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</p:sldMasterIdLst>
  <p:notesMasterIdLst>
    <p:notesMasterId r:id="rId3"/>
  </p:notesMasterIdLst>
  <p:sldIdLst>
    <p:sldId id="257" r:id="rId4"/>
    <p:sldId id="259" r:id="rId5"/>
    <p:sldId id="261" r:id="rId6"/>
    <p:sldId id="300" r:id="rId7"/>
    <p:sldId id="298" r:id="rId8"/>
    <p:sldId id="299" r:id="rId9"/>
    <p:sldId id="266" r:id="rId10"/>
    <p:sldId id="301" r:id="rId11"/>
    <p:sldId id="302" r:id="rId12"/>
    <p:sldId id="303" r:id="rId13"/>
    <p:sldId id="304" r:id="rId14"/>
    <p:sldId id="305" r:id="rId15"/>
    <p:sldId id="306" r:id="rId16"/>
    <p:sldId id="307" r:id="rId17"/>
    <p:sldId id="308" r:id="rId18"/>
    <p:sldId id="309" r:id="rId19"/>
    <p:sldId id="310" r:id="rId20"/>
    <p:sldId id="311" r:id="rId21"/>
    <p:sldId id="312" r:id="rId22"/>
    <p:sldId id="313" r:id="rId23"/>
    <p:sldId id="314" r:id="rId24"/>
  </p:sldIdLst>
  <p:sldSz cx="12192000" cy="6858000"/>
  <p:notesSz cx="7103745" cy="10234295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p="http://schemas.openxmlformats.org/presentationml/2006/main">
  <p:cmAuthor id="0" name="Administrator" initials="A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BF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tags" Target="tags/tag3.xml" /><Relationship Id="rId26" Type="http://schemas.openxmlformats.org/officeDocument/2006/relationships/presProps" Target="presProps.xml" /><Relationship Id="rId27" Type="http://schemas.openxmlformats.org/officeDocument/2006/relationships/viewProps" Target="viewProps.xml" /><Relationship Id="rId28" Type="http://schemas.openxmlformats.org/officeDocument/2006/relationships/theme" Target="theme/theme1.xml" /><Relationship Id="rId29" Type="http://schemas.openxmlformats.org/officeDocument/2006/relationships/tableStyles" Target="tableStyles.xml" /><Relationship Id="rId3" Type="http://schemas.openxmlformats.org/officeDocument/2006/relationships/notesMaster" Target="notesMasters/notesMaster1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94A411-5B71-4C88-BE44-2D94B1A59589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94A411-5B71-4C88-BE44-2D94B1A59589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7106" name="幻灯片图像占位符 29697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7107" name="文本占位符 29698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/>
          </a:p>
        </p:txBody>
      </p:sp>
      <p:sp>
        <p:nvSpPr>
          <p:cNvPr id="47108" name="灯片编号占位符 1"/>
          <p:cNvSpPr txBox="1"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/>
              <a:t>5</a:t>
            </a:fld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94A411-5B71-4C88-BE44-2D94B1A59589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4034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>
                <a:latin typeface="Arial" panose="020b0604020202020204" pitchFamily="34" charset="0"/>
              </a:rPr>
              <a:t>10</a:t>
            </a:fld>
          </a:p>
        </p:txBody>
      </p:sp>
      <p:sp>
        <p:nvSpPr>
          <p:cNvPr id="44035" name="Rectangle 2"/>
          <p:cNvSpPr>
            <a:spLocks noRot="1" noTextEdit="1"/>
          </p:cNvSpPr>
          <p:nvPr>
            <p:ph type="sldImg" idx="2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4036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/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9154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/>
              <a:t>11</a:t>
            </a:fld>
          </a:p>
        </p:txBody>
      </p:sp>
      <p:sp>
        <p:nvSpPr>
          <p:cNvPr id="49155" name="Rectangle 2"/>
          <p:cNvSpPr>
            <a:spLocks noGrp="1" noRot="1" noChangeAspect="1" noTextEdit="1"/>
          </p:cNvSpPr>
          <p:nvPr>
            <p:ph type="sldImg" idx="1"/>
          </p:nvPr>
        </p:nvSpPr>
        <p:spPr/>
      </p:sp>
      <p:sp>
        <p:nvSpPr>
          <p:cNvPr id="49156" name="Rectangle 3"/>
          <p:cNvSpPr>
            <a:spLocks noGrp="1"/>
          </p:cNvSpPr>
          <p:nvPr>
            <p:ph type="body" idx="2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en-US" altLang="zh-CN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0178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>
                <a:latin typeface="Arial" panose="020b0604020202020204" pitchFamily="34" charset="0"/>
              </a:rPr>
              <a:t>18</a:t>
            </a:fld>
          </a:p>
        </p:txBody>
      </p:sp>
      <p:sp>
        <p:nvSpPr>
          <p:cNvPr id="50179" name="Rectangle 2"/>
          <p:cNvSpPr>
            <a:spLocks noRot="1" noTextEdit="1"/>
          </p:cNvSpPr>
          <p:nvPr>
            <p:ph type="sldImg" idx="2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0180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/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4977" name="Freeform 1821"/>
          <p:cNvSpPr>
            <a:spLocks noEditPoints="1"/>
          </p:cNvSpPr>
          <p:nvPr userDrawn="1"/>
        </p:nvSpPr>
        <p:spPr bwMode="auto">
          <a:xfrm rot="1140000">
            <a:off x="-670560" y="-919480"/>
            <a:ext cx="5822315" cy="3300730"/>
          </a:xfrm>
          <a:custGeom>
            <a:gdLst>
              <a:gd name="T0" fmla="*/ 1065 w 1895"/>
              <a:gd name="T1" fmla="*/ 162 h 1130"/>
              <a:gd name="T2" fmla="*/ 1186 w 1895"/>
              <a:gd name="T3" fmla="*/ 137 h 1130"/>
              <a:gd name="T4" fmla="*/ 1265 w 1895"/>
              <a:gd name="T5" fmla="*/ 111 h 1130"/>
              <a:gd name="T6" fmla="*/ 1488 w 1895"/>
              <a:gd name="T7" fmla="*/ 77 h 1130"/>
              <a:gd name="T8" fmla="*/ 1608 w 1895"/>
              <a:gd name="T9" fmla="*/ 62 h 1130"/>
              <a:gd name="T10" fmla="*/ 1576 w 1895"/>
              <a:gd name="T11" fmla="*/ 97 h 1130"/>
              <a:gd name="T12" fmla="*/ 1783 w 1895"/>
              <a:gd name="T13" fmla="*/ 52 h 1130"/>
              <a:gd name="T14" fmla="*/ 1751 w 1895"/>
              <a:gd name="T15" fmla="*/ 133 h 1130"/>
              <a:gd name="T16" fmla="*/ 1660 w 1895"/>
              <a:gd name="T17" fmla="*/ 175 h 1130"/>
              <a:gd name="T18" fmla="*/ 1686 w 1895"/>
              <a:gd name="T19" fmla="*/ 186 h 1130"/>
              <a:gd name="T20" fmla="*/ 1664 w 1895"/>
              <a:gd name="T21" fmla="*/ 225 h 1130"/>
              <a:gd name="T22" fmla="*/ 1565 w 1895"/>
              <a:gd name="T23" fmla="*/ 300 h 1130"/>
              <a:gd name="T24" fmla="*/ 1514 w 1895"/>
              <a:gd name="T25" fmla="*/ 341 h 1130"/>
              <a:gd name="T26" fmla="*/ 1474 w 1895"/>
              <a:gd name="T27" fmla="*/ 337 h 1130"/>
              <a:gd name="T28" fmla="*/ 1425 w 1895"/>
              <a:gd name="T29" fmla="*/ 397 h 1130"/>
              <a:gd name="T30" fmla="*/ 1424 w 1895"/>
              <a:gd name="T31" fmla="*/ 421 h 1130"/>
              <a:gd name="T32" fmla="*/ 1341 w 1895"/>
              <a:gd name="T33" fmla="*/ 477 h 1130"/>
              <a:gd name="T34" fmla="*/ 1284 w 1895"/>
              <a:gd name="T35" fmla="*/ 505 h 1130"/>
              <a:gd name="T36" fmla="*/ 1281 w 1895"/>
              <a:gd name="T37" fmla="*/ 549 h 1130"/>
              <a:gd name="T38" fmla="*/ 1381 w 1895"/>
              <a:gd name="T39" fmla="*/ 520 h 1130"/>
              <a:gd name="T40" fmla="*/ 1401 w 1895"/>
              <a:gd name="T41" fmla="*/ 524 h 1130"/>
              <a:gd name="T42" fmla="*/ 1332 w 1895"/>
              <a:gd name="T43" fmla="*/ 557 h 1130"/>
              <a:gd name="T44" fmla="*/ 1342 w 1895"/>
              <a:gd name="T45" fmla="*/ 585 h 1130"/>
              <a:gd name="T46" fmla="*/ 1246 w 1895"/>
              <a:gd name="T47" fmla="*/ 634 h 1130"/>
              <a:gd name="T48" fmla="*/ 1009 w 1895"/>
              <a:gd name="T49" fmla="*/ 752 h 1130"/>
              <a:gd name="T50" fmla="*/ 567 w 1895"/>
              <a:gd name="T51" fmla="*/ 953 h 1130"/>
              <a:gd name="T52" fmla="*/ 161 w 1895"/>
              <a:gd name="T53" fmla="*/ 1059 h 1130"/>
              <a:gd name="T54" fmla="*/ 109 w 1895"/>
              <a:gd name="T55" fmla="*/ 1015 h 1130"/>
              <a:gd name="T56" fmla="*/ 56 w 1895"/>
              <a:gd name="T57" fmla="*/ 863 h 1130"/>
              <a:gd name="T58" fmla="*/ 26 w 1895"/>
              <a:gd name="T59" fmla="*/ 646 h 1130"/>
              <a:gd name="T60" fmla="*/ 272 w 1895"/>
              <a:gd name="T61" fmla="*/ 454 h 1130"/>
              <a:gd name="T62" fmla="*/ 535 w 1895"/>
              <a:gd name="T63" fmla="*/ 336 h 1130"/>
              <a:gd name="T64" fmla="*/ 766 w 1895"/>
              <a:gd name="T65" fmla="*/ 237 h 1130"/>
              <a:gd name="T66" fmla="*/ 1799 w 1895"/>
              <a:gd name="T67" fmla="*/ 86 h 1130"/>
              <a:gd name="T68" fmla="*/ 769 w 1895"/>
              <a:gd name="T69" fmla="*/ 245 h 1130"/>
              <a:gd name="T70" fmla="*/ 545 w 1895"/>
              <a:gd name="T71" fmla="*/ 355 h 1130"/>
              <a:gd name="T72" fmla="*/ 362 w 1895"/>
              <a:gd name="T73" fmla="*/ 432 h 1130"/>
              <a:gd name="T74" fmla="*/ 1735 w 1895"/>
              <a:gd name="T75" fmla="*/ 52 h 1130"/>
              <a:gd name="T76" fmla="*/ 1729 w 1895"/>
              <a:gd name="T77" fmla="*/ 81 h 1130"/>
              <a:gd name="T78" fmla="*/ 1771 w 1895"/>
              <a:gd name="T79" fmla="*/ 121 h 1130"/>
              <a:gd name="T80" fmla="*/ 1376 w 1895"/>
              <a:gd name="T81" fmla="*/ 354 h 1130"/>
              <a:gd name="T82" fmla="*/ 1471 w 1895"/>
              <a:gd name="T83" fmla="*/ 321 h 1130"/>
              <a:gd name="T84" fmla="*/ 1458 w 1895"/>
              <a:gd name="T85" fmla="*/ 315 h 1130"/>
              <a:gd name="T86" fmla="*/ 1430 w 1895"/>
              <a:gd name="T87" fmla="*/ 342 h 1130"/>
              <a:gd name="T88" fmla="*/ 1386 w 1895"/>
              <a:gd name="T89" fmla="*/ 397 h 1130"/>
              <a:gd name="T90" fmla="*/ 1291 w 1895"/>
              <a:gd name="T91" fmla="*/ 430 h 1130"/>
              <a:gd name="T92" fmla="*/ 1334 w 1895"/>
              <a:gd name="T93" fmla="*/ 398 h 1130"/>
              <a:gd name="T94" fmla="*/ 1480 w 1895"/>
              <a:gd name="T95" fmla="*/ 366 h 1130"/>
              <a:gd name="T96" fmla="*/ 1361 w 1895"/>
              <a:gd name="T97" fmla="*/ 440 h 1130"/>
              <a:gd name="T98" fmla="*/ 1155 w 1895"/>
              <a:gd name="T99" fmla="*/ 565 h 1130"/>
              <a:gd name="T100" fmla="*/ 1222 w 1895"/>
              <a:gd name="T101" fmla="*/ 543 h 1130"/>
              <a:gd name="T102" fmla="*/ 418 w 1895"/>
              <a:gd name="T103" fmla="*/ 841 h 1130"/>
              <a:gd name="T104" fmla="*/ 1153 w 1895"/>
              <a:gd name="T105" fmla="*/ 587 h 1130"/>
              <a:gd name="T106" fmla="*/ 1245 w 1895"/>
              <a:gd name="T107" fmla="*/ 563 h 1130"/>
              <a:gd name="T108" fmla="*/ 532 w 1895"/>
              <a:gd name="T109" fmla="*/ 828 h 1130"/>
              <a:gd name="T110" fmla="*/ 434 w 1895"/>
              <a:gd name="T111" fmla="*/ 872 h 1130"/>
              <a:gd name="T112" fmla="*/ 407 w 1895"/>
              <a:gd name="T113" fmla="*/ 866 h 1130"/>
              <a:gd name="T114" fmla="*/ 350 w 1895"/>
              <a:gd name="T115" fmla="*/ 888 h 1130"/>
              <a:gd name="T116" fmla="*/ 1248 w 1895"/>
              <a:gd name="T117" fmla="*/ 596 h 1130"/>
              <a:gd name="T118" fmla="*/ 983 w 1895"/>
              <a:gd name="T119" fmla="*/ 755 h 1130"/>
              <a:gd name="T120" fmla="*/ 956 w 1895"/>
              <a:gd name="T121" fmla="*/ 781 h 1130"/>
              <a:gd name="T122" fmla="*/ 1108 w 1895"/>
              <a:gd name="T123" fmla="*/ 727 h 113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895" h="1130">
                <a:moveTo>
                  <a:pt x="637" y="312"/>
                </a:moveTo>
                <a:cubicBezTo>
                  <a:pt x="639" y="321"/>
                  <a:pt x="646" y="313"/>
                  <a:pt x="645" y="321"/>
                </a:cubicBezTo>
                <a:cubicBezTo>
                  <a:pt x="651" y="320"/>
                  <a:pt x="654" y="318"/>
                  <a:pt x="658" y="315"/>
                </a:cubicBezTo>
                <a:cubicBezTo>
                  <a:pt x="655" y="311"/>
                  <a:pt x="654" y="314"/>
                  <a:pt x="652" y="316"/>
                </a:cubicBezTo>
                <a:cubicBezTo>
                  <a:pt x="655" y="310"/>
                  <a:pt x="663" y="310"/>
                  <a:pt x="666" y="312"/>
                </a:cubicBezTo>
                <a:cubicBezTo>
                  <a:pt x="668" y="310"/>
                  <a:pt x="668" y="308"/>
                  <a:pt x="672" y="309"/>
                </a:cubicBezTo>
                <a:cubicBezTo>
                  <a:pt x="672" y="306"/>
                  <a:pt x="675" y="305"/>
                  <a:pt x="673" y="300"/>
                </a:cubicBezTo>
                <a:cubicBezTo>
                  <a:pt x="675" y="299"/>
                  <a:pt x="678" y="298"/>
                  <a:pt x="681" y="297"/>
                </a:cubicBezTo>
                <a:cubicBezTo>
                  <a:pt x="682" y="300"/>
                  <a:pt x="678" y="299"/>
                  <a:pt x="678" y="302"/>
                </a:cubicBezTo>
                <a:cubicBezTo>
                  <a:pt x="693" y="304"/>
                  <a:pt x="703" y="288"/>
                  <a:pt x="720" y="289"/>
                </a:cubicBezTo>
                <a:cubicBezTo>
                  <a:pt x="720" y="286"/>
                  <a:pt x="720" y="287"/>
                  <a:pt x="720" y="282"/>
                </a:cubicBezTo>
                <a:cubicBezTo>
                  <a:pt x="725" y="285"/>
                  <a:pt x="726" y="275"/>
                  <a:pt x="733" y="276"/>
                </a:cubicBezTo>
                <a:cubicBezTo>
                  <a:pt x="733" y="277"/>
                  <a:pt x="733" y="279"/>
                  <a:pt x="734" y="281"/>
                </a:cubicBezTo>
                <a:cubicBezTo>
                  <a:pt x="742" y="280"/>
                  <a:pt x="753" y="271"/>
                  <a:pt x="760" y="270"/>
                </a:cubicBezTo>
                <a:cubicBezTo>
                  <a:pt x="765" y="265"/>
                  <a:pt x="774" y="268"/>
                  <a:pt x="778" y="260"/>
                </a:cubicBezTo>
                <a:cubicBezTo>
                  <a:pt x="795" y="261"/>
                  <a:pt x="808" y="246"/>
                  <a:pt x="822" y="247"/>
                </a:cubicBezTo>
                <a:cubicBezTo>
                  <a:pt x="824" y="245"/>
                  <a:pt x="824" y="242"/>
                  <a:pt x="825" y="239"/>
                </a:cubicBezTo>
                <a:cubicBezTo>
                  <a:pt x="832" y="237"/>
                  <a:pt x="842" y="243"/>
                  <a:pt x="843" y="233"/>
                </a:cubicBezTo>
                <a:cubicBezTo>
                  <a:pt x="850" y="235"/>
                  <a:pt x="862" y="233"/>
                  <a:pt x="869" y="227"/>
                </a:cubicBezTo>
                <a:cubicBezTo>
                  <a:pt x="868" y="226"/>
                  <a:pt x="867" y="226"/>
                  <a:pt x="866" y="226"/>
                </a:cubicBezTo>
                <a:cubicBezTo>
                  <a:pt x="888" y="213"/>
                  <a:pt x="917" y="216"/>
                  <a:pt x="934" y="196"/>
                </a:cubicBezTo>
                <a:cubicBezTo>
                  <a:pt x="939" y="197"/>
                  <a:pt x="933" y="199"/>
                  <a:pt x="933" y="201"/>
                </a:cubicBezTo>
                <a:cubicBezTo>
                  <a:pt x="971" y="192"/>
                  <a:pt x="1016" y="171"/>
                  <a:pt x="1073" y="153"/>
                </a:cubicBezTo>
                <a:cubicBezTo>
                  <a:pt x="1074" y="156"/>
                  <a:pt x="1072" y="157"/>
                  <a:pt x="1071" y="155"/>
                </a:cubicBezTo>
                <a:cubicBezTo>
                  <a:pt x="1069" y="157"/>
                  <a:pt x="1073" y="163"/>
                  <a:pt x="1069" y="162"/>
                </a:cubicBezTo>
                <a:cubicBezTo>
                  <a:pt x="1068" y="159"/>
                  <a:pt x="1064" y="154"/>
                  <a:pt x="1065" y="162"/>
                </a:cubicBezTo>
                <a:cubicBezTo>
                  <a:pt x="1064" y="162"/>
                  <a:pt x="1063" y="160"/>
                  <a:pt x="1063" y="158"/>
                </a:cubicBezTo>
                <a:cubicBezTo>
                  <a:pt x="1061" y="159"/>
                  <a:pt x="1064" y="163"/>
                  <a:pt x="1063" y="165"/>
                </a:cubicBezTo>
                <a:cubicBezTo>
                  <a:pt x="1060" y="164"/>
                  <a:pt x="1057" y="166"/>
                  <a:pt x="1060" y="167"/>
                </a:cubicBezTo>
                <a:cubicBezTo>
                  <a:pt x="1054" y="168"/>
                  <a:pt x="1040" y="169"/>
                  <a:pt x="1038" y="177"/>
                </a:cubicBezTo>
                <a:cubicBezTo>
                  <a:pt x="1045" y="182"/>
                  <a:pt x="1063" y="166"/>
                  <a:pt x="1076" y="162"/>
                </a:cubicBezTo>
                <a:cubicBezTo>
                  <a:pt x="1078" y="161"/>
                  <a:pt x="1080" y="163"/>
                  <a:pt x="1083" y="161"/>
                </a:cubicBezTo>
                <a:cubicBezTo>
                  <a:pt x="1085" y="159"/>
                  <a:pt x="1094" y="157"/>
                  <a:pt x="1098" y="156"/>
                </a:cubicBezTo>
                <a:cubicBezTo>
                  <a:pt x="1108" y="153"/>
                  <a:pt x="1121" y="147"/>
                  <a:pt x="1129" y="147"/>
                </a:cubicBezTo>
                <a:cubicBezTo>
                  <a:pt x="1132" y="147"/>
                  <a:pt x="1134" y="151"/>
                  <a:pt x="1133" y="144"/>
                </a:cubicBezTo>
                <a:cubicBezTo>
                  <a:pt x="1135" y="142"/>
                  <a:pt x="1135" y="152"/>
                  <a:pt x="1137" y="150"/>
                </a:cubicBezTo>
                <a:cubicBezTo>
                  <a:pt x="1140" y="148"/>
                  <a:pt x="1134" y="147"/>
                  <a:pt x="1136" y="144"/>
                </a:cubicBezTo>
                <a:cubicBezTo>
                  <a:pt x="1138" y="144"/>
                  <a:pt x="1139" y="145"/>
                  <a:pt x="1140" y="148"/>
                </a:cubicBezTo>
                <a:cubicBezTo>
                  <a:pt x="1141" y="147"/>
                  <a:pt x="1140" y="145"/>
                  <a:pt x="1140" y="143"/>
                </a:cubicBezTo>
                <a:cubicBezTo>
                  <a:pt x="1142" y="143"/>
                  <a:pt x="1143" y="145"/>
                  <a:pt x="1144" y="148"/>
                </a:cubicBezTo>
                <a:cubicBezTo>
                  <a:pt x="1146" y="147"/>
                  <a:pt x="1142" y="142"/>
                  <a:pt x="1143" y="140"/>
                </a:cubicBezTo>
                <a:cubicBezTo>
                  <a:pt x="1145" y="140"/>
                  <a:pt x="1145" y="143"/>
                  <a:pt x="1146" y="146"/>
                </a:cubicBezTo>
                <a:cubicBezTo>
                  <a:pt x="1147" y="134"/>
                  <a:pt x="1160" y="142"/>
                  <a:pt x="1169" y="133"/>
                </a:cubicBezTo>
                <a:cubicBezTo>
                  <a:pt x="1170" y="135"/>
                  <a:pt x="1171" y="137"/>
                  <a:pt x="1171" y="139"/>
                </a:cubicBezTo>
                <a:cubicBezTo>
                  <a:pt x="1172" y="137"/>
                  <a:pt x="1172" y="135"/>
                  <a:pt x="1171" y="132"/>
                </a:cubicBezTo>
                <a:cubicBezTo>
                  <a:pt x="1174" y="131"/>
                  <a:pt x="1174" y="138"/>
                  <a:pt x="1176" y="140"/>
                </a:cubicBezTo>
                <a:cubicBezTo>
                  <a:pt x="1177" y="139"/>
                  <a:pt x="1177" y="136"/>
                  <a:pt x="1175" y="132"/>
                </a:cubicBezTo>
                <a:cubicBezTo>
                  <a:pt x="1177" y="134"/>
                  <a:pt x="1180" y="137"/>
                  <a:pt x="1179" y="139"/>
                </a:cubicBezTo>
                <a:cubicBezTo>
                  <a:pt x="1183" y="140"/>
                  <a:pt x="1179" y="134"/>
                  <a:pt x="1178" y="131"/>
                </a:cubicBezTo>
                <a:cubicBezTo>
                  <a:pt x="1181" y="128"/>
                  <a:pt x="1182" y="135"/>
                  <a:pt x="1183" y="138"/>
                </a:cubicBezTo>
                <a:cubicBezTo>
                  <a:pt x="1184" y="136"/>
                  <a:pt x="1184" y="133"/>
                  <a:pt x="1183" y="130"/>
                </a:cubicBezTo>
                <a:cubicBezTo>
                  <a:pt x="1182" y="124"/>
                  <a:pt x="1185" y="135"/>
                  <a:pt x="1186" y="137"/>
                </a:cubicBezTo>
                <a:cubicBezTo>
                  <a:pt x="1186" y="132"/>
                  <a:pt x="1190" y="129"/>
                  <a:pt x="1189" y="136"/>
                </a:cubicBezTo>
                <a:cubicBezTo>
                  <a:pt x="1191" y="134"/>
                  <a:pt x="1192" y="132"/>
                  <a:pt x="1190" y="127"/>
                </a:cubicBezTo>
                <a:cubicBezTo>
                  <a:pt x="1193" y="126"/>
                  <a:pt x="1192" y="137"/>
                  <a:pt x="1195" y="135"/>
                </a:cubicBezTo>
                <a:cubicBezTo>
                  <a:pt x="1198" y="134"/>
                  <a:pt x="1190" y="125"/>
                  <a:pt x="1195" y="125"/>
                </a:cubicBezTo>
                <a:cubicBezTo>
                  <a:pt x="1198" y="130"/>
                  <a:pt x="1195" y="130"/>
                  <a:pt x="1197" y="135"/>
                </a:cubicBezTo>
                <a:cubicBezTo>
                  <a:pt x="1201" y="135"/>
                  <a:pt x="1198" y="131"/>
                  <a:pt x="1199" y="129"/>
                </a:cubicBezTo>
                <a:cubicBezTo>
                  <a:pt x="1200" y="129"/>
                  <a:pt x="1201" y="131"/>
                  <a:pt x="1202" y="133"/>
                </a:cubicBezTo>
                <a:cubicBezTo>
                  <a:pt x="1202" y="123"/>
                  <a:pt x="1212" y="137"/>
                  <a:pt x="1209" y="124"/>
                </a:cubicBezTo>
                <a:cubicBezTo>
                  <a:pt x="1211" y="124"/>
                  <a:pt x="1212" y="126"/>
                  <a:pt x="1213" y="129"/>
                </a:cubicBezTo>
                <a:cubicBezTo>
                  <a:pt x="1214" y="126"/>
                  <a:pt x="1214" y="122"/>
                  <a:pt x="1213" y="117"/>
                </a:cubicBezTo>
                <a:cubicBezTo>
                  <a:pt x="1218" y="118"/>
                  <a:pt x="1214" y="121"/>
                  <a:pt x="1215" y="125"/>
                </a:cubicBezTo>
                <a:cubicBezTo>
                  <a:pt x="1216" y="122"/>
                  <a:pt x="1217" y="119"/>
                  <a:pt x="1217" y="116"/>
                </a:cubicBezTo>
                <a:cubicBezTo>
                  <a:pt x="1225" y="116"/>
                  <a:pt x="1228" y="113"/>
                  <a:pt x="1236" y="111"/>
                </a:cubicBezTo>
                <a:cubicBezTo>
                  <a:pt x="1240" y="119"/>
                  <a:pt x="1238" y="127"/>
                  <a:pt x="1243" y="132"/>
                </a:cubicBezTo>
                <a:cubicBezTo>
                  <a:pt x="1240" y="125"/>
                  <a:pt x="1242" y="118"/>
                  <a:pt x="1238" y="110"/>
                </a:cubicBezTo>
                <a:cubicBezTo>
                  <a:pt x="1244" y="110"/>
                  <a:pt x="1241" y="123"/>
                  <a:pt x="1246" y="126"/>
                </a:cubicBezTo>
                <a:cubicBezTo>
                  <a:pt x="1248" y="124"/>
                  <a:pt x="1243" y="123"/>
                  <a:pt x="1245" y="120"/>
                </a:cubicBezTo>
                <a:cubicBezTo>
                  <a:pt x="1246" y="121"/>
                  <a:pt x="1247" y="122"/>
                  <a:pt x="1248" y="124"/>
                </a:cubicBezTo>
                <a:cubicBezTo>
                  <a:pt x="1249" y="122"/>
                  <a:pt x="1250" y="116"/>
                  <a:pt x="1251" y="122"/>
                </a:cubicBezTo>
                <a:cubicBezTo>
                  <a:pt x="1253" y="122"/>
                  <a:pt x="1252" y="113"/>
                  <a:pt x="1254" y="120"/>
                </a:cubicBezTo>
                <a:cubicBezTo>
                  <a:pt x="1256" y="117"/>
                  <a:pt x="1256" y="113"/>
                  <a:pt x="1253" y="107"/>
                </a:cubicBezTo>
                <a:cubicBezTo>
                  <a:pt x="1258" y="107"/>
                  <a:pt x="1255" y="112"/>
                  <a:pt x="1258" y="117"/>
                </a:cubicBezTo>
                <a:cubicBezTo>
                  <a:pt x="1258" y="114"/>
                  <a:pt x="1260" y="112"/>
                  <a:pt x="1258" y="107"/>
                </a:cubicBezTo>
                <a:cubicBezTo>
                  <a:pt x="1260" y="107"/>
                  <a:pt x="1260" y="110"/>
                  <a:pt x="1261" y="112"/>
                </a:cubicBezTo>
                <a:cubicBezTo>
                  <a:pt x="1264" y="112"/>
                  <a:pt x="1260" y="106"/>
                  <a:pt x="1264" y="106"/>
                </a:cubicBezTo>
                <a:cubicBezTo>
                  <a:pt x="1264" y="108"/>
                  <a:pt x="1265" y="109"/>
                  <a:pt x="1265" y="111"/>
                </a:cubicBezTo>
                <a:cubicBezTo>
                  <a:pt x="1266" y="102"/>
                  <a:pt x="1268" y="108"/>
                  <a:pt x="1273" y="112"/>
                </a:cubicBezTo>
                <a:cubicBezTo>
                  <a:pt x="1274" y="111"/>
                  <a:pt x="1273" y="109"/>
                  <a:pt x="1272" y="107"/>
                </a:cubicBezTo>
                <a:cubicBezTo>
                  <a:pt x="1274" y="107"/>
                  <a:pt x="1275" y="108"/>
                  <a:pt x="1276" y="111"/>
                </a:cubicBezTo>
                <a:cubicBezTo>
                  <a:pt x="1277" y="110"/>
                  <a:pt x="1276" y="108"/>
                  <a:pt x="1275" y="106"/>
                </a:cubicBezTo>
                <a:cubicBezTo>
                  <a:pt x="1278" y="102"/>
                  <a:pt x="1278" y="111"/>
                  <a:pt x="1280" y="109"/>
                </a:cubicBezTo>
                <a:cubicBezTo>
                  <a:pt x="1277" y="101"/>
                  <a:pt x="1288" y="116"/>
                  <a:pt x="1283" y="103"/>
                </a:cubicBezTo>
                <a:cubicBezTo>
                  <a:pt x="1285" y="104"/>
                  <a:pt x="1286" y="107"/>
                  <a:pt x="1288" y="110"/>
                </a:cubicBezTo>
                <a:cubicBezTo>
                  <a:pt x="1290" y="109"/>
                  <a:pt x="1286" y="103"/>
                  <a:pt x="1286" y="101"/>
                </a:cubicBezTo>
                <a:cubicBezTo>
                  <a:pt x="1289" y="103"/>
                  <a:pt x="1291" y="105"/>
                  <a:pt x="1291" y="110"/>
                </a:cubicBezTo>
                <a:cubicBezTo>
                  <a:pt x="1297" y="107"/>
                  <a:pt x="1289" y="110"/>
                  <a:pt x="1291" y="102"/>
                </a:cubicBezTo>
                <a:cubicBezTo>
                  <a:pt x="1291" y="100"/>
                  <a:pt x="1297" y="114"/>
                  <a:pt x="1294" y="100"/>
                </a:cubicBezTo>
                <a:cubicBezTo>
                  <a:pt x="1293" y="94"/>
                  <a:pt x="1296" y="105"/>
                  <a:pt x="1298" y="105"/>
                </a:cubicBezTo>
                <a:cubicBezTo>
                  <a:pt x="1300" y="102"/>
                  <a:pt x="1298" y="102"/>
                  <a:pt x="1297" y="98"/>
                </a:cubicBezTo>
                <a:cubicBezTo>
                  <a:pt x="1304" y="102"/>
                  <a:pt x="1298" y="106"/>
                  <a:pt x="1302" y="110"/>
                </a:cubicBezTo>
                <a:cubicBezTo>
                  <a:pt x="1303" y="114"/>
                  <a:pt x="1299" y="108"/>
                  <a:pt x="1298" y="106"/>
                </a:cubicBezTo>
                <a:cubicBezTo>
                  <a:pt x="1295" y="108"/>
                  <a:pt x="1303" y="111"/>
                  <a:pt x="1298" y="111"/>
                </a:cubicBezTo>
                <a:cubicBezTo>
                  <a:pt x="1300" y="115"/>
                  <a:pt x="1304" y="115"/>
                  <a:pt x="1308" y="113"/>
                </a:cubicBezTo>
                <a:cubicBezTo>
                  <a:pt x="1310" y="121"/>
                  <a:pt x="1305" y="116"/>
                  <a:pt x="1302" y="120"/>
                </a:cubicBezTo>
                <a:cubicBezTo>
                  <a:pt x="1304" y="122"/>
                  <a:pt x="1308" y="121"/>
                  <a:pt x="1303" y="123"/>
                </a:cubicBezTo>
                <a:cubicBezTo>
                  <a:pt x="1334" y="117"/>
                  <a:pt x="1366" y="106"/>
                  <a:pt x="1395" y="100"/>
                </a:cubicBezTo>
                <a:cubicBezTo>
                  <a:pt x="1428" y="92"/>
                  <a:pt x="1455" y="73"/>
                  <a:pt x="1479" y="72"/>
                </a:cubicBezTo>
                <a:cubicBezTo>
                  <a:pt x="1469" y="79"/>
                  <a:pt x="1462" y="76"/>
                  <a:pt x="1453" y="84"/>
                </a:cubicBezTo>
                <a:cubicBezTo>
                  <a:pt x="1462" y="85"/>
                  <a:pt x="1471" y="81"/>
                  <a:pt x="1479" y="79"/>
                </a:cubicBezTo>
                <a:cubicBezTo>
                  <a:pt x="1481" y="79"/>
                  <a:pt x="1480" y="80"/>
                  <a:pt x="1480" y="82"/>
                </a:cubicBezTo>
                <a:cubicBezTo>
                  <a:pt x="1482" y="80"/>
                  <a:pt x="1486" y="80"/>
                  <a:pt x="1484" y="75"/>
                </a:cubicBezTo>
                <a:cubicBezTo>
                  <a:pt x="1485" y="76"/>
                  <a:pt x="1487" y="75"/>
                  <a:pt x="1488" y="77"/>
                </a:cubicBezTo>
                <a:cubicBezTo>
                  <a:pt x="1487" y="72"/>
                  <a:pt x="1499" y="74"/>
                  <a:pt x="1502" y="67"/>
                </a:cubicBezTo>
                <a:cubicBezTo>
                  <a:pt x="1496" y="67"/>
                  <a:pt x="1494" y="68"/>
                  <a:pt x="1492" y="71"/>
                </a:cubicBezTo>
                <a:cubicBezTo>
                  <a:pt x="1487" y="68"/>
                  <a:pt x="1486" y="70"/>
                  <a:pt x="1482" y="73"/>
                </a:cubicBezTo>
                <a:cubicBezTo>
                  <a:pt x="1484" y="64"/>
                  <a:pt x="1499" y="65"/>
                  <a:pt x="1506" y="61"/>
                </a:cubicBezTo>
                <a:cubicBezTo>
                  <a:pt x="1507" y="64"/>
                  <a:pt x="1502" y="63"/>
                  <a:pt x="1503" y="67"/>
                </a:cubicBezTo>
                <a:cubicBezTo>
                  <a:pt x="1544" y="61"/>
                  <a:pt x="1584" y="46"/>
                  <a:pt x="1625" y="33"/>
                </a:cubicBezTo>
                <a:cubicBezTo>
                  <a:pt x="1626" y="34"/>
                  <a:pt x="1624" y="34"/>
                  <a:pt x="1624" y="35"/>
                </a:cubicBezTo>
                <a:cubicBezTo>
                  <a:pt x="1624" y="37"/>
                  <a:pt x="1626" y="36"/>
                  <a:pt x="1627" y="35"/>
                </a:cubicBezTo>
                <a:cubicBezTo>
                  <a:pt x="1621" y="34"/>
                  <a:pt x="1623" y="46"/>
                  <a:pt x="1619" y="37"/>
                </a:cubicBezTo>
                <a:cubicBezTo>
                  <a:pt x="1618" y="37"/>
                  <a:pt x="1620" y="40"/>
                  <a:pt x="1618" y="40"/>
                </a:cubicBezTo>
                <a:cubicBezTo>
                  <a:pt x="1630" y="49"/>
                  <a:pt x="1671" y="27"/>
                  <a:pt x="1694" y="27"/>
                </a:cubicBezTo>
                <a:cubicBezTo>
                  <a:pt x="1695" y="27"/>
                  <a:pt x="1694" y="25"/>
                  <a:pt x="1694" y="24"/>
                </a:cubicBezTo>
                <a:cubicBezTo>
                  <a:pt x="1724" y="23"/>
                  <a:pt x="1766" y="6"/>
                  <a:pt x="1805" y="4"/>
                </a:cubicBezTo>
                <a:cubicBezTo>
                  <a:pt x="1806" y="4"/>
                  <a:pt x="1809" y="0"/>
                  <a:pt x="1810" y="4"/>
                </a:cubicBezTo>
                <a:cubicBezTo>
                  <a:pt x="1808" y="4"/>
                  <a:pt x="1806" y="5"/>
                  <a:pt x="1804" y="6"/>
                </a:cubicBezTo>
                <a:cubicBezTo>
                  <a:pt x="1768" y="12"/>
                  <a:pt x="1719" y="20"/>
                  <a:pt x="1693" y="31"/>
                </a:cubicBezTo>
                <a:cubicBezTo>
                  <a:pt x="1691" y="31"/>
                  <a:pt x="1690" y="30"/>
                  <a:pt x="1689" y="27"/>
                </a:cubicBezTo>
                <a:cubicBezTo>
                  <a:pt x="1688" y="35"/>
                  <a:pt x="1673" y="30"/>
                  <a:pt x="1668" y="38"/>
                </a:cubicBezTo>
                <a:cubicBezTo>
                  <a:pt x="1664" y="36"/>
                  <a:pt x="1657" y="38"/>
                  <a:pt x="1652" y="44"/>
                </a:cubicBezTo>
                <a:cubicBezTo>
                  <a:pt x="1644" y="35"/>
                  <a:pt x="1641" y="52"/>
                  <a:pt x="1636" y="46"/>
                </a:cubicBezTo>
                <a:cubicBezTo>
                  <a:pt x="1634" y="47"/>
                  <a:pt x="1637" y="52"/>
                  <a:pt x="1633" y="52"/>
                </a:cubicBezTo>
                <a:cubicBezTo>
                  <a:pt x="1633" y="50"/>
                  <a:pt x="1632" y="49"/>
                  <a:pt x="1632" y="47"/>
                </a:cubicBezTo>
                <a:cubicBezTo>
                  <a:pt x="1630" y="49"/>
                  <a:pt x="1631" y="51"/>
                  <a:pt x="1631" y="54"/>
                </a:cubicBezTo>
                <a:cubicBezTo>
                  <a:pt x="1628" y="47"/>
                  <a:pt x="1623" y="60"/>
                  <a:pt x="1622" y="54"/>
                </a:cubicBezTo>
                <a:cubicBezTo>
                  <a:pt x="1619" y="59"/>
                  <a:pt x="1612" y="64"/>
                  <a:pt x="1610" y="61"/>
                </a:cubicBezTo>
                <a:cubicBezTo>
                  <a:pt x="1610" y="62"/>
                  <a:pt x="1611" y="68"/>
                  <a:pt x="1608" y="62"/>
                </a:cubicBezTo>
                <a:cubicBezTo>
                  <a:pt x="1607" y="64"/>
                  <a:pt x="1607" y="66"/>
                  <a:pt x="1608" y="67"/>
                </a:cubicBezTo>
                <a:cubicBezTo>
                  <a:pt x="1605" y="67"/>
                  <a:pt x="1606" y="65"/>
                  <a:pt x="1606" y="63"/>
                </a:cubicBezTo>
                <a:cubicBezTo>
                  <a:pt x="1609" y="70"/>
                  <a:pt x="1588" y="70"/>
                  <a:pt x="1586" y="73"/>
                </a:cubicBezTo>
                <a:cubicBezTo>
                  <a:pt x="1584" y="76"/>
                  <a:pt x="1590" y="79"/>
                  <a:pt x="1585" y="75"/>
                </a:cubicBezTo>
                <a:cubicBezTo>
                  <a:pt x="1582" y="73"/>
                  <a:pt x="1579" y="80"/>
                  <a:pt x="1574" y="77"/>
                </a:cubicBezTo>
                <a:cubicBezTo>
                  <a:pt x="1571" y="80"/>
                  <a:pt x="1574" y="80"/>
                  <a:pt x="1575" y="84"/>
                </a:cubicBezTo>
                <a:cubicBezTo>
                  <a:pt x="1573" y="85"/>
                  <a:pt x="1572" y="82"/>
                  <a:pt x="1571" y="80"/>
                </a:cubicBezTo>
                <a:cubicBezTo>
                  <a:pt x="1569" y="81"/>
                  <a:pt x="1567" y="81"/>
                  <a:pt x="1566" y="80"/>
                </a:cubicBezTo>
                <a:cubicBezTo>
                  <a:pt x="1566" y="86"/>
                  <a:pt x="1569" y="80"/>
                  <a:pt x="1570" y="84"/>
                </a:cubicBezTo>
                <a:cubicBezTo>
                  <a:pt x="1568" y="82"/>
                  <a:pt x="1553" y="95"/>
                  <a:pt x="1549" y="88"/>
                </a:cubicBezTo>
                <a:cubicBezTo>
                  <a:pt x="1550" y="93"/>
                  <a:pt x="1550" y="91"/>
                  <a:pt x="1545" y="94"/>
                </a:cubicBezTo>
                <a:cubicBezTo>
                  <a:pt x="1545" y="92"/>
                  <a:pt x="1544" y="90"/>
                  <a:pt x="1543" y="90"/>
                </a:cubicBezTo>
                <a:cubicBezTo>
                  <a:pt x="1542" y="91"/>
                  <a:pt x="1543" y="93"/>
                  <a:pt x="1543" y="95"/>
                </a:cubicBezTo>
                <a:cubicBezTo>
                  <a:pt x="1541" y="96"/>
                  <a:pt x="1541" y="88"/>
                  <a:pt x="1538" y="91"/>
                </a:cubicBezTo>
                <a:cubicBezTo>
                  <a:pt x="1537" y="93"/>
                  <a:pt x="1540" y="93"/>
                  <a:pt x="1540" y="96"/>
                </a:cubicBezTo>
                <a:cubicBezTo>
                  <a:pt x="1537" y="97"/>
                  <a:pt x="1536" y="94"/>
                  <a:pt x="1535" y="91"/>
                </a:cubicBezTo>
                <a:cubicBezTo>
                  <a:pt x="1534" y="92"/>
                  <a:pt x="1535" y="96"/>
                  <a:pt x="1536" y="96"/>
                </a:cubicBezTo>
                <a:cubicBezTo>
                  <a:pt x="1536" y="101"/>
                  <a:pt x="1528" y="88"/>
                  <a:pt x="1534" y="98"/>
                </a:cubicBezTo>
                <a:cubicBezTo>
                  <a:pt x="1531" y="99"/>
                  <a:pt x="1530" y="98"/>
                  <a:pt x="1529" y="95"/>
                </a:cubicBezTo>
                <a:cubicBezTo>
                  <a:pt x="1528" y="96"/>
                  <a:pt x="1527" y="98"/>
                  <a:pt x="1529" y="98"/>
                </a:cubicBezTo>
                <a:cubicBezTo>
                  <a:pt x="1518" y="100"/>
                  <a:pt x="1512" y="105"/>
                  <a:pt x="1499" y="112"/>
                </a:cubicBezTo>
                <a:cubicBezTo>
                  <a:pt x="1500" y="113"/>
                  <a:pt x="1500" y="115"/>
                  <a:pt x="1501" y="116"/>
                </a:cubicBezTo>
                <a:cubicBezTo>
                  <a:pt x="1518" y="116"/>
                  <a:pt x="1538" y="102"/>
                  <a:pt x="1562" y="102"/>
                </a:cubicBezTo>
                <a:cubicBezTo>
                  <a:pt x="1564" y="98"/>
                  <a:pt x="1566" y="97"/>
                  <a:pt x="1570" y="99"/>
                </a:cubicBezTo>
                <a:cubicBezTo>
                  <a:pt x="1570" y="98"/>
                  <a:pt x="1568" y="92"/>
                  <a:pt x="1572" y="98"/>
                </a:cubicBezTo>
                <a:cubicBezTo>
                  <a:pt x="1573" y="97"/>
                  <a:pt x="1574" y="90"/>
                  <a:pt x="1576" y="97"/>
                </a:cubicBezTo>
                <a:cubicBezTo>
                  <a:pt x="1578" y="93"/>
                  <a:pt x="1599" y="83"/>
                  <a:pt x="1600" y="88"/>
                </a:cubicBezTo>
                <a:cubicBezTo>
                  <a:pt x="1611" y="80"/>
                  <a:pt x="1633" y="79"/>
                  <a:pt x="1649" y="71"/>
                </a:cubicBezTo>
                <a:cubicBezTo>
                  <a:pt x="1651" y="74"/>
                  <a:pt x="1650" y="74"/>
                  <a:pt x="1648" y="75"/>
                </a:cubicBezTo>
                <a:cubicBezTo>
                  <a:pt x="1651" y="77"/>
                  <a:pt x="1651" y="74"/>
                  <a:pt x="1655" y="74"/>
                </a:cubicBezTo>
                <a:cubicBezTo>
                  <a:pt x="1657" y="73"/>
                  <a:pt x="1653" y="72"/>
                  <a:pt x="1655" y="69"/>
                </a:cubicBezTo>
                <a:cubicBezTo>
                  <a:pt x="1657" y="69"/>
                  <a:pt x="1657" y="76"/>
                  <a:pt x="1660" y="74"/>
                </a:cubicBezTo>
                <a:cubicBezTo>
                  <a:pt x="1663" y="70"/>
                  <a:pt x="1655" y="73"/>
                  <a:pt x="1658" y="68"/>
                </a:cubicBezTo>
                <a:cubicBezTo>
                  <a:pt x="1661" y="67"/>
                  <a:pt x="1661" y="75"/>
                  <a:pt x="1664" y="75"/>
                </a:cubicBezTo>
                <a:cubicBezTo>
                  <a:pt x="1668" y="75"/>
                  <a:pt x="1662" y="68"/>
                  <a:pt x="1664" y="66"/>
                </a:cubicBezTo>
                <a:cubicBezTo>
                  <a:pt x="1671" y="63"/>
                  <a:pt x="1683" y="63"/>
                  <a:pt x="1690" y="61"/>
                </a:cubicBezTo>
                <a:cubicBezTo>
                  <a:pt x="1692" y="67"/>
                  <a:pt x="1688" y="64"/>
                  <a:pt x="1688" y="66"/>
                </a:cubicBezTo>
                <a:cubicBezTo>
                  <a:pt x="1689" y="69"/>
                  <a:pt x="1694" y="67"/>
                  <a:pt x="1691" y="64"/>
                </a:cubicBezTo>
                <a:cubicBezTo>
                  <a:pt x="1696" y="65"/>
                  <a:pt x="1693" y="67"/>
                  <a:pt x="1698" y="66"/>
                </a:cubicBezTo>
                <a:cubicBezTo>
                  <a:pt x="1696" y="61"/>
                  <a:pt x="1692" y="65"/>
                  <a:pt x="1691" y="60"/>
                </a:cubicBezTo>
                <a:cubicBezTo>
                  <a:pt x="1698" y="60"/>
                  <a:pt x="1702" y="53"/>
                  <a:pt x="1708" y="58"/>
                </a:cubicBezTo>
                <a:cubicBezTo>
                  <a:pt x="1717" y="51"/>
                  <a:pt x="1734" y="51"/>
                  <a:pt x="1742" y="47"/>
                </a:cubicBezTo>
                <a:cubicBezTo>
                  <a:pt x="1742" y="51"/>
                  <a:pt x="1744" y="51"/>
                  <a:pt x="1743" y="56"/>
                </a:cubicBezTo>
                <a:cubicBezTo>
                  <a:pt x="1747" y="51"/>
                  <a:pt x="1746" y="54"/>
                  <a:pt x="1754" y="53"/>
                </a:cubicBezTo>
                <a:cubicBezTo>
                  <a:pt x="1756" y="51"/>
                  <a:pt x="1758" y="49"/>
                  <a:pt x="1760" y="46"/>
                </a:cubicBezTo>
                <a:cubicBezTo>
                  <a:pt x="1758" y="44"/>
                  <a:pt x="1755" y="51"/>
                  <a:pt x="1752" y="51"/>
                </a:cubicBezTo>
                <a:cubicBezTo>
                  <a:pt x="1750" y="47"/>
                  <a:pt x="1749" y="53"/>
                  <a:pt x="1747" y="49"/>
                </a:cubicBezTo>
                <a:cubicBezTo>
                  <a:pt x="1768" y="38"/>
                  <a:pt x="1810" y="33"/>
                  <a:pt x="1835" y="32"/>
                </a:cubicBezTo>
                <a:cubicBezTo>
                  <a:pt x="1823" y="37"/>
                  <a:pt x="1791" y="38"/>
                  <a:pt x="1776" y="42"/>
                </a:cubicBezTo>
                <a:cubicBezTo>
                  <a:pt x="1770" y="44"/>
                  <a:pt x="1776" y="46"/>
                  <a:pt x="1777" y="51"/>
                </a:cubicBezTo>
                <a:cubicBezTo>
                  <a:pt x="1779" y="47"/>
                  <a:pt x="1782" y="50"/>
                  <a:pt x="1786" y="47"/>
                </a:cubicBezTo>
                <a:cubicBezTo>
                  <a:pt x="1789" y="51"/>
                  <a:pt x="1785" y="51"/>
                  <a:pt x="1783" y="52"/>
                </a:cubicBezTo>
                <a:cubicBezTo>
                  <a:pt x="1785" y="54"/>
                  <a:pt x="1789" y="50"/>
                  <a:pt x="1789" y="56"/>
                </a:cubicBezTo>
                <a:cubicBezTo>
                  <a:pt x="1786" y="60"/>
                  <a:pt x="1777" y="60"/>
                  <a:pt x="1769" y="62"/>
                </a:cubicBezTo>
                <a:cubicBezTo>
                  <a:pt x="1762" y="63"/>
                  <a:pt x="1752" y="65"/>
                  <a:pt x="1749" y="67"/>
                </a:cubicBezTo>
                <a:cubicBezTo>
                  <a:pt x="1748" y="67"/>
                  <a:pt x="1752" y="75"/>
                  <a:pt x="1747" y="68"/>
                </a:cubicBezTo>
                <a:cubicBezTo>
                  <a:pt x="1745" y="69"/>
                  <a:pt x="1749" y="75"/>
                  <a:pt x="1749" y="78"/>
                </a:cubicBezTo>
                <a:cubicBezTo>
                  <a:pt x="1753" y="71"/>
                  <a:pt x="1749" y="77"/>
                  <a:pt x="1753" y="79"/>
                </a:cubicBezTo>
                <a:cubicBezTo>
                  <a:pt x="1754" y="79"/>
                  <a:pt x="1762" y="72"/>
                  <a:pt x="1763" y="79"/>
                </a:cubicBezTo>
                <a:cubicBezTo>
                  <a:pt x="1765" y="76"/>
                  <a:pt x="1760" y="73"/>
                  <a:pt x="1759" y="74"/>
                </a:cubicBezTo>
                <a:cubicBezTo>
                  <a:pt x="1764" y="74"/>
                  <a:pt x="1772" y="73"/>
                  <a:pt x="1780" y="76"/>
                </a:cubicBezTo>
                <a:cubicBezTo>
                  <a:pt x="1784" y="70"/>
                  <a:pt x="1792" y="71"/>
                  <a:pt x="1800" y="73"/>
                </a:cubicBezTo>
                <a:cubicBezTo>
                  <a:pt x="1800" y="74"/>
                  <a:pt x="1800" y="76"/>
                  <a:pt x="1801" y="79"/>
                </a:cubicBezTo>
                <a:cubicBezTo>
                  <a:pt x="1802" y="76"/>
                  <a:pt x="1800" y="72"/>
                  <a:pt x="1804" y="71"/>
                </a:cubicBezTo>
                <a:cubicBezTo>
                  <a:pt x="1802" y="82"/>
                  <a:pt x="1812" y="75"/>
                  <a:pt x="1816" y="82"/>
                </a:cubicBezTo>
                <a:cubicBezTo>
                  <a:pt x="1812" y="82"/>
                  <a:pt x="1805" y="82"/>
                  <a:pt x="1804" y="88"/>
                </a:cubicBezTo>
                <a:cubicBezTo>
                  <a:pt x="1805" y="91"/>
                  <a:pt x="1808" y="89"/>
                  <a:pt x="1808" y="93"/>
                </a:cubicBezTo>
                <a:cubicBezTo>
                  <a:pt x="1809" y="90"/>
                  <a:pt x="1813" y="92"/>
                  <a:pt x="1815" y="92"/>
                </a:cubicBezTo>
                <a:cubicBezTo>
                  <a:pt x="1817" y="90"/>
                  <a:pt x="1821" y="93"/>
                  <a:pt x="1817" y="94"/>
                </a:cubicBezTo>
                <a:cubicBezTo>
                  <a:pt x="1778" y="105"/>
                  <a:pt x="1734" y="117"/>
                  <a:pt x="1707" y="128"/>
                </a:cubicBezTo>
                <a:cubicBezTo>
                  <a:pt x="1710" y="135"/>
                  <a:pt x="1723" y="132"/>
                  <a:pt x="1727" y="126"/>
                </a:cubicBezTo>
                <a:cubicBezTo>
                  <a:pt x="1729" y="132"/>
                  <a:pt x="1740" y="120"/>
                  <a:pt x="1744" y="127"/>
                </a:cubicBezTo>
                <a:cubicBezTo>
                  <a:pt x="1745" y="126"/>
                  <a:pt x="1744" y="123"/>
                  <a:pt x="1746" y="123"/>
                </a:cubicBezTo>
                <a:cubicBezTo>
                  <a:pt x="1746" y="124"/>
                  <a:pt x="1745" y="125"/>
                  <a:pt x="1746" y="127"/>
                </a:cubicBezTo>
                <a:cubicBezTo>
                  <a:pt x="1748" y="126"/>
                  <a:pt x="1748" y="125"/>
                  <a:pt x="1747" y="123"/>
                </a:cubicBezTo>
                <a:cubicBezTo>
                  <a:pt x="1748" y="122"/>
                  <a:pt x="1751" y="129"/>
                  <a:pt x="1751" y="123"/>
                </a:cubicBezTo>
                <a:cubicBezTo>
                  <a:pt x="1752" y="126"/>
                  <a:pt x="1755" y="130"/>
                  <a:pt x="1755" y="133"/>
                </a:cubicBezTo>
                <a:cubicBezTo>
                  <a:pt x="1754" y="132"/>
                  <a:pt x="1752" y="133"/>
                  <a:pt x="1751" y="133"/>
                </a:cubicBezTo>
                <a:cubicBezTo>
                  <a:pt x="1750" y="131"/>
                  <a:pt x="1752" y="130"/>
                  <a:pt x="1751" y="128"/>
                </a:cubicBezTo>
                <a:cubicBezTo>
                  <a:pt x="1750" y="125"/>
                  <a:pt x="1747" y="129"/>
                  <a:pt x="1745" y="128"/>
                </a:cubicBezTo>
                <a:cubicBezTo>
                  <a:pt x="1746" y="130"/>
                  <a:pt x="1749" y="129"/>
                  <a:pt x="1750" y="128"/>
                </a:cubicBezTo>
                <a:cubicBezTo>
                  <a:pt x="1748" y="138"/>
                  <a:pt x="1757" y="133"/>
                  <a:pt x="1759" y="132"/>
                </a:cubicBezTo>
                <a:cubicBezTo>
                  <a:pt x="1758" y="131"/>
                  <a:pt x="1754" y="128"/>
                  <a:pt x="1758" y="127"/>
                </a:cubicBezTo>
                <a:cubicBezTo>
                  <a:pt x="1756" y="123"/>
                  <a:pt x="1756" y="130"/>
                  <a:pt x="1754" y="129"/>
                </a:cubicBezTo>
                <a:cubicBezTo>
                  <a:pt x="1751" y="124"/>
                  <a:pt x="1757" y="125"/>
                  <a:pt x="1756" y="121"/>
                </a:cubicBezTo>
                <a:cubicBezTo>
                  <a:pt x="1767" y="125"/>
                  <a:pt x="1793" y="106"/>
                  <a:pt x="1811" y="107"/>
                </a:cubicBezTo>
                <a:cubicBezTo>
                  <a:pt x="1812" y="110"/>
                  <a:pt x="1810" y="111"/>
                  <a:pt x="1809" y="111"/>
                </a:cubicBezTo>
                <a:cubicBezTo>
                  <a:pt x="1808" y="110"/>
                  <a:pt x="1810" y="110"/>
                  <a:pt x="1810" y="109"/>
                </a:cubicBezTo>
                <a:cubicBezTo>
                  <a:pt x="1803" y="106"/>
                  <a:pt x="1811" y="114"/>
                  <a:pt x="1810" y="116"/>
                </a:cubicBezTo>
                <a:cubicBezTo>
                  <a:pt x="1811" y="115"/>
                  <a:pt x="1811" y="113"/>
                  <a:pt x="1812" y="115"/>
                </a:cubicBezTo>
                <a:cubicBezTo>
                  <a:pt x="1813" y="113"/>
                  <a:pt x="1813" y="109"/>
                  <a:pt x="1811" y="106"/>
                </a:cubicBezTo>
                <a:cubicBezTo>
                  <a:pt x="1813" y="108"/>
                  <a:pt x="1818" y="110"/>
                  <a:pt x="1814" y="106"/>
                </a:cubicBezTo>
                <a:cubicBezTo>
                  <a:pt x="1814" y="101"/>
                  <a:pt x="1818" y="107"/>
                  <a:pt x="1819" y="110"/>
                </a:cubicBezTo>
                <a:cubicBezTo>
                  <a:pt x="1815" y="111"/>
                  <a:pt x="1812" y="108"/>
                  <a:pt x="1814" y="114"/>
                </a:cubicBezTo>
                <a:cubicBezTo>
                  <a:pt x="1820" y="111"/>
                  <a:pt x="1827" y="114"/>
                  <a:pt x="1838" y="110"/>
                </a:cubicBezTo>
                <a:cubicBezTo>
                  <a:pt x="1837" y="106"/>
                  <a:pt x="1832" y="113"/>
                  <a:pt x="1832" y="107"/>
                </a:cubicBezTo>
                <a:cubicBezTo>
                  <a:pt x="1854" y="99"/>
                  <a:pt x="1872" y="100"/>
                  <a:pt x="1895" y="93"/>
                </a:cubicBezTo>
                <a:cubicBezTo>
                  <a:pt x="1894" y="100"/>
                  <a:pt x="1879" y="102"/>
                  <a:pt x="1874" y="102"/>
                </a:cubicBezTo>
                <a:cubicBezTo>
                  <a:pt x="1873" y="103"/>
                  <a:pt x="1874" y="105"/>
                  <a:pt x="1875" y="107"/>
                </a:cubicBezTo>
                <a:cubicBezTo>
                  <a:pt x="1814" y="116"/>
                  <a:pt x="1763" y="138"/>
                  <a:pt x="1701" y="154"/>
                </a:cubicBezTo>
                <a:cubicBezTo>
                  <a:pt x="1700" y="156"/>
                  <a:pt x="1700" y="158"/>
                  <a:pt x="1699" y="160"/>
                </a:cubicBezTo>
                <a:cubicBezTo>
                  <a:pt x="1700" y="162"/>
                  <a:pt x="1700" y="158"/>
                  <a:pt x="1702" y="160"/>
                </a:cubicBezTo>
                <a:cubicBezTo>
                  <a:pt x="1719" y="154"/>
                  <a:pt x="1695" y="168"/>
                  <a:pt x="1694" y="161"/>
                </a:cubicBezTo>
                <a:cubicBezTo>
                  <a:pt x="1690" y="168"/>
                  <a:pt x="1670" y="168"/>
                  <a:pt x="1660" y="175"/>
                </a:cubicBezTo>
                <a:cubicBezTo>
                  <a:pt x="1661" y="172"/>
                  <a:pt x="1660" y="172"/>
                  <a:pt x="1659" y="170"/>
                </a:cubicBezTo>
                <a:cubicBezTo>
                  <a:pt x="1658" y="172"/>
                  <a:pt x="1658" y="174"/>
                  <a:pt x="1659" y="177"/>
                </a:cubicBezTo>
                <a:cubicBezTo>
                  <a:pt x="1657" y="177"/>
                  <a:pt x="1656" y="176"/>
                  <a:pt x="1655" y="173"/>
                </a:cubicBezTo>
                <a:cubicBezTo>
                  <a:pt x="1653" y="175"/>
                  <a:pt x="1656" y="179"/>
                  <a:pt x="1652" y="179"/>
                </a:cubicBezTo>
                <a:cubicBezTo>
                  <a:pt x="1653" y="175"/>
                  <a:pt x="1651" y="176"/>
                  <a:pt x="1648" y="177"/>
                </a:cubicBezTo>
                <a:cubicBezTo>
                  <a:pt x="1657" y="181"/>
                  <a:pt x="1641" y="180"/>
                  <a:pt x="1641" y="180"/>
                </a:cubicBezTo>
                <a:cubicBezTo>
                  <a:pt x="1637" y="181"/>
                  <a:pt x="1624" y="192"/>
                  <a:pt x="1623" y="186"/>
                </a:cubicBezTo>
                <a:cubicBezTo>
                  <a:pt x="1615" y="196"/>
                  <a:pt x="1598" y="196"/>
                  <a:pt x="1594" y="196"/>
                </a:cubicBezTo>
                <a:cubicBezTo>
                  <a:pt x="1593" y="197"/>
                  <a:pt x="1592" y="204"/>
                  <a:pt x="1590" y="198"/>
                </a:cubicBezTo>
                <a:cubicBezTo>
                  <a:pt x="1588" y="202"/>
                  <a:pt x="1579" y="206"/>
                  <a:pt x="1575" y="203"/>
                </a:cubicBezTo>
                <a:cubicBezTo>
                  <a:pt x="1564" y="213"/>
                  <a:pt x="1545" y="213"/>
                  <a:pt x="1525" y="223"/>
                </a:cubicBezTo>
                <a:cubicBezTo>
                  <a:pt x="1528" y="230"/>
                  <a:pt x="1528" y="225"/>
                  <a:pt x="1531" y="223"/>
                </a:cubicBezTo>
                <a:cubicBezTo>
                  <a:pt x="1542" y="229"/>
                  <a:pt x="1566" y="217"/>
                  <a:pt x="1577" y="212"/>
                </a:cubicBezTo>
                <a:cubicBezTo>
                  <a:pt x="1620" y="200"/>
                  <a:pt x="1680" y="186"/>
                  <a:pt x="1730" y="169"/>
                </a:cubicBezTo>
                <a:cubicBezTo>
                  <a:pt x="1736" y="167"/>
                  <a:pt x="1743" y="157"/>
                  <a:pt x="1751" y="165"/>
                </a:cubicBezTo>
                <a:cubicBezTo>
                  <a:pt x="1748" y="166"/>
                  <a:pt x="1746" y="163"/>
                  <a:pt x="1749" y="169"/>
                </a:cubicBezTo>
                <a:cubicBezTo>
                  <a:pt x="1748" y="168"/>
                  <a:pt x="1743" y="164"/>
                  <a:pt x="1746" y="170"/>
                </a:cubicBezTo>
                <a:cubicBezTo>
                  <a:pt x="1744" y="170"/>
                  <a:pt x="1744" y="168"/>
                  <a:pt x="1743" y="166"/>
                </a:cubicBezTo>
                <a:cubicBezTo>
                  <a:pt x="1742" y="167"/>
                  <a:pt x="1742" y="169"/>
                  <a:pt x="1741" y="167"/>
                </a:cubicBezTo>
                <a:cubicBezTo>
                  <a:pt x="1740" y="167"/>
                  <a:pt x="1741" y="170"/>
                  <a:pt x="1741" y="172"/>
                </a:cubicBezTo>
                <a:cubicBezTo>
                  <a:pt x="1736" y="170"/>
                  <a:pt x="1737" y="171"/>
                  <a:pt x="1731" y="172"/>
                </a:cubicBezTo>
                <a:cubicBezTo>
                  <a:pt x="1739" y="178"/>
                  <a:pt x="1725" y="169"/>
                  <a:pt x="1730" y="177"/>
                </a:cubicBezTo>
                <a:cubicBezTo>
                  <a:pt x="1730" y="177"/>
                  <a:pt x="1722" y="170"/>
                  <a:pt x="1722" y="178"/>
                </a:cubicBezTo>
                <a:cubicBezTo>
                  <a:pt x="1707" y="179"/>
                  <a:pt x="1704" y="179"/>
                  <a:pt x="1691" y="188"/>
                </a:cubicBezTo>
                <a:cubicBezTo>
                  <a:pt x="1691" y="186"/>
                  <a:pt x="1691" y="186"/>
                  <a:pt x="1691" y="184"/>
                </a:cubicBezTo>
                <a:cubicBezTo>
                  <a:pt x="1689" y="185"/>
                  <a:pt x="1687" y="185"/>
                  <a:pt x="1686" y="186"/>
                </a:cubicBezTo>
                <a:cubicBezTo>
                  <a:pt x="1693" y="187"/>
                  <a:pt x="1688" y="192"/>
                  <a:pt x="1684" y="187"/>
                </a:cubicBezTo>
                <a:cubicBezTo>
                  <a:pt x="1685" y="189"/>
                  <a:pt x="1683" y="193"/>
                  <a:pt x="1680" y="186"/>
                </a:cubicBezTo>
                <a:cubicBezTo>
                  <a:pt x="1678" y="187"/>
                  <a:pt x="1681" y="192"/>
                  <a:pt x="1680" y="193"/>
                </a:cubicBezTo>
                <a:cubicBezTo>
                  <a:pt x="1677" y="195"/>
                  <a:pt x="1674" y="191"/>
                  <a:pt x="1677" y="198"/>
                </a:cubicBezTo>
                <a:cubicBezTo>
                  <a:pt x="1675" y="196"/>
                  <a:pt x="1670" y="191"/>
                  <a:pt x="1673" y="199"/>
                </a:cubicBezTo>
                <a:cubicBezTo>
                  <a:pt x="1670" y="194"/>
                  <a:pt x="1663" y="197"/>
                  <a:pt x="1663" y="202"/>
                </a:cubicBezTo>
                <a:cubicBezTo>
                  <a:pt x="1655" y="197"/>
                  <a:pt x="1655" y="210"/>
                  <a:pt x="1648" y="202"/>
                </a:cubicBezTo>
                <a:cubicBezTo>
                  <a:pt x="1647" y="203"/>
                  <a:pt x="1650" y="208"/>
                  <a:pt x="1648" y="209"/>
                </a:cubicBezTo>
                <a:cubicBezTo>
                  <a:pt x="1642" y="203"/>
                  <a:pt x="1638" y="214"/>
                  <a:pt x="1633" y="204"/>
                </a:cubicBezTo>
                <a:cubicBezTo>
                  <a:pt x="1631" y="205"/>
                  <a:pt x="1633" y="209"/>
                  <a:pt x="1634" y="211"/>
                </a:cubicBezTo>
                <a:cubicBezTo>
                  <a:pt x="1626" y="210"/>
                  <a:pt x="1623" y="215"/>
                  <a:pt x="1614" y="219"/>
                </a:cubicBezTo>
                <a:cubicBezTo>
                  <a:pt x="1611" y="217"/>
                  <a:pt x="1613" y="217"/>
                  <a:pt x="1612" y="213"/>
                </a:cubicBezTo>
                <a:cubicBezTo>
                  <a:pt x="1611" y="215"/>
                  <a:pt x="1611" y="217"/>
                  <a:pt x="1611" y="219"/>
                </a:cubicBezTo>
                <a:cubicBezTo>
                  <a:pt x="1609" y="219"/>
                  <a:pt x="1608" y="216"/>
                  <a:pt x="1606" y="212"/>
                </a:cubicBezTo>
                <a:cubicBezTo>
                  <a:pt x="1606" y="215"/>
                  <a:pt x="1606" y="220"/>
                  <a:pt x="1603" y="213"/>
                </a:cubicBezTo>
                <a:cubicBezTo>
                  <a:pt x="1601" y="214"/>
                  <a:pt x="1605" y="219"/>
                  <a:pt x="1605" y="222"/>
                </a:cubicBezTo>
                <a:cubicBezTo>
                  <a:pt x="1602" y="214"/>
                  <a:pt x="1602" y="226"/>
                  <a:pt x="1596" y="222"/>
                </a:cubicBezTo>
                <a:cubicBezTo>
                  <a:pt x="1597" y="226"/>
                  <a:pt x="1592" y="226"/>
                  <a:pt x="1592" y="229"/>
                </a:cubicBezTo>
                <a:cubicBezTo>
                  <a:pt x="1618" y="225"/>
                  <a:pt x="1656" y="212"/>
                  <a:pt x="1679" y="204"/>
                </a:cubicBezTo>
                <a:cubicBezTo>
                  <a:pt x="1684" y="204"/>
                  <a:pt x="1688" y="207"/>
                  <a:pt x="1691" y="201"/>
                </a:cubicBezTo>
                <a:cubicBezTo>
                  <a:pt x="1692" y="201"/>
                  <a:pt x="1693" y="204"/>
                  <a:pt x="1694" y="207"/>
                </a:cubicBezTo>
                <a:cubicBezTo>
                  <a:pt x="1690" y="209"/>
                  <a:pt x="1683" y="212"/>
                  <a:pt x="1680" y="218"/>
                </a:cubicBezTo>
                <a:cubicBezTo>
                  <a:pt x="1679" y="218"/>
                  <a:pt x="1678" y="216"/>
                  <a:pt x="1677" y="214"/>
                </a:cubicBezTo>
                <a:cubicBezTo>
                  <a:pt x="1678" y="222"/>
                  <a:pt x="1668" y="214"/>
                  <a:pt x="1670" y="220"/>
                </a:cubicBezTo>
                <a:cubicBezTo>
                  <a:pt x="1668" y="220"/>
                  <a:pt x="1667" y="218"/>
                  <a:pt x="1667" y="216"/>
                </a:cubicBezTo>
                <a:cubicBezTo>
                  <a:pt x="1666" y="219"/>
                  <a:pt x="1663" y="221"/>
                  <a:pt x="1664" y="225"/>
                </a:cubicBezTo>
                <a:cubicBezTo>
                  <a:pt x="1660" y="216"/>
                  <a:pt x="1656" y="232"/>
                  <a:pt x="1652" y="224"/>
                </a:cubicBezTo>
                <a:cubicBezTo>
                  <a:pt x="1651" y="226"/>
                  <a:pt x="1652" y="229"/>
                  <a:pt x="1653" y="233"/>
                </a:cubicBezTo>
                <a:cubicBezTo>
                  <a:pt x="1649" y="235"/>
                  <a:pt x="1639" y="239"/>
                  <a:pt x="1640" y="239"/>
                </a:cubicBezTo>
                <a:cubicBezTo>
                  <a:pt x="1628" y="245"/>
                  <a:pt x="1595" y="258"/>
                  <a:pt x="1584" y="261"/>
                </a:cubicBezTo>
                <a:cubicBezTo>
                  <a:pt x="1583" y="262"/>
                  <a:pt x="1584" y="264"/>
                  <a:pt x="1585" y="266"/>
                </a:cubicBezTo>
                <a:cubicBezTo>
                  <a:pt x="1583" y="266"/>
                  <a:pt x="1582" y="265"/>
                  <a:pt x="1581" y="262"/>
                </a:cubicBezTo>
                <a:cubicBezTo>
                  <a:pt x="1578" y="266"/>
                  <a:pt x="1584" y="271"/>
                  <a:pt x="1583" y="274"/>
                </a:cubicBezTo>
                <a:cubicBezTo>
                  <a:pt x="1583" y="277"/>
                  <a:pt x="1590" y="266"/>
                  <a:pt x="1591" y="274"/>
                </a:cubicBezTo>
                <a:cubicBezTo>
                  <a:pt x="1587" y="275"/>
                  <a:pt x="1584" y="277"/>
                  <a:pt x="1582" y="279"/>
                </a:cubicBezTo>
                <a:cubicBezTo>
                  <a:pt x="1580" y="272"/>
                  <a:pt x="1581" y="270"/>
                  <a:pt x="1577" y="264"/>
                </a:cubicBezTo>
                <a:cubicBezTo>
                  <a:pt x="1576" y="265"/>
                  <a:pt x="1577" y="267"/>
                  <a:pt x="1577" y="269"/>
                </a:cubicBezTo>
                <a:cubicBezTo>
                  <a:pt x="1576" y="270"/>
                  <a:pt x="1575" y="268"/>
                  <a:pt x="1574" y="268"/>
                </a:cubicBezTo>
                <a:cubicBezTo>
                  <a:pt x="1574" y="276"/>
                  <a:pt x="1580" y="273"/>
                  <a:pt x="1578" y="279"/>
                </a:cubicBezTo>
                <a:cubicBezTo>
                  <a:pt x="1575" y="275"/>
                  <a:pt x="1575" y="272"/>
                  <a:pt x="1571" y="276"/>
                </a:cubicBezTo>
                <a:cubicBezTo>
                  <a:pt x="1571" y="273"/>
                  <a:pt x="1572" y="274"/>
                  <a:pt x="1569" y="270"/>
                </a:cubicBezTo>
                <a:cubicBezTo>
                  <a:pt x="1554" y="276"/>
                  <a:pt x="1548" y="279"/>
                  <a:pt x="1534" y="281"/>
                </a:cubicBezTo>
                <a:cubicBezTo>
                  <a:pt x="1533" y="282"/>
                  <a:pt x="1532" y="283"/>
                  <a:pt x="1533" y="286"/>
                </a:cubicBezTo>
                <a:cubicBezTo>
                  <a:pt x="1536" y="290"/>
                  <a:pt x="1538" y="284"/>
                  <a:pt x="1540" y="284"/>
                </a:cubicBezTo>
                <a:cubicBezTo>
                  <a:pt x="1540" y="287"/>
                  <a:pt x="1544" y="292"/>
                  <a:pt x="1540" y="292"/>
                </a:cubicBezTo>
                <a:cubicBezTo>
                  <a:pt x="1542" y="294"/>
                  <a:pt x="1551" y="291"/>
                  <a:pt x="1551" y="288"/>
                </a:cubicBezTo>
                <a:cubicBezTo>
                  <a:pt x="1556" y="291"/>
                  <a:pt x="1546" y="293"/>
                  <a:pt x="1543" y="294"/>
                </a:cubicBezTo>
                <a:cubicBezTo>
                  <a:pt x="1545" y="297"/>
                  <a:pt x="1550" y="293"/>
                  <a:pt x="1552" y="293"/>
                </a:cubicBezTo>
                <a:cubicBezTo>
                  <a:pt x="1552" y="298"/>
                  <a:pt x="1553" y="297"/>
                  <a:pt x="1554" y="304"/>
                </a:cubicBezTo>
                <a:cubicBezTo>
                  <a:pt x="1558" y="304"/>
                  <a:pt x="1552" y="296"/>
                  <a:pt x="1557" y="296"/>
                </a:cubicBezTo>
                <a:cubicBezTo>
                  <a:pt x="1558" y="299"/>
                  <a:pt x="1557" y="300"/>
                  <a:pt x="1558" y="302"/>
                </a:cubicBezTo>
                <a:cubicBezTo>
                  <a:pt x="1559" y="297"/>
                  <a:pt x="1560" y="295"/>
                  <a:pt x="1565" y="300"/>
                </a:cubicBezTo>
                <a:cubicBezTo>
                  <a:pt x="1568" y="300"/>
                  <a:pt x="1561" y="292"/>
                  <a:pt x="1564" y="292"/>
                </a:cubicBezTo>
                <a:cubicBezTo>
                  <a:pt x="1564" y="287"/>
                  <a:pt x="1564" y="299"/>
                  <a:pt x="1568" y="299"/>
                </a:cubicBezTo>
                <a:cubicBezTo>
                  <a:pt x="1569" y="298"/>
                  <a:pt x="1567" y="295"/>
                  <a:pt x="1567" y="293"/>
                </a:cubicBezTo>
                <a:cubicBezTo>
                  <a:pt x="1570" y="292"/>
                  <a:pt x="1572" y="300"/>
                  <a:pt x="1571" y="303"/>
                </a:cubicBezTo>
                <a:cubicBezTo>
                  <a:pt x="1567" y="302"/>
                  <a:pt x="1560" y="306"/>
                  <a:pt x="1552" y="309"/>
                </a:cubicBezTo>
                <a:cubicBezTo>
                  <a:pt x="1553" y="305"/>
                  <a:pt x="1549" y="304"/>
                  <a:pt x="1550" y="299"/>
                </a:cubicBezTo>
                <a:cubicBezTo>
                  <a:pt x="1549" y="297"/>
                  <a:pt x="1547" y="298"/>
                  <a:pt x="1545" y="299"/>
                </a:cubicBezTo>
                <a:cubicBezTo>
                  <a:pt x="1543" y="299"/>
                  <a:pt x="1548" y="304"/>
                  <a:pt x="1544" y="306"/>
                </a:cubicBezTo>
                <a:cubicBezTo>
                  <a:pt x="1543" y="302"/>
                  <a:pt x="1542" y="300"/>
                  <a:pt x="1540" y="299"/>
                </a:cubicBezTo>
                <a:cubicBezTo>
                  <a:pt x="1538" y="299"/>
                  <a:pt x="1536" y="299"/>
                  <a:pt x="1536" y="301"/>
                </a:cubicBezTo>
                <a:cubicBezTo>
                  <a:pt x="1538" y="304"/>
                  <a:pt x="1538" y="300"/>
                  <a:pt x="1540" y="300"/>
                </a:cubicBezTo>
                <a:cubicBezTo>
                  <a:pt x="1540" y="302"/>
                  <a:pt x="1541" y="304"/>
                  <a:pt x="1542" y="306"/>
                </a:cubicBezTo>
                <a:cubicBezTo>
                  <a:pt x="1539" y="309"/>
                  <a:pt x="1539" y="302"/>
                  <a:pt x="1536" y="305"/>
                </a:cubicBezTo>
                <a:cubicBezTo>
                  <a:pt x="1534" y="301"/>
                  <a:pt x="1536" y="299"/>
                  <a:pt x="1534" y="296"/>
                </a:cubicBezTo>
                <a:cubicBezTo>
                  <a:pt x="1534" y="302"/>
                  <a:pt x="1528" y="299"/>
                  <a:pt x="1526" y="295"/>
                </a:cubicBezTo>
                <a:cubicBezTo>
                  <a:pt x="1525" y="300"/>
                  <a:pt x="1530" y="312"/>
                  <a:pt x="1533" y="316"/>
                </a:cubicBezTo>
                <a:cubicBezTo>
                  <a:pt x="1529" y="318"/>
                  <a:pt x="1529" y="318"/>
                  <a:pt x="1528" y="313"/>
                </a:cubicBezTo>
                <a:cubicBezTo>
                  <a:pt x="1531" y="321"/>
                  <a:pt x="1515" y="318"/>
                  <a:pt x="1516" y="325"/>
                </a:cubicBezTo>
                <a:cubicBezTo>
                  <a:pt x="1515" y="325"/>
                  <a:pt x="1514" y="323"/>
                  <a:pt x="1512" y="322"/>
                </a:cubicBezTo>
                <a:cubicBezTo>
                  <a:pt x="1511" y="323"/>
                  <a:pt x="1513" y="326"/>
                  <a:pt x="1513" y="328"/>
                </a:cubicBezTo>
                <a:cubicBezTo>
                  <a:pt x="1510" y="330"/>
                  <a:pt x="1510" y="324"/>
                  <a:pt x="1508" y="323"/>
                </a:cubicBezTo>
                <a:cubicBezTo>
                  <a:pt x="1507" y="325"/>
                  <a:pt x="1509" y="325"/>
                  <a:pt x="1509" y="329"/>
                </a:cubicBezTo>
                <a:cubicBezTo>
                  <a:pt x="1512" y="334"/>
                  <a:pt x="1514" y="328"/>
                  <a:pt x="1518" y="331"/>
                </a:cubicBezTo>
                <a:cubicBezTo>
                  <a:pt x="1514" y="335"/>
                  <a:pt x="1520" y="344"/>
                  <a:pt x="1520" y="347"/>
                </a:cubicBezTo>
                <a:cubicBezTo>
                  <a:pt x="1517" y="350"/>
                  <a:pt x="1516" y="337"/>
                  <a:pt x="1515" y="334"/>
                </a:cubicBezTo>
                <a:cubicBezTo>
                  <a:pt x="1511" y="334"/>
                  <a:pt x="1513" y="337"/>
                  <a:pt x="1514" y="341"/>
                </a:cubicBezTo>
                <a:cubicBezTo>
                  <a:pt x="1509" y="334"/>
                  <a:pt x="1500" y="339"/>
                  <a:pt x="1496" y="341"/>
                </a:cubicBezTo>
                <a:cubicBezTo>
                  <a:pt x="1499" y="347"/>
                  <a:pt x="1500" y="336"/>
                  <a:pt x="1502" y="344"/>
                </a:cubicBezTo>
                <a:cubicBezTo>
                  <a:pt x="1503" y="349"/>
                  <a:pt x="1499" y="343"/>
                  <a:pt x="1497" y="349"/>
                </a:cubicBezTo>
                <a:cubicBezTo>
                  <a:pt x="1496" y="346"/>
                  <a:pt x="1495" y="344"/>
                  <a:pt x="1494" y="341"/>
                </a:cubicBezTo>
                <a:cubicBezTo>
                  <a:pt x="1492" y="340"/>
                  <a:pt x="1493" y="345"/>
                  <a:pt x="1488" y="343"/>
                </a:cubicBezTo>
                <a:cubicBezTo>
                  <a:pt x="1490" y="349"/>
                  <a:pt x="1493" y="342"/>
                  <a:pt x="1494" y="345"/>
                </a:cubicBezTo>
                <a:cubicBezTo>
                  <a:pt x="1494" y="349"/>
                  <a:pt x="1489" y="355"/>
                  <a:pt x="1484" y="353"/>
                </a:cubicBezTo>
                <a:cubicBezTo>
                  <a:pt x="1485" y="355"/>
                  <a:pt x="1485" y="357"/>
                  <a:pt x="1486" y="359"/>
                </a:cubicBezTo>
                <a:cubicBezTo>
                  <a:pt x="1488" y="352"/>
                  <a:pt x="1493" y="361"/>
                  <a:pt x="1488" y="358"/>
                </a:cubicBezTo>
                <a:cubicBezTo>
                  <a:pt x="1491" y="360"/>
                  <a:pt x="1499" y="357"/>
                  <a:pt x="1499" y="355"/>
                </a:cubicBezTo>
                <a:cubicBezTo>
                  <a:pt x="1504" y="355"/>
                  <a:pt x="1501" y="362"/>
                  <a:pt x="1505" y="368"/>
                </a:cubicBezTo>
                <a:cubicBezTo>
                  <a:pt x="1501" y="368"/>
                  <a:pt x="1502" y="364"/>
                  <a:pt x="1501" y="361"/>
                </a:cubicBezTo>
                <a:cubicBezTo>
                  <a:pt x="1496" y="362"/>
                  <a:pt x="1503" y="370"/>
                  <a:pt x="1504" y="375"/>
                </a:cubicBezTo>
                <a:cubicBezTo>
                  <a:pt x="1500" y="374"/>
                  <a:pt x="1499" y="368"/>
                  <a:pt x="1497" y="362"/>
                </a:cubicBezTo>
                <a:cubicBezTo>
                  <a:pt x="1495" y="368"/>
                  <a:pt x="1500" y="375"/>
                  <a:pt x="1501" y="379"/>
                </a:cubicBezTo>
                <a:cubicBezTo>
                  <a:pt x="1504" y="387"/>
                  <a:pt x="1497" y="372"/>
                  <a:pt x="1492" y="364"/>
                </a:cubicBezTo>
                <a:cubicBezTo>
                  <a:pt x="1491" y="366"/>
                  <a:pt x="1496" y="379"/>
                  <a:pt x="1498" y="380"/>
                </a:cubicBezTo>
                <a:cubicBezTo>
                  <a:pt x="1496" y="386"/>
                  <a:pt x="1493" y="369"/>
                  <a:pt x="1490" y="368"/>
                </a:cubicBezTo>
                <a:cubicBezTo>
                  <a:pt x="1489" y="369"/>
                  <a:pt x="1490" y="371"/>
                  <a:pt x="1488" y="372"/>
                </a:cubicBezTo>
                <a:cubicBezTo>
                  <a:pt x="1496" y="395"/>
                  <a:pt x="1489" y="376"/>
                  <a:pt x="1483" y="368"/>
                </a:cubicBezTo>
                <a:cubicBezTo>
                  <a:pt x="1482" y="370"/>
                  <a:pt x="1485" y="375"/>
                  <a:pt x="1481" y="374"/>
                </a:cubicBezTo>
                <a:cubicBezTo>
                  <a:pt x="1477" y="367"/>
                  <a:pt x="1478" y="358"/>
                  <a:pt x="1472" y="349"/>
                </a:cubicBezTo>
                <a:cubicBezTo>
                  <a:pt x="1474" y="344"/>
                  <a:pt x="1475" y="351"/>
                  <a:pt x="1477" y="354"/>
                </a:cubicBezTo>
                <a:cubicBezTo>
                  <a:pt x="1477" y="349"/>
                  <a:pt x="1483" y="349"/>
                  <a:pt x="1479" y="343"/>
                </a:cubicBezTo>
                <a:cubicBezTo>
                  <a:pt x="1477" y="343"/>
                  <a:pt x="1478" y="346"/>
                  <a:pt x="1479" y="348"/>
                </a:cubicBezTo>
                <a:cubicBezTo>
                  <a:pt x="1476" y="348"/>
                  <a:pt x="1475" y="340"/>
                  <a:pt x="1474" y="337"/>
                </a:cubicBezTo>
                <a:cubicBezTo>
                  <a:pt x="1471" y="338"/>
                  <a:pt x="1475" y="343"/>
                  <a:pt x="1476" y="346"/>
                </a:cubicBezTo>
                <a:cubicBezTo>
                  <a:pt x="1472" y="345"/>
                  <a:pt x="1468" y="343"/>
                  <a:pt x="1465" y="340"/>
                </a:cubicBezTo>
                <a:cubicBezTo>
                  <a:pt x="1464" y="341"/>
                  <a:pt x="1466" y="344"/>
                  <a:pt x="1466" y="346"/>
                </a:cubicBezTo>
                <a:cubicBezTo>
                  <a:pt x="1469" y="350"/>
                  <a:pt x="1462" y="343"/>
                  <a:pt x="1462" y="337"/>
                </a:cubicBezTo>
                <a:cubicBezTo>
                  <a:pt x="1460" y="340"/>
                  <a:pt x="1464" y="346"/>
                  <a:pt x="1465" y="353"/>
                </a:cubicBezTo>
                <a:cubicBezTo>
                  <a:pt x="1461" y="356"/>
                  <a:pt x="1464" y="347"/>
                  <a:pt x="1460" y="348"/>
                </a:cubicBezTo>
                <a:cubicBezTo>
                  <a:pt x="1458" y="352"/>
                  <a:pt x="1463" y="355"/>
                  <a:pt x="1462" y="359"/>
                </a:cubicBezTo>
                <a:cubicBezTo>
                  <a:pt x="1460" y="358"/>
                  <a:pt x="1459" y="355"/>
                  <a:pt x="1458" y="352"/>
                </a:cubicBezTo>
                <a:cubicBezTo>
                  <a:pt x="1455" y="354"/>
                  <a:pt x="1456" y="359"/>
                  <a:pt x="1453" y="352"/>
                </a:cubicBezTo>
                <a:cubicBezTo>
                  <a:pt x="1451" y="353"/>
                  <a:pt x="1453" y="357"/>
                  <a:pt x="1450" y="357"/>
                </a:cubicBezTo>
                <a:cubicBezTo>
                  <a:pt x="1446" y="354"/>
                  <a:pt x="1447" y="351"/>
                  <a:pt x="1443" y="347"/>
                </a:cubicBezTo>
                <a:cubicBezTo>
                  <a:pt x="1438" y="353"/>
                  <a:pt x="1429" y="354"/>
                  <a:pt x="1425" y="354"/>
                </a:cubicBezTo>
                <a:cubicBezTo>
                  <a:pt x="1424" y="355"/>
                  <a:pt x="1424" y="358"/>
                  <a:pt x="1425" y="360"/>
                </a:cubicBezTo>
                <a:cubicBezTo>
                  <a:pt x="1423" y="361"/>
                  <a:pt x="1423" y="358"/>
                  <a:pt x="1422" y="356"/>
                </a:cubicBezTo>
                <a:cubicBezTo>
                  <a:pt x="1419" y="359"/>
                  <a:pt x="1421" y="365"/>
                  <a:pt x="1417" y="358"/>
                </a:cubicBezTo>
                <a:cubicBezTo>
                  <a:pt x="1419" y="363"/>
                  <a:pt x="1413" y="366"/>
                  <a:pt x="1410" y="370"/>
                </a:cubicBezTo>
                <a:cubicBezTo>
                  <a:pt x="1409" y="367"/>
                  <a:pt x="1405" y="367"/>
                  <a:pt x="1405" y="361"/>
                </a:cubicBezTo>
                <a:cubicBezTo>
                  <a:pt x="1403" y="363"/>
                  <a:pt x="1407" y="370"/>
                  <a:pt x="1408" y="375"/>
                </a:cubicBezTo>
                <a:cubicBezTo>
                  <a:pt x="1410" y="377"/>
                  <a:pt x="1413" y="376"/>
                  <a:pt x="1414" y="379"/>
                </a:cubicBezTo>
                <a:cubicBezTo>
                  <a:pt x="1417" y="376"/>
                  <a:pt x="1417" y="375"/>
                  <a:pt x="1414" y="371"/>
                </a:cubicBezTo>
                <a:cubicBezTo>
                  <a:pt x="1418" y="373"/>
                  <a:pt x="1421" y="379"/>
                  <a:pt x="1426" y="375"/>
                </a:cubicBezTo>
                <a:cubicBezTo>
                  <a:pt x="1427" y="381"/>
                  <a:pt x="1425" y="379"/>
                  <a:pt x="1426" y="385"/>
                </a:cubicBezTo>
                <a:cubicBezTo>
                  <a:pt x="1423" y="387"/>
                  <a:pt x="1417" y="387"/>
                  <a:pt x="1416" y="390"/>
                </a:cubicBezTo>
                <a:cubicBezTo>
                  <a:pt x="1419" y="396"/>
                  <a:pt x="1420" y="389"/>
                  <a:pt x="1424" y="389"/>
                </a:cubicBezTo>
                <a:cubicBezTo>
                  <a:pt x="1425" y="393"/>
                  <a:pt x="1420" y="393"/>
                  <a:pt x="1421" y="397"/>
                </a:cubicBezTo>
                <a:cubicBezTo>
                  <a:pt x="1424" y="402"/>
                  <a:pt x="1422" y="388"/>
                  <a:pt x="1425" y="397"/>
                </a:cubicBezTo>
                <a:cubicBezTo>
                  <a:pt x="1427" y="394"/>
                  <a:pt x="1434" y="382"/>
                  <a:pt x="1435" y="390"/>
                </a:cubicBezTo>
                <a:cubicBezTo>
                  <a:pt x="1439" y="390"/>
                  <a:pt x="1435" y="385"/>
                  <a:pt x="1436" y="383"/>
                </a:cubicBezTo>
                <a:cubicBezTo>
                  <a:pt x="1438" y="383"/>
                  <a:pt x="1438" y="387"/>
                  <a:pt x="1439" y="389"/>
                </a:cubicBezTo>
                <a:cubicBezTo>
                  <a:pt x="1442" y="387"/>
                  <a:pt x="1442" y="384"/>
                  <a:pt x="1443" y="381"/>
                </a:cubicBezTo>
                <a:cubicBezTo>
                  <a:pt x="1445" y="383"/>
                  <a:pt x="1447" y="387"/>
                  <a:pt x="1449" y="392"/>
                </a:cubicBezTo>
                <a:cubicBezTo>
                  <a:pt x="1446" y="394"/>
                  <a:pt x="1445" y="391"/>
                  <a:pt x="1444" y="387"/>
                </a:cubicBezTo>
                <a:cubicBezTo>
                  <a:pt x="1441" y="389"/>
                  <a:pt x="1447" y="396"/>
                  <a:pt x="1441" y="395"/>
                </a:cubicBezTo>
                <a:cubicBezTo>
                  <a:pt x="1442" y="397"/>
                  <a:pt x="1446" y="399"/>
                  <a:pt x="1445" y="395"/>
                </a:cubicBezTo>
                <a:cubicBezTo>
                  <a:pt x="1449" y="395"/>
                  <a:pt x="1445" y="399"/>
                  <a:pt x="1447" y="401"/>
                </a:cubicBezTo>
                <a:cubicBezTo>
                  <a:pt x="1444" y="401"/>
                  <a:pt x="1441" y="399"/>
                  <a:pt x="1438" y="401"/>
                </a:cubicBezTo>
                <a:cubicBezTo>
                  <a:pt x="1449" y="405"/>
                  <a:pt x="1432" y="401"/>
                  <a:pt x="1437" y="408"/>
                </a:cubicBezTo>
                <a:cubicBezTo>
                  <a:pt x="1434" y="409"/>
                  <a:pt x="1433" y="405"/>
                  <a:pt x="1431" y="403"/>
                </a:cubicBezTo>
                <a:cubicBezTo>
                  <a:pt x="1432" y="411"/>
                  <a:pt x="1433" y="413"/>
                  <a:pt x="1428" y="404"/>
                </a:cubicBezTo>
                <a:cubicBezTo>
                  <a:pt x="1427" y="406"/>
                  <a:pt x="1427" y="407"/>
                  <a:pt x="1427" y="410"/>
                </a:cubicBezTo>
                <a:cubicBezTo>
                  <a:pt x="1425" y="409"/>
                  <a:pt x="1424" y="405"/>
                  <a:pt x="1423" y="403"/>
                </a:cubicBezTo>
                <a:cubicBezTo>
                  <a:pt x="1419" y="409"/>
                  <a:pt x="1428" y="416"/>
                  <a:pt x="1430" y="422"/>
                </a:cubicBezTo>
                <a:cubicBezTo>
                  <a:pt x="1424" y="423"/>
                  <a:pt x="1427" y="413"/>
                  <a:pt x="1421" y="417"/>
                </a:cubicBezTo>
                <a:cubicBezTo>
                  <a:pt x="1420" y="415"/>
                  <a:pt x="1421" y="414"/>
                  <a:pt x="1423" y="413"/>
                </a:cubicBezTo>
                <a:cubicBezTo>
                  <a:pt x="1422" y="408"/>
                  <a:pt x="1419" y="408"/>
                  <a:pt x="1418" y="403"/>
                </a:cubicBezTo>
                <a:cubicBezTo>
                  <a:pt x="1417" y="405"/>
                  <a:pt x="1418" y="409"/>
                  <a:pt x="1417" y="411"/>
                </a:cubicBezTo>
                <a:cubicBezTo>
                  <a:pt x="1415" y="412"/>
                  <a:pt x="1418" y="408"/>
                  <a:pt x="1415" y="406"/>
                </a:cubicBezTo>
                <a:cubicBezTo>
                  <a:pt x="1414" y="407"/>
                  <a:pt x="1414" y="408"/>
                  <a:pt x="1415" y="411"/>
                </a:cubicBezTo>
                <a:cubicBezTo>
                  <a:pt x="1410" y="402"/>
                  <a:pt x="1412" y="416"/>
                  <a:pt x="1406" y="410"/>
                </a:cubicBezTo>
                <a:cubicBezTo>
                  <a:pt x="1404" y="413"/>
                  <a:pt x="1409" y="414"/>
                  <a:pt x="1409" y="418"/>
                </a:cubicBezTo>
                <a:cubicBezTo>
                  <a:pt x="1411" y="417"/>
                  <a:pt x="1409" y="413"/>
                  <a:pt x="1412" y="413"/>
                </a:cubicBezTo>
                <a:cubicBezTo>
                  <a:pt x="1415" y="427"/>
                  <a:pt x="1419" y="419"/>
                  <a:pt x="1424" y="421"/>
                </a:cubicBezTo>
                <a:cubicBezTo>
                  <a:pt x="1424" y="424"/>
                  <a:pt x="1420" y="426"/>
                  <a:pt x="1415" y="426"/>
                </a:cubicBezTo>
                <a:cubicBezTo>
                  <a:pt x="1413" y="426"/>
                  <a:pt x="1417" y="431"/>
                  <a:pt x="1417" y="434"/>
                </a:cubicBezTo>
                <a:cubicBezTo>
                  <a:pt x="1414" y="436"/>
                  <a:pt x="1413" y="429"/>
                  <a:pt x="1412" y="427"/>
                </a:cubicBezTo>
                <a:cubicBezTo>
                  <a:pt x="1407" y="429"/>
                  <a:pt x="1413" y="435"/>
                  <a:pt x="1412" y="438"/>
                </a:cubicBezTo>
                <a:cubicBezTo>
                  <a:pt x="1407" y="436"/>
                  <a:pt x="1406" y="438"/>
                  <a:pt x="1402" y="442"/>
                </a:cubicBezTo>
                <a:cubicBezTo>
                  <a:pt x="1407" y="437"/>
                  <a:pt x="1395" y="436"/>
                  <a:pt x="1399" y="443"/>
                </a:cubicBezTo>
                <a:cubicBezTo>
                  <a:pt x="1395" y="441"/>
                  <a:pt x="1394" y="436"/>
                  <a:pt x="1393" y="432"/>
                </a:cubicBezTo>
                <a:cubicBezTo>
                  <a:pt x="1397" y="435"/>
                  <a:pt x="1402" y="426"/>
                  <a:pt x="1398" y="421"/>
                </a:cubicBezTo>
                <a:cubicBezTo>
                  <a:pt x="1396" y="422"/>
                  <a:pt x="1401" y="428"/>
                  <a:pt x="1397" y="427"/>
                </a:cubicBezTo>
                <a:cubicBezTo>
                  <a:pt x="1395" y="422"/>
                  <a:pt x="1393" y="421"/>
                  <a:pt x="1390" y="419"/>
                </a:cubicBezTo>
                <a:cubicBezTo>
                  <a:pt x="1387" y="420"/>
                  <a:pt x="1395" y="424"/>
                  <a:pt x="1390" y="424"/>
                </a:cubicBezTo>
                <a:cubicBezTo>
                  <a:pt x="1388" y="421"/>
                  <a:pt x="1389" y="420"/>
                  <a:pt x="1389" y="418"/>
                </a:cubicBezTo>
                <a:cubicBezTo>
                  <a:pt x="1387" y="415"/>
                  <a:pt x="1387" y="422"/>
                  <a:pt x="1385" y="414"/>
                </a:cubicBezTo>
                <a:cubicBezTo>
                  <a:pt x="1383" y="417"/>
                  <a:pt x="1388" y="421"/>
                  <a:pt x="1388" y="423"/>
                </a:cubicBezTo>
                <a:cubicBezTo>
                  <a:pt x="1386" y="421"/>
                  <a:pt x="1383" y="422"/>
                  <a:pt x="1382" y="415"/>
                </a:cubicBezTo>
                <a:cubicBezTo>
                  <a:pt x="1380" y="419"/>
                  <a:pt x="1378" y="428"/>
                  <a:pt x="1373" y="422"/>
                </a:cubicBezTo>
                <a:cubicBezTo>
                  <a:pt x="1371" y="425"/>
                  <a:pt x="1375" y="432"/>
                  <a:pt x="1376" y="437"/>
                </a:cubicBezTo>
                <a:cubicBezTo>
                  <a:pt x="1380" y="437"/>
                  <a:pt x="1376" y="432"/>
                  <a:pt x="1380" y="434"/>
                </a:cubicBezTo>
                <a:cubicBezTo>
                  <a:pt x="1380" y="436"/>
                  <a:pt x="1378" y="437"/>
                  <a:pt x="1380" y="440"/>
                </a:cubicBezTo>
                <a:cubicBezTo>
                  <a:pt x="1375" y="441"/>
                  <a:pt x="1374" y="439"/>
                  <a:pt x="1371" y="443"/>
                </a:cubicBezTo>
                <a:cubicBezTo>
                  <a:pt x="1372" y="444"/>
                  <a:pt x="1373" y="445"/>
                  <a:pt x="1374" y="447"/>
                </a:cubicBezTo>
                <a:cubicBezTo>
                  <a:pt x="1376" y="444"/>
                  <a:pt x="1379" y="445"/>
                  <a:pt x="1383" y="445"/>
                </a:cubicBezTo>
                <a:cubicBezTo>
                  <a:pt x="1376" y="451"/>
                  <a:pt x="1366" y="455"/>
                  <a:pt x="1356" y="453"/>
                </a:cubicBezTo>
                <a:cubicBezTo>
                  <a:pt x="1355" y="456"/>
                  <a:pt x="1353" y="457"/>
                  <a:pt x="1352" y="459"/>
                </a:cubicBezTo>
                <a:cubicBezTo>
                  <a:pt x="1359" y="460"/>
                  <a:pt x="1347" y="467"/>
                  <a:pt x="1349" y="474"/>
                </a:cubicBezTo>
                <a:cubicBezTo>
                  <a:pt x="1347" y="471"/>
                  <a:pt x="1340" y="473"/>
                  <a:pt x="1341" y="477"/>
                </a:cubicBezTo>
                <a:cubicBezTo>
                  <a:pt x="1339" y="474"/>
                  <a:pt x="1335" y="477"/>
                  <a:pt x="1334" y="472"/>
                </a:cubicBezTo>
                <a:cubicBezTo>
                  <a:pt x="1333" y="473"/>
                  <a:pt x="1332" y="475"/>
                  <a:pt x="1333" y="478"/>
                </a:cubicBezTo>
                <a:cubicBezTo>
                  <a:pt x="1329" y="478"/>
                  <a:pt x="1328" y="469"/>
                  <a:pt x="1324" y="469"/>
                </a:cubicBezTo>
                <a:cubicBezTo>
                  <a:pt x="1322" y="472"/>
                  <a:pt x="1329" y="475"/>
                  <a:pt x="1325" y="477"/>
                </a:cubicBezTo>
                <a:cubicBezTo>
                  <a:pt x="1321" y="480"/>
                  <a:pt x="1321" y="467"/>
                  <a:pt x="1317" y="470"/>
                </a:cubicBezTo>
                <a:cubicBezTo>
                  <a:pt x="1315" y="471"/>
                  <a:pt x="1319" y="477"/>
                  <a:pt x="1320" y="481"/>
                </a:cubicBezTo>
                <a:cubicBezTo>
                  <a:pt x="1317" y="482"/>
                  <a:pt x="1314" y="473"/>
                  <a:pt x="1315" y="470"/>
                </a:cubicBezTo>
                <a:cubicBezTo>
                  <a:pt x="1311" y="474"/>
                  <a:pt x="1317" y="478"/>
                  <a:pt x="1317" y="485"/>
                </a:cubicBezTo>
                <a:cubicBezTo>
                  <a:pt x="1314" y="484"/>
                  <a:pt x="1311" y="474"/>
                  <a:pt x="1312" y="472"/>
                </a:cubicBezTo>
                <a:cubicBezTo>
                  <a:pt x="1311" y="472"/>
                  <a:pt x="1311" y="472"/>
                  <a:pt x="1310" y="472"/>
                </a:cubicBezTo>
                <a:cubicBezTo>
                  <a:pt x="1310" y="474"/>
                  <a:pt x="1313" y="483"/>
                  <a:pt x="1314" y="484"/>
                </a:cubicBezTo>
                <a:cubicBezTo>
                  <a:pt x="1314" y="487"/>
                  <a:pt x="1312" y="486"/>
                  <a:pt x="1311" y="483"/>
                </a:cubicBezTo>
                <a:cubicBezTo>
                  <a:pt x="1309" y="484"/>
                  <a:pt x="1310" y="486"/>
                  <a:pt x="1308" y="486"/>
                </a:cubicBezTo>
                <a:cubicBezTo>
                  <a:pt x="1305" y="483"/>
                  <a:pt x="1308" y="478"/>
                  <a:pt x="1305" y="477"/>
                </a:cubicBezTo>
                <a:cubicBezTo>
                  <a:pt x="1304" y="472"/>
                  <a:pt x="1308" y="478"/>
                  <a:pt x="1308" y="481"/>
                </a:cubicBezTo>
                <a:cubicBezTo>
                  <a:pt x="1309" y="480"/>
                  <a:pt x="1309" y="478"/>
                  <a:pt x="1309" y="476"/>
                </a:cubicBezTo>
                <a:cubicBezTo>
                  <a:pt x="1306" y="473"/>
                  <a:pt x="1304" y="475"/>
                  <a:pt x="1302" y="477"/>
                </a:cubicBezTo>
                <a:cubicBezTo>
                  <a:pt x="1303" y="478"/>
                  <a:pt x="1304" y="480"/>
                  <a:pt x="1305" y="482"/>
                </a:cubicBezTo>
                <a:cubicBezTo>
                  <a:pt x="1306" y="483"/>
                  <a:pt x="1296" y="475"/>
                  <a:pt x="1295" y="481"/>
                </a:cubicBezTo>
                <a:cubicBezTo>
                  <a:pt x="1294" y="474"/>
                  <a:pt x="1288" y="487"/>
                  <a:pt x="1283" y="480"/>
                </a:cubicBezTo>
                <a:cubicBezTo>
                  <a:pt x="1279" y="485"/>
                  <a:pt x="1271" y="485"/>
                  <a:pt x="1275" y="493"/>
                </a:cubicBezTo>
                <a:cubicBezTo>
                  <a:pt x="1273" y="494"/>
                  <a:pt x="1273" y="488"/>
                  <a:pt x="1272" y="486"/>
                </a:cubicBezTo>
                <a:cubicBezTo>
                  <a:pt x="1269" y="489"/>
                  <a:pt x="1273" y="492"/>
                  <a:pt x="1274" y="500"/>
                </a:cubicBezTo>
                <a:cubicBezTo>
                  <a:pt x="1277" y="495"/>
                  <a:pt x="1281" y="497"/>
                  <a:pt x="1289" y="496"/>
                </a:cubicBezTo>
                <a:cubicBezTo>
                  <a:pt x="1289" y="500"/>
                  <a:pt x="1283" y="500"/>
                  <a:pt x="1282" y="499"/>
                </a:cubicBezTo>
                <a:cubicBezTo>
                  <a:pt x="1280" y="500"/>
                  <a:pt x="1285" y="501"/>
                  <a:pt x="1284" y="505"/>
                </a:cubicBezTo>
                <a:cubicBezTo>
                  <a:pt x="1279" y="500"/>
                  <a:pt x="1281" y="506"/>
                  <a:pt x="1284" y="511"/>
                </a:cubicBezTo>
                <a:cubicBezTo>
                  <a:pt x="1282" y="512"/>
                  <a:pt x="1281" y="508"/>
                  <a:pt x="1279" y="505"/>
                </a:cubicBezTo>
                <a:cubicBezTo>
                  <a:pt x="1281" y="514"/>
                  <a:pt x="1279" y="510"/>
                  <a:pt x="1280" y="516"/>
                </a:cubicBezTo>
                <a:cubicBezTo>
                  <a:pt x="1278" y="518"/>
                  <a:pt x="1277" y="515"/>
                  <a:pt x="1276" y="512"/>
                </a:cubicBezTo>
                <a:cubicBezTo>
                  <a:pt x="1271" y="518"/>
                  <a:pt x="1249" y="524"/>
                  <a:pt x="1247" y="533"/>
                </a:cubicBezTo>
                <a:cubicBezTo>
                  <a:pt x="1245" y="533"/>
                  <a:pt x="1245" y="526"/>
                  <a:pt x="1243" y="524"/>
                </a:cubicBezTo>
                <a:cubicBezTo>
                  <a:pt x="1241" y="524"/>
                  <a:pt x="1245" y="529"/>
                  <a:pt x="1245" y="532"/>
                </a:cubicBezTo>
                <a:cubicBezTo>
                  <a:pt x="1232" y="530"/>
                  <a:pt x="1231" y="542"/>
                  <a:pt x="1226" y="542"/>
                </a:cubicBezTo>
                <a:cubicBezTo>
                  <a:pt x="1229" y="542"/>
                  <a:pt x="1233" y="553"/>
                  <a:pt x="1232" y="556"/>
                </a:cubicBezTo>
                <a:cubicBezTo>
                  <a:pt x="1239" y="554"/>
                  <a:pt x="1239" y="554"/>
                  <a:pt x="1245" y="553"/>
                </a:cubicBezTo>
                <a:cubicBezTo>
                  <a:pt x="1245" y="550"/>
                  <a:pt x="1243" y="550"/>
                  <a:pt x="1242" y="548"/>
                </a:cubicBezTo>
                <a:cubicBezTo>
                  <a:pt x="1242" y="554"/>
                  <a:pt x="1238" y="548"/>
                  <a:pt x="1236" y="543"/>
                </a:cubicBezTo>
                <a:cubicBezTo>
                  <a:pt x="1234" y="543"/>
                  <a:pt x="1237" y="552"/>
                  <a:pt x="1238" y="551"/>
                </a:cubicBezTo>
                <a:cubicBezTo>
                  <a:pt x="1240" y="554"/>
                  <a:pt x="1235" y="553"/>
                  <a:pt x="1234" y="554"/>
                </a:cubicBezTo>
                <a:cubicBezTo>
                  <a:pt x="1234" y="549"/>
                  <a:pt x="1232" y="547"/>
                  <a:pt x="1229" y="542"/>
                </a:cubicBezTo>
                <a:cubicBezTo>
                  <a:pt x="1233" y="542"/>
                  <a:pt x="1235" y="539"/>
                  <a:pt x="1237" y="538"/>
                </a:cubicBezTo>
                <a:cubicBezTo>
                  <a:pt x="1239" y="540"/>
                  <a:pt x="1239" y="546"/>
                  <a:pt x="1241" y="545"/>
                </a:cubicBezTo>
                <a:cubicBezTo>
                  <a:pt x="1239" y="537"/>
                  <a:pt x="1248" y="537"/>
                  <a:pt x="1255" y="535"/>
                </a:cubicBezTo>
                <a:cubicBezTo>
                  <a:pt x="1256" y="537"/>
                  <a:pt x="1252" y="536"/>
                  <a:pt x="1253" y="539"/>
                </a:cubicBezTo>
                <a:cubicBezTo>
                  <a:pt x="1256" y="543"/>
                  <a:pt x="1256" y="537"/>
                  <a:pt x="1259" y="537"/>
                </a:cubicBezTo>
                <a:cubicBezTo>
                  <a:pt x="1261" y="539"/>
                  <a:pt x="1255" y="545"/>
                  <a:pt x="1249" y="545"/>
                </a:cubicBezTo>
                <a:cubicBezTo>
                  <a:pt x="1255" y="545"/>
                  <a:pt x="1270" y="544"/>
                  <a:pt x="1265" y="538"/>
                </a:cubicBezTo>
                <a:cubicBezTo>
                  <a:pt x="1269" y="539"/>
                  <a:pt x="1266" y="544"/>
                  <a:pt x="1269" y="549"/>
                </a:cubicBezTo>
                <a:cubicBezTo>
                  <a:pt x="1268" y="544"/>
                  <a:pt x="1271" y="543"/>
                  <a:pt x="1268" y="539"/>
                </a:cubicBezTo>
                <a:cubicBezTo>
                  <a:pt x="1272" y="541"/>
                  <a:pt x="1275" y="549"/>
                  <a:pt x="1282" y="546"/>
                </a:cubicBezTo>
                <a:cubicBezTo>
                  <a:pt x="1284" y="550"/>
                  <a:pt x="1280" y="556"/>
                  <a:pt x="1281" y="549"/>
                </a:cubicBezTo>
                <a:cubicBezTo>
                  <a:pt x="1280" y="550"/>
                  <a:pt x="1279" y="551"/>
                  <a:pt x="1280" y="553"/>
                </a:cubicBezTo>
                <a:cubicBezTo>
                  <a:pt x="1281" y="556"/>
                  <a:pt x="1284" y="552"/>
                  <a:pt x="1286" y="554"/>
                </a:cubicBezTo>
                <a:cubicBezTo>
                  <a:pt x="1288" y="553"/>
                  <a:pt x="1288" y="551"/>
                  <a:pt x="1286" y="548"/>
                </a:cubicBezTo>
                <a:cubicBezTo>
                  <a:pt x="1290" y="548"/>
                  <a:pt x="1287" y="551"/>
                  <a:pt x="1290" y="553"/>
                </a:cubicBezTo>
                <a:cubicBezTo>
                  <a:pt x="1292" y="552"/>
                  <a:pt x="1292" y="550"/>
                  <a:pt x="1294" y="550"/>
                </a:cubicBezTo>
                <a:cubicBezTo>
                  <a:pt x="1292" y="548"/>
                  <a:pt x="1289" y="550"/>
                  <a:pt x="1288" y="543"/>
                </a:cubicBezTo>
                <a:cubicBezTo>
                  <a:pt x="1295" y="548"/>
                  <a:pt x="1290" y="544"/>
                  <a:pt x="1293" y="540"/>
                </a:cubicBezTo>
                <a:cubicBezTo>
                  <a:pt x="1294" y="545"/>
                  <a:pt x="1296" y="543"/>
                  <a:pt x="1297" y="547"/>
                </a:cubicBezTo>
                <a:cubicBezTo>
                  <a:pt x="1295" y="540"/>
                  <a:pt x="1301" y="546"/>
                  <a:pt x="1298" y="538"/>
                </a:cubicBezTo>
                <a:cubicBezTo>
                  <a:pt x="1304" y="541"/>
                  <a:pt x="1307" y="543"/>
                  <a:pt x="1313" y="536"/>
                </a:cubicBezTo>
                <a:cubicBezTo>
                  <a:pt x="1296" y="538"/>
                  <a:pt x="1313" y="535"/>
                  <a:pt x="1317" y="528"/>
                </a:cubicBezTo>
                <a:cubicBezTo>
                  <a:pt x="1318" y="531"/>
                  <a:pt x="1323" y="535"/>
                  <a:pt x="1321" y="537"/>
                </a:cubicBezTo>
                <a:cubicBezTo>
                  <a:pt x="1326" y="543"/>
                  <a:pt x="1328" y="537"/>
                  <a:pt x="1335" y="537"/>
                </a:cubicBezTo>
                <a:cubicBezTo>
                  <a:pt x="1334" y="534"/>
                  <a:pt x="1335" y="532"/>
                  <a:pt x="1333" y="529"/>
                </a:cubicBezTo>
                <a:cubicBezTo>
                  <a:pt x="1332" y="527"/>
                  <a:pt x="1332" y="531"/>
                  <a:pt x="1330" y="531"/>
                </a:cubicBezTo>
                <a:cubicBezTo>
                  <a:pt x="1330" y="528"/>
                  <a:pt x="1328" y="524"/>
                  <a:pt x="1331" y="523"/>
                </a:cubicBezTo>
                <a:cubicBezTo>
                  <a:pt x="1330" y="521"/>
                  <a:pt x="1328" y="521"/>
                  <a:pt x="1326" y="522"/>
                </a:cubicBezTo>
                <a:cubicBezTo>
                  <a:pt x="1327" y="519"/>
                  <a:pt x="1333" y="513"/>
                  <a:pt x="1338" y="523"/>
                </a:cubicBezTo>
                <a:cubicBezTo>
                  <a:pt x="1336" y="524"/>
                  <a:pt x="1334" y="522"/>
                  <a:pt x="1332" y="522"/>
                </a:cubicBezTo>
                <a:cubicBezTo>
                  <a:pt x="1333" y="529"/>
                  <a:pt x="1337" y="523"/>
                  <a:pt x="1339" y="526"/>
                </a:cubicBezTo>
                <a:cubicBezTo>
                  <a:pt x="1341" y="530"/>
                  <a:pt x="1337" y="534"/>
                  <a:pt x="1341" y="537"/>
                </a:cubicBezTo>
                <a:cubicBezTo>
                  <a:pt x="1340" y="529"/>
                  <a:pt x="1346" y="533"/>
                  <a:pt x="1350" y="529"/>
                </a:cubicBezTo>
                <a:cubicBezTo>
                  <a:pt x="1351" y="533"/>
                  <a:pt x="1352" y="534"/>
                  <a:pt x="1355" y="532"/>
                </a:cubicBezTo>
                <a:cubicBezTo>
                  <a:pt x="1351" y="528"/>
                  <a:pt x="1351" y="529"/>
                  <a:pt x="1356" y="527"/>
                </a:cubicBezTo>
                <a:cubicBezTo>
                  <a:pt x="1357" y="528"/>
                  <a:pt x="1357" y="530"/>
                  <a:pt x="1358" y="531"/>
                </a:cubicBezTo>
                <a:cubicBezTo>
                  <a:pt x="1366" y="523"/>
                  <a:pt x="1378" y="529"/>
                  <a:pt x="1381" y="520"/>
                </a:cubicBezTo>
                <a:cubicBezTo>
                  <a:pt x="1382" y="519"/>
                  <a:pt x="1383" y="522"/>
                  <a:pt x="1384" y="524"/>
                </a:cubicBezTo>
                <a:cubicBezTo>
                  <a:pt x="1389" y="523"/>
                  <a:pt x="1385" y="510"/>
                  <a:pt x="1391" y="520"/>
                </a:cubicBezTo>
                <a:cubicBezTo>
                  <a:pt x="1392" y="519"/>
                  <a:pt x="1391" y="517"/>
                  <a:pt x="1390" y="515"/>
                </a:cubicBezTo>
                <a:cubicBezTo>
                  <a:pt x="1392" y="515"/>
                  <a:pt x="1393" y="516"/>
                  <a:pt x="1394" y="518"/>
                </a:cubicBezTo>
                <a:cubicBezTo>
                  <a:pt x="1397" y="518"/>
                  <a:pt x="1391" y="512"/>
                  <a:pt x="1395" y="513"/>
                </a:cubicBezTo>
                <a:cubicBezTo>
                  <a:pt x="1396" y="515"/>
                  <a:pt x="1397" y="517"/>
                  <a:pt x="1398" y="519"/>
                </a:cubicBezTo>
                <a:cubicBezTo>
                  <a:pt x="1399" y="518"/>
                  <a:pt x="1399" y="515"/>
                  <a:pt x="1398" y="512"/>
                </a:cubicBezTo>
                <a:cubicBezTo>
                  <a:pt x="1403" y="522"/>
                  <a:pt x="1409" y="501"/>
                  <a:pt x="1415" y="511"/>
                </a:cubicBezTo>
                <a:cubicBezTo>
                  <a:pt x="1417" y="510"/>
                  <a:pt x="1415" y="501"/>
                  <a:pt x="1418" y="510"/>
                </a:cubicBezTo>
                <a:cubicBezTo>
                  <a:pt x="1422" y="507"/>
                  <a:pt x="1426" y="500"/>
                  <a:pt x="1429" y="508"/>
                </a:cubicBezTo>
                <a:cubicBezTo>
                  <a:pt x="1430" y="506"/>
                  <a:pt x="1429" y="504"/>
                  <a:pt x="1432" y="504"/>
                </a:cubicBezTo>
                <a:cubicBezTo>
                  <a:pt x="1433" y="508"/>
                  <a:pt x="1436" y="505"/>
                  <a:pt x="1437" y="512"/>
                </a:cubicBezTo>
                <a:cubicBezTo>
                  <a:pt x="1438" y="510"/>
                  <a:pt x="1435" y="505"/>
                  <a:pt x="1437" y="503"/>
                </a:cubicBezTo>
                <a:cubicBezTo>
                  <a:pt x="1441" y="504"/>
                  <a:pt x="1439" y="509"/>
                  <a:pt x="1439" y="511"/>
                </a:cubicBezTo>
                <a:cubicBezTo>
                  <a:pt x="1440" y="510"/>
                  <a:pt x="1447" y="509"/>
                  <a:pt x="1442" y="505"/>
                </a:cubicBezTo>
                <a:cubicBezTo>
                  <a:pt x="1440" y="500"/>
                  <a:pt x="1446" y="507"/>
                  <a:pt x="1444" y="503"/>
                </a:cubicBezTo>
                <a:cubicBezTo>
                  <a:pt x="1447" y="502"/>
                  <a:pt x="1448" y="509"/>
                  <a:pt x="1444" y="508"/>
                </a:cubicBezTo>
                <a:cubicBezTo>
                  <a:pt x="1447" y="513"/>
                  <a:pt x="1449" y="502"/>
                  <a:pt x="1450" y="509"/>
                </a:cubicBezTo>
                <a:cubicBezTo>
                  <a:pt x="1442" y="512"/>
                  <a:pt x="1436" y="514"/>
                  <a:pt x="1431" y="517"/>
                </a:cubicBezTo>
                <a:cubicBezTo>
                  <a:pt x="1431" y="515"/>
                  <a:pt x="1430" y="513"/>
                  <a:pt x="1429" y="511"/>
                </a:cubicBezTo>
                <a:cubicBezTo>
                  <a:pt x="1428" y="512"/>
                  <a:pt x="1430" y="515"/>
                  <a:pt x="1430" y="517"/>
                </a:cubicBezTo>
                <a:cubicBezTo>
                  <a:pt x="1426" y="518"/>
                  <a:pt x="1420" y="519"/>
                  <a:pt x="1413" y="523"/>
                </a:cubicBezTo>
                <a:cubicBezTo>
                  <a:pt x="1410" y="518"/>
                  <a:pt x="1422" y="517"/>
                  <a:pt x="1425" y="516"/>
                </a:cubicBezTo>
                <a:cubicBezTo>
                  <a:pt x="1420" y="513"/>
                  <a:pt x="1410" y="516"/>
                  <a:pt x="1411" y="523"/>
                </a:cubicBezTo>
                <a:cubicBezTo>
                  <a:pt x="1406" y="519"/>
                  <a:pt x="1403" y="522"/>
                  <a:pt x="1400" y="521"/>
                </a:cubicBezTo>
                <a:cubicBezTo>
                  <a:pt x="1398" y="522"/>
                  <a:pt x="1400" y="525"/>
                  <a:pt x="1401" y="524"/>
                </a:cubicBezTo>
                <a:cubicBezTo>
                  <a:pt x="1401" y="529"/>
                  <a:pt x="1397" y="524"/>
                  <a:pt x="1396" y="523"/>
                </a:cubicBezTo>
                <a:cubicBezTo>
                  <a:pt x="1395" y="526"/>
                  <a:pt x="1389" y="525"/>
                  <a:pt x="1394" y="530"/>
                </a:cubicBezTo>
                <a:cubicBezTo>
                  <a:pt x="1393" y="530"/>
                  <a:pt x="1391" y="528"/>
                  <a:pt x="1390" y="525"/>
                </a:cubicBezTo>
                <a:cubicBezTo>
                  <a:pt x="1390" y="526"/>
                  <a:pt x="1389" y="527"/>
                  <a:pt x="1387" y="527"/>
                </a:cubicBezTo>
                <a:cubicBezTo>
                  <a:pt x="1388" y="528"/>
                  <a:pt x="1389" y="529"/>
                  <a:pt x="1390" y="532"/>
                </a:cubicBezTo>
                <a:cubicBezTo>
                  <a:pt x="1388" y="531"/>
                  <a:pt x="1387" y="529"/>
                  <a:pt x="1386" y="526"/>
                </a:cubicBezTo>
                <a:cubicBezTo>
                  <a:pt x="1385" y="527"/>
                  <a:pt x="1386" y="530"/>
                  <a:pt x="1387" y="533"/>
                </a:cubicBezTo>
                <a:cubicBezTo>
                  <a:pt x="1383" y="526"/>
                  <a:pt x="1381" y="533"/>
                  <a:pt x="1377" y="531"/>
                </a:cubicBezTo>
                <a:cubicBezTo>
                  <a:pt x="1383" y="537"/>
                  <a:pt x="1372" y="535"/>
                  <a:pt x="1370" y="537"/>
                </a:cubicBezTo>
                <a:cubicBezTo>
                  <a:pt x="1370" y="537"/>
                  <a:pt x="1370" y="542"/>
                  <a:pt x="1371" y="542"/>
                </a:cubicBezTo>
                <a:cubicBezTo>
                  <a:pt x="1370" y="542"/>
                  <a:pt x="1364" y="535"/>
                  <a:pt x="1363" y="541"/>
                </a:cubicBezTo>
                <a:cubicBezTo>
                  <a:pt x="1364" y="539"/>
                  <a:pt x="1364" y="538"/>
                  <a:pt x="1363" y="536"/>
                </a:cubicBezTo>
                <a:cubicBezTo>
                  <a:pt x="1362" y="537"/>
                  <a:pt x="1362" y="540"/>
                  <a:pt x="1363" y="543"/>
                </a:cubicBezTo>
                <a:cubicBezTo>
                  <a:pt x="1361" y="543"/>
                  <a:pt x="1361" y="539"/>
                  <a:pt x="1360" y="537"/>
                </a:cubicBezTo>
                <a:cubicBezTo>
                  <a:pt x="1359" y="543"/>
                  <a:pt x="1350" y="542"/>
                  <a:pt x="1350" y="540"/>
                </a:cubicBezTo>
                <a:cubicBezTo>
                  <a:pt x="1348" y="543"/>
                  <a:pt x="1353" y="545"/>
                  <a:pt x="1353" y="549"/>
                </a:cubicBezTo>
                <a:cubicBezTo>
                  <a:pt x="1351" y="550"/>
                  <a:pt x="1349" y="545"/>
                  <a:pt x="1348" y="541"/>
                </a:cubicBezTo>
                <a:cubicBezTo>
                  <a:pt x="1348" y="542"/>
                  <a:pt x="1347" y="543"/>
                  <a:pt x="1345" y="544"/>
                </a:cubicBezTo>
                <a:cubicBezTo>
                  <a:pt x="1346" y="548"/>
                  <a:pt x="1348" y="547"/>
                  <a:pt x="1349" y="551"/>
                </a:cubicBezTo>
                <a:cubicBezTo>
                  <a:pt x="1346" y="553"/>
                  <a:pt x="1346" y="542"/>
                  <a:pt x="1342" y="545"/>
                </a:cubicBezTo>
                <a:cubicBezTo>
                  <a:pt x="1340" y="545"/>
                  <a:pt x="1344" y="549"/>
                  <a:pt x="1345" y="549"/>
                </a:cubicBezTo>
                <a:cubicBezTo>
                  <a:pt x="1345" y="551"/>
                  <a:pt x="1342" y="551"/>
                  <a:pt x="1343" y="553"/>
                </a:cubicBezTo>
                <a:cubicBezTo>
                  <a:pt x="1340" y="554"/>
                  <a:pt x="1341" y="546"/>
                  <a:pt x="1338" y="550"/>
                </a:cubicBezTo>
                <a:cubicBezTo>
                  <a:pt x="1335" y="552"/>
                  <a:pt x="1342" y="550"/>
                  <a:pt x="1340" y="554"/>
                </a:cubicBezTo>
                <a:cubicBezTo>
                  <a:pt x="1337" y="552"/>
                  <a:pt x="1334" y="550"/>
                  <a:pt x="1331" y="547"/>
                </a:cubicBezTo>
                <a:cubicBezTo>
                  <a:pt x="1331" y="548"/>
                  <a:pt x="1333" y="553"/>
                  <a:pt x="1332" y="557"/>
                </a:cubicBezTo>
                <a:cubicBezTo>
                  <a:pt x="1330" y="557"/>
                  <a:pt x="1332" y="552"/>
                  <a:pt x="1329" y="549"/>
                </a:cubicBezTo>
                <a:cubicBezTo>
                  <a:pt x="1329" y="551"/>
                  <a:pt x="1329" y="552"/>
                  <a:pt x="1329" y="554"/>
                </a:cubicBezTo>
                <a:cubicBezTo>
                  <a:pt x="1326" y="549"/>
                  <a:pt x="1325" y="554"/>
                  <a:pt x="1321" y="552"/>
                </a:cubicBezTo>
                <a:cubicBezTo>
                  <a:pt x="1319" y="553"/>
                  <a:pt x="1323" y="559"/>
                  <a:pt x="1323" y="562"/>
                </a:cubicBezTo>
                <a:cubicBezTo>
                  <a:pt x="1320" y="561"/>
                  <a:pt x="1318" y="559"/>
                  <a:pt x="1320" y="556"/>
                </a:cubicBezTo>
                <a:cubicBezTo>
                  <a:pt x="1319" y="553"/>
                  <a:pt x="1318" y="559"/>
                  <a:pt x="1315" y="556"/>
                </a:cubicBezTo>
                <a:cubicBezTo>
                  <a:pt x="1315" y="562"/>
                  <a:pt x="1319" y="560"/>
                  <a:pt x="1318" y="565"/>
                </a:cubicBezTo>
                <a:cubicBezTo>
                  <a:pt x="1315" y="563"/>
                  <a:pt x="1314" y="561"/>
                  <a:pt x="1311" y="554"/>
                </a:cubicBezTo>
                <a:cubicBezTo>
                  <a:pt x="1309" y="555"/>
                  <a:pt x="1312" y="559"/>
                  <a:pt x="1312" y="562"/>
                </a:cubicBezTo>
                <a:cubicBezTo>
                  <a:pt x="1295" y="560"/>
                  <a:pt x="1282" y="575"/>
                  <a:pt x="1263" y="579"/>
                </a:cubicBezTo>
                <a:cubicBezTo>
                  <a:pt x="1261" y="580"/>
                  <a:pt x="1264" y="584"/>
                  <a:pt x="1262" y="584"/>
                </a:cubicBezTo>
                <a:cubicBezTo>
                  <a:pt x="1268" y="586"/>
                  <a:pt x="1275" y="582"/>
                  <a:pt x="1280" y="585"/>
                </a:cubicBezTo>
                <a:cubicBezTo>
                  <a:pt x="1287" y="575"/>
                  <a:pt x="1299" y="574"/>
                  <a:pt x="1315" y="573"/>
                </a:cubicBezTo>
                <a:cubicBezTo>
                  <a:pt x="1315" y="568"/>
                  <a:pt x="1321" y="563"/>
                  <a:pt x="1325" y="569"/>
                </a:cubicBezTo>
                <a:cubicBezTo>
                  <a:pt x="1326" y="568"/>
                  <a:pt x="1324" y="565"/>
                  <a:pt x="1324" y="563"/>
                </a:cubicBezTo>
                <a:cubicBezTo>
                  <a:pt x="1328" y="569"/>
                  <a:pt x="1330" y="561"/>
                  <a:pt x="1333" y="570"/>
                </a:cubicBezTo>
                <a:cubicBezTo>
                  <a:pt x="1312" y="580"/>
                  <a:pt x="1310" y="582"/>
                  <a:pt x="1295" y="590"/>
                </a:cubicBezTo>
                <a:cubicBezTo>
                  <a:pt x="1301" y="591"/>
                  <a:pt x="1309" y="583"/>
                  <a:pt x="1314" y="593"/>
                </a:cubicBezTo>
                <a:cubicBezTo>
                  <a:pt x="1315" y="592"/>
                  <a:pt x="1313" y="589"/>
                  <a:pt x="1313" y="587"/>
                </a:cubicBezTo>
                <a:cubicBezTo>
                  <a:pt x="1319" y="596"/>
                  <a:pt x="1328" y="579"/>
                  <a:pt x="1330" y="586"/>
                </a:cubicBezTo>
                <a:cubicBezTo>
                  <a:pt x="1333" y="586"/>
                  <a:pt x="1332" y="583"/>
                  <a:pt x="1331" y="581"/>
                </a:cubicBezTo>
                <a:cubicBezTo>
                  <a:pt x="1332" y="581"/>
                  <a:pt x="1334" y="582"/>
                  <a:pt x="1335" y="584"/>
                </a:cubicBezTo>
                <a:cubicBezTo>
                  <a:pt x="1335" y="583"/>
                  <a:pt x="1335" y="581"/>
                  <a:pt x="1335" y="579"/>
                </a:cubicBezTo>
                <a:cubicBezTo>
                  <a:pt x="1336" y="579"/>
                  <a:pt x="1337" y="581"/>
                  <a:pt x="1338" y="583"/>
                </a:cubicBezTo>
                <a:cubicBezTo>
                  <a:pt x="1338" y="582"/>
                  <a:pt x="1338" y="579"/>
                  <a:pt x="1340" y="579"/>
                </a:cubicBezTo>
                <a:cubicBezTo>
                  <a:pt x="1342" y="581"/>
                  <a:pt x="1342" y="582"/>
                  <a:pt x="1342" y="585"/>
                </a:cubicBezTo>
                <a:cubicBezTo>
                  <a:pt x="1346" y="585"/>
                  <a:pt x="1341" y="579"/>
                  <a:pt x="1341" y="575"/>
                </a:cubicBezTo>
                <a:cubicBezTo>
                  <a:pt x="1343" y="576"/>
                  <a:pt x="1347" y="583"/>
                  <a:pt x="1344" y="584"/>
                </a:cubicBezTo>
                <a:cubicBezTo>
                  <a:pt x="1346" y="586"/>
                  <a:pt x="1352" y="585"/>
                  <a:pt x="1350" y="591"/>
                </a:cubicBezTo>
                <a:cubicBezTo>
                  <a:pt x="1345" y="585"/>
                  <a:pt x="1347" y="589"/>
                  <a:pt x="1345" y="593"/>
                </a:cubicBezTo>
                <a:cubicBezTo>
                  <a:pt x="1342" y="591"/>
                  <a:pt x="1342" y="588"/>
                  <a:pt x="1345" y="587"/>
                </a:cubicBezTo>
                <a:cubicBezTo>
                  <a:pt x="1340" y="585"/>
                  <a:pt x="1342" y="591"/>
                  <a:pt x="1339" y="584"/>
                </a:cubicBezTo>
                <a:cubicBezTo>
                  <a:pt x="1339" y="590"/>
                  <a:pt x="1331" y="593"/>
                  <a:pt x="1329" y="590"/>
                </a:cubicBezTo>
                <a:cubicBezTo>
                  <a:pt x="1327" y="591"/>
                  <a:pt x="1331" y="596"/>
                  <a:pt x="1332" y="597"/>
                </a:cubicBezTo>
                <a:cubicBezTo>
                  <a:pt x="1333" y="593"/>
                  <a:pt x="1334" y="594"/>
                  <a:pt x="1339" y="591"/>
                </a:cubicBezTo>
                <a:cubicBezTo>
                  <a:pt x="1340" y="592"/>
                  <a:pt x="1339" y="593"/>
                  <a:pt x="1339" y="593"/>
                </a:cubicBezTo>
                <a:cubicBezTo>
                  <a:pt x="1339" y="594"/>
                  <a:pt x="1339" y="595"/>
                  <a:pt x="1340" y="596"/>
                </a:cubicBezTo>
                <a:cubicBezTo>
                  <a:pt x="1324" y="600"/>
                  <a:pt x="1306" y="609"/>
                  <a:pt x="1299" y="613"/>
                </a:cubicBezTo>
                <a:cubicBezTo>
                  <a:pt x="1299" y="612"/>
                  <a:pt x="1300" y="611"/>
                  <a:pt x="1299" y="610"/>
                </a:cubicBezTo>
                <a:cubicBezTo>
                  <a:pt x="1295" y="609"/>
                  <a:pt x="1299" y="615"/>
                  <a:pt x="1295" y="615"/>
                </a:cubicBezTo>
                <a:cubicBezTo>
                  <a:pt x="1295" y="609"/>
                  <a:pt x="1292" y="618"/>
                  <a:pt x="1284" y="618"/>
                </a:cubicBezTo>
                <a:cubicBezTo>
                  <a:pt x="1284" y="616"/>
                  <a:pt x="1283" y="614"/>
                  <a:pt x="1282" y="612"/>
                </a:cubicBezTo>
                <a:cubicBezTo>
                  <a:pt x="1290" y="614"/>
                  <a:pt x="1290" y="608"/>
                  <a:pt x="1300" y="608"/>
                </a:cubicBezTo>
                <a:cubicBezTo>
                  <a:pt x="1295" y="603"/>
                  <a:pt x="1294" y="607"/>
                  <a:pt x="1299" y="602"/>
                </a:cubicBezTo>
                <a:cubicBezTo>
                  <a:pt x="1291" y="602"/>
                  <a:pt x="1288" y="610"/>
                  <a:pt x="1280" y="610"/>
                </a:cubicBezTo>
                <a:cubicBezTo>
                  <a:pt x="1279" y="611"/>
                  <a:pt x="1277" y="618"/>
                  <a:pt x="1280" y="618"/>
                </a:cubicBezTo>
                <a:cubicBezTo>
                  <a:pt x="1280" y="622"/>
                  <a:pt x="1274" y="621"/>
                  <a:pt x="1272" y="623"/>
                </a:cubicBezTo>
                <a:cubicBezTo>
                  <a:pt x="1271" y="620"/>
                  <a:pt x="1270" y="619"/>
                  <a:pt x="1268" y="619"/>
                </a:cubicBezTo>
                <a:cubicBezTo>
                  <a:pt x="1266" y="615"/>
                  <a:pt x="1269" y="615"/>
                  <a:pt x="1268" y="612"/>
                </a:cubicBezTo>
                <a:cubicBezTo>
                  <a:pt x="1266" y="609"/>
                  <a:pt x="1267" y="618"/>
                  <a:pt x="1264" y="614"/>
                </a:cubicBezTo>
                <a:cubicBezTo>
                  <a:pt x="1266" y="616"/>
                  <a:pt x="1267" y="621"/>
                  <a:pt x="1270" y="622"/>
                </a:cubicBezTo>
                <a:cubicBezTo>
                  <a:pt x="1260" y="631"/>
                  <a:pt x="1252" y="628"/>
                  <a:pt x="1246" y="634"/>
                </a:cubicBezTo>
                <a:cubicBezTo>
                  <a:pt x="1241" y="635"/>
                  <a:pt x="1246" y="630"/>
                  <a:pt x="1245" y="627"/>
                </a:cubicBezTo>
                <a:cubicBezTo>
                  <a:pt x="1239" y="628"/>
                  <a:pt x="1245" y="631"/>
                  <a:pt x="1242" y="635"/>
                </a:cubicBezTo>
                <a:cubicBezTo>
                  <a:pt x="1240" y="635"/>
                  <a:pt x="1238" y="638"/>
                  <a:pt x="1237" y="633"/>
                </a:cubicBezTo>
                <a:cubicBezTo>
                  <a:pt x="1240" y="640"/>
                  <a:pt x="1220" y="642"/>
                  <a:pt x="1218" y="640"/>
                </a:cubicBezTo>
                <a:cubicBezTo>
                  <a:pt x="1217" y="641"/>
                  <a:pt x="1217" y="643"/>
                  <a:pt x="1218" y="645"/>
                </a:cubicBezTo>
                <a:cubicBezTo>
                  <a:pt x="1210" y="642"/>
                  <a:pt x="1201" y="654"/>
                  <a:pt x="1193" y="655"/>
                </a:cubicBezTo>
                <a:cubicBezTo>
                  <a:pt x="1194" y="657"/>
                  <a:pt x="1195" y="656"/>
                  <a:pt x="1196" y="659"/>
                </a:cubicBezTo>
                <a:cubicBezTo>
                  <a:pt x="1219" y="649"/>
                  <a:pt x="1234" y="644"/>
                  <a:pt x="1256" y="638"/>
                </a:cubicBezTo>
                <a:cubicBezTo>
                  <a:pt x="1234" y="646"/>
                  <a:pt x="1220" y="655"/>
                  <a:pt x="1208" y="660"/>
                </a:cubicBezTo>
                <a:cubicBezTo>
                  <a:pt x="1206" y="661"/>
                  <a:pt x="1202" y="661"/>
                  <a:pt x="1203" y="660"/>
                </a:cubicBezTo>
                <a:cubicBezTo>
                  <a:pt x="1196" y="669"/>
                  <a:pt x="1179" y="660"/>
                  <a:pt x="1178" y="674"/>
                </a:cubicBezTo>
                <a:cubicBezTo>
                  <a:pt x="1174" y="671"/>
                  <a:pt x="1175" y="672"/>
                  <a:pt x="1175" y="677"/>
                </a:cubicBezTo>
                <a:cubicBezTo>
                  <a:pt x="1174" y="677"/>
                  <a:pt x="1173" y="674"/>
                  <a:pt x="1172" y="673"/>
                </a:cubicBezTo>
                <a:cubicBezTo>
                  <a:pt x="1171" y="673"/>
                  <a:pt x="1172" y="676"/>
                  <a:pt x="1173" y="677"/>
                </a:cubicBezTo>
                <a:cubicBezTo>
                  <a:pt x="1171" y="678"/>
                  <a:pt x="1170" y="673"/>
                  <a:pt x="1168" y="674"/>
                </a:cubicBezTo>
                <a:cubicBezTo>
                  <a:pt x="1172" y="677"/>
                  <a:pt x="1167" y="679"/>
                  <a:pt x="1166" y="673"/>
                </a:cubicBezTo>
                <a:cubicBezTo>
                  <a:pt x="1166" y="677"/>
                  <a:pt x="1164" y="675"/>
                  <a:pt x="1164" y="675"/>
                </a:cubicBezTo>
                <a:cubicBezTo>
                  <a:pt x="1138" y="687"/>
                  <a:pt x="1102" y="708"/>
                  <a:pt x="1062" y="719"/>
                </a:cubicBezTo>
                <a:cubicBezTo>
                  <a:pt x="1061" y="720"/>
                  <a:pt x="1062" y="722"/>
                  <a:pt x="1063" y="722"/>
                </a:cubicBezTo>
                <a:cubicBezTo>
                  <a:pt x="1051" y="724"/>
                  <a:pt x="1023" y="735"/>
                  <a:pt x="1018" y="750"/>
                </a:cubicBezTo>
                <a:cubicBezTo>
                  <a:pt x="1019" y="748"/>
                  <a:pt x="1016" y="744"/>
                  <a:pt x="1018" y="743"/>
                </a:cubicBezTo>
                <a:cubicBezTo>
                  <a:pt x="1014" y="737"/>
                  <a:pt x="1013" y="741"/>
                  <a:pt x="1009" y="743"/>
                </a:cubicBezTo>
                <a:cubicBezTo>
                  <a:pt x="1013" y="745"/>
                  <a:pt x="1010" y="753"/>
                  <a:pt x="1008" y="745"/>
                </a:cubicBezTo>
                <a:cubicBezTo>
                  <a:pt x="1006" y="747"/>
                  <a:pt x="1011" y="757"/>
                  <a:pt x="1006" y="754"/>
                </a:cubicBezTo>
                <a:cubicBezTo>
                  <a:pt x="1009" y="761"/>
                  <a:pt x="1011" y="754"/>
                  <a:pt x="1014" y="756"/>
                </a:cubicBezTo>
                <a:cubicBezTo>
                  <a:pt x="1013" y="755"/>
                  <a:pt x="1011" y="754"/>
                  <a:pt x="1009" y="752"/>
                </a:cubicBezTo>
                <a:cubicBezTo>
                  <a:pt x="1010" y="748"/>
                  <a:pt x="1018" y="752"/>
                  <a:pt x="1016" y="755"/>
                </a:cubicBezTo>
                <a:cubicBezTo>
                  <a:pt x="1035" y="746"/>
                  <a:pt x="1064" y="747"/>
                  <a:pt x="1079" y="730"/>
                </a:cubicBezTo>
                <a:cubicBezTo>
                  <a:pt x="1077" y="728"/>
                  <a:pt x="1075" y="726"/>
                  <a:pt x="1073" y="725"/>
                </a:cubicBezTo>
                <a:cubicBezTo>
                  <a:pt x="1073" y="728"/>
                  <a:pt x="1075" y="728"/>
                  <a:pt x="1076" y="728"/>
                </a:cubicBezTo>
                <a:cubicBezTo>
                  <a:pt x="1071" y="733"/>
                  <a:pt x="1061" y="734"/>
                  <a:pt x="1055" y="738"/>
                </a:cubicBezTo>
                <a:cubicBezTo>
                  <a:pt x="1055" y="731"/>
                  <a:pt x="1069" y="733"/>
                  <a:pt x="1072" y="727"/>
                </a:cubicBezTo>
                <a:cubicBezTo>
                  <a:pt x="1071" y="726"/>
                  <a:pt x="1070" y="725"/>
                  <a:pt x="1070" y="723"/>
                </a:cubicBezTo>
                <a:cubicBezTo>
                  <a:pt x="1078" y="724"/>
                  <a:pt x="1083" y="722"/>
                  <a:pt x="1088" y="722"/>
                </a:cubicBezTo>
                <a:cubicBezTo>
                  <a:pt x="1088" y="719"/>
                  <a:pt x="1086" y="719"/>
                  <a:pt x="1085" y="720"/>
                </a:cubicBezTo>
                <a:cubicBezTo>
                  <a:pt x="1102" y="713"/>
                  <a:pt x="1118" y="703"/>
                  <a:pt x="1132" y="703"/>
                </a:cubicBezTo>
                <a:cubicBezTo>
                  <a:pt x="1137" y="695"/>
                  <a:pt x="1158" y="695"/>
                  <a:pt x="1166" y="688"/>
                </a:cubicBezTo>
                <a:cubicBezTo>
                  <a:pt x="1145" y="705"/>
                  <a:pt x="1103" y="714"/>
                  <a:pt x="1081" y="728"/>
                </a:cubicBezTo>
                <a:cubicBezTo>
                  <a:pt x="1108" y="733"/>
                  <a:pt x="1127" y="707"/>
                  <a:pt x="1153" y="708"/>
                </a:cubicBezTo>
                <a:cubicBezTo>
                  <a:pt x="1145" y="704"/>
                  <a:pt x="1160" y="704"/>
                  <a:pt x="1158" y="709"/>
                </a:cubicBezTo>
                <a:cubicBezTo>
                  <a:pt x="1162" y="710"/>
                  <a:pt x="1158" y="701"/>
                  <a:pt x="1155" y="705"/>
                </a:cubicBezTo>
                <a:cubicBezTo>
                  <a:pt x="1155" y="701"/>
                  <a:pt x="1162" y="702"/>
                  <a:pt x="1165" y="700"/>
                </a:cubicBezTo>
                <a:cubicBezTo>
                  <a:pt x="1166" y="706"/>
                  <a:pt x="1161" y="701"/>
                  <a:pt x="1160" y="707"/>
                </a:cubicBezTo>
                <a:cubicBezTo>
                  <a:pt x="1176" y="703"/>
                  <a:pt x="1177" y="700"/>
                  <a:pt x="1195" y="696"/>
                </a:cubicBezTo>
                <a:cubicBezTo>
                  <a:pt x="1034" y="768"/>
                  <a:pt x="897" y="822"/>
                  <a:pt x="764" y="875"/>
                </a:cubicBezTo>
                <a:cubicBezTo>
                  <a:pt x="735" y="891"/>
                  <a:pt x="683" y="911"/>
                  <a:pt x="654" y="918"/>
                </a:cubicBezTo>
                <a:cubicBezTo>
                  <a:pt x="654" y="923"/>
                  <a:pt x="650" y="927"/>
                  <a:pt x="647" y="920"/>
                </a:cubicBezTo>
                <a:cubicBezTo>
                  <a:pt x="649" y="928"/>
                  <a:pt x="631" y="932"/>
                  <a:pt x="630" y="928"/>
                </a:cubicBezTo>
                <a:cubicBezTo>
                  <a:pt x="625" y="934"/>
                  <a:pt x="620" y="935"/>
                  <a:pt x="613" y="934"/>
                </a:cubicBezTo>
                <a:cubicBezTo>
                  <a:pt x="612" y="935"/>
                  <a:pt x="613" y="937"/>
                  <a:pt x="613" y="939"/>
                </a:cubicBezTo>
                <a:cubicBezTo>
                  <a:pt x="603" y="943"/>
                  <a:pt x="581" y="946"/>
                  <a:pt x="572" y="955"/>
                </a:cubicBezTo>
                <a:cubicBezTo>
                  <a:pt x="571" y="957"/>
                  <a:pt x="567" y="953"/>
                  <a:pt x="567" y="953"/>
                </a:cubicBezTo>
                <a:cubicBezTo>
                  <a:pt x="558" y="957"/>
                  <a:pt x="551" y="963"/>
                  <a:pt x="540" y="968"/>
                </a:cubicBezTo>
                <a:cubicBezTo>
                  <a:pt x="520" y="976"/>
                  <a:pt x="495" y="986"/>
                  <a:pt x="475" y="995"/>
                </a:cubicBezTo>
                <a:cubicBezTo>
                  <a:pt x="464" y="1000"/>
                  <a:pt x="454" y="1008"/>
                  <a:pt x="445" y="1006"/>
                </a:cubicBezTo>
                <a:cubicBezTo>
                  <a:pt x="425" y="1016"/>
                  <a:pt x="399" y="1030"/>
                  <a:pt x="382" y="1033"/>
                </a:cubicBezTo>
                <a:cubicBezTo>
                  <a:pt x="379" y="1033"/>
                  <a:pt x="383" y="1038"/>
                  <a:pt x="383" y="1040"/>
                </a:cubicBezTo>
                <a:cubicBezTo>
                  <a:pt x="338" y="1046"/>
                  <a:pt x="295" y="1081"/>
                  <a:pt x="258" y="1087"/>
                </a:cubicBezTo>
                <a:cubicBezTo>
                  <a:pt x="256" y="1093"/>
                  <a:pt x="245" y="1100"/>
                  <a:pt x="242" y="1096"/>
                </a:cubicBezTo>
                <a:cubicBezTo>
                  <a:pt x="215" y="1113"/>
                  <a:pt x="195" y="1123"/>
                  <a:pt x="168" y="1130"/>
                </a:cubicBezTo>
                <a:cubicBezTo>
                  <a:pt x="169" y="1122"/>
                  <a:pt x="164" y="1128"/>
                  <a:pt x="161" y="1122"/>
                </a:cubicBezTo>
                <a:cubicBezTo>
                  <a:pt x="169" y="1123"/>
                  <a:pt x="170" y="1119"/>
                  <a:pt x="174" y="1115"/>
                </a:cubicBezTo>
                <a:cubicBezTo>
                  <a:pt x="171" y="1110"/>
                  <a:pt x="172" y="1108"/>
                  <a:pt x="173" y="1105"/>
                </a:cubicBezTo>
                <a:cubicBezTo>
                  <a:pt x="168" y="1106"/>
                  <a:pt x="171" y="1104"/>
                  <a:pt x="165" y="1103"/>
                </a:cubicBezTo>
                <a:cubicBezTo>
                  <a:pt x="165" y="1104"/>
                  <a:pt x="165" y="1113"/>
                  <a:pt x="168" y="1110"/>
                </a:cubicBezTo>
                <a:cubicBezTo>
                  <a:pt x="166" y="1116"/>
                  <a:pt x="164" y="1110"/>
                  <a:pt x="164" y="1105"/>
                </a:cubicBezTo>
                <a:cubicBezTo>
                  <a:pt x="164" y="1108"/>
                  <a:pt x="162" y="1110"/>
                  <a:pt x="158" y="1110"/>
                </a:cubicBezTo>
                <a:cubicBezTo>
                  <a:pt x="158" y="1107"/>
                  <a:pt x="160" y="1105"/>
                  <a:pt x="162" y="1104"/>
                </a:cubicBezTo>
                <a:cubicBezTo>
                  <a:pt x="160" y="1100"/>
                  <a:pt x="156" y="1110"/>
                  <a:pt x="157" y="1102"/>
                </a:cubicBezTo>
                <a:cubicBezTo>
                  <a:pt x="154" y="1105"/>
                  <a:pt x="156" y="1105"/>
                  <a:pt x="158" y="1109"/>
                </a:cubicBezTo>
                <a:cubicBezTo>
                  <a:pt x="154" y="1108"/>
                  <a:pt x="151" y="1109"/>
                  <a:pt x="147" y="1109"/>
                </a:cubicBezTo>
                <a:cubicBezTo>
                  <a:pt x="146" y="1100"/>
                  <a:pt x="148" y="1102"/>
                  <a:pt x="145" y="1095"/>
                </a:cubicBezTo>
                <a:cubicBezTo>
                  <a:pt x="150" y="1096"/>
                  <a:pt x="152" y="1091"/>
                  <a:pt x="154" y="1088"/>
                </a:cubicBezTo>
                <a:cubicBezTo>
                  <a:pt x="157" y="1092"/>
                  <a:pt x="154" y="1092"/>
                  <a:pt x="154" y="1095"/>
                </a:cubicBezTo>
                <a:cubicBezTo>
                  <a:pt x="157" y="1092"/>
                  <a:pt x="160" y="1090"/>
                  <a:pt x="161" y="1086"/>
                </a:cubicBezTo>
                <a:cubicBezTo>
                  <a:pt x="157" y="1085"/>
                  <a:pt x="153" y="1086"/>
                  <a:pt x="151" y="1079"/>
                </a:cubicBezTo>
                <a:cubicBezTo>
                  <a:pt x="157" y="1076"/>
                  <a:pt x="156" y="1068"/>
                  <a:pt x="164" y="1065"/>
                </a:cubicBezTo>
                <a:cubicBezTo>
                  <a:pt x="163" y="1061"/>
                  <a:pt x="154" y="1061"/>
                  <a:pt x="161" y="1059"/>
                </a:cubicBezTo>
                <a:cubicBezTo>
                  <a:pt x="160" y="1056"/>
                  <a:pt x="157" y="1060"/>
                  <a:pt x="155" y="1059"/>
                </a:cubicBezTo>
                <a:cubicBezTo>
                  <a:pt x="155" y="1057"/>
                  <a:pt x="155" y="1056"/>
                  <a:pt x="157" y="1055"/>
                </a:cubicBezTo>
                <a:cubicBezTo>
                  <a:pt x="151" y="1058"/>
                  <a:pt x="140" y="1067"/>
                  <a:pt x="127" y="1069"/>
                </a:cubicBezTo>
                <a:cubicBezTo>
                  <a:pt x="126" y="1066"/>
                  <a:pt x="128" y="1065"/>
                  <a:pt x="126" y="1063"/>
                </a:cubicBezTo>
                <a:cubicBezTo>
                  <a:pt x="126" y="1068"/>
                  <a:pt x="125" y="1064"/>
                  <a:pt x="121" y="1066"/>
                </a:cubicBezTo>
                <a:cubicBezTo>
                  <a:pt x="123" y="1064"/>
                  <a:pt x="122" y="1060"/>
                  <a:pt x="125" y="1058"/>
                </a:cubicBezTo>
                <a:cubicBezTo>
                  <a:pt x="129" y="1062"/>
                  <a:pt x="127" y="1061"/>
                  <a:pt x="134" y="1063"/>
                </a:cubicBezTo>
                <a:cubicBezTo>
                  <a:pt x="131" y="1060"/>
                  <a:pt x="129" y="1056"/>
                  <a:pt x="125" y="1058"/>
                </a:cubicBezTo>
                <a:cubicBezTo>
                  <a:pt x="127" y="1051"/>
                  <a:pt x="120" y="1052"/>
                  <a:pt x="116" y="1054"/>
                </a:cubicBezTo>
                <a:cubicBezTo>
                  <a:pt x="115" y="1051"/>
                  <a:pt x="123" y="1054"/>
                  <a:pt x="119" y="1048"/>
                </a:cubicBezTo>
                <a:cubicBezTo>
                  <a:pt x="122" y="1050"/>
                  <a:pt x="124" y="1053"/>
                  <a:pt x="128" y="1050"/>
                </a:cubicBezTo>
                <a:cubicBezTo>
                  <a:pt x="129" y="1048"/>
                  <a:pt x="127" y="1048"/>
                  <a:pt x="129" y="1045"/>
                </a:cubicBezTo>
                <a:cubicBezTo>
                  <a:pt x="127" y="1046"/>
                  <a:pt x="126" y="1042"/>
                  <a:pt x="122" y="1041"/>
                </a:cubicBezTo>
                <a:cubicBezTo>
                  <a:pt x="122" y="1042"/>
                  <a:pt x="124" y="1044"/>
                  <a:pt x="122" y="1047"/>
                </a:cubicBezTo>
                <a:cubicBezTo>
                  <a:pt x="121" y="1047"/>
                  <a:pt x="121" y="1041"/>
                  <a:pt x="116" y="1044"/>
                </a:cubicBezTo>
                <a:cubicBezTo>
                  <a:pt x="121" y="1039"/>
                  <a:pt x="111" y="1028"/>
                  <a:pt x="107" y="1021"/>
                </a:cubicBezTo>
                <a:cubicBezTo>
                  <a:pt x="106" y="1021"/>
                  <a:pt x="107" y="1024"/>
                  <a:pt x="108" y="1026"/>
                </a:cubicBezTo>
                <a:cubicBezTo>
                  <a:pt x="106" y="1025"/>
                  <a:pt x="105" y="1023"/>
                  <a:pt x="103" y="1024"/>
                </a:cubicBezTo>
                <a:cubicBezTo>
                  <a:pt x="103" y="1021"/>
                  <a:pt x="109" y="1017"/>
                  <a:pt x="110" y="1018"/>
                </a:cubicBezTo>
                <a:cubicBezTo>
                  <a:pt x="107" y="1023"/>
                  <a:pt x="113" y="1023"/>
                  <a:pt x="117" y="1031"/>
                </a:cubicBezTo>
                <a:cubicBezTo>
                  <a:pt x="119" y="1030"/>
                  <a:pt x="120" y="1029"/>
                  <a:pt x="118" y="1025"/>
                </a:cubicBezTo>
                <a:cubicBezTo>
                  <a:pt x="117" y="1024"/>
                  <a:pt x="115" y="1028"/>
                  <a:pt x="113" y="1024"/>
                </a:cubicBezTo>
                <a:cubicBezTo>
                  <a:pt x="113" y="1021"/>
                  <a:pt x="115" y="1023"/>
                  <a:pt x="116" y="1023"/>
                </a:cubicBezTo>
                <a:cubicBezTo>
                  <a:pt x="115" y="1019"/>
                  <a:pt x="114" y="1020"/>
                  <a:pt x="112" y="1021"/>
                </a:cubicBezTo>
                <a:cubicBezTo>
                  <a:pt x="111" y="1018"/>
                  <a:pt x="111" y="1016"/>
                  <a:pt x="113" y="1015"/>
                </a:cubicBezTo>
                <a:cubicBezTo>
                  <a:pt x="113" y="1014"/>
                  <a:pt x="108" y="1012"/>
                  <a:pt x="109" y="1015"/>
                </a:cubicBezTo>
                <a:cubicBezTo>
                  <a:pt x="106" y="1012"/>
                  <a:pt x="104" y="1011"/>
                  <a:pt x="102" y="1006"/>
                </a:cubicBezTo>
                <a:cubicBezTo>
                  <a:pt x="104" y="1004"/>
                  <a:pt x="105" y="1008"/>
                  <a:pt x="107" y="1007"/>
                </a:cubicBezTo>
                <a:cubicBezTo>
                  <a:pt x="108" y="1003"/>
                  <a:pt x="107" y="999"/>
                  <a:pt x="104" y="995"/>
                </a:cubicBezTo>
                <a:cubicBezTo>
                  <a:pt x="106" y="994"/>
                  <a:pt x="108" y="994"/>
                  <a:pt x="109" y="993"/>
                </a:cubicBezTo>
                <a:cubicBezTo>
                  <a:pt x="107" y="988"/>
                  <a:pt x="109" y="987"/>
                  <a:pt x="107" y="982"/>
                </a:cubicBezTo>
                <a:cubicBezTo>
                  <a:pt x="111" y="981"/>
                  <a:pt x="117" y="980"/>
                  <a:pt x="119" y="976"/>
                </a:cubicBezTo>
                <a:cubicBezTo>
                  <a:pt x="114" y="975"/>
                  <a:pt x="111" y="975"/>
                  <a:pt x="109" y="972"/>
                </a:cubicBezTo>
                <a:cubicBezTo>
                  <a:pt x="103" y="979"/>
                  <a:pt x="99" y="974"/>
                  <a:pt x="97" y="976"/>
                </a:cubicBezTo>
                <a:cubicBezTo>
                  <a:pt x="94" y="964"/>
                  <a:pt x="93" y="963"/>
                  <a:pt x="95" y="955"/>
                </a:cubicBezTo>
                <a:cubicBezTo>
                  <a:pt x="96" y="954"/>
                  <a:pt x="96" y="956"/>
                  <a:pt x="97" y="957"/>
                </a:cubicBezTo>
                <a:cubicBezTo>
                  <a:pt x="96" y="953"/>
                  <a:pt x="98" y="952"/>
                  <a:pt x="94" y="947"/>
                </a:cubicBezTo>
                <a:cubicBezTo>
                  <a:pt x="91" y="947"/>
                  <a:pt x="98" y="955"/>
                  <a:pt x="93" y="954"/>
                </a:cubicBezTo>
                <a:cubicBezTo>
                  <a:pt x="93" y="950"/>
                  <a:pt x="92" y="945"/>
                  <a:pt x="89" y="942"/>
                </a:cubicBezTo>
                <a:cubicBezTo>
                  <a:pt x="88" y="937"/>
                  <a:pt x="92" y="940"/>
                  <a:pt x="92" y="944"/>
                </a:cubicBezTo>
                <a:cubicBezTo>
                  <a:pt x="96" y="944"/>
                  <a:pt x="93" y="939"/>
                  <a:pt x="97" y="939"/>
                </a:cubicBezTo>
                <a:cubicBezTo>
                  <a:pt x="94" y="934"/>
                  <a:pt x="94" y="944"/>
                  <a:pt x="92" y="939"/>
                </a:cubicBezTo>
                <a:cubicBezTo>
                  <a:pt x="89" y="934"/>
                  <a:pt x="94" y="935"/>
                  <a:pt x="96" y="936"/>
                </a:cubicBezTo>
                <a:cubicBezTo>
                  <a:pt x="92" y="933"/>
                  <a:pt x="95" y="934"/>
                  <a:pt x="95" y="931"/>
                </a:cubicBezTo>
                <a:cubicBezTo>
                  <a:pt x="93" y="930"/>
                  <a:pt x="84" y="932"/>
                  <a:pt x="81" y="935"/>
                </a:cubicBezTo>
                <a:cubicBezTo>
                  <a:pt x="79" y="930"/>
                  <a:pt x="78" y="931"/>
                  <a:pt x="74" y="927"/>
                </a:cubicBezTo>
                <a:cubicBezTo>
                  <a:pt x="79" y="926"/>
                  <a:pt x="69" y="910"/>
                  <a:pt x="65" y="906"/>
                </a:cubicBezTo>
                <a:cubicBezTo>
                  <a:pt x="67" y="908"/>
                  <a:pt x="68" y="909"/>
                  <a:pt x="70" y="910"/>
                </a:cubicBezTo>
                <a:cubicBezTo>
                  <a:pt x="71" y="906"/>
                  <a:pt x="65" y="893"/>
                  <a:pt x="63" y="901"/>
                </a:cubicBezTo>
                <a:cubicBezTo>
                  <a:pt x="64" y="896"/>
                  <a:pt x="59" y="898"/>
                  <a:pt x="60" y="892"/>
                </a:cubicBezTo>
                <a:cubicBezTo>
                  <a:pt x="61" y="891"/>
                  <a:pt x="62" y="896"/>
                  <a:pt x="63" y="895"/>
                </a:cubicBezTo>
                <a:cubicBezTo>
                  <a:pt x="64" y="886"/>
                  <a:pt x="57" y="877"/>
                  <a:pt x="56" y="863"/>
                </a:cubicBezTo>
                <a:cubicBezTo>
                  <a:pt x="59" y="860"/>
                  <a:pt x="60" y="862"/>
                  <a:pt x="63" y="859"/>
                </a:cubicBezTo>
                <a:cubicBezTo>
                  <a:pt x="62" y="857"/>
                  <a:pt x="61" y="855"/>
                  <a:pt x="61" y="853"/>
                </a:cubicBezTo>
                <a:cubicBezTo>
                  <a:pt x="57" y="850"/>
                  <a:pt x="56" y="854"/>
                  <a:pt x="53" y="852"/>
                </a:cubicBezTo>
                <a:cubicBezTo>
                  <a:pt x="54" y="849"/>
                  <a:pt x="60" y="844"/>
                  <a:pt x="53" y="840"/>
                </a:cubicBezTo>
                <a:cubicBezTo>
                  <a:pt x="58" y="835"/>
                  <a:pt x="42" y="814"/>
                  <a:pt x="40" y="801"/>
                </a:cubicBezTo>
                <a:cubicBezTo>
                  <a:pt x="35" y="799"/>
                  <a:pt x="33" y="799"/>
                  <a:pt x="29" y="797"/>
                </a:cubicBezTo>
                <a:cubicBezTo>
                  <a:pt x="31" y="794"/>
                  <a:pt x="33" y="788"/>
                  <a:pt x="36" y="789"/>
                </a:cubicBezTo>
                <a:cubicBezTo>
                  <a:pt x="37" y="780"/>
                  <a:pt x="34" y="769"/>
                  <a:pt x="29" y="763"/>
                </a:cubicBezTo>
                <a:cubicBezTo>
                  <a:pt x="33" y="760"/>
                  <a:pt x="32" y="762"/>
                  <a:pt x="35" y="759"/>
                </a:cubicBezTo>
                <a:cubicBezTo>
                  <a:pt x="31" y="758"/>
                  <a:pt x="28" y="755"/>
                  <a:pt x="23" y="755"/>
                </a:cubicBezTo>
                <a:cubicBezTo>
                  <a:pt x="25" y="753"/>
                  <a:pt x="26" y="750"/>
                  <a:pt x="23" y="744"/>
                </a:cubicBezTo>
                <a:cubicBezTo>
                  <a:pt x="27" y="741"/>
                  <a:pt x="24" y="737"/>
                  <a:pt x="29" y="733"/>
                </a:cubicBezTo>
                <a:cubicBezTo>
                  <a:pt x="25" y="730"/>
                  <a:pt x="26" y="730"/>
                  <a:pt x="28" y="727"/>
                </a:cubicBezTo>
                <a:cubicBezTo>
                  <a:pt x="25" y="724"/>
                  <a:pt x="22" y="725"/>
                  <a:pt x="21" y="728"/>
                </a:cubicBezTo>
                <a:cubicBezTo>
                  <a:pt x="17" y="725"/>
                  <a:pt x="16" y="716"/>
                  <a:pt x="13" y="722"/>
                </a:cubicBezTo>
                <a:cubicBezTo>
                  <a:pt x="10" y="718"/>
                  <a:pt x="13" y="717"/>
                  <a:pt x="11" y="713"/>
                </a:cubicBezTo>
                <a:cubicBezTo>
                  <a:pt x="18" y="709"/>
                  <a:pt x="26" y="708"/>
                  <a:pt x="28" y="697"/>
                </a:cubicBezTo>
                <a:cubicBezTo>
                  <a:pt x="22" y="695"/>
                  <a:pt x="28" y="695"/>
                  <a:pt x="24" y="685"/>
                </a:cubicBezTo>
                <a:cubicBezTo>
                  <a:pt x="29" y="689"/>
                  <a:pt x="24" y="684"/>
                  <a:pt x="23" y="678"/>
                </a:cubicBezTo>
                <a:cubicBezTo>
                  <a:pt x="26" y="680"/>
                  <a:pt x="25" y="672"/>
                  <a:pt x="31" y="672"/>
                </a:cubicBezTo>
                <a:cubicBezTo>
                  <a:pt x="28" y="669"/>
                  <a:pt x="15" y="673"/>
                  <a:pt x="14" y="675"/>
                </a:cubicBezTo>
                <a:cubicBezTo>
                  <a:pt x="12" y="676"/>
                  <a:pt x="10" y="668"/>
                  <a:pt x="14" y="670"/>
                </a:cubicBezTo>
                <a:cubicBezTo>
                  <a:pt x="12" y="667"/>
                  <a:pt x="8" y="671"/>
                  <a:pt x="6" y="671"/>
                </a:cubicBezTo>
                <a:cubicBezTo>
                  <a:pt x="12" y="660"/>
                  <a:pt x="30" y="657"/>
                  <a:pt x="41" y="645"/>
                </a:cubicBezTo>
                <a:cubicBezTo>
                  <a:pt x="37" y="643"/>
                  <a:pt x="30" y="648"/>
                  <a:pt x="26" y="649"/>
                </a:cubicBezTo>
                <a:cubicBezTo>
                  <a:pt x="25" y="648"/>
                  <a:pt x="26" y="647"/>
                  <a:pt x="26" y="646"/>
                </a:cubicBezTo>
                <a:cubicBezTo>
                  <a:pt x="20" y="647"/>
                  <a:pt x="12" y="652"/>
                  <a:pt x="7" y="650"/>
                </a:cubicBezTo>
                <a:cubicBezTo>
                  <a:pt x="4" y="645"/>
                  <a:pt x="12" y="647"/>
                  <a:pt x="14" y="644"/>
                </a:cubicBezTo>
                <a:cubicBezTo>
                  <a:pt x="13" y="638"/>
                  <a:pt x="13" y="645"/>
                  <a:pt x="10" y="643"/>
                </a:cubicBezTo>
                <a:cubicBezTo>
                  <a:pt x="25" y="633"/>
                  <a:pt x="43" y="624"/>
                  <a:pt x="58" y="611"/>
                </a:cubicBezTo>
                <a:cubicBezTo>
                  <a:pt x="125" y="562"/>
                  <a:pt x="214" y="519"/>
                  <a:pt x="294" y="479"/>
                </a:cubicBezTo>
                <a:cubicBezTo>
                  <a:pt x="293" y="475"/>
                  <a:pt x="292" y="475"/>
                  <a:pt x="291" y="473"/>
                </a:cubicBezTo>
                <a:cubicBezTo>
                  <a:pt x="273" y="486"/>
                  <a:pt x="248" y="497"/>
                  <a:pt x="226" y="504"/>
                </a:cubicBezTo>
                <a:cubicBezTo>
                  <a:pt x="225" y="504"/>
                  <a:pt x="226" y="506"/>
                  <a:pt x="226" y="507"/>
                </a:cubicBezTo>
                <a:cubicBezTo>
                  <a:pt x="218" y="505"/>
                  <a:pt x="213" y="514"/>
                  <a:pt x="208" y="517"/>
                </a:cubicBezTo>
                <a:cubicBezTo>
                  <a:pt x="191" y="529"/>
                  <a:pt x="168" y="534"/>
                  <a:pt x="148" y="546"/>
                </a:cubicBezTo>
                <a:cubicBezTo>
                  <a:pt x="117" y="565"/>
                  <a:pt x="84" y="585"/>
                  <a:pt x="53" y="602"/>
                </a:cubicBezTo>
                <a:cubicBezTo>
                  <a:pt x="40" y="610"/>
                  <a:pt x="26" y="616"/>
                  <a:pt x="8" y="623"/>
                </a:cubicBezTo>
                <a:cubicBezTo>
                  <a:pt x="7" y="621"/>
                  <a:pt x="17" y="618"/>
                  <a:pt x="15" y="612"/>
                </a:cubicBezTo>
                <a:cubicBezTo>
                  <a:pt x="12" y="605"/>
                  <a:pt x="8" y="620"/>
                  <a:pt x="4" y="611"/>
                </a:cubicBezTo>
                <a:cubicBezTo>
                  <a:pt x="11" y="609"/>
                  <a:pt x="16" y="605"/>
                  <a:pt x="22" y="602"/>
                </a:cubicBezTo>
                <a:cubicBezTo>
                  <a:pt x="14" y="593"/>
                  <a:pt x="10" y="604"/>
                  <a:pt x="2" y="605"/>
                </a:cubicBezTo>
                <a:cubicBezTo>
                  <a:pt x="0" y="600"/>
                  <a:pt x="10" y="597"/>
                  <a:pt x="8" y="601"/>
                </a:cubicBezTo>
                <a:cubicBezTo>
                  <a:pt x="44" y="572"/>
                  <a:pt x="99" y="528"/>
                  <a:pt x="153" y="511"/>
                </a:cubicBezTo>
                <a:cubicBezTo>
                  <a:pt x="153" y="510"/>
                  <a:pt x="154" y="509"/>
                  <a:pt x="155" y="508"/>
                </a:cubicBezTo>
                <a:cubicBezTo>
                  <a:pt x="154" y="506"/>
                  <a:pt x="152" y="508"/>
                  <a:pt x="151" y="508"/>
                </a:cubicBezTo>
                <a:cubicBezTo>
                  <a:pt x="159" y="503"/>
                  <a:pt x="190" y="498"/>
                  <a:pt x="188" y="489"/>
                </a:cubicBezTo>
                <a:cubicBezTo>
                  <a:pt x="206" y="485"/>
                  <a:pt x="227" y="472"/>
                  <a:pt x="245" y="465"/>
                </a:cubicBezTo>
                <a:cubicBezTo>
                  <a:pt x="246" y="465"/>
                  <a:pt x="245" y="462"/>
                  <a:pt x="244" y="462"/>
                </a:cubicBezTo>
                <a:cubicBezTo>
                  <a:pt x="244" y="459"/>
                  <a:pt x="250" y="464"/>
                  <a:pt x="253" y="463"/>
                </a:cubicBezTo>
                <a:cubicBezTo>
                  <a:pt x="253" y="451"/>
                  <a:pt x="264" y="458"/>
                  <a:pt x="266" y="450"/>
                </a:cubicBezTo>
                <a:cubicBezTo>
                  <a:pt x="269" y="449"/>
                  <a:pt x="271" y="451"/>
                  <a:pt x="272" y="454"/>
                </a:cubicBezTo>
                <a:cubicBezTo>
                  <a:pt x="272" y="449"/>
                  <a:pt x="279" y="449"/>
                  <a:pt x="278" y="444"/>
                </a:cubicBezTo>
                <a:cubicBezTo>
                  <a:pt x="290" y="443"/>
                  <a:pt x="306" y="429"/>
                  <a:pt x="316" y="434"/>
                </a:cubicBezTo>
                <a:cubicBezTo>
                  <a:pt x="322" y="434"/>
                  <a:pt x="318" y="421"/>
                  <a:pt x="324" y="425"/>
                </a:cubicBezTo>
                <a:cubicBezTo>
                  <a:pt x="321" y="427"/>
                  <a:pt x="326" y="433"/>
                  <a:pt x="321" y="434"/>
                </a:cubicBezTo>
                <a:cubicBezTo>
                  <a:pt x="324" y="437"/>
                  <a:pt x="328" y="432"/>
                  <a:pt x="325" y="428"/>
                </a:cubicBezTo>
                <a:cubicBezTo>
                  <a:pt x="329" y="424"/>
                  <a:pt x="331" y="426"/>
                  <a:pt x="333" y="420"/>
                </a:cubicBezTo>
                <a:cubicBezTo>
                  <a:pt x="334" y="422"/>
                  <a:pt x="333" y="423"/>
                  <a:pt x="333" y="425"/>
                </a:cubicBezTo>
                <a:cubicBezTo>
                  <a:pt x="339" y="424"/>
                  <a:pt x="338" y="420"/>
                  <a:pt x="337" y="415"/>
                </a:cubicBezTo>
                <a:cubicBezTo>
                  <a:pt x="342" y="413"/>
                  <a:pt x="337" y="418"/>
                  <a:pt x="339" y="421"/>
                </a:cubicBezTo>
                <a:cubicBezTo>
                  <a:pt x="341" y="421"/>
                  <a:pt x="341" y="419"/>
                  <a:pt x="340" y="419"/>
                </a:cubicBezTo>
                <a:cubicBezTo>
                  <a:pt x="343" y="414"/>
                  <a:pt x="348" y="419"/>
                  <a:pt x="351" y="417"/>
                </a:cubicBezTo>
                <a:cubicBezTo>
                  <a:pt x="355" y="415"/>
                  <a:pt x="347" y="411"/>
                  <a:pt x="350" y="411"/>
                </a:cubicBezTo>
                <a:cubicBezTo>
                  <a:pt x="357" y="415"/>
                  <a:pt x="360" y="400"/>
                  <a:pt x="370" y="409"/>
                </a:cubicBezTo>
                <a:cubicBezTo>
                  <a:pt x="372" y="402"/>
                  <a:pt x="388" y="406"/>
                  <a:pt x="383" y="397"/>
                </a:cubicBezTo>
                <a:cubicBezTo>
                  <a:pt x="388" y="397"/>
                  <a:pt x="395" y="388"/>
                  <a:pt x="401" y="396"/>
                </a:cubicBezTo>
                <a:cubicBezTo>
                  <a:pt x="403" y="391"/>
                  <a:pt x="409" y="389"/>
                  <a:pt x="411" y="384"/>
                </a:cubicBezTo>
                <a:cubicBezTo>
                  <a:pt x="412" y="384"/>
                  <a:pt x="413" y="387"/>
                  <a:pt x="414" y="388"/>
                </a:cubicBezTo>
                <a:cubicBezTo>
                  <a:pt x="416" y="387"/>
                  <a:pt x="419" y="385"/>
                  <a:pt x="416" y="379"/>
                </a:cubicBezTo>
                <a:cubicBezTo>
                  <a:pt x="419" y="379"/>
                  <a:pt x="420" y="383"/>
                  <a:pt x="423" y="384"/>
                </a:cubicBezTo>
                <a:cubicBezTo>
                  <a:pt x="425" y="380"/>
                  <a:pt x="427" y="378"/>
                  <a:pt x="428" y="374"/>
                </a:cubicBezTo>
                <a:cubicBezTo>
                  <a:pt x="439" y="379"/>
                  <a:pt x="452" y="368"/>
                  <a:pt x="454" y="363"/>
                </a:cubicBezTo>
                <a:cubicBezTo>
                  <a:pt x="463" y="364"/>
                  <a:pt x="466" y="366"/>
                  <a:pt x="471" y="358"/>
                </a:cubicBezTo>
                <a:cubicBezTo>
                  <a:pt x="479" y="362"/>
                  <a:pt x="486" y="350"/>
                  <a:pt x="493" y="359"/>
                </a:cubicBezTo>
                <a:cubicBezTo>
                  <a:pt x="496" y="355"/>
                  <a:pt x="489" y="358"/>
                  <a:pt x="489" y="352"/>
                </a:cubicBezTo>
                <a:cubicBezTo>
                  <a:pt x="496" y="351"/>
                  <a:pt x="507" y="352"/>
                  <a:pt x="512" y="343"/>
                </a:cubicBezTo>
                <a:cubicBezTo>
                  <a:pt x="520" y="350"/>
                  <a:pt x="525" y="337"/>
                  <a:pt x="535" y="336"/>
                </a:cubicBezTo>
                <a:cubicBezTo>
                  <a:pt x="535" y="338"/>
                  <a:pt x="535" y="339"/>
                  <a:pt x="536" y="339"/>
                </a:cubicBezTo>
                <a:cubicBezTo>
                  <a:pt x="537" y="341"/>
                  <a:pt x="533" y="341"/>
                  <a:pt x="534" y="343"/>
                </a:cubicBezTo>
                <a:cubicBezTo>
                  <a:pt x="535" y="347"/>
                  <a:pt x="539" y="342"/>
                  <a:pt x="542" y="342"/>
                </a:cubicBezTo>
                <a:cubicBezTo>
                  <a:pt x="538" y="337"/>
                  <a:pt x="540" y="341"/>
                  <a:pt x="539" y="335"/>
                </a:cubicBezTo>
                <a:cubicBezTo>
                  <a:pt x="547" y="338"/>
                  <a:pt x="544" y="329"/>
                  <a:pt x="548" y="327"/>
                </a:cubicBezTo>
                <a:cubicBezTo>
                  <a:pt x="550" y="330"/>
                  <a:pt x="547" y="330"/>
                  <a:pt x="547" y="332"/>
                </a:cubicBezTo>
                <a:cubicBezTo>
                  <a:pt x="548" y="335"/>
                  <a:pt x="550" y="335"/>
                  <a:pt x="552" y="334"/>
                </a:cubicBezTo>
                <a:cubicBezTo>
                  <a:pt x="549" y="330"/>
                  <a:pt x="557" y="327"/>
                  <a:pt x="552" y="327"/>
                </a:cubicBezTo>
                <a:cubicBezTo>
                  <a:pt x="559" y="321"/>
                  <a:pt x="570" y="320"/>
                  <a:pt x="573" y="315"/>
                </a:cubicBezTo>
                <a:cubicBezTo>
                  <a:pt x="573" y="316"/>
                  <a:pt x="571" y="317"/>
                  <a:pt x="572" y="318"/>
                </a:cubicBezTo>
                <a:cubicBezTo>
                  <a:pt x="572" y="320"/>
                  <a:pt x="573" y="320"/>
                  <a:pt x="574" y="321"/>
                </a:cubicBezTo>
                <a:cubicBezTo>
                  <a:pt x="594" y="309"/>
                  <a:pt x="620" y="301"/>
                  <a:pt x="641" y="291"/>
                </a:cubicBezTo>
                <a:cubicBezTo>
                  <a:pt x="642" y="295"/>
                  <a:pt x="643" y="299"/>
                  <a:pt x="646" y="296"/>
                </a:cubicBezTo>
                <a:cubicBezTo>
                  <a:pt x="645" y="293"/>
                  <a:pt x="644" y="293"/>
                  <a:pt x="644" y="295"/>
                </a:cubicBezTo>
                <a:cubicBezTo>
                  <a:pt x="646" y="281"/>
                  <a:pt x="681" y="284"/>
                  <a:pt x="684" y="268"/>
                </a:cubicBezTo>
                <a:cubicBezTo>
                  <a:pt x="687" y="270"/>
                  <a:pt x="689" y="267"/>
                  <a:pt x="691" y="265"/>
                </a:cubicBezTo>
                <a:cubicBezTo>
                  <a:pt x="692" y="267"/>
                  <a:pt x="692" y="268"/>
                  <a:pt x="693" y="270"/>
                </a:cubicBezTo>
                <a:cubicBezTo>
                  <a:pt x="705" y="258"/>
                  <a:pt x="723" y="267"/>
                  <a:pt x="730" y="249"/>
                </a:cubicBezTo>
                <a:cubicBezTo>
                  <a:pt x="732" y="248"/>
                  <a:pt x="735" y="247"/>
                  <a:pt x="737" y="246"/>
                </a:cubicBezTo>
                <a:cubicBezTo>
                  <a:pt x="736" y="249"/>
                  <a:pt x="730" y="249"/>
                  <a:pt x="739" y="252"/>
                </a:cubicBezTo>
                <a:cubicBezTo>
                  <a:pt x="735" y="253"/>
                  <a:pt x="728" y="254"/>
                  <a:pt x="726" y="262"/>
                </a:cubicBezTo>
                <a:cubicBezTo>
                  <a:pt x="730" y="263"/>
                  <a:pt x="745" y="252"/>
                  <a:pt x="752" y="252"/>
                </a:cubicBezTo>
                <a:cubicBezTo>
                  <a:pt x="752" y="243"/>
                  <a:pt x="746" y="254"/>
                  <a:pt x="744" y="247"/>
                </a:cubicBezTo>
                <a:cubicBezTo>
                  <a:pt x="753" y="247"/>
                  <a:pt x="745" y="237"/>
                  <a:pt x="753" y="237"/>
                </a:cubicBezTo>
                <a:cubicBezTo>
                  <a:pt x="751" y="240"/>
                  <a:pt x="754" y="242"/>
                  <a:pt x="753" y="245"/>
                </a:cubicBezTo>
                <a:cubicBezTo>
                  <a:pt x="760" y="244"/>
                  <a:pt x="759" y="238"/>
                  <a:pt x="766" y="237"/>
                </a:cubicBezTo>
                <a:cubicBezTo>
                  <a:pt x="766" y="239"/>
                  <a:pt x="766" y="239"/>
                  <a:pt x="766" y="241"/>
                </a:cubicBezTo>
                <a:cubicBezTo>
                  <a:pt x="769" y="240"/>
                  <a:pt x="771" y="239"/>
                  <a:pt x="774" y="238"/>
                </a:cubicBezTo>
                <a:cubicBezTo>
                  <a:pt x="776" y="237"/>
                  <a:pt x="771" y="235"/>
                  <a:pt x="771" y="231"/>
                </a:cubicBezTo>
                <a:cubicBezTo>
                  <a:pt x="772" y="230"/>
                  <a:pt x="774" y="230"/>
                  <a:pt x="775" y="229"/>
                </a:cubicBezTo>
                <a:cubicBezTo>
                  <a:pt x="776" y="232"/>
                  <a:pt x="777" y="235"/>
                  <a:pt x="778" y="238"/>
                </a:cubicBezTo>
                <a:cubicBezTo>
                  <a:pt x="797" y="227"/>
                  <a:pt x="825" y="211"/>
                  <a:pt x="853" y="200"/>
                </a:cubicBezTo>
                <a:cubicBezTo>
                  <a:pt x="864" y="197"/>
                  <a:pt x="876" y="191"/>
                  <a:pt x="885" y="191"/>
                </a:cubicBezTo>
                <a:cubicBezTo>
                  <a:pt x="881" y="191"/>
                  <a:pt x="884" y="199"/>
                  <a:pt x="889" y="193"/>
                </a:cubicBezTo>
                <a:cubicBezTo>
                  <a:pt x="892" y="196"/>
                  <a:pt x="890" y="196"/>
                  <a:pt x="893" y="200"/>
                </a:cubicBezTo>
                <a:cubicBezTo>
                  <a:pt x="880" y="209"/>
                  <a:pt x="853" y="212"/>
                  <a:pt x="846" y="223"/>
                </a:cubicBezTo>
                <a:cubicBezTo>
                  <a:pt x="845" y="222"/>
                  <a:pt x="845" y="220"/>
                  <a:pt x="844" y="219"/>
                </a:cubicBezTo>
                <a:cubicBezTo>
                  <a:pt x="841" y="226"/>
                  <a:pt x="830" y="220"/>
                  <a:pt x="831" y="230"/>
                </a:cubicBezTo>
                <a:cubicBezTo>
                  <a:pt x="815" y="229"/>
                  <a:pt x="808" y="234"/>
                  <a:pt x="796" y="244"/>
                </a:cubicBezTo>
                <a:cubicBezTo>
                  <a:pt x="795" y="244"/>
                  <a:pt x="795" y="243"/>
                  <a:pt x="795" y="242"/>
                </a:cubicBezTo>
                <a:cubicBezTo>
                  <a:pt x="777" y="245"/>
                  <a:pt x="760" y="260"/>
                  <a:pt x="740" y="268"/>
                </a:cubicBezTo>
                <a:cubicBezTo>
                  <a:pt x="742" y="268"/>
                  <a:pt x="735" y="270"/>
                  <a:pt x="734" y="271"/>
                </a:cubicBezTo>
                <a:cubicBezTo>
                  <a:pt x="718" y="279"/>
                  <a:pt x="696" y="282"/>
                  <a:pt x="681" y="289"/>
                </a:cubicBezTo>
                <a:cubicBezTo>
                  <a:pt x="673" y="292"/>
                  <a:pt x="668" y="300"/>
                  <a:pt x="660" y="298"/>
                </a:cubicBezTo>
                <a:cubicBezTo>
                  <a:pt x="654" y="305"/>
                  <a:pt x="645" y="304"/>
                  <a:pt x="637" y="312"/>
                </a:cubicBezTo>
                <a:close/>
                <a:moveTo>
                  <a:pt x="1800" y="91"/>
                </a:moveTo>
                <a:cubicBezTo>
                  <a:pt x="1799" y="91"/>
                  <a:pt x="1799" y="93"/>
                  <a:pt x="1799" y="93"/>
                </a:cubicBezTo>
                <a:cubicBezTo>
                  <a:pt x="1794" y="94"/>
                  <a:pt x="1790" y="91"/>
                  <a:pt x="1788" y="95"/>
                </a:cubicBezTo>
                <a:cubicBezTo>
                  <a:pt x="1794" y="98"/>
                  <a:pt x="1798" y="97"/>
                  <a:pt x="1801" y="91"/>
                </a:cubicBezTo>
                <a:cubicBezTo>
                  <a:pt x="1804" y="92"/>
                  <a:pt x="1801" y="95"/>
                  <a:pt x="1804" y="95"/>
                </a:cubicBezTo>
                <a:cubicBezTo>
                  <a:pt x="1803" y="92"/>
                  <a:pt x="1807" y="93"/>
                  <a:pt x="1806" y="91"/>
                </a:cubicBezTo>
                <a:cubicBezTo>
                  <a:pt x="1803" y="91"/>
                  <a:pt x="1800" y="90"/>
                  <a:pt x="1799" y="86"/>
                </a:cubicBezTo>
                <a:cubicBezTo>
                  <a:pt x="1796" y="87"/>
                  <a:pt x="1797" y="91"/>
                  <a:pt x="1796" y="92"/>
                </a:cubicBezTo>
                <a:cubicBezTo>
                  <a:pt x="1799" y="93"/>
                  <a:pt x="1798" y="87"/>
                  <a:pt x="1800" y="91"/>
                </a:cubicBezTo>
                <a:close/>
                <a:moveTo>
                  <a:pt x="1267" y="551"/>
                </a:moveTo>
                <a:cubicBezTo>
                  <a:pt x="1266" y="548"/>
                  <a:pt x="1265" y="546"/>
                  <a:pt x="1264" y="543"/>
                </a:cubicBezTo>
                <a:cubicBezTo>
                  <a:pt x="1258" y="543"/>
                  <a:pt x="1264" y="554"/>
                  <a:pt x="1267" y="551"/>
                </a:cubicBezTo>
                <a:close/>
                <a:moveTo>
                  <a:pt x="1272" y="609"/>
                </a:moveTo>
                <a:cubicBezTo>
                  <a:pt x="1273" y="614"/>
                  <a:pt x="1273" y="620"/>
                  <a:pt x="1278" y="619"/>
                </a:cubicBezTo>
                <a:cubicBezTo>
                  <a:pt x="1274" y="615"/>
                  <a:pt x="1281" y="612"/>
                  <a:pt x="1276" y="610"/>
                </a:cubicBezTo>
                <a:cubicBezTo>
                  <a:pt x="1276" y="611"/>
                  <a:pt x="1275" y="617"/>
                  <a:pt x="1273" y="614"/>
                </a:cubicBezTo>
                <a:cubicBezTo>
                  <a:pt x="1275" y="613"/>
                  <a:pt x="1273" y="609"/>
                  <a:pt x="1272" y="609"/>
                </a:cubicBezTo>
                <a:close/>
                <a:moveTo>
                  <a:pt x="134" y="1060"/>
                </a:moveTo>
                <a:cubicBezTo>
                  <a:pt x="132" y="1055"/>
                  <a:pt x="137" y="1059"/>
                  <a:pt x="136" y="1056"/>
                </a:cubicBezTo>
                <a:cubicBezTo>
                  <a:pt x="134" y="1056"/>
                  <a:pt x="128" y="1054"/>
                  <a:pt x="128" y="1057"/>
                </a:cubicBezTo>
                <a:cubicBezTo>
                  <a:pt x="130" y="1057"/>
                  <a:pt x="132" y="1059"/>
                  <a:pt x="134" y="1060"/>
                </a:cubicBezTo>
                <a:close/>
                <a:moveTo>
                  <a:pt x="844" y="212"/>
                </a:moveTo>
                <a:cubicBezTo>
                  <a:pt x="853" y="210"/>
                  <a:pt x="858" y="211"/>
                  <a:pt x="860" y="203"/>
                </a:cubicBezTo>
                <a:cubicBezTo>
                  <a:pt x="853" y="203"/>
                  <a:pt x="847" y="207"/>
                  <a:pt x="844" y="212"/>
                </a:cubicBezTo>
                <a:close/>
                <a:moveTo>
                  <a:pt x="818" y="219"/>
                </a:moveTo>
                <a:cubicBezTo>
                  <a:pt x="820" y="226"/>
                  <a:pt x="826" y="219"/>
                  <a:pt x="829" y="219"/>
                </a:cubicBezTo>
                <a:cubicBezTo>
                  <a:pt x="826" y="214"/>
                  <a:pt x="821" y="217"/>
                  <a:pt x="818" y="219"/>
                </a:cubicBezTo>
                <a:close/>
                <a:moveTo>
                  <a:pt x="804" y="229"/>
                </a:moveTo>
                <a:cubicBezTo>
                  <a:pt x="809" y="228"/>
                  <a:pt x="814" y="226"/>
                  <a:pt x="816" y="222"/>
                </a:cubicBezTo>
                <a:cubicBezTo>
                  <a:pt x="811" y="224"/>
                  <a:pt x="804" y="224"/>
                  <a:pt x="804" y="229"/>
                </a:cubicBezTo>
                <a:close/>
                <a:moveTo>
                  <a:pt x="769" y="245"/>
                </a:moveTo>
                <a:cubicBezTo>
                  <a:pt x="773" y="244"/>
                  <a:pt x="777" y="242"/>
                  <a:pt x="777" y="239"/>
                </a:cubicBezTo>
                <a:cubicBezTo>
                  <a:pt x="775" y="241"/>
                  <a:pt x="766" y="239"/>
                  <a:pt x="769" y="245"/>
                </a:cubicBezTo>
                <a:close/>
                <a:moveTo>
                  <a:pt x="580" y="336"/>
                </a:moveTo>
                <a:cubicBezTo>
                  <a:pt x="586" y="343"/>
                  <a:pt x="599" y="333"/>
                  <a:pt x="602" y="328"/>
                </a:cubicBezTo>
                <a:cubicBezTo>
                  <a:pt x="607" y="331"/>
                  <a:pt x="612" y="331"/>
                  <a:pt x="618" y="331"/>
                </a:cubicBezTo>
                <a:cubicBezTo>
                  <a:pt x="616" y="323"/>
                  <a:pt x="623" y="326"/>
                  <a:pt x="627" y="326"/>
                </a:cubicBezTo>
                <a:cubicBezTo>
                  <a:pt x="630" y="323"/>
                  <a:pt x="628" y="314"/>
                  <a:pt x="633" y="316"/>
                </a:cubicBezTo>
                <a:cubicBezTo>
                  <a:pt x="619" y="316"/>
                  <a:pt x="595" y="333"/>
                  <a:pt x="580" y="336"/>
                </a:cubicBezTo>
                <a:close/>
                <a:moveTo>
                  <a:pt x="999" y="192"/>
                </a:moveTo>
                <a:cubicBezTo>
                  <a:pt x="1005" y="188"/>
                  <a:pt x="1012" y="192"/>
                  <a:pt x="1012" y="184"/>
                </a:cubicBezTo>
                <a:cubicBezTo>
                  <a:pt x="1006" y="188"/>
                  <a:pt x="1005" y="182"/>
                  <a:pt x="999" y="192"/>
                </a:cubicBezTo>
                <a:close/>
                <a:moveTo>
                  <a:pt x="1018" y="187"/>
                </a:moveTo>
                <a:cubicBezTo>
                  <a:pt x="1022" y="183"/>
                  <a:pt x="1027" y="184"/>
                  <a:pt x="1034" y="181"/>
                </a:cubicBezTo>
                <a:cubicBezTo>
                  <a:pt x="1029" y="172"/>
                  <a:pt x="1019" y="184"/>
                  <a:pt x="1016" y="182"/>
                </a:cubicBezTo>
                <a:cubicBezTo>
                  <a:pt x="1016" y="182"/>
                  <a:pt x="1016" y="181"/>
                  <a:pt x="1015" y="181"/>
                </a:cubicBezTo>
                <a:cubicBezTo>
                  <a:pt x="1016" y="183"/>
                  <a:pt x="1016" y="187"/>
                  <a:pt x="1018" y="187"/>
                </a:cubicBezTo>
                <a:close/>
                <a:moveTo>
                  <a:pt x="560" y="348"/>
                </a:moveTo>
                <a:cubicBezTo>
                  <a:pt x="560" y="351"/>
                  <a:pt x="578" y="345"/>
                  <a:pt x="577" y="338"/>
                </a:cubicBezTo>
                <a:cubicBezTo>
                  <a:pt x="571" y="342"/>
                  <a:pt x="559" y="342"/>
                  <a:pt x="560" y="348"/>
                </a:cubicBezTo>
                <a:close/>
                <a:moveTo>
                  <a:pt x="546" y="359"/>
                </a:moveTo>
                <a:cubicBezTo>
                  <a:pt x="548" y="358"/>
                  <a:pt x="550" y="358"/>
                  <a:pt x="552" y="357"/>
                </a:cubicBezTo>
                <a:cubicBezTo>
                  <a:pt x="548" y="352"/>
                  <a:pt x="553" y="353"/>
                  <a:pt x="553" y="350"/>
                </a:cubicBezTo>
                <a:cubicBezTo>
                  <a:pt x="551" y="350"/>
                  <a:pt x="546" y="349"/>
                  <a:pt x="544" y="353"/>
                </a:cubicBezTo>
                <a:cubicBezTo>
                  <a:pt x="548" y="353"/>
                  <a:pt x="545" y="357"/>
                  <a:pt x="546" y="359"/>
                </a:cubicBezTo>
                <a:close/>
                <a:moveTo>
                  <a:pt x="545" y="355"/>
                </a:moveTo>
                <a:cubicBezTo>
                  <a:pt x="543" y="355"/>
                  <a:pt x="543" y="351"/>
                  <a:pt x="541" y="353"/>
                </a:cubicBezTo>
                <a:cubicBezTo>
                  <a:pt x="538" y="355"/>
                  <a:pt x="537" y="359"/>
                  <a:pt x="537" y="364"/>
                </a:cubicBezTo>
                <a:cubicBezTo>
                  <a:pt x="542" y="362"/>
                  <a:pt x="544" y="359"/>
                  <a:pt x="545" y="355"/>
                </a:cubicBezTo>
                <a:close/>
                <a:moveTo>
                  <a:pt x="460" y="394"/>
                </a:moveTo>
                <a:cubicBezTo>
                  <a:pt x="464" y="390"/>
                  <a:pt x="466" y="392"/>
                  <a:pt x="470" y="394"/>
                </a:cubicBezTo>
                <a:cubicBezTo>
                  <a:pt x="465" y="388"/>
                  <a:pt x="472" y="388"/>
                  <a:pt x="473" y="385"/>
                </a:cubicBezTo>
                <a:cubicBezTo>
                  <a:pt x="466" y="383"/>
                  <a:pt x="462" y="393"/>
                  <a:pt x="457" y="385"/>
                </a:cubicBezTo>
                <a:cubicBezTo>
                  <a:pt x="455" y="389"/>
                  <a:pt x="459" y="389"/>
                  <a:pt x="460" y="394"/>
                </a:cubicBezTo>
                <a:close/>
                <a:moveTo>
                  <a:pt x="495" y="377"/>
                </a:moveTo>
                <a:cubicBezTo>
                  <a:pt x="498" y="375"/>
                  <a:pt x="505" y="376"/>
                  <a:pt x="501" y="370"/>
                </a:cubicBezTo>
                <a:cubicBezTo>
                  <a:pt x="500" y="373"/>
                  <a:pt x="493" y="371"/>
                  <a:pt x="495" y="377"/>
                </a:cubicBezTo>
                <a:close/>
                <a:moveTo>
                  <a:pt x="505" y="372"/>
                </a:moveTo>
                <a:cubicBezTo>
                  <a:pt x="507" y="372"/>
                  <a:pt x="509" y="376"/>
                  <a:pt x="511" y="376"/>
                </a:cubicBezTo>
                <a:cubicBezTo>
                  <a:pt x="509" y="369"/>
                  <a:pt x="519" y="372"/>
                  <a:pt x="520" y="363"/>
                </a:cubicBezTo>
                <a:cubicBezTo>
                  <a:pt x="514" y="365"/>
                  <a:pt x="508" y="368"/>
                  <a:pt x="505" y="372"/>
                </a:cubicBezTo>
                <a:close/>
                <a:moveTo>
                  <a:pt x="406" y="413"/>
                </a:moveTo>
                <a:cubicBezTo>
                  <a:pt x="406" y="417"/>
                  <a:pt x="406" y="420"/>
                  <a:pt x="406" y="423"/>
                </a:cubicBezTo>
                <a:cubicBezTo>
                  <a:pt x="400" y="426"/>
                  <a:pt x="400" y="427"/>
                  <a:pt x="394" y="425"/>
                </a:cubicBezTo>
                <a:cubicBezTo>
                  <a:pt x="395" y="428"/>
                  <a:pt x="392" y="428"/>
                  <a:pt x="394" y="432"/>
                </a:cubicBezTo>
                <a:cubicBezTo>
                  <a:pt x="404" y="429"/>
                  <a:pt x="406" y="427"/>
                  <a:pt x="412" y="421"/>
                </a:cubicBezTo>
                <a:cubicBezTo>
                  <a:pt x="409" y="416"/>
                  <a:pt x="411" y="407"/>
                  <a:pt x="409" y="410"/>
                </a:cubicBezTo>
                <a:cubicBezTo>
                  <a:pt x="410" y="412"/>
                  <a:pt x="407" y="412"/>
                  <a:pt x="406" y="413"/>
                </a:cubicBezTo>
                <a:close/>
                <a:moveTo>
                  <a:pt x="418" y="409"/>
                </a:moveTo>
                <a:cubicBezTo>
                  <a:pt x="419" y="411"/>
                  <a:pt x="420" y="412"/>
                  <a:pt x="421" y="413"/>
                </a:cubicBezTo>
                <a:cubicBezTo>
                  <a:pt x="423" y="410"/>
                  <a:pt x="429" y="409"/>
                  <a:pt x="429" y="405"/>
                </a:cubicBezTo>
                <a:cubicBezTo>
                  <a:pt x="423" y="405"/>
                  <a:pt x="422" y="406"/>
                  <a:pt x="418" y="409"/>
                </a:cubicBezTo>
                <a:close/>
                <a:moveTo>
                  <a:pt x="360" y="437"/>
                </a:moveTo>
                <a:cubicBezTo>
                  <a:pt x="363" y="439"/>
                  <a:pt x="362" y="436"/>
                  <a:pt x="365" y="436"/>
                </a:cubicBezTo>
                <a:cubicBezTo>
                  <a:pt x="364" y="434"/>
                  <a:pt x="363" y="433"/>
                  <a:pt x="362" y="432"/>
                </a:cubicBezTo>
                <a:cubicBezTo>
                  <a:pt x="363" y="431"/>
                  <a:pt x="365" y="431"/>
                  <a:pt x="366" y="432"/>
                </a:cubicBezTo>
                <a:cubicBezTo>
                  <a:pt x="363" y="425"/>
                  <a:pt x="360" y="434"/>
                  <a:pt x="360" y="437"/>
                </a:cubicBezTo>
                <a:close/>
                <a:moveTo>
                  <a:pt x="374" y="439"/>
                </a:moveTo>
                <a:cubicBezTo>
                  <a:pt x="370" y="439"/>
                  <a:pt x="372" y="430"/>
                  <a:pt x="368" y="433"/>
                </a:cubicBezTo>
                <a:cubicBezTo>
                  <a:pt x="370" y="444"/>
                  <a:pt x="353" y="448"/>
                  <a:pt x="346" y="447"/>
                </a:cubicBezTo>
                <a:cubicBezTo>
                  <a:pt x="347" y="450"/>
                  <a:pt x="347" y="452"/>
                  <a:pt x="347" y="453"/>
                </a:cubicBezTo>
                <a:cubicBezTo>
                  <a:pt x="356" y="448"/>
                  <a:pt x="375" y="445"/>
                  <a:pt x="375" y="437"/>
                </a:cubicBezTo>
                <a:cubicBezTo>
                  <a:pt x="375" y="438"/>
                  <a:pt x="375" y="439"/>
                  <a:pt x="374" y="439"/>
                </a:cubicBezTo>
                <a:close/>
                <a:moveTo>
                  <a:pt x="1706" y="62"/>
                </a:moveTo>
                <a:cubicBezTo>
                  <a:pt x="1702" y="60"/>
                  <a:pt x="1707" y="61"/>
                  <a:pt x="1708" y="63"/>
                </a:cubicBezTo>
                <a:cubicBezTo>
                  <a:pt x="1708" y="61"/>
                  <a:pt x="1707" y="60"/>
                  <a:pt x="1707" y="58"/>
                </a:cubicBezTo>
                <a:cubicBezTo>
                  <a:pt x="1704" y="60"/>
                  <a:pt x="1697" y="59"/>
                  <a:pt x="1697" y="63"/>
                </a:cubicBezTo>
                <a:cubicBezTo>
                  <a:pt x="1698" y="63"/>
                  <a:pt x="1699" y="63"/>
                  <a:pt x="1699" y="64"/>
                </a:cubicBezTo>
                <a:cubicBezTo>
                  <a:pt x="1698" y="65"/>
                  <a:pt x="1699" y="66"/>
                  <a:pt x="1701" y="65"/>
                </a:cubicBezTo>
                <a:cubicBezTo>
                  <a:pt x="1701" y="62"/>
                  <a:pt x="1700" y="61"/>
                  <a:pt x="1704" y="64"/>
                </a:cubicBezTo>
                <a:cubicBezTo>
                  <a:pt x="1703" y="61"/>
                  <a:pt x="1706" y="64"/>
                  <a:pt x="1706" y="62"/>
                </a:cubicBezTo>
                <a:close/>
                <a:moveTo>
                  <a:pt x="1709" y="62"/>
                </a:moveTo>
                <a:cubicBezTo>
                  <a:pt x="1716" y="65"/>
                  <a:pt x="1716" y="56"/>
                  <a:pt x="1723" y="61"/>
                </a:cubicBezTo>
                <a:cubicBezTo>
                  <a:pt x="1723" y="59"/>
                  <a:pt x="1725" y="58"/>
                  <a:pt x="1725" y="57"/>
                </a:cubicBezTo>
                <a:cubicBezTo>
                  <a:pt x="1726" y="58"/>
                  <a:pt x="1726" y="60"/>
                  <a:pt x="1727" y="59"/>
                </a:cubicBezTo>
                <a:cubicBezTo>
                  <a:pt x="1723" y="52"/>
                  <a:pt x="1710" y="59"/>
                  <a:pt x="1709" y="62"/>
                </a:cubicBezTo>
                <a:close/>
                <a:moveTo>
                  <a:pt x="1740" y="57"/>
                </a:moveTo>
                <a:cubicBezTo>
                  <a:pt x="1736" y="56"/>
                  <a:pt x="1743" y="56"/>
                  <a:pt x="1741" y="51"/>
                </a:cubicBezTo>
                <a:cubicBezTo>
                  <a:pt x="1735" y="47"/>
                  <a:pt x="1736" y="64"/>
                  <a:pt x="1740" y="57"/>
                </a:cubicBezTo>
                <a:close/>
                <a:moveTo>
                  <a:pt x="1729" y="59"/>
                </a:moveTo>
                <a:cubicBezTo>
                  <a:pt x="1730" y="56"/>
                  <a:pt x="1740" y="56"/>
                  <a:pt x="1735" y="52"/>
                </a:cubicBezTo>
                <a:cubicBezTo>
                  <a:pt x="1737" y="53"/>
                  <a:pt x="1724" y="55"/>
                  <a:pt x="1729" y="59"/>
                </a:cubicBezTo>
                <a:close/>
                <a:moveTo>
                  <a:pt x="1758" y="52"/>
                </a:moveTo>
                <a:cubicBezTo>
                  <a:pt x="1760" y="53"/>
                  <a:pt x="1765" y="58"/>
                  <a:pt x="1765" y="53"/>
                </a:cubicBezTo>
                <a:cubicBezTo>
                  <a:pt x="1758" y="50"/>
                  <a:pt x="1767" y="53"/>
                  <a:pt x="1765" y="48"/>
                </a:cubicBezTo>
                <a:cubicBezTo>
                  <a:pt x="1762" y="48"/>
                  <a:pt x="1760" y="48"/>
                  <a:pt x="1758" y="52"/>
                </a:cubicBezTo>
                <a:close/>
                <a:moveTo>
                  <a:pt x="1517" y="142"/>
                </a:moveTo>
                <a:cubicBezTo>
                  <a:pt x="1521" y="146"/>
                  <a:pt x="1522" y="143"/>
                  <a:pt x="1524" y="140"/>
                </a:cubicBezTo>
                <a:cubicBezTo>
                  <a:pt x="1524" y="143"/>
                  <a:pt x="1528" y="149"/>
                  <a:pt x="1528" y="144"/>
                </a:cubicBezTo>
                <a:cubicBezTo>
                  <a:pt x="1525" y="144"/>
                  <a:pt x="1525" y="137"/>
                  <a:pt x="1527" y="137"/>
                </a:cubicBezTo>
                <a:cubicBezTo>
                  <a:pt x="1530" y="143"/>
                  <a:pt x="1529" y="145"/>
                  <a:pt x="1532" y="147"/>
                </a:cubicBezTo>
                <a:cubicBezTo>
                  <a:pt x="1530" y="144"/>
                  <a:pt x="1537" y="138"/>
                  <a:pt x="1532" y="142"/>
                </a:cubicBezTo>
                <a:cubicBezTo>
                  <a:pt x="1529" y="143"/>
                  <a:pt x="1529" y="135"/>
                  <a:pt x="1525" y="136"/>
                </a:cubicBezTo>
                <a:cubicBezTo>
                  <a:pt x="1524" y="140"/>
                  <a:pt x="1518" y="137"/>
                  <a:pt x="1517" y="142"/>
                </a:cubicBezTo>
                <a:close/>
                <a:moveTo>
                  <a:pt x="1581" y="127"/>
                </a:moveTo>
                <a:cubicBezTo>
                  <a:pt x="1585" y="128"/>
                  <a:pt x="1587" y="122"/>
                  <a:pt x="1592" y="128"/>
                </a:cubicBezTo>
                <a:cubicBezTo>
                  <a:pt x="1590" y="123"/>
                  <a:pt x="1592" y="127"/>
                  <a:pt x="1594" y="126"/>
                </a:cubicBezTo>
                <a:cubicBezTo>
                  <a:pt x="1594" y="124"/>
                  <a:pt x="1593" y="121"/>
                  <a:pt x="1594" y="121"/>
                </a:cubicBezTo>
                <a:cubicBezTo>
                  <a:pt x="1595" y="123"/>
                  <a:pt x="1596" y="124"/>
                  <a:pt x="1598" y="124"/>
                </a:cubicBezTo>
                <a:cubicBezTo>
                  <a:pt x="1596" y="120"/>
                  <a:pt x="1602" y="121"/>
                  <a:pt x="1604" y="116"/>
                </a:cubicBezTo>
                <a:cubicBezTo>
                  <a:pt x="1594" y="120"/>
                  <a:pt x="1585" y="121"/>
                  <a:pt x="1581" y="127"/>
                </a:cubicBezTo>
                <a:close/>
                <a:moveTo>
                  <a:pt x="1606" y="118"/>
                </a:moveTo>
                <a:cubicBezTo>
                  <a:pt x="1613" y="118"/>
                  <a:pt x="1614" y="115"/>
                  <a:pt x="1621" y="116"/>
                </a:cubicBezTo>
                <a:cubicBezTo>
                  <a:pt x="1620" y="114"/>
                  <a:pt x="1621" y="113"/>
                  <a:pt x="1620" y="110"/>
                </a:cubicBezTo>
                <a:cubicBezTo>
                  <a:pt x="1614" y="114"/>
                  <a:pt x="1607" y="112"/>
                  <a:pt x="1606" y="118"/>
                </a:cubicBezTo>
                <a:close/>
                <a:moveTo>
                  <a:pt x="1729" y="85"/>
                </a:moveTo>
                <a:cubicBezTo>
                  <a:pt x="1726" y="86"/>
                  <a:pt x="1730" y="83"/>
                  <a:pt x="1729" y="81"/>
                </a:cubicBezTo>
                <a:cubicBezTo>
                  <a:pt x="1721" y="78"/>
                  <a:pt x="1713" y="78"/>
                  <a:pt x="1707" y="80"/>
                </a:cubicBezTo>
                <a:cubicBezTo>
                  <a:pt x="1708" y="82"/>
                  <a:pt x="1709" y="83"/>
                  <a:pt x="1710" y="84"/>
                </a:cubicBezTo>
                <a:cubicBezTo>
                  <a:pt x="1708" y="83"/>
                  <a:pt x="1703" y="86"/>
                  <a:pt x="1702" y="88"/>
                </a:cubicBezTo>
                <a:cubicBezTo>
                  <a:pt x="1712" y="94"/>
                  <a:pt x="1726" y="82"/>
                  <a:pt x="1729" y="85"/>
                </a:cubicBezTo>
                <a:close/>
                <a:moveTo>
                  <a:pt x="1734" y="74"/>
                </a:moveTo>
                <a:cubicBezTo>
                  <a:pt x="1736" y="80"/>
                  <a:pt x="1729" y="74"/>
                  <a:pt x="1730" y="80"/>
                </a:cubicBezTo>
                <a:cubicBezTo>
                  <a:pt x="1735" y="80"/>
                  <a:pt x="1735" y="81"/>
                  <a:pt x="1740" y="80"/>
                </a:cubicBezTo>
                <a:cubicBezTo>
                  <a:pt x="1741" y="75"/>
                  <a:pt x="1744" y="74"/>
                  <a:pt x="1746" y="76"/>
                </a:cubicBezTo>
                <a:cubicBezTo>
                  <a:pt x="1744" y="73"/>
                  <a:pt x="1747" y="66"/>
                  <a:pt x="1742" y="68"/>
                </a:cubicBezTo>
                <a:cubicBezTo>
                  <a:pt x="1743" y="75"/>
                  <a:pt x="1738" y="71"/>
                  <a:pt x="1734" y="74"/>
                </a:cubicBezTo>
                <a:close/>
                <a:moveTo>
                  <a:pt x="1668" y="102"/>
                </a:moveTo>
                <a:cubicBezTo>
                  <a:pt x="1680" y="97"/>
                  <a:pt x="1691" y="98"/>
                  <a:pt x="1698" y="91"/>
                </a:cubicBezTo>
                <a:cubicBezTo>
                  <a:pt x="1694" y="83"/>
                  <a:pt x="1691" y="95"/>
                  <a:pt x="1686" y="89"/>
                </a:cubicBezTo>
                <a:cubicBezTo>
                  <a:pt x="1687" y="91"/>
                  <a:pt x="1686" y="92"/>
                  <a:pt x="1684" y="93"/>
                </a:cubicBezTo>
                <a:cubicBezTo>
                  <a:pt x="1678" y="89"/>
                  <a:pt x="1672" y="94"/>
                  <a:pt x="1668" y="102"/>
                </a:cubicBezTo>
                <a:close/>
                <a:moveTo>
                  <a:pt x="1799" y="111"/>
                </a:moveTo>
                <a:cubicBezTo>
                  <a:pt x="1793" y="112"/>
                  <a:pt x="1791" y="116"/>
                  <a:pt x="1787" y="117"/>
                </a:cubicBezTo>
                <a:cubicBezTo>
                  <a:pt x="1789" y="116"/>
                  <a:pt x="1788" y="129"/>
                  <a:pt x="1789" y="123"/>
                </a:cubicBezTo>
                <a:cubicBezTo>
                  <a:pt x="1791" y="122"/>
                  <a:pt x="1788" y="117"/>
                  <a:pt x="1792" y="117"/>
                </a:cubicBezTo>
                <a:cubicBezTo>
                  <a:pt x="1789" y="127"/>
                  <a:pt x="1797" y="113"/>
                  <a:pt x="1799" y="111"/>
                </a:cubicBezTo>
                <a:close/>
                <a:moveTo>
                  <a:pt x="1805" y="116"/>
                </a:moveTo>
                <a:cubicBezTo>
                  <a:pt x="1802" y="118"/>
                  <a:pt x="1804" y="111"/>
                  <a:pt x="1800" y="111"/>
                </a:cubicBezTo>
                <a:cubicBezTo>
                  <a:pt x="1801" y="115"/>
                  <a:pt x="1801" y="117"/>
                  <a:pt x="1798" y="119"/>
                </a:cubicBezTo>
                <a:cubicBezTo>
                  <a:pt x="1797" y="117"/>
                  <a:pt x="1797" y="116"/>
                  <a:pt x="1796" y="116"/>
                </a:cubicBezTo>
                <a:cubicBezTo>
                  <a:pt x="1799" y="127"/>
                  <a:pt x="1808" y="114"/>
                  <a:pt x="1805" y="116"/>
                </a:cubicBezTo>
                <a:close/>
                <a:moveTo>
                  <a:pt x="1771" y="121"/>
                </a:moveTo>
                <a:cubicBezTo>
                  <a:pt x="1774" y="126"/>
                  <a:pt x="1773" y="128"/>
                  <a:pt x="1776" y="130"/>
                </a:cubicBezTo>
                <a:cubicBezTo>
                  <a:pt x="1775" y="128"/>
                  <a:pt x="1775" y="127"/>
                  <a:pt x="1776" y="126"/>
                </a:cubicBezTo>
                <a:cubicBezTo>
                  <a:pt x="1777" y="126"/>
                  <a:pt x="1778" y="128"/>
                  <a:pt x="1780" y="128"/>
                </a:cubicBezTo>
                <a:cubicBezTo>
                  <a:pt x="1778" y="124"/>
                  <a:pt x="1774" y="125"/>
                  <a:pt x="1771" y="121"/>
                </a:cubicBezTo>
                <a:close/>
                <a:moveTo>
                  <a:pt x="1864" y="107"/>
                </a:moveTo>
                <a:cubicBezTo>
                  <a:pt x="1859" y="101"/>
                  <a:pt x="1844" y="105"/>
                  <a:pt x="1847" y="108"/>
                </a:cubicBezTo>
                <a:cubicBezTo>
                  <a:pt x="1849" y="108"/>
                  <a:pt x="1860" y="105"/>
                  <a:pt x="1864" y="107"/>
                </a:cubicBezTo>
                <a:close/>
                <a:moveTo>
                  <a:pt x="1466" y="242"/>
                </a:moveTo>
                <a:cubicBezTo>
                  <a:pt x="1468" y="242"/>
                  <a:pt x="1477" y="244"/>
                  <a:pt x="1475" y="236"/>
                </a:cubicBezTo>
                <a:cubicBezTo>
                  <a:pt x="1472" y="238"/>
                  <a:pt x="1465" y="237"/>
                  <a:pt x="1466" y="242"/>
                </a:cubicBezTo>
                <a:close/>
                <a:moveTo>
                  <a:pt x="653" y="526"/>
                </a:moveTo>
                <a:cubicBezTo>
                  <a:pt x="652" y="528"/>
                  <a:pt x="650" y="534"/>
                  <a:pt x="646" y="530"/>
                </a:cubicBezTo>
                <a:cubicBezTo>
                  <a:pt x="647" y="530"/>
                  <a:pt x="649" y="530"/>
                  <a:pt x="648" y="528"/>
                </a:cubicBezTo>
                <a:cubicBezTo>
                  <a:pt x="643" y="528"/>
                  <a:pt x="647" y="539"/>
                  <a:pt x="647" y="539"/>
                </a:cubicBezTo>
                <a:cubicBezTo>
                  <a:pt x="649" y="537"/>
                  <a:pt x="657" y="537"/>
                  <a:pt x="661" y="534"/>
                </a:cubicBezTo>
                <a:cubicBezTo>
                  <a:pt x="659" y="525"/>
                  <a:pt x="653" y="533"/>
                  <a:pt x="652" y="530"/>
                </a:cubicBezTo>
                <a:cubicBezTo>
                  <a:pt x="652" y="529"/>
                  <a:pt x="657" y="526"/>
                  <a:pt x="653" y="526"/>
                </a:cubicBezTo>
                <a:close/>
                <a:moveTo>
                  <a:pt x="1419" y="320"/>
                </a:moveTo>
                <a:cubicBezTo>
                  <a:pt x="1403" y="328"/>
                  <a:pt x="1385" y="332"/>
                  <a:pt x="1373" y="335"/>
                </a:cubicBezTo>
                <a:cubicBezTo>
                  <a:pt x="1377" y="345"/>
                  <a:pt x="1343" y="342"/>
                  <a:pt x="1353" y="352"/>
                </a:cubicBezTo>
                <a:cubicBezTo>
                  <a:pt x="1352" y="348"/>
                  <a:pt x="1373" y="340"/>
                  <a:pt x="1369" y="348"/>
                </a:cubicBezTo>
                <a:cubicBezTo>
                  <a:pt x="1372" y="344"/>
                  <a:pt x="1376" y="342"/>
                  <a:pt x="1379" y="339"/>
                </a:cubicBezTo>
                <a:cubicBezTo>
                  <a:pt x="1382" y="343"/>
                  <a:pt x="1383" y="349"/>
                  <a:pt x="1383" y="353"/>
                </a:cubicBezTo>
                <a:cubicBezTo>
                  <a:pt x="1378" y="349"/>
                  <a:pt x="1374" y="354"/>
                  <a:pt x="1371" y="351"/>
                </a:cubicBezTo>
                <a:cubicBezTo>
                  <a:pt x="1373" y="352"/>
                  <a:pt x="1373" y="359"/>
                  <a:pt x="1375" y="358"/>
                </a:cubicBezTo>
                <a:cubicBezTo>
                  <a:pt x="1374" y="356"/>
                  <a:pt x="1374" y="354"/>
                  <a:pt x="1376" y="354"/>
                </a:cubicBezTo>
                <a:cubicBezTo>
                  <a:pt x="1377" y="356"/>
                  <a:pt x="1376" y="358"/>
                  <a:pt x="1378" y="358"/>
                </a:cubicBezTo>
                <a:cubicBezTo>
                  <a:pt x="1381" y="354"/>
                  <a:pt x="1390" y="357"/>
                  <a:pt x="1395" y="352"/>
                </a:cubicBezTo>
                <a:cubicBezTo>
                  <a:pt x="1395" y="349"/>
                  <a:pt x="1390" y="349"/>
                  <a:pt x="1392" y="346"/>
                </a:cubicBezTo>
                <a:cubicBezTo>
                  <a:pt x="1395" y="346"/>
                  <a:pt x="1395" y="353"/>
                  <a:pt x="1398" y="351"/>
                </a:cubicBezTo>
                <a:cubicBezTo>
                  <a:pt x="1397" y="349"/>
                  <a:pt x="1395" y="346"/>
                  <a:pt x="1397" y="345"/>
                </a:cubicBezTo>
                <a:cubicBezTo>
                  <a:pt x="1398" y="345"/>
                  <a:pt x="1399" y="351"/>
                  <a:pt x="1401" y="350"/>
                </a:cubicBezTo>
                <a:cubicBezTo>
                  <a:pt x="1399" y="347"/>
                  <a:pt x="1399" y="344"/>
                  <a:pt x="1400" y="342"/>
                </a:cubicBezTo>
                <a:cubicBezTo>
                  <a:pt x="1401" y="346"/>
                  <a:pt x="1403" y="348"/>
                  <a:pt x="1404" y="349"/>
                </a:cubicBezTo>
                <a:cubicBezTo>
                  <a:pt x="1413" y="346"/>
                  <a:pt x="1421" y="344"/>
                  <a:pt x="1425" y="342"/>
                </a:cubicBezTo>
                <a:cubicBezTo>
                  <a:pt x="1423" y="337"/>
                  <a:pt x="1422" y="332"/>
                  <a:pt x="1423" y="329"/>
                </a:cubicBezTo>
                <a:cubicBezTo>
                  <a:pt x="1424" y="331"/>
                  <a:pt x="1425" y="332"/>
                  <a:pt x="1426" y="331"/>
                </a:cubicBezTo>
                <a:cubicBezTo>
                  <a:pt x="1425" y="321"/>
                  <a:pt x="1416" y="336"/>
                  <a:pt x="1417" y="328"/>
                </a:cubicBezTo>
                <a:cubicBezTo>
                  <a:pt x="1419" y="331"/>
                  <a:pt x="1422" y="325"/>
                  <a:pt x="1419" y="320"/>
                </a:cubicBezTo>
                <a:close/>
                <a:moveTo>
                  <a:pt x="1431" y="331"/>
                </a:moveTo>
                <a:cubicBezTo>
                  <a:pt x="1430" y="324"/>
                  <a:pt x="1424" y="326"/>
                  <a:pt x="1426" y="320"/>
                </a:cubicBezTo>
                <a:cubicBezTo>
                  <a:pt x="1424" y="320"/>
                  <a:pt x="1423" y="321"/>
                  <a:pt x="1422" y="323"/>
                </a:cubicBezTo>
                <a:cubicBezTo>
                  <a:pt x="1425" y="326"/>
                  <a:pt x="1428" y="330"/>
                  <a:pt x="1431" y="331"/>
                </a:cubicBezTo>
                <a:close/>
                <a:moveTo>
                  <a:pt x="1437" y="326"/>
                </a:moveTo>
                <a:cubicBezTo>
                  <a:pt x="1436" y="321"/>
                  <a:pt x="1437" y="317"/>
                  <a:pt x="1432" y="314"/>
                </a:cubicBezTo>
                <a:cubicBezTo>
                  <a:pt x="1434" y="320"/>
                  <a:pt x="1434" y="323"/>
                  <a:pt x="1437" y="326"/>
                </a:cubicBezTo>
                <a:close/>
                <a:moveTo>
                  <a:pt x="1501" y="294"/>
                </a:moveTo>
                <a:cubicBezTo>
                  <a:pt x="1492" y="292"/>
                  <a:pt x="1487" y="298"/>
                  <a:pt x="1474" y="301"/>
                </a:cubicBezTo>
                <a:cubicBezTo>
                  <a:pt x="1473" y="306"/>
                  <a:pt x="1478" y="309"/>
                  <a:pt x="1479" y="315"/>
                </a:cubicBezTo>
                <a:cubicBezTo>
                  <a:pt x="1474" y="316"/>
                  <a:pt x="1472" y="320"/>
                  <a:pt x="1466" y="321"/>
                </a:cubicBezTo>
                <a:cubicBezTo>
                  <a:pt x="1467" y="323"/>
                  <a:pt x="1468" y="327"/>
                  <a:pt x="1470" y="328"/>
                </a:cubicBezTo>
                <a:cubicBezTo>
                  <a:pt x="1473" y="325"/>
                  <a:pt x="1469" y="324"/>
                  <a:pt x="1471" y="321"/>
                </a:cubicBezTo>
                <a:cubicBezTo>
                  <a:pt x="1472" y="325"/>
                  <a:pt x="1475" y="325"/>
                  <a:pt x="1478" y="325"/>
                </a:cubicBezTo>
                <a:cubicBezTo>
                  <a:pt x="1477" y="322"/>
                  <a:pt x="1475" y="322"/>
                  <a:pt x="1476" y="321"/>
                </a:cubicBezTo>
                <a:cubicBezTo>
                  <a:pt x="1479" y="322"/>
                  <a:pt x="1482" y="326"/>
                  <a:pt x="1486" y="324"/>
                </a:cubicBezTo>
                <a:cubicBezTo>
                  <a:pt x="1484" y="319"/>
                  <a:pt x="1499" y="320"/>
                  <a:pt x="1503" y="311"/>
                </a:cubicBezTo>
                <a:cubicBezTo>
                  <a:pt x="1504" y="314"/>
                  <a:pt x="1505" y="315"/>
                  <a:pt x="1507" y="315"/>
                </a:cubicBezTo>
                <a:cubicBezTo>
                  <a:pt x="1502" y="305"/>
                  <a:pt x="1510" y="316"/>
                  <a:pt x="1510" y="311"/>
                </a:cubicBezTo>
                <a:cubicBezTo>
                  <a:pt x="1507" y="311"/>
                  <a:pt x="1510" y="306"/>
                  <a:pt x="1507" y="303"/>
                </a:cubicBezTo>
                <a:cubicBezTo>
                  <a:pt x="1505" y="303"/>
                  <a:pt x="1505" y="309"/>
                  <a:pt x="1503" y="305"/>
                </a:cubicBezTo>
                <a:cubicBezTo>
                  <a:pt x="1503" y="304"/>
                  <a:pt x="1502" y="303"/>
                  <a:pt x="1502" y="302"/>
                </a:cubicBezTo>
                <a:cubicBezTo>
                  <a:pt x="1506" y="302"/>
                  <a:pt x="1506" y="302"/>
                  <a:pt x="1507" y="298"/>
                </a:cubicBezTo>
                <a:cubicBezTo>
                  <a:pt x="1508" y="305"/>
                  <a:pt x="1513" y="316"/>
                  <a:pt x="1515" y="309"/>
                </a:cubicBezTo>
                <a:cubicBezTo>
                  <a:pt x="1514" y="309"/>
                  <a:pt x="1512" y="309"/>
                  <a:pt x="1512" y="307"/>
                </a:cubicBezTo>
                <a:cubicBezTo>
                  <a:pt x="1516" y="310"/>
                  <a:pt x="1519" y="307"/>
                  <a:pt x="1519" y="303"/>
                </a:cubicBezTo>
                <a:cubicBezTo>
                  <a:pt x="1518" y="309"/>
                  <a:pt x="1520" y="310"/>
                  <a:pt x="1517" y="315"/>
                </a:cubicBezTo>
                <a:cubicBezTo>
                  <a:pt x="1519" y="315"/>
                  <a:pt x="1520" y="316"/>
                  <a:pt x="1522" y="315"/>
                </a:cubicBezTo>
                <a:cubicBezTo>
                  <a:pt x="1521" y="312"/>
                  <a:pt x="1520" y="310"/>
                  <a:pt x="1519" y="307"/>
                </a:cubicBezTo>
                <a:cubicBezTo>
                  <a:pt x="1522" y="307"/>
                  <a:pt x="1521" y="305"/>
                  <a:pt x="1523" y="304"/>
                </a:cubicBezTo>
                <a:cubicBezTo>
                  <a:pt x="1524" y="307"/>
                  <a:pt x="1525" y="312"/>
                  <a:pt x="1527" y="310"/>
                </a:cubicBezTo>
                <a:cubicBezTo>
                  <a:pt x="1526" y="305"/>
                  <a:pt x="1526" y="297"/>
                  <a:pt x="1522" y="297"/>
                </a:cubicBezTo>
                <a:cubicBezTo>
                  <a:pt x="1523" y="299"/>
                  <a:pt x="1522" y="300"/>
                  <a:pt x="1519" y="301"/>
                </a:cubicBezTo>
                <a:cubicBezTo>
                  <a:pt x="1519" y="294"/>
                  <a:pt x="1519" y="297"/>
                  <a:pt x="1517" y="300"/>
                </a:cubicBezTo>
                <a:cubicBezTo>
                  <a:pt x="1516" y="297"/>
                  <a:pt x="1515" y="295"/>
                  <a:pt x="1514" y="294"/>
                </a:cubicBezTo>
                <a:cubicBezTo>
                  <a:pt x="1516" y="296"/>
                  <a:pt x="1519" y="291"/>
                  <a:pt x="1523" y="291"/>
                </a:cubicBezTo>
                <a:cubicBezTo>
                  <a:pt x="1514" y="286"/>
                  <a:pt x="1506" y="294"/>
                  <a:pt x="1502" y="298"/>
                </a:cubicBezTo>
                <a:cubicBezTo>
                  <a:pt x="1503" y="298"/>
                  <a:pt x="1502" y="296"/>
                  <a:pt x="1501" y="294"/>
                </a:cubicBezTo>
                <a:close/>
                <a:moveTo>
                  <a:pt x="1458" y="315"/>
                </a:moveTo>
                <a:cubicBezTo>
                  <a:pt x="1455" y="311"/>
                  <a:pt x="1459" y="312"/>
                  <a:pt x="1461" y="311"/>
                </a:cubicBezTo>
                <a:cubicBezTo>
                  <a:pt x="1459" y="303"/>
                  <a:pt x="1458" y="311"/>
                  <a:pt x="1454" y="308"/>
                </a:cubicBezTo>
                <a:cubicBezTo>
                  <a:pt x="1455" y="312"/>
                  <a:pt x="1454" y="316"/>
                  <a:pt x="1458" y="315"/>
                </a:cubicBezTo>
                <a:close/>
                <a:moveTo>
                  <a:pt x="1466" y="306"/>
                </a:moveTo>
                <a:cubicBezTo>
                  <a:pt x="1467" y="307"/>
                  <a:pt x="1467" y="309"/>
                  <a:pt x="1468" y="310"/>
                </a:cubicBezTo>
                <a:cubicBezTo>
                  <a:pt x="1471" y="305"/>
                  <a:pt x="1473" y="312"/>
                  <a:pt x="1474" y="308"/>
                </a:cubicBezTo>
                <a:cubicBezTo>
                  <a:pt x="1473" y="308"/>
                  <a:pt x="1473" y="307"/>
                  <a:pt x="1473" y="305"/>
                </a:cubicBezTo>
                <a:cubicBezTo>
                  <a:pt x="1470" y="304"/>
                  <a:pt x="1469" y="303"/>
                  <a:pt x="1466" y="306"/>
                </a:cubicBezTo>
                <a:close/>
                <a:moveTo>
                  <a:pt x="1349" y="356"/>
                </a:moveTo>
                <a:cubicBezTo>
                  <a:pt x="1348" y="354"/>
                  <a:pt x="1350" y="346"/>
                  <a:pt x="1345" y="348"/>
                </a:cubicBezTo>
                <a:cubicBezTo>
                  <a:pt x="1348" y="353"/>
                  <a:pt x="1345" y="356"/>
                  <a:pt x="1349" y="356"/>
                </a:cubicBezTo>
                <a:close/>
                <a:moveTo>
                  <a:pt x="1449" y="338"/>
                </a:moveTo>
                <a:cubicBezTo>
                  <a:pt x="1449" y="334"/>
                  <a:pt x="1445" y="322"/>
                  <a:pt x="1442" y="321"/>
                </a:cubicBezTo>
                <a:cubicBezTo>
                  <a:pt x="1445" y="326"/>
                  <a:pt x="1446" y="336"/>
                  <a:pt x="1449" y="338"/>
                </a:cubicBezTo>
                <a:close/>
                <a:moveTo>
                  <a:pt x="1453" y="337"/>
                </a:moveTo>
                <a:cubicBezTo>
                  <a:pt x="1452" y="333"/>
                  <a:pt x="1449" y="319"/>
                  <a:pt x="1446" y="319"/>
                </a:cubicBezTo>
                <a:cubicBezTo>
                  <a:pt x="1449" y="325"/>
                  <a:pt x="1450" y="335"/>
                  <a:pt x="1453" y="337"/>
                </a:cubicBezTo>
                <a:close/>
                <a:moveTo>
                  <a:pt x="1461" y="334"/>
                </a:moveTo>
                <a:cubicBezTo>
                  <a:pt x="1459" y="331"/>
                  <a:pt x="1456" y="316"/>
                  <a:pt x="1455" y="320"/>
                </a:cubicBezTo>
                <a:cubicBezTo>
                  <a:pt x="1458" y="326"/>
                  <a:pt x="1457" y="335"/>
                  <a:pt x="1461" y="334"/>
                </a:cubicBezTo>
                <a:close/>
                <a:moveTo>
                  <a:pt x="1467" y="325"/>
                </a:moveTo>
                <a:cubicBezTo>
                  <a:pt x="1465" y="326"/>
                  <a:pt x="1465" y="317"/>
                  <a:pt x="1462" y="319"/>
                </a:cubicBezTo>
                <a:cubicBezTo>
                  <a:pt x="1463" y="323"/>
                  <a:pt x="1464" y="326"/>
                  <a:pt x="1464" y="328"/>
                </a:cubicBezTo>
                <a:cubicBezTo>
                  <a:pt x="1466" y="326"/>
                  <a:pt x="1467" y="328"/>
                  <a:pt x="1467" y="325"/>
                </a:cubicBezTo>
                <a:close/>
                <a:moveTo>
                  <a:pt x="1432" y="340"/>
                </a:moveTo>
                <a:cubicBezTo>
                  <a:pt x="1431" y="340"/>
                  <a:pt x="1430" y="340"/>
                  <a:pt x="1430" y="342"/>
                </a:cubicBezTo>
                <a:cubicBezTo>
                  <a:pt x="1432" y="344"/>
                  <a:pt x="1435" y="342"/>
                  <a:pt x="1433" y="337"/>
                </a:cubicBezTo>
                <a:cubicBezTo>
                  <a:pt x="1430" y="339"/>
                  <a:pt x="1428" y="333"/>
                  <a:pt x="1425" y="334"/>
                </a:cubicBezTo>
                <a:cubicBezTo>
                  <a:pt x="1425" y="336"/>
                  <a:pt x="1424" y="337"/>
                  <a:pt x="1426" y="340"/>
                </a:cubicBezTo>
                <a:cubicBezTo>
                  <a:pt x="1428" y="340"/>
                  <a:pt x="1431" y="336"/>
                  <a:pt x="1432" y="340"/>
                </a:cubicBezTo>
                <a:close/>
                <a:moveTo>
                  <a:pt x="1221" y="413"/>
                </a:moveTo>
                <a:cubicBezTo>
                  <a:pt x="1222" y="417"/>
                  <a:pt x="1228" y="414"/>
                  <a:pt x="1226" y="409"/>
                </a:cubicBezTo>
                <a:cubicBezTo>
                  <a:pt x="1214" y="413"/>
                  <a:pt x="1207" y="413"/>
                  <a:pt x="1196" y="420"/>
                </a:cubicBezTo>
                <a:cubicBezTo>
                  <a:pt x="1203" y="422"/>
                  <a:pt x="1218" y="420"/>
                  <a:pt x="1221" y="413"/>
                </a:cubicBezTo>
                <a:close/>
                <a:moveTo>
                  <a:pt x="1396" y="374"/>
                </a:moveTo>
                <a:cubicBezTo>
                  <a:pt x="1397" y="376"/>
                  <a:pt x="1397" y="382"/>
                  <a:pt x="1400" y="379"/>
                </a:cubicBezTo>
                <a:cubicBezTo>
                  <a:pt x="1398" y="374"/>
                  <a:pt x="1396" y="371"/>
                  <a:pt x="1397" y="367"/>
                </a:cubicBezTo>
                <a:cubicBezTo>
                  <a:pt x="1399" y="369"/>
                  <a:pt x="1399" y="376"/>
                  <a:pt x="1401" y="375"/>
                </a:cubicBezTo>
                <a:cubicBezTo>
                  <a:pt x="1400" y="370"/>
                  <a:pt x="1399" y="365"/>
                  <a:pt x="1396" y="362"/>
                </a:cubicBezTo>
                <a:cubicBezTo>
                  <a:pt x="1395" y="370"/>
                  <a:pt x="1383" y="366"/>
                  <a:pt x="1380" y="373"/>
                </a:cubicBezTo>
                <a:cubicBezTo>
                  <a:pt x="1375" y="368"/>
                  <a:pt x="1366" y="387"/>
                  <a:pt x="1359" y="381"/>
                </a:cubicBezTo>
                <a:cubicBezTo>
                  <a:pt x="1358" y="384"/>
                  <a:pt x="1360" y="388"/>
                  <a:pt x="1357" y="389"/>
                </a:cubicBezTo>
                <a:cubicBezTo>
                  <a:pt x="1354" y="385"/>
                  <a:pt x="1353" y="388"/>
                  <a:pt x="1352" y="391"/>
                </a:cubicBezTo>
                <a:cubicBezTo>
                  <a:pt x="1351" y="390"/>
                  <a:pt x="1351" y="388"/>
                  <a:pt x="1350" y="388"/>
                </a:cubicBezTo>
                <a:cubicBezTo>
                  <a:pt x="1354" y="400"/>
                  <a:pt x="1361" y="384"/>
                  <a:pt x="1365" y="391"/>
                </a:cubicBezTo>
                <a:cubicBezTo>
                  <a:pt x="1369" y="400"/>
                  <a:pt x="1369" y="405"/>
                  <a:pt x="1373" y="408"/>
                </a:cubicBezTo>
                <a:cubicBezTo>
                  <a:pt x="1372" y="401"/>
                  <a:pt x="1365" y="394"/>
                  <a:pt x="1366" y="387"/>
                </a:cubicBezTo>
                <a:cubicBezTo>
                  <a:pt x="1367" y="387"/>
                  <a:pt x="1368" y="387"/>
                  <a:pt x="1368" y="387"/>
                </a:cubicBezTo>
                <a:cubicBezTo>
                  <a:pt x="1370" y="391"/>
                  <a:pt x="1371" y="395"/>
                  <a:pt x="1372" y="399"/>
                </a:cubicBezTo>
                <a:cubicBezTo>
                  <a:pt x="1374" y="398"/>
                  <a:pt x="1376" y="397"/>
                  <a:pt x="1377" y="401"/>
                </a:cubicBezTo>
                <a:cubicBezTo>
                  <a:pt x="1379" y="399"/>
                  <a:pt x="1380" y="393"/>
                  <a:pt x="1380" y="399"/>
                </a:cubicBezTo>
                <a:cubicBezTo>
                  <a:pt x="1383" y="397"/>
                  <a:pt x="1382" y="394"/>
                  <a:pt x="1386" y="397"/>
                </a:cubicBezTo>
                <a:cubicBezTo>
                  <a:pt x="1388" y="396"/>
                  <a:pt x="1384" y="390"/>
                  <a:pt x="1386" y="389"/>
                </a:cubicBezTo>
                <a:cubicBezTo>
                  <a:pt x="1387" y="392"/>
                  <a:pt x="1388" y="399"/>
                  <a:pt x="1390" y="399"/>
                </a:cubicBezTo>
                <a:cubicBezTo>
                  <a:pt x="1388" y="393"/>
                  <a:pt x="1389" y="388"/>
                  <a:pt x="1383" y="388"/>
                </a:cubicBezTo>
                <a:cubicBezTo>
                  <a:pt x="1381" y="390"/>
                  <a:pt x="1384" y="394"/>
                  <a:pt x="1380" y="394"/>
                </a:cubicBezTo>
                <a:cubicBezTo>
                  <a:pt x="1380" y="388"/>
                  <a:pt x="1379" y="392"/>
                  <a:pt x="1377" y="387"/>
                </a:cubicBezTo>
                <a:cubicBezTo>
                  <a:pt x="1379" y="386"/>
                  <a:pt x="1380" y="391"/>
                  <a:pt x="1382" y="389"/>
                </a:cubicBezTo>
                <a:cubicBezTo>
                  <a:pt x="1384" y="386"/>
                  <a:pt x="1379" y="383"/>
                  <a:pt x="1381" y="382"/>
                </a:cubicBezTo>
                <a:cubicBezTo>
                  <a:pt x="1384" y="385"/>
                  <a:pt x="1383" y="383"/>
                  <a:pt x="1387" y="383"/>
                </a:cubicBezTo>
                <a:cubicBezTo>
                  <a:pt x="1386" y="378"/>
                  <a:pt x="1392" y="378"/>
                  <a:pt x="1391" y="374"/>
                </a:cubicBezTo>
                <a:cubicBezTo>
                  <a:pt x="1394" y="379"/>
                  <a:pt x="1388" y="377"/>
                  <a:pt x="1391" y="382"/>
                </a:cubicBezTo>
                <a:cubicBezTo>
                  <a:pt x="1395" y="381"/>
                  <a:pt x="1393" y="375"/>
                  <a:pt x="1396" y="374"/>
                </a:cubicBezTo>
                <a:close/>
                <a:moveTo>
                  <a:pt x="1405" y="377"/>
                </a:moveTo>
                <a:cubicBezTo>
                  <a:pt x="1404" y="371"/>
                  <a:pt x="1405" y="364"/>
                  <a:pt x="1399" y="363"/>
                </a:cubicBezTo>
                <a:cubicBezTo>
                  <a:pt x="1405" y="367"/>
                  <a:pt x="1399" y="376"/>
                  <a:pt x="1405" y="377"/>
                </a:cubicBezTo>
                <a:close/>
                <a:moveTo>
                  <a:pt x="1237" y="437"/>
                </a:moveTo>
                <a:cubicBezTo>
                  <a:pt x="1235" y="431"/>
                  <a:pt x="1235" y="428"/>
                  <a:pt x="1231" y="424"/>
                </a:cubicBezTo>
                <a:cubicBezTo>
                  <a:pt x="1235" y="431"/>
                  <a:pt x="1233" y="436"/>
                  <a:pt x="1237" y="437"/>
                </a:cubicBezTo>
                <a:close/>
                <a:moveTo>
                  <a:pt x="1260" y="438"/>
                </a:moveTo>
                <a:cubicBezTo>
                  <a:pt x="1259" y="434"/>
                  <a:pt x="1260" y="431"/>
                  <a:pt x="1256" y="431"/>
                </a:cubicBezTo>
                <a:cubicBezTo>
                  <a:pt x="1260" y="437"/>
                  <a:pt x="1255" y="437"/>
                  <a:pt x="1257" y="442"/>
                </a:cubicBezTo>
                <a:cubicBezTo>
                  <a:pt x="1260" y="439"/>
                  <a:pt x="1257" y="438"/>
                  <a:pt x="1261" y="442"/>
                </a:cubicBezTo>
                <a:cubicBezTo>
                  <a:pt x="1260" y="436"/>
                  <a:pt x="1277" y="446"/>
                  <a:pt x="1275" y="434"/>
                </a:cubicBezTo>
                <a:cubicBezTo>
                  <a:pt x="1271" y="432"/>
                  <a:pt x="1267" y="436"/>
                  <a:pt x="1265" y="434"/>
                </a:cubicBezTo>
                <a:cubicBezTo>
                  <a:pt x="1266" y="428"/>
                  <a:pt x="1269" y="430"/>
                  <a:pt x="1266" y="422"/>
                </a:cubicBezTo>
                <a:cubicBezTo>
                  <a:pt x="1270" y="428"/>
                  <a:pt x="1273" y="433"/>
                  <a:pt x="1278" y="435"/>
                </a:cubicBezTo>
                <a:cubicBezTo>
                  <a:pt x="1283" y="429"/>
                  <a:pt x="1288" y="433"/>
                  <a:pt x="1291" y="430"/>
                </a:cubicBezTo>
                <a:cubicBezTo>
                  <a:pt x="1290" y="428"/>
                  <a:pt x="1289" y="425"/>
                  <a:pt x="1287" y="425"/>
                </a:cubicBezTo>
                <a:cubicBezTo>
                  <a:pt x="1288" y="427"/>
                  <a:pt x="1277" y="435"/>
                  <a:pt x="1273" y="428"/>
                </a:cubicBezTo>
                <a:cubicBezTo>
                  <a:pt x="1276" y="428"/>
                  <a:pt x="1271" y="413"/>
                  <a:pt x="1271" y="417"/>
                </a:cubicBezTo>
                <a:cubicBezTo>
                  <a:pt x="1271" y="420"/>
                  <a:pt x="1274" y="425"/>
                  <a:pt x="1272" y="425"/>
                </a:cubicBezTo>
                <a:cubicBezTo>
                  <a:pt x="1271" y="425"/>
                  <a:pt x="1271" y="426"/>
                  <a:pt x="1270" y="426"/>
                </a:cubicBezTo>
                <a:cubicBezTo>
                  <a:pt x="1269" y="422"/>
                  <a:pt x="1270" y="419"/>
                  <a:pt x="1266" y="419"/>
                </a:cubicBezTo>
                <a:cubicBezTo>
                  <a:pt x="1267" y="421"/>
                  <a:pt x="1265" y="421"/>
                  <a:pt x="1264" y="421"/>
                </a:cubicBezTo>
                <a:cubicBezTo>
                  <a:pt x="1264" y="423"/>
                  <a:pt x="1265" y="426"/>
                  <a:pt x="1264" y="426"/>
                </a:cubicBezTo>
                <a:cubicBezTo>
                  <a:pt x="1263" y="421"/>
                  <a:pt x="1256" y="422"/>
                  <a:pt x="1256" y="426"/>
                </a:cubicBezTo>
                <a:cubicBezTo>
                  <a:pt x="1256" y="426"/>
                  <a:pt x="1257" y="426"/>
                  <a:pt x="1257" y="427"/>
                </a:cubicBezTo>
                <a:cubicBezTo>
                  <a:pt x="1258" y="427"/>
                  <a:pt x="1259" y="428"/>
                  <a:pt x="1260" y="428"/>
                </a:cubicBezTo>
                <a:cubicBezTo>
                  <a:pt x="1259" y="426"/>
                  <a:pt x="1259" y="424"/>
                  <a:pt x="1261" y="424"/>
                </a:cubicBezTo>
                <a:cubicBezTo>
                  <a:pt x="1262" y="430"/>
                  <a:pt x="1264" y="436"/>
                  <a:pt x="1260" y="438"/>
                </a:cubicBezTo>
                <a:close/>
                <a:moveTo>
                  <a:pt x="1182" y="460"/>
                </a:moveTo>
                <a:cubicBezTo>
                  <a:pt x="1179" y="460"/>
                  <a:pt x="1179" y="454"/>
                  <a:pt x="1176" y="457"/>
                </a:cubicBezTo>
                <a:cubicBezTo>
                  <a:pt x="1178" y="460"/>
                  <a:pt x="1173" y="463"/>
                  <a:pt x="1177" y="465"/>
                </a:cubicBezTo>
                <a:cubicBezTo>
                  <a:pt x="1175" y="457"/>
                  <a:pt x="1182" y="462"/>
                  <a:pt x="1182" y="460"/>
                </a:cubicBezTo>
                <a:close/>
                <a:moveTo>
                  <a:pt x="1173" y="466"/>
                </a:moveTo>
                <a:cubicBezTo>
                  <a:pt x="1172" y="464"/>
                  <a:pt x="1169" y="452"/>
                  <a:pt x="1169" y="458"/>
                </a:cubicBezTo>
                <a:cubicBezTo>
                  <a:pt x="1174" y="467"/>
                  <a:pt x="1170" y="468"/>
                  <a:pt x="1174" y="474"/>
                </a:cubicBezTo>
                <a:cubicBezTo>
                  <a:pt x="1179" y="468"/>
                  <a:pt x="1200" y="469"/>
                  <a:pt x="1202" y="458"/>
                </a:cubicBezTo>
                <a:cubicBezTo>
                  <a:pt x="1194" y="458"/>
                  <a:pt x="1185" y="471"/>
                  <a:pt x="1186" y="462"/>
                </a:cubicBezTo>
                <a:cubicBezTo>
                  <a:pt x="1181" y="465"/>
                  <a:pt x="1179" y="465"/>
                  <a:pt x="1173" y="466"/>
                </a:cubicBezTo>
                <a:close/>
                <a:moveTo>
                  <a:pt x="1340" y="410"/>
                </a:moveTo>
                <a:cubicBezTo>
                  <a:pt x="1341" y="407"/>
                  <a:pt x="1338" y="401"/>
                  <a:pt x="1339" y="397"/>
                </a:cubicBezTo>
                <a:cubicBezTo>
                  <a:pt x="1337" y="398"/>
                  <a:pt x="1336" y="398"/>
                  <a:pt x="1334" y="398"/>
                </a:cubicBezTo>
                <a:cubicBezTo>
                  <a:pt x="1339" y="403"/>
                  <a:pt x="1335" y="411"/>
                  <a:pt x="1340" y="410"/>
                </a:cubicBezTo>
                <a:close/>
                <a:moveTo>
                  <a:pt x="1353" y="405"/>
                </a:moveTo>
                <a:cubicBezTo>
                  <a:pt x="1353" y="405"/>
                  <a:pt x="1352" y="406"/>
                  <a:pt x="1352" y="404"/>
                </a:cubicBezTo>
                <a:cubicBezTo>
                  <a:pt x="1353" y="404"/>
                  <a:pt x="1354" y="403"/>
                  <a:pt x="1355" y="403"/>
                </a:cubicBezTo>
                <a:cubicBezTo>
                  <a:pt x="1354" y="400"/>
                  <a:pt x="1353" y="398"/>
                  <a:pt x="1351" y="398"/>
                </a:cubicBezTo>
                <a:cubicBezTo>
                  <a:pt x="1351" y="400"/>
                  <a:pt x="1352" y="402"/>
                  <a:pt x="1351" y="403"/>
                </a:cubicBezTo>
                <a:cubicBezTo>
                  <a:pt x="1350" y="401"/>
                  <a:pt x="1349" y="401"/>
                  <a:pt x="1348" y="400"/>
                </a:cubicBezTo>
                <a:cubicBezTo>
                  <a:pt x="1349" y="402"/>
                  <a:pt x="1349" y="404"/>
                  <a:pt x="1350" y="406"/>
                </a:cubicBezTo>
                <a:cubicBezTo>
                  <a:pt x="1352" y="405"/>
                  <a:pt x="1354" y="408"/>
                  <a:pt x="1353" y="405"/>
                </a:cubicBezTo>
                <a:close/>
                <a:moveTo>
                  <a:pt x="1245" y="448"/>
                </a:moveTo>
                <a:cubicBezTo>
                  <a:pt x="1242" y="441"/>
                  <a:pt x="1246" y="443"/>
                  <a:pt x="1248" y="445"/>
                </a:cubicBezTo>
                <a:cubicBezTo>
                  <a:pt x="1247" y="443"/>
                  <a:pt x="1246" y="436"/>
                  <a:pt x="1244" y="437"/>
                </a:cubicBezTo>
                <a:cubicBezTo>
                  <a:pt x="1246" y="443"/>
                  <a:pt x="1238" y="443"/>
                  <a:pt x="1245" y="448"/>
                </a:cubicBezTo>
                <a:close/>
                <a:moveTo>
                  <a:pt x="1252" y="446"/>
                </a:moveTo>
                <a:cubicBezTo>
                  <a:pt x="1250" y="440"/>
                  <a:pt x="1251" y="438"/>
                  <a:pt x="1247" y="435"/>
                </a:cubicBezTo>
                <a:cubicBezTo>
                  <a:pt x="1249" y="440"/>
                  <a:pt x="1247" y="446"/>
                  <a:pt x="1252" y="446"/>
                </a:cubicBezTo>
                <a:close/>
                <a:moveTo>
                  <a:pt x="1343" y="406"/>
                </a:moveTo>
                <a:cubicBezTo>
                  <a:pt x="1344" y="408"/>
                  <a:pt x="1346" y="406"/>
                  <a:pt x="1347" y="406"/>
                </a:cubicBezTo>
                <a:cubicBezTo>
                  <a:pt x="1345" y="399"/>
                  <a:pt x="1344" y="405"/>
                  <a:pt x="1342" y="403"/>
                </a:cubicBezTo>
                <a:cubicBezTo>
                  <a:pt x="1342" y="404"/>
                  <a:pt x="1342" y="405"/>
                  <a:pt x="1343" y="406"/>
                </a:cubicBezTo>
                <a:close/>
                <a:moveTo>
                  <a:pt x="1480" y="366"/>
                </a:moveTo>
                <a:cubicBezTo>
                  <a:pt x="1485" y="367"/>
                  <a:pt x="1479" y="361"/>
                  <a:pt x="1482" y="361"/>
                </a:cubicBezTo>
                <a:cubicBezTo>
                  <a:pt x="1483" y="360"/>
                  <a:pt x="1485" y="362"/>
                  <a:pt x="1485" y="360"/>
                </a:cubicBezTo>
                <a:cubicBezTo>
                  <a:pt x="1483" y="360"/>
                  <a:pt x="1482" y="358"/>
                  <a:pt x="1481" y="354"/>
                </a:cubicBezTo>
                <a:cubicBezTo>
                  <a:pt x="1480" y="355"/>
                  <a:pt x="1479" y="355"/>
                  <a:pt x="1478" y="355"/>
                </a:cubicBezTo>
                <a:cubicBezTo>
                  <a:pt x="1480" y="360"/>
                  <a:pt x="1478" y="362"/>
                  <a:pt x="1480" y="366"/>
                </a:cubicBezTo>
                <a:close/>
                <a:moveTo>
                  <a:pt x="1225" y="453"/>
                </a:moveTo>
                <a:cubicBezTo>
                  <a:pt x="1227" y="449"/>
                  <a:pt x="1230" y="451"/>
                  <a:pt x="1232" y="447"/>
                </a:cubicBezTo>
                <a:cubicBezTo>
                  <a:pt x="1230" y="449"/>
                  <a:pt x="1229" y="446"/>
                  <a:pt x="1228" y="445"/>
                </a:cubicBezTo>
                <a:cubicBezTo>
                  <a:pt x="1229" y="451"/>
                  <a:pt x="1222" y="446"/>
                  <a:pt x="1225" y="453"/>
                </a:cubicBezTo>
                <a:close/>
                <a:moveTo>
                  <a:pt x="1364" y="408"/>
                </a:moveTo>
                <a:cubicBezTo>
                  <a:pt x="1365" y="410"/>
                  <a:pt x="1365" y="414"/>
                  <a:pt x="1367" y="414"/>
                </a:cubicBezTo>
                <a:cubicBezTo>
                  <a:pt x="1364" y="407"/>
                  <a:pt x="1368" y="410"/>
                  <a:pt x="1370" y="409"/>
                </a:cubicBezTo>
                <a:cubicBezTo>
                  <a:pt x="1368" y="404"/>
                  <a:pt x="1366" y="407"/>
                  <a:pt x="1364" y="408"/>
                </a:cubicBezTo>
                <a:close/>
                <a:moveTo>
                  <a:pt x="1361" y="430"/>
                </a:moveTo>
                <a:cubicBezTo>
                  <a:pt x="1363" y="430"/>
                  <a:pt x="1369" y="431"/>
                  <a:pt x="1366" y="424"/>
                </a:cubicBezTo>
                <a:cubicBezTo>
                  <a:pt x="1364" y="425"/>
                  <a:pt x="1365" y="427"/>
                  <a:pt x="1364" y="428"/>
                </a:cubicBezTo>
                <a:cubicBezTo>
                  <a:pt x="1363" y="426"/>
                  <a:pt x="1362" y="423"/>
                  <a:pt x="1361" y="423"/>
                </a:cubicBezTo>
                <a:cubicBezTo>
                  <a:pt x="1361" y="424"/>
                  <a:pt x="1360" y="425"/>
                  <a:pt x="1360" y="423"/>
                </a:cubicBezTo>
                <a:cubicBezTo>
                  <a:pt x="1359" y="422"/>
                  <a:pt x="1359" y="421"/>
                  <a:pt x="1358" y="422"/>
                </a:cubicBezTo>
                <a:cubicBezTo>
                  <a:pt x="1359" y="425"/>
                  <a:pt x="1360" y="427"/>
                  <a:pt x="1361" y="430"/>
                </a:cubicBezTo>
                <a:close/>
                <a:moveTo>
                  <a:pt x="536" y="719"/>
                </a:moveTo>
                <a:cubicBezTo>
                  <a:pt x="535" y="720"/>
                  <a:pt x="534" y="717"/>
                  <a:pt x="533" y="717"/>
                </a:cubicBezTo>
                <a:cubicBezTo>
                  <a:pt x="533" y="718"/>
                  <a:pt x="534" y="720"/>
                  <a:pt x="533" y="721"/>
                </a:cubicBezTo>
                <a:cubicBezTo>
                  <a:pt x="532" y="720"/>
                  <a:pt x="532" y="719"/>
                  <a:pt x="531" y="719"/>
                </a:cubicBezTo>
                <a:cubicBezTo>
                  <a:pt x="534" y="721"/>
                  <a:pt x="535" y="731"/>
                  <a:pt x="535" y="727"/>
                </a:cubicBezTo>
                <a:cubicBezTo>
                  <a:pt x="536" y="725"/>
                  <a:pt x="536" y="722"/>
                  <a:pt x="536" y="719"/>
                </a:cubicBezTo>
                <a:close/>
                <a:moveTo>
                  <a:pt x="1361" y="440"/>
                </a:moveTo>
                <a:cubicBezTo>
                  <a:pt x="1365" y="439"/>
                  <a:pt x="1365" y="435"/>
                  <a:pt x="1370" y="435"/>
                </a:cubicBezTo>
                <a:cubicBezTo>
                  <a:pt x="1370" y="437"/>
                  <a:pt x="1371" y="439"/>
                  <a:pt x="1372" y="439"/>
                </a:cubicBezTo>
                <a:cubicBezTo>
                  <a:pt x="1372" y="437"/>
                  <a:pt x="1373" y="436"/>
                  <a:pt x="1371" y="433"/>
                </a:cubicBezTo>
                <a:cubicBezTo>
                  <a:pt x="1365" y="434"/>
                  <a:pt x="1362" y="434"/>
                  <a:pt x="1361" y="440"/>
                </a:cubicBezTo>
                <a:close/>
                <a:moveTo>
                  <a:pt x="1145" y="540"/>
                </a:moveTo>
                <a:cubicBezTo>
                  <a:pt x="1147" y="538"/>
                  <a:pt x="1153" y="539"/>
                  <a:pt x="1150" y="534"/>
                </a:cubicBezTo>
                <a:cubicBezTo>
                  <a:pt x="1148" y="535"/>
                  <a:pt x="1144" y="536"/>
                  <a:pt x="1145" y="540"/>
                </a:cubicBezTo>
                <a:close/>
                <a:moveTo>
                  <a:pt x="1226" y="523"/>
                </a:moveTo>
                <a:cubicBezTo>
                  <a:pt x="1225" y="525"/>
                  <a:pt x="1224" y="526"/>
                  <a:pt x="1222" y="525"/>
                </a:cubicBezTo>
                <a:cubicBezTo>
                  <a:pt x="1223" y="527"/>
                  <a:pt x="1225" y="529"/>
                  <a:pt x="1226" y="530"/>
                </a:cubicBezTo>
                <a:cubicBezTo>
                  <a:pt x="1228" y="524"/>
                  <a:pt x="1237" y="522"/>
                  <a:pt x="1240" y="517"/>
                </a:cubicBezTo>
                <a:cubicBezTo>
                  <a:pt x="1240" y="519"/>
                  <a:pt x="1241" y="521"/>
                  <a:pt x="1242" y="521"/>
                </a:cubicBezTo>
                <a:cubicBezTo>
                  <a:pt x="1242" y="519"/>
                  <a:pt x="1241" y="517"/>
                  <a:pt x="1242" y="516"/>
                </a:cubicBezTo>
                <a:cubicBezTo>
                  <a:pt x="1244" y="515"/>
                  <a:pt x="1244" y="520"/>
                  <a:pt x="1245" y="520"/>
                </a:cubicBezTo>
                <a:cubicBezTo>
                  <a:pt x="1246" y="518"/>
                  <a:pt x="1244" y="514"/>
                  <a:pt x="1247" y="514"/>
                </a:cubicBezTo>
                <a:cubicBezTo>
                  <a:pt x="1250" y="521"/>
                  <a:pt x="1255" y="515"/>
                  <a:pt x="1260" y="513"/>
                </a:cubicBezTo>
                <a:cubicBezTo>
                  <a:pt x="1257" y="506"/>
                  <a:pt x="1253" y="509"/>
                  <a:pt x="1255" y="502"/>
                </a:cubicBezTo>
                <a:cubicBezTo>
                  <a:pt x="1250" y="501"/>
                  <a:pt x="1246" y="501"/>
                  <a:pt x="1243" y="507"/>
                </a:cubicBezTo>
                <a:cubicBezTo>
                  <a:pt x="1246" y="508"/>
                  <a:pt x="1248" y="507"/>
                  <a:pt x="1250" y="510"/>
                </a:cubicBezTo>
                <a:cubicBezTo>
                  <a:pt x="1246" y="511"/>
                  <a:pt x="1246" y="509"/>
                  <a:pt x="1245" y="513"/>
                </a:cubicBezTo>
                <a:cubicBezTo>
                  <a:pt x="1241" y="510"/>
                  <a:pt x="1227" y="519"/>
                  <a:pt x="1221" y="522"/>
                </a:cubicBezTo>
                <a:cubicBezTo>
                  <a:pt x="1222" y="523"/>
                  <a:pt x="1225" y="520"/>
                  <a:pt x="1226" y="523"/>
                </a:cubicBezTo>
                <a:close/>
                <a:moveTo>
                  <a:pt x="1155" y="565"/>
                </a:moveTo>
                <a:cubicBezTo>
                  <a:pt x="1162" y="568"/>
                  <a:pt x="1177" y="565"/>
                  <a:pt x="1181" y="557"/>
                </a:cubicBezTo>
                <a:cubicBezTo>
                  <a:pt x="1174" y="558"/>
                  <a:pt x="1165" y="557"/>
                  <a:pt x="1160" y="561"/>
                </a:cubicBezTo>
                <a:cubicBezTo>
                  <a:pt x="1162" y="557"/>
                  <a:pt x="1157" y="555"/>
                  <a:pt x="1160" y="551"/>
                </a:cubicBezTo>
                <a:cubicBezTo>
                  <a:pt x="1158" y="553"/>
                  <a:pt x="1152" y="552"/>
                  <a:pt x="1153" y="555"/>
                </a:cubicBezTo>
                <a:cubicBezTo>
                  <a:pt x="1156" y="558"/>
                  <a:pt x="1156" y="552"/>
                  <a:pt x="1158" y="555"/>
                </a:cubicBezTo>
                <a:cubicBezTo>
                  <a:pt x="1158" y="557"/>
                  <a:pt x="1159" y="558"/>
                  <a:pt x="1159" y="560"/>
                </a:cubicBezTo>
                <a:cubicBezTo>
                  <a:pt x="1157" y="560"/>
                  <a:pt x="1154" y="561"/>
                  <a:pt x="1155" y="565"/>
                </a:cubicBezTo>
                <a:close/>
                <a:moveTo>
                  <a:pt x="1175" y="546"/>
                </a:moveTo>
                <a:cubicBezTo>
                  <a:pt x="1173" y="548"/>
                  <a:pt x="1166" y="547"/>
                  <a:pt x="1167" y="550"/>
                </a:cubicBezTo>
                <a:cubicBezTo>
                  <a:pt x="1170" y="549"/>
                  <a:pt x="1175" y="552"/>
                  <a:pt x="1175" y="546"/>
                </a:cubicBezTo>
                <a:close/>
                <a:moveTo>
                  <a:pt x="1094" y="581"/>
                </a:moveTo>
                <a:cubicBezTo>
                  <a:pt x="1097" y="579"/>
                  <a:pt x="1104" y="579"/>
                  <a:pt x="1105" y="575"/>
                </a:cubicBezTo>
                <a:cubicBezTo>
                  <a:pt x="1101" y="572"/>
                  <a:pt x="1093" y="575"/>
                  <a:pt x="1094" y="581"/>
                </a:cubicBezTo>
                <a:close/>
                <a:moveTo>
                  <a:pt x="416" y="820"/>
                </a:moveTo>
                <a:cubicBezTo>
                  <a:pt x="419" y="823"/>
                  <a:pt x="422" y="813"/>
                  <a:pt x="418" y="812"/>
                </a:cubicBezTo>
                <a:cubicBezTo>
                  <a:pt x="418" y="815"/>
                  <a:pt x="415" y="816"/>
                  <a:pt x="416" y="820"/>
                </a:cubicBezTo>
                <a:close/>
                <a:moveTo>
                  <a:pt x="526" y="783"/>
                </a:moveTo>
                <a:cubicBezTo>
                  <a:pt x="528" y="782"/>
                  <a:pt x="530" y="781"/>
                  <a:pt x="530" y="778"/>
                </a:cubicBezTo>
                <a:cubicBezTo>
                  <a:pt x="529" y="779"/>
                  <a:pt x="526" y="780"/>
                  <a:pt x="525" y="778"/>
                </a:cubicBezTo>
                <a:cubicBezTo>
                  <a:pt x="527" y="778"/>
                  <a:pt x="526" y="776"/>
                  <a:pt x="524" y="777"/>
                </a:cubicBezTo>
                <a:cubicBezTo>
                  <a:pt x="525" y="779"/>
                  <a:pt x="525" y="781"/>
                  <a:pt x="526" y="783"/>
                </a:cubicBezTo>
                <a:close/>
                <a:moveTo>
                  <a:pt x="1210" y="544"/>
                </a:moveTo>
                <a:cubicBezTo>
                  <a:pt x="1209" y="547"/>
                  <a:pt x="1206" y="548"/>
                  <a:pt x="1203" y="549"/>
                </a:cubicBezTo>
                <a:cubicBezTo>
                  <a:pt x="1203" y="547"/>
                  <a:pt x="1201" y="544"/>
                  <a:pt x="1201" y="547"/>
                </a:cubicBezTo>
                <a:cubicBezTo>
                  <a:pt x="1202" y="551"/>
                  <a:pt x="1204" y="554"/>
                  <a:pt x="1206" y="554"/>
                </a:cubicBezTo>
                <a:cubicBezTo>
                  <a:pt x="1206" y="550"/>
                  <a:pt x="1209" y="552"/>
                  <a:pt x="1213" y="553"/>
                </a:cubicBezTo>
                <a:cubicBezTo>
                  <a:pt x="1210" y="548"/>
                  <a:pt x="1215" y="549"/>
                  <a:pt x="1215" y="545"/>
                </a:cubicBezTo>
                <a:cubicBezTo>
                  <a:pt x="1211" y="546"/>
                  <a:pt x="1211" y="550"/>
                  <a:pt x="1210" y="544"/>
                </a:cubicBezTo>
                <a:close/>
                <a:moveTo>
                  <a:pt x="574" y="767"/>
                </a:moveTo>
                <a:cubicBezTo>
                  <a:pt x="577" y="774"/>
                  <a:pt x="583" y="768"/>
                  <a:pt x="584" y="763"/>
                </a:cubicBezTo>
                <a:cubicBezTo>
                  <a:pt x="580" y="766"/>
                  <a:pt x="578" y="767"/>
                  <a:pt x="574" y="767"/>
                </a:cubicBezTo>
                <a:close/>
                <a:moveTo>
                  <a:pt x="1218" y="550"/>
                </a:moveTo>
                <a:cubicBezTo>
                  <a:pt x="1221" y="548"/>
                  <a:pt x="1223" y="546"/>
                  <a:pt x="1222" y="543"/>
                </a:cubicBezTo>
                <a:cubicBezTo>
                  <a:pt x="1220" y="547"/>
                  <a:pt x="1215" y="542"/>
                  <a:pt x="1218" y="550"/>
                </a:cubicBezTo>
                <a:close/>
                <a:moveTo>
                  <a:pt x="1196" y="557"/>
                </a:moveTo>
                <a:cubicBezTo>
                  <a:pt x="1195" y="559"/>
                  <a:pt x="1192" y="560"/>
                  <a:pt x="1187" y="562"/>
                </a:cubicBezTo>
                <a:cubicBezTo>
                  <a:pt x="1188" y="568"/>
                  <a:pt x="1192" y="561"/>
                  <a:pt x="1193" y="565"/>
                </a:cubicBezTo>
                <a:cubicBezTo>
                  <a:pt x="1191" y="574"/>
                  <a:pt x="1174" y="570"/>
                  <a:pt x="1173" y="575"/>
                </a:cubicBezTo>
                <a:cubicBezTo>
                  <a:pt x="1173" y="573"/>
                  <a:pt x="1173" y="572"/>
                  <a:pt x="1172" y="569"/>
                </a:cubicBezTo>
                <a:cubicBezTo>
                  <a:pt x="1169" y="571"/>
                  <a:pt x="1167" y="579"/>
                  <a:pt x="1172" y="582"/>
                </a:cubicBezTo>
                <a:cubicBezTo>
                  <a:pt x="1169" y="573"/>
                  <a:pt x="1182" y="578"/>
                  <a:pt x="1185" y="573"/>
                </a:cubicBezTo>
                <a:cubicBezTo>
                  <a:pt x="1184" y="577"/>
                  <a:pt x="1186" y="574"/>
                  <a:pt x="1188" y="577"/>
                </a:cubicBezTo>
                <a:cubicBezTo>
                  <a:pt x="1192" y="575"/>
                  <a:pt x="1190" y="572"/>
                  <a:pt x="1190" y="571"/>
                </a:cubicBezTo>
                <a:cubicBezTo>
                  <a:pt x="1192" y="570"/>
                  <a:pt x="1193" y="574"/>
                  <a:pt x="1195" y="573"/>
                </a:cubicBezTo>
                <a:cubicBezTo>
                  <a:pt x="1194" y="570"/>
                  <a:pt x="1192" y="569"/>
                  <a:pt x="1193" y="568"/>
                </a:cubicBezTo>
                <a:cubicBezTo>
                  <a:pt x="1195" y="567"/>
                  <a:pt x="1195" y="575"/>
                  <a:pt x="1198" y="571"/>
                </a:cubicBezTo>
                <a:cubicBezTo>
                  <a:pt x="1198" y="567"/>
                  <a:pt x="1202" y="561"/>
                  <a:pt x="1196" y="557"/>
                </a:cubicBezTo>
                <a:close/>
                <a:moveTo>
                  <a:pt x="1202" y="565"/>
                </a:moveTo>
                <a:cubicBezTo>
                  <a:pt x="1203" y="565"/>
                  <a:pt x="1204" y="564"/>
                  <a:pt x="1206" y="564"/>
                </a:cubicBezTo>
                <a:cubicBezTo>
                  <a:pt x="1205" y="562"/>
                  <a:pt x="1204" y="556"/>
                  <a:pt x="1202" y="557"/>
                </a:cubicBezTo>
                <a:cubicBezTo>
                  <a:pt x="1203" y="562"/>
                  <a:pt x="1200" y="556"/>
                  <a:pt x="1199" y="556"/>
                </a:cubicBezTo>
                <a:cubicBezTo>
                  <a:pt x="1200" y="559"/>
                  <a:pt x="1201" y="562"/>
                  <a:pt x="1202" y="565"/>
                </a:cubicBezTo>
                <a:close/>
                <a:moveTo>
                  <a:pt x="601" y="774"/>
                </a:moveTo>
                <a:cubicBezTo>
                  <a:pt x="600" y="771"/>
                  <a:pt x="604" y="772"/>
                  <a:pt x="603" y="770"/>
                </a:cubicBezTo>
                <a:cubicBezTo>
                  <a:pt x="600" y="773"/>
                  <a:pt x="601" y="765"/>
                  <a:pt x="599" y="766"/>
                </a:cubicBezTo>
                <a:cubicBezTo>
                  <a:pt x="598" y="767"/>
                  <a:pt x="599" y="774"/>
                  <a:pt x="601" y="774"/>
                </a:cubicBezTo>
                <a:close/>
                <a:moveTo>
                  <a:pt x="418" y="841"/>
                </a:moveTo>
                <a:cubicBezTo>
                  <a:pt x="418" y="838"/>
                  <a:pt x="418" y="828"/>
                  <a:pt x="416" y="833"/>
                </a:cubicBezTo>
                <a:cubicBezTo>
                  <a:pt x="419" y="834"/>
                  <a:pt x="412" y="841"/>
                  <a:pt x="418" y="841"/>
                </a:cubicBezTo>
                <a:close/>
                <a:moveTo>
                  <a:pt x="432" y="828"/>
                </a:moveTo>
                <a:cubicBezTo>
                  <a:pt x="431" y="832"/>
                  <a:pt x="429" y="826"/>
                  <a:pt x="426" y="828"/>
                </a:cubicBezTo>
                <a:cubicBezTo>
                  <a:pt x="427" y="831"/>
                  <a:pt x="428" y="830"/>
                  <a:pt x="430" y="832"/>
                </a:cubicBezTo>
                <a:cubicBezTo>
                  <a:pt x="429" y="832"/>
                  <a:pt x="429" y="833"/>
                  <a:pt x="430" y="833"/>
                </a:cubicBezTo>
                <a:cubicBezTo>
                  <a:pt x="429" y="831"/>
                  <a:pt x="436" y="828"/>
                  <a:pt x="432" y="828"/>
                </a:cubicBezTo>
                <a:close/>
                <a:moveTo>
                  <a:pt x="481" y="812"/>
                </a:moveTo>
                <a:cubicBezTo>
                  <a:pt x="482" y="813"/>
                  <a:pt x="482" y="814"/>
                  <a:pt x="483" y="813"/>
                </a:cubicBezTo>
                <a:cubicBezTo>
                  <a:pt x="482" y="811"/>
                  <a:pt x="487" y="814"/>
                  <a:pt x="484" y="808"/>
                </a:cubicBezTo>
                <a:cubicBezTo>
                  <a:pt x="483" y="808"/>
                  <a:pt x="482" y="809"/>
                  <a:pt x="480" y="809"/>
                </a:cubicBezTo>
                <a:cubicBezTo>
                  <a:pt x="480" y="810"/>
                  <a:pt x="481" y="811"/>
                  <a:pt x="481" y="812"/>
                </a:cubicBezTo>
                <a:close/>
                <a:moveTo>
                  <a:pt x="744" y="722"/>
                </a:moveTo>
                <a:cubicBezTo>
                  <a:pt x="740" y="722"/>
                  <a:pt x="739" y="727"/>
                  <a:pt x="736" y="727"/>
                </a:cubicBezTo>
                <a:cubicBezTo>
                  <a:pt x="738" y="728"/>
                  <a:pt x="746" y="727"/>
                  <a:pt x="744" y="722"/>
                </a:cubicBezTo>
                <a:close/>
                <a:moveTo>
                  <a:pt x="466" y="836"/>
                </a:moveTo>
                <a:cubicBezTo>
                  <a:pt x="467" y="837"/>
                  <a:pt x="472" y="840"/>
                  <a:pt x="471" y="836"/>
                </a:cubicBezTo>
                <a:cubicBezTo>
                  <a:pt x="471" y="836"/>
                  <a:pt x="469" y="836"/>
                  <a:pt x="469" y="835"/>
                </a:cubicBezTo>
                <a:cubicBezTo>
                  <a:pt x="467" y="830"/>
                  <a:pt x="469" y="827"/>
                  <a:pt x="465" y="824"/>
                </a:cubicBezTo>
                <a:cubicBezTo>
                  <a:pt x="467" y="824"/>
                  <a:pt x="468" y="822"/>
                  <a:pt x="467" y="820"/>
                </a:cubicBezTo>
                <a:cubicBezTo>
                  <a:pt x="466" y="821"/>
                  <a:pt x="465" y="820"/>
                  <a:pt x="464" y="820"/>
                </a:cubicBezTo>
                <a:cubicBezTo>
                  <a:pt x="466" y="829"/>
                  <a:pt x="465" y="829"/>
                  <a:pt x="466" y="836"/>
                </a:cubicBezTo>
                <a:close/>
                <a:moveTo>
                  <a:pt x="1153" y="587"/>
                </a:moveTo>
                <a:cubicBezTo>
                  <a:pt x="1158" y="590"/>
                  <a:pt x="1166" y="582"/>
                  <a:pt x="1169" y="583"/>
                </a:cubicBezTo>
                <a:cubicBezTo>
                  <a:pt x="1168" y="581"/>
                  <a:pt x="1167" y="578"/>
                  <a:pt x="1166" y="578"/>
                </a:cubicBezTo>
                <a:cubicBezTo>
                  <a:pt x="1167" y="584"/>
                  <a:pt x="1157" y="583"/>
                  <a:pt x="1155" y="581"/>
                </a:cubicBezTo>
                <a:cubicBezTo>
                  <a:pt x="1156" y="581"/>
                  <a:pt x="1155" y="579"/>
                  <a:pt x="1153" y="580"/>
                </a:cubicBezTo>
                <a:cubicBezTo>
                  <a:pt x="1156" y="584"/>
                  <a:pt x="1152" y="584"/>
                  <a:pt x="1153" y="587"/>
                </a:cubicBezTo>
                <a:close/>
                <a:moveTo>
                  <a:pt x="552" y="797"/>
                </a:moveTo>
                <a:cubicBezTo>
                  <a:pt x="554" y="799"/>
                  <a:pt x="554" y="806"/>
                  <a:pt x="556" y="805"/>
                </a:cubicBezTo>
                <a:cubicBezTo>
                  <a:pt x="556" y="803"/>
                  <a:pt x="555" y="802"/>
                  <a:pt x="556" y="801"/>
                </a:cubicBezTo>
                <a:cubicBezTo>
                  <a:pt x="557" y="803"/>
                  <a:pt x="558" y="802"/>
                  <a:pt x="560" y="802"/>
                </a:cubicBezTo>
                <a:cubicBezTo>
                  <a:pt x="558" y="798"/>
                  <a:pt x="560" y="797"/>
                  <a:pt x="558" y="792"/>
                </a:cubicBezTo>
                <a:cubicBezTo>
                  <a:pt x="555" y="793"/>
                  <a:pt x="550" y="792"/>
                  <a:pt x="552" y="794"/>
                </a:cubicBezTo>
                <a:cubicBezTo>
                  <a:pt x="556" y="796"/>
                  <a:pt x="556" y="803"/>
                  <a:pt x="552" y="797"/>
                </a:cubicBezTo>
                <a:close/>
                <a:moveTo>
                  <a:pt x="484" y="826"/>
                </a:moveTo>
                <a:cubicBezTo>
                  <a:pt x="486" y="825"/>
                  <a:pt x="489" y="824"/>
                  <a:pt x="491" y="826"/>
                </a:cubicBezTo>
                <a:cubicBezTo>
                  <a:pt x="490" y="823"/>
                  <a:pt x="489" y="820"/>
                  <a:pt x="487" y="820"/>
                </a:cubicBezTo>
                <a:cubicBezTo>
                  <a:pt x="483" y="822"/>
                  <a:pt x="483" y="817"/>
                  <a:pt x="484" y="826"/>
                </a:cubicBezTo>
                <a:close/>
                <a:moveTo>
                  <a:pt x="1271" y="551"/>
                </a:moveTo>
                <a:cubicBezTo>
                  <a:pt x="1274" y="550"/>
                  <a:pt x="1277" y="549"/>
                  <a:pt x="1274" y="545"/>
                </a:cubicBezTo>
                <a:cubicBezTo>
                  <a:pt x="1273" y="545"/>
                  <a:pt x="1272" y="546"/>
                  <a:pt x="1271" y="546"/>
                </a:cubicBezTo>
                <a:cubicBezTo>
                  <a:pt x="1273" y="549"/>
                  <a:pt x="1271" y="549"/>
                  <a:pt x="1271" y="551"/>
                </a:cubicBezTo>
                <a:close/>
                <a:moveTo>
                  <a:pt x="529" y="812"/>
                </a:moveTo>
                <a:cubicBezTo>
                  <a:pt x="524" y="808"/>
                  <a:pt x="520" y="818"/>
                  <a:pt x="526" y="818"/>
                </a:cubicBezTo>
                <a:cubicBezTo>
                  <a:pt x="524" y="813"/>
                  <a:pt x="528" y="818"/>
                  <a:pt x="528" y="813"/>
                </a:cubicBezTo>
                <a:cubicBezTo>
                  <a:pt x="528" y="813"/>
                  <a:pt x="529" y="814"/>
                  <a:pt x="529" y="812"/>
                </a:cubicBezTo>
                <a:close/>
                <a:moveTo>
                  <a:pt x="1242" y="566"/>
                </a:moveTo>
                <a:cubicBezTo>
                  <a:pt x="1240" y="567"/>
                  <a:pt x="1240" y="562"/>
                  <a:pt x="1237" y="565"/>
                </a:cubicBezTo>
                <a:cubicBezTo>
                  <a:pt x="1238" y="567"/>
                  <a:pt x="1235" y="567"/>
                  <a:pt x="1237" y="570"/>
                </a:cubicBezTo>
                <a:cubicBezTo>
                  <a:pt x="1241" y="575"/>
                  <a:pt x="1245" y="568"/>
                  <a:pt x="1250" y="567"/>
                </a:cubicBezTo>
                <a:cubicBezTo>
                  <a:pt x="1247" y="563"/>
                  <a:pt x="1248" y="562"/>
                  <a:pt x="1248" y="557"/>
                </a:cubicBezTo>
                <a:cubicBezTo>
                  <a:pt x="1246" y="558"/>
                  <a:pt x="1243" y="556"/>
                  <a:pt x="1243" y="559"/>
                </a:cubicBezTo>
                <a:cubicBezTo>
                  <a:pt x="1243" y="559"/>
                  <a:pt x="1247" y="563"/>
                  <a:pt x="1245" y="563"/>
                </a:cubicBezTo>
                <a:cubicBezTo>
                  <a:pt x="1243" y="559"/>
                  <a:pt x="1244" y="566"/>
                  <a:pt x="1242" y="566"/>
                </a:cubicBezTo>
                <a:close/>
                <a:moveTo>
                  <a:pt x="562" y="797"/>
                </a:moveTo>
                <a:cubicBezTo>
                  <a:pt x="562" y="799"/>
                  <a:pt x="563" y="808"/>
                  <a:pt x="564" y="803"/>
                </a:cubicBezTo>
                <a:cubicBezTo>
                  <a:pt x="563" y="801"/>
                  <a:pt x="563" y="799"/>
                  <a:pt x="564" y="798"/>
                </a:cubicBezTo>
                <a:cubicBezTo>
                  <a:pt x="565" y="800"/>
                  <a:pt x="566" y="800"/>
                  <a:pt x="567" y="801"/>
                </a:cubicBezTo>
                <a:cubicBezTo>
                  <a:pt x="567" y="805"/>
                  <a:pt x="568" y="807"/>
                  <a:pt x="571" y="809"/>
                </a:cubicBezTo>
                <a:cubicBezTo>
                  <a:pt x="568" y="805"/>
                  <a:pt x="571" y="804"/>
                  <a:pt x="570" y="801"/>
                </a:cubicBezTo>
                <a:cubicBezTo>
                  <a:pt x="566" y="799"/>
                  <a:pt x="567" y="798"/>
                  <a:pt x="565" y="795"/>
                </a:cubicBezTo>
                <a:cubicBezTo>
                  <a:pt x="565" y="797"/>
                  <a:pt x="563" y="797"/>
                  <a:pt x="562" y="797"/>
                </a:cubicBezTo>
                <a:close/>
                <a:moveTo>
                  <a:pt x="1258" y="564"/>
                </a:moveTo>
                <a:cubicBezTo>
                  <a:pt x="1258" y="564"/>
                  <a:pt x="1257" y="564"/>
                  <a:pt x="1256" y="565"/>
                </a:cubicBezTo>
                <a:cubicBezTo>
                  <a:pt x="1250" y="546"/>
                  <a:pt x="1258" y="570"/>
                  <a:pt x="1249" y="562"/>
                </a:cubicBezTo>
                <a:cubicBezTo>
                  <a:pt x="1252" y="565"/>
                  <a:pt x="1250" y="570"/>
                  <a:pt x="1252" y="569"/>
                </a:cubicBezTo>
                <a:cubicBezTo>
                  <a:pt x="1252" y="564"/>
                  <a:pt x="1258" y="567"/>
                  <a:pt x="1258" y="564"/>
                </a:cubicBezTo>
                <a:close/>
                <a:moveTo>
                  <a:pt x="512" y="823"/>
                </a:moveTo>
                <a:cubicBezTo>
                  <a:pt x="511" y="818"/>
                  <a:pt x="505" y="815"/>
                  <a:pt x="504" y="819"/>
                </a:cubicBezTo>
                <a:cubicBezTo>
                  <a:pt x="511" y="822"/>
                  <a:pt x="510" y="835"/>
                  <a:pt x="516" y="840"/>
                </a:cubicBezTo>
                <a:cubicBezTo>
                  <a:pt x="513" y="836"/>
                  <a:pt x="518" y="832"/>
                  <a:pt x="514" y="831"/>
                </a:cubicBezTo>
                <a:cubicBezTo>
                  <a:pt x="514" y="834"/>
                  <a:pt x="507" y="820"/>
                  <a:pt x="509" y="819"/>
                </a:cubicBezTo>
                <a:cubicBezTo>
                  <a:pt x="510" y="822"/>
                  <a:pt x="511" y="823"/>
                  <a:pt x="512" y="823"/>
                </a:cubicBezTo>
                <a:close/>
                <a:moveTo>
                  <a:pt x="499" y="823"/>
                </a:moveTo>
                <a:cubicBezTo>
                  <a:pt x="499" y="824"/>
                  <a:pt x="501" y="829"/>
                  <a:pt x="502" y="833"/>
                </a:cubicBezTo>
                <a:cubicBezTo>
                  <a:pt x="504" y="831"/>
                  <a:pt x="505" y="835"/>
                  <a:pt x="507" y="835"/>
                </a:cubicBezTo>
                <a:cubicBezTo>
                  <a:pt x="507" y="831"/>
                  <a:pt x="507" y="827"/>
                  <a:pt x="504" y="821"/>
                </a:cubicBezTo>
                <a:cubicBezTo>
                  <a:pt x="501" y="823"/>
                  <a:pt x="500" y="819"/>
                  <a:pt x="499" y="823"/>
                </a:cubicBezTo>
                <a:close/>
                <a:moveTo>
                  <a:pt x="532" y="828"/>
                </a:moveTo>
                <a:cubicBezTo>
                  <a:pt x="529" y="827"/>
                  <a:pt x="531" y="824"/>
                  <a:pt x="528" y="821"/>
                </a:cubicBezTo>
                <a:cubicBezTo>
                  <a:pt x="530" y="820"/>
                  <a:pt x="531" y="820"/>
                  <a:pt x="529" y="817"/>
                </a:cubicBezTo>
                <a:cubicBezTo>
                  <a:pt x="525" y="817"/>
                  <a:pt x="529" y="823"/>
                  <a:pt x="527" y="825"/>
                </a:cubicBezTo>
                <a:cubicBezTo>
                  <a:pt x="523" y="823"/>
                  <a:pt x="523" y="823"/>
                  <a:pt x="520" y="825"/>
                </a:cubicBezTo>
                <a:cubicBezTo>
                  <a:pt x="516" y="820"/>
                  <a:pt x="519" y="815"/>
                  <a:pt x="513" y="816"/>
                </a:cubicBezTo>
                <a:cubicBezTo>
                  <a:pt x="516" y="820"/>
                  <a:pt x="518" y="825"/>
                  <a:pt x="520" y="829"/>
                </a:cubicBezTo>
                <a:cubicBezTo>
                  <a:pt x="519" y="830"/>
                  <a:pt x="518" y="834"/>
                  <a:pt x="521" y="835"/>
                </a:cubicBezTo>
                <a:cubicBezTo>
                  <a:pt x="519" y="827"/>
                  <a:pt x="525" y="827"/>
                  <a:pt x="526" y="825"/>
                </a:cubicBezTo>
                <a:cubicBezTo>
                  <a:pt x="526" y="830"/>
                  <a:pt x="532" y="832"/>
                  <a:pt x="532" y="828"/>
                </a:cubicBezTo>
                <a:close/>
                <a:moveTo>
                  <a:pt x="538" y="816"/>
                </a:moveTo>
                <a:cubicBezTo>
                  <a:pt x="538" y="821"/>
                  <a:pt x="533" y="821"/>
                  <a:pt x="531" y="823"/>
                </a:cubicBezTo>
                <a:cubicBezTo>
                  <a:pt x="532" y="823"/>
                  <a:pt x="533" y="823"/>
                  <a:pt x="533" y="824"/>
                </a:cubicBezTo>
                <a:cubicBezTo>
                  <a:pt x="532" y="824"/>
                  <a:pt x="532" y="825"/>
                  <a:pt x="531" y="825"/>
                </a:cubicBezTo>
                <a:cubicBezTo>
                  <a:pt x="532" y="829"/>
                  <a:pt x="534" y="829"/>
                  <a:pt x="537" y="828"/>
                </a:cubicBezTo>
                <a:cubicBezTo>
                  <a:pt x="535" y="821"/>
                  <a:pt x="540" y="822"/>
                  <a:pt x="544" y="824"/>
                </a:cubicBezTo>
                <a:cubicBezTo>
                  <a:pt x="542" y="816"/>
                  <a:pt x="546" y="822"/>
                  <a:pt x="549" y="819"/>
                </a:cubicBezTo>
                <a:cubicBezTo>
                  <a:pt x="546" y="820"/>
                  <a:pt x="548" y="809"/>
                  <a:pt x="546" y="815"/>
                </a:cubicBezTo>
                <a:cubicBezTo>
                  <a:pt x="546" y="816"/>
                  <a:pt x="540" y="815"/>
                  <a:pt x="540" y="820"/>
                </a:cubicBezTo>
                <a:cubicBezTo>
                  <a:pt x="539" y="818"/>
                  <a:pt x="540" y="816"/>
                  <a:pt x="538" y="816"/>
                </a:cubicBezTo>
                <a:close/>
                <a:moveTo>
                  <a:pt x="434" y="872"/>
                </a:moveTo>
                <a:cubicBezTo>
                  <a:pt x="439" y="872"/>
                  <a:pt x="439" y="863"/>
                  <a:pt x="435" y="863"/>
                </a:cubicBezTo>
                <a:cubicBezTo>
                  <a:pt x="435" y="865"/>
                  <a:pt x="436" y="868"/>
                  <a:pt x="435" y="868"/>
                </a:cubicBezTo>
                <a:cubicBezTo>
                  <a:pt x="434" y="864"/>
                  <a:pt x="433" y="860"/>
                  <a:pt x="431" y="858"/>
                </a:cubicBezTo>
                <a:cubicBezTo>
                  <a:pt x="434" y="856"/>
                  <a:pt x="430" y="854"/>
                  <a:pt x="435" y="855"/>
                </a:cubicBezTo>
                <a:cubicBezTo>
                  <a:pt x="433" y="854"/>
                  <a:pt x="430" y="848"/>
                  <a:pt x="430" y="848"/>
                </a:cubicBezTo>
                <a:cubicBezTo>
                  <a:pt x="430" y="856"/>
                  <a:pt x="427" y="861"/>
                  <a:pt x="434" y="872"/>
                </a:cubicBezTo>
                <a:close/>
                <a:moveTo>
                  <a:pt x="444" y="852"/>
                </a:moveTo>
                <a:cubicBezTo>
                  <a:pt x="440" y="847"/>
                  <a:pt x="447" y="850"/>
                  <a:pt x="445" y="846"/>
                </a:cubicBezTo>
                <a:cubicBezTo>
                  <a:pt x="443" y="847"/>
                  <a:pt x="443" y="842"/>
                  <a:pt x="441" y="843"/>
                </a:cubicBezTo>
                <a:cubicBezTo>
                  <a:pt x="440" y="844"/>
                  <a:pt x="441" y="852"/>
                  <a:pt x="444" y="852"/>
                </a:cubicBezTo>
                <a:close/>
                <a:moveTo>
                  <a:pt x="552" y="818"/>
                </a:moveTo>
                <a:cubicBezTo>
                  <a:pt x="552" y="818"/>
                  <a:pt x="551" y="819"/>
                  <a:pt x="553" y="819"/>
                </a:cubicBezTo>
                <a:cubicBezTo>
                  <a:pt x="552" y="818"/>
                  <a:pt x="552" y="817"/>
                  <a:pt x="553" y="817"/>
                </a:cubicBezTo>
                <a:cubicBezTo>
                  <a:pt x="554" y="818"/>
                  <a:pt x="555" y="819"/>
                  <a:pt x="554" y="817"/>
                </a:cubicBezTo>
                <a:cubicBezTo>
                  <a:pt x="551" y="818"/>
                  <a:pt x="555" y="812"/>
                  <a:pt x="552" y="813"/>
                </a:cubicBezTo>
                <a:cubicBezTo>
                  <a:pt x="552" y="820"/>
                  <a:pt x="548" y="803"/>
                  <a:pt x="548" y="811"/>
                </a:cubicBezTo>
                <a:cubicBezTo>
                  <a:pt x="549" y="815"/>
                  <a:pt x="551" y="814"/>
                  <a:pt x="552" y="818"/>
                </a:cubicBezTo>
                <a:close/>
                <a:moveTo>
                  <a:pt x="423" y="861"/>
                </a:moveTo>
                <a:cubicBezTo>
                  <a:pt x="427" y="862"/>
                  <a:pt x="429" y="856"/>
                  <a:pt x="425" y="855"/>
                </a:cubicBezTo>
                <a:cubicBezTo>
                  <a:pt x="425" y="857"/>
                  <a:pt x="422" y="858"/>
                  <a:pt x="422" y="856"/>
                </a:cubicBezTo>
                <a:cubicBezTo>
                  <a:pt x="421" y="855"/>
                  <a:pt x="421" y="855"/>
                  <a:pt x="420" y="855"/>
                </a:cubicBezTo>
                <a:cubicBezTo>
                  <a:pt x="421" y="858"/>
                  <a:pt x="422" y="858"/>
                  <a:pt x="423" y="861"/>
                </a:cubicBezTo>
                <a:close/>
                <a:moveTo>
                  <a:pt x="562" y="806"/>
                </a:moveTo>
                <a:cubicBezTo>
                  <a:pt x="559" y="809"/>
                  <a:pt x="561" y="810"/>
                  <a:pt x="556" y="808"/>
                </a:cubicBezTo>
                <a:cubicBezTo>
                  <a:pt x="561" y="813"/>
                  <a:pt x="557" y="813"/>
                  <a:pt x="555" y="817"/>
                </a:cubicBezTo>
                <a:cubicBezTo>
                  <a:pt x="556" y="817"/>
                  <a:pt x="557" y="816"/>
                  <a:pt x="558" y="817"/>
                </a:cubicBezTo>
                <a:cubicBezTo>
                  <a:pt x="559" y="818"/>
                  <a:pt x="559" y="820"/>
                  <a:pt x="560" y="820"/>
                </a:cubicBezTo>
                <a:cubicBezTo>
                  <a:pt x="557" y="813"/>
                  <a:pt x="563" y="812"/>
                  <a:pt x="562" y="806"/>
                </a:cubicBezTo>
                <a:close/>
                <a:moveTo>
                  <a:pt x="407" y="868"/>
                </a:moveTo>
                <a:cubicBezTo>
                  <a:pt x="405" y="869"/>
                  <a:pt x="404" y="863"/>
                  <a:pt x="402" y="865"/>
                </a:cubicBezTo>
                <a:cubicBezTo>
                  <a:pt x="403" y="870"/>
                  <a:pt x="406" y="872"/>
                  <a:pt x="409" y="871"/>
                </a:cubicBezTo>
                <a:cubicBezTo>
                  <a:pt x="407" y="868"/>
                  <a:pt x="409" y="866"/>
                  <a:pt x="407" y="866"/>
                </a:cubicBezTo>
                <a:cubicBezTo>
                  <a:pt x="407" y="867"/>
                  <a:pt x="408" y="868"/>
                  <a:pt x="407" y="868"/>
                </a:cubicBezTo>
                <a:close/>
                <a:moveTo>
                  <a:pt x="444" y="853"/>
                </a:moveTo>
                <a:cubicBezTo>
                  <a:pt x="445" y="856"/>
                  <a:pt x="446" y="857"/>
                  <a:pt x="448" y="857"/>
                </a:cubicBezTo>
                <a:cubicBezTo>
                  <a:pt x="447" y="855"/>
                  <a:pt x="449" y="855"/>
                  <a:pt x="449" y="853"/>
                </a:cubicBezTo>
                <a:cubicBezTo>
                  <a:pt x="448" y="854"/>
                  <a:pt x="446" y="855"/>
                  <a:pt x="445" y="853"/>
                </a:cubicBezTo>
                <a:cubicBezTo>
                  <a:pt x="447" y="852"/>
                  <a:pt x="452" y="853"/>
                  <a:pt x="450" y="848"/>
                </a:cubicBezTo>
                <a:cubicBezTo>
                  <a:pt x="447" y="850"/>
                  <a:pt x="446" y="852"/>
                  <a:pt x="444" y="853"/>
                </a:cubicBezTo>
                <a:close/>
                <a:moveTo>
                  <a:pt x="497" y="833"/>
                </a:moveTo>
                <a:cubicBezTo>
                  <a:pt x="494" y="831"/>
                  <a:pt x="486" y="840"/>
                  <a:pt x="487" y="840"/>
                </a:cubicBezTo>
                <a:cubicBezTo>
                  <a:pt x="493" y="836"/>
                  <a:pt x="495" y="843"/>
                  <a:pt x="496" y="844"/>
                </a:cubicBezTo>
                <a:cubicBezTo>
                  <a:pt x="497" y="840"/>
                  <a:pt x="492" y="838"/>
                  <a:pt x="495" y="836"/>
                </a:cubicBezTo>
                <a:cubicBezTo>
                  <a:pt x="497" y="838"/>
                  <a:pt x="497" y="845"/>
                  <a:pt x="500" y="844"/>
                </a:cubicBezTo>
                <a:cubicBezTo>
                  <a:pt x="498" y="839"/>
                  <a:pt x="503" y="838"/>
                  <a:pt x="500" y="832"/>
                </a:cubicBezTo>
                <a:cubicBezTo>
                  <a:pt x="496" y="832"/>
                  <a:pt x="500" y="838"/>
                  <a:pt x="498" y="840"/>
                </a:cubicBezTo>
                <a:cubicBezTo>
                  <a:pt x="497" y="837"/>
                  <a:pt x="498" y="836"/>
                  <a:pt x="497" y="833"/>
                </a:cubicBezTo>
                <a:close/>
                <a:moveTo>
                  <a:pt x="506" y="847"/>
                </a:moveTo>
                <a:cubicBezTo>
                  <a:pt x="508" y="846"/>
                  <a:pt x="504" y="833"/>
                  <a:pt x="501" y="835"/>
                </a:cubicBezTo>
                <a:cubicBezTo>
                  <a:pt x="506" y="841"/>
                  <a:pt x="503" y="847"/>
                  <a:pt x="506" y="847"/>
                </a:cubicBezTo>
                <a:close/>
                <a:moveTo>
                  <a:pt x="414" y="872"/>
                </a:moveTo>
                <a:cubicBezTo>
                  <a:pt x="418" y="878"/>
                  <a:pt x="416" y="863"/>
                  <a:pt x="422" y="869"/>
                </a:cubicBezTo>
                <a:cubicBezTo>
                  <a:pt x="421" y="863"/>
                  <a:pt x="417" y="865"/>
                  <a:pt x="415" y="862"/>
                </a:cubicBezTo>
                <a:cubicBezTo>
                  <a:pt x="416" y="864"/>
                  <a:pt x="412" y="864"/>
                  <a:pt x="413" y="866"/>
                </a:cubicBezTo>
                <a:cubicBezTo>
                  <a:pt x="417" y="863"/>
                  <a:pt x="417" y="873"/>
                  <a:pt x="414" y="872"/>
                </a:cubicBezTo>
                <a:close/>
                <a:moveTo>
                  <a:pt x="347" y="889"/>
                </a:moveTo>
                <a:cubicBezTo>
                  <a:pt x="348" y="890"/>
                  <a:pt x="348" y="892"/>
                  <a:pt x="349" y="893"/>
                </a:cubicBezTo>
                <a:cubicBezTo>
                  <a:pt x="353" y="894"/>
                  <a:pt x="348" y="888"/>
                  <a:pt x="350" y="888"/>
                </a:cubicBezTo>
                <a:cubicBezTo>
                  <a:pt x="351" y="890"/>
                  <a:pt x="352" y="891"/>
                  <a:pt x="353" y="890"/>
                </a:cubicBezTo>
                <a:cubicBezTo>
                  <a:pt x="351" y="885"/>
                  <a:pt x="349" y="887"/>
                  <a:pt x="347" y="889"/>
                </a:cubicBezTo>
                <a:close/>
                <a:moveTo>
                  <a:pt x="473" y="855"/>
                </a:moveTo>
                <a:cubicBezTo>
                  <a:pt x="476" y="855"/>
                  <a:pt x="480" y="850"/>
                  <a:pt x="476" y="849"/>
                </a:cubicBezTo>
                <a:cubicBezTo>
                  <a:pt x="477" y="854"/>
                  <a:pt x="473" y="848"/>
                  <a:pt x="472" y="851"/>
                </a:cubicBezTo>
                <a:cubicBezTo>
                  <a:pt x="472" y="852"/>
                  <a:pt x="473" y="854"/>
                  <a:pt x="473" y="855"/>
                </a:cubicBezTo>
                <a:close/>
                <a:moveTo>
                  <a:pt x="493" y="848"/>
                </a:moveTo>
                <a:cubicBezTo>
                  <a:pt x="491" y="849"/>
                  <a:pt x="488" y="849"/>
                  <a:pt x="489" y="851"/>
                </a:cubicBezTo>
                <a:cubicBezTo>
                  <a:pt x="492" y="851"/>
                  <a:pt x="494" y="850"/>
                  <a:pt x="495" y="848"/>
                </a:cubicBezTo>
                <a:cubicBezTo>
                  <a:pt x="494" y="845"/>
                  <a:pt x="493" y="844"/>
                  <a:pt x="491" y="844"/>
                </a:cubicBezTo>
                <a:cubicBezTo>
                  <a:pt x="492" y="845"/>
                  <a:pt x="492" y="847"/>
                  <a:pt x="493" y="848"/>
                </a:cubicBezTo>
                <a:close/>
                <a:moveTo>
                  <a:pt x="370" y="894"/>
                </a:moveTo>
                <a:cubicBezTo>
                  <a:pt x="369" y="895"/>
                  <a:pt x="368" y="893"/>
                  <a:pt x="367" y="894"/>
                </a:cubicBezTo>
                <a:cubicBezTo>
                  <a:pt x="368" y="900"/>
                  <a:pt x="372" y="899"/>
                  <a:pt x="375" y="903"/>
                </a:cubicBezTo>
                <a:cubicBezTo>
                  <a:pt x="373" y="899"/>
                  <a:pt x="372" y="891"/>
                  <a:pt x="369" y="891"/>
                </a:cubicBezTo>
                <a:cubicBezTo>
                  <a:pt x="370" y="892"/>
                  <a:pt x="370" y="893"/>
                  <a:pt x="370" y="894"/>
                </a:cubicBezTo>
                <a:close/>
                <a:moveTo>
                  <a:pt x="412" y="885"/>
                </a:moveTo>
                <a:cubicBezTo>
                  <a:pt x="414" y="882"/>
                  <a:pt x="416" y="880"/>
                  <a:pt x="417" y="878"/>
                </a:cubicBezTo>
                <a:cubicBezTo>
                  <a:pt x="411" y="877"/>
                  <a:pt x="412" y="877"/>
                  <a:pt x="412" y="885"/>
                </a:cubicBezTo>
                <a:close/>
                <a:moveTo>
                  <a:pt x="1237" y="593"/>
                </a:moveTo>
                <a:cubicBezTo>
                  <a:pt x="1238" y="589"/>
                  <a:pt x="1247" y="586"/>
                  <a:pt x="1236" y="592"/>
                </a:cubicBezTo>
                <a:cubicBezTo>
                  <a:pt x="1242" y="603"/>
                  <a:pt x="1237" y="600"/>
                  <a:pt x="1237" y="593"/>
                </a:cubicBezTo>
                <a:close/>
                <a:moveTo>
                  <a:pt x="1248" y="588"/>
                </a:moveTo>
                <a:cubicBezTo>
                  <a:pt x="1246" y="592"/>
                  <a:pt x="1243" y="590"/>
                  <a:pt x="1239" y="594"/>
                </a:cubicBezTo>
                <a:cubicBezTo>
                  <a:pt x="1240" y="597"/>
                  <a:pt x="1242" y="599"/>
                  <a:pt x="1243" y="599"/>
                </a:cubicBezTo>
                <a:cubicBezTo>
                  <a:pt x="1241" y="593"/>
                  <a:pt x="1246" y="593"/>
                  <a:pt x="1248" y="596"/>
                </a:cubicBezTo>
                <a:cubicBezTo>
                  <a:pt x="1249" y="597"/>
                  <a:pt x="1249" y="599"/>
                  <a:pt x="1250" y="599"/>
                </a:cubicBezTo>
                <a:cubicBezTo>
                  <a:pt x="1249" y="595"/>
                  <a:pt x="1247" y="590"/>
                  <a:pt x="1248" y="588"/>
                </a:cubicBezTo>
                <a:close/>
                <a:moveTo>
                  <a:pt x="395" y="904"/>
                </a:moveTo>
                <a:cubicBezTo>
                  <a:pt x="397" y="902"/>
                  <a:pt x="402" y="904"/>
                  <a:pt x="401" y="900"/>
                </a:cubicBezTo>
                <a:cubicBezTo>
                  <a:pt x="395" y="902"/>
                  <a:pt x="404" y="887"/>
                  <a:pt x="402" y="892"/>
                </a:cubicBezTo>
                <a:cubicBezTo>
                  <a:pt x="396" y="894"/>
                  <a:pt x="396" y="899"/>
                  <a:pt x="395" y="904"/>
                </a:cubicBezTo>
                <a:close/>
                <a:moveTo>
                  <a:pt x="1278" y="599"/>
                </a:moveTo>
                <a:cubicBezTo>
                  <a:pt x="1276" y="593"/>
                  <a:pt x="1271" y="600"/>
                  <a:pt x="1268" y="597"/>
                </a:cubicBezTo>
                <a:cubicBezTo>
                  <a:pt x="1269" y="604"/>
                  <a:pt x="1275" y="595"/>
                  <a:pt x="1278" y="599"/>
                </a:cubicBezTo>
                <a:close/>
                <a:moveTo>
                  <a:pt x="1327" y="597"/>
                </a:moveTo>
                <a:cubicBezTo>
                  <a:pt x="1325" y="593"/>
                  <a:pt x="1322" y="594"/>
                  <a:pt x="1320" y="591"/>
                </a:cubicBezTo>
                <a:cubicBezTo>
                  <a:pt x="1323" y="596"/>
                  <a:pt x="1318" y="594"/>
                  <a:pt x="1316" y="596"/>
                </a:cubicBezTo>
                <a:cubicBezTo>
                  <a:pt x="1317" y="603"/>
                  <a:pt x="1318" y="593"/>
                  <a:pt x="1320" y="598"/>
                </a:cubicBezTo>
                <a:cubicBezTo>
                  <a:pt x="1319" y="598"/>
                  <a:pt x="1320" y="601"/>
                  <a:pt x="1321" y="601"/>
                </a:cubicBezTo>
                <a:cubicBezTo>
                  <a:pt x="1321" y="599"/>
                  <a:pt x="1321" y="597"/>
                  <a:pt x="1322" y="595"/>
                </a:cubicBezTo>
                <a:cubicBezTo>
                  <a:pt x="1323" y="597"/>
                  <a:pt x="1323" y="600"/>
                  <a:pt x="1324" y="600"/>
                </a:cubicBezTo>
                <a:cubicBezTo>
                  <a:pt x="1324" y="598"/>
                  <a:pt x="1323" y="595"/>
                  <a:pt x="1324" y="595"/>
                </a:cubicBezTo>
                <a:cubicBezTo>
                  <a:pt x="1325" y="596"/>
                  <a:pt x="1325" y="598"/>
                  <a:pt x="1327" y="597"/>
                </a:cubicBezTo>
                <a:close/>
                <a:moveTo>
                  <a:pt x="1309" y="600"/>
                </a:moveTo>
                <a:cubicBezTo>
                  <a:pt x="1306" y="601"/>
                  <a:pt x="1306" y="600"/>
                  <a:pt x="1304" y="600"/>
                </a:cubicBezTo>
                <a:cubicBezTo>
                  <a:pt x="1307" y="603"/>
                  <a:pt x="1302" y="606"/>
                  <a:pt x="1305" y="606"/>
                </a:cubicBezTo>
                <a:cubicBezTo>
                  <a:pt x="1305" y="603"/>
                  <a:pt x="1310" y="603"/>
                  <a:pt x="1309" y="600"/>
                </a:cubicBezTo>
                <a:close/>
                <a:moveTo>
                  <a:pt x="1260" y="625"/>
                </a:moveTo>
                <a:cubicBezTo>
                  <a:pt x="1261" y="626"/>
                  <a:pt x="1258" y="617"/>
                  <a:pt x="1257" y="618"/>
                </a:cubicBezTo>
                <a:cubicBezTo>
                  <a:pt x="1255" y="619"/>
                  <a:pt x="1255" y="628"/>
                  <a:pt x="1260" y="625"/>
                </a:cubicBezTo>
                <a:close/>
                <a:moveTo>
                  <a:pt x="983" y="755"/>
                </a:moveTo>
                <a:cubicBezTo>
                  <a:pt x="983" y="757"/>
                  <a:pt x="985" y="759"/>
                  <a:pt x="983" y="760"/>
                </a:cubicBezTo>
                <a:cubicBezTo>
                  <a:pt x="979" y="759"/>
                  <a:pt x="974" y="770"/>
                  <a:pt x="962" y="771"/>
                </a:cubicBezTo>
                <a:cubicBezTo>
                  <a:pt x="964" y="774"/>
                  <a:pt x="962" y="776"/>
                  <a:pt x="963" y="779"/>
                </a:cubicBezTo>
                <a:cubicBezTo>
                  <a:pt x="968" y="773"/>
                  <a:pt x="977" y="772"/>
                  <a:pt x="982" y="764"/>
                </a:cubicBezTo>
                <a:cubicBezTo>
                  <a:pt x="988" y="770"/>
                  <a:pt x="994" y="757"/>
                  <a:pt x="1000" y="763"/>
                </a:cubicBezTo>
                <a:cubicBezTo>
                  <a:pt x="999" y="759"/>
                  <a:pt x="1004" y="759"/>
                  <a:pt x="1004" y="753"/>
                </a:cubicBezTo>
                <a:cubicBezTo>
                  <a:pt x="998" y="755"/>
                  <a:pt x="998" y="754"/>
                  <a:pt x="1000" y="751"/>
                </a:cubicBezTo>
                <a:cubicBezTo>
                  <a:pt x="997" y="752"/>
                  <a:pt x="995" y="751"/>
                  <a:pt x="992" y="750"/>
                </a:cubicBezTo>
                <a:cubicBezTo>
                  <a:pt x="993" y="752"/>
                  <a:pt x="994" y="756"/>
                  <a:pt x="993" y="757"/>
                </a:cubicBezTo>
                <a:cubicBezTo>
                  <a:pt x="991" y="754"/>
                  <a:pt x="988" y="755"/>
                  <a:pt x="986" y="752"/>
                </a:cubicBezTo>
                <a:cubicBezTo>
                  <a:pt x="986" y="754"/>
                  <a:pt x="985" y="755"/>
                  <a:pt x="983" y="755"/>
                </a:cubicBezTo>
                <a:close/>
                <a:moveTo>
                  <a:pt x="897" y="793"/>
                </a:moveTo>
                <a:cubicBezTo>
                  <a:pt x="898" y="794"/>
                  <a:pt x="898" y="795"/>
                  <a:pt x="899" y="794"/>
                </a:cubicBezTo>
                <a:cubicBezTo>
                  <a:pt x="896" y="787"/>
                  <a:pt x="891" y="790"/>
                  <a:pt x="889" y="794"/>
                </a:cubicBezTo>
                <a:cubicBezTo>
                  <a:pt x="893" y="796"/>
                  <a:pt x="894" y="790"/>
                  <a:pt x="897" y="793"/>
                </a:cubicBezTo>
                <a:close/>
                <a:moveTo>
                  <a:pt x="841" y="819"/>
                </a:moveTo>
                <a:cubicBezTo>
                  <a:pt x="842" y="824"/>
                  <a:pt x="844" y="822"/>
                  <a:pt x="846" y="823"/>
                </a:cubicBezTo>
                <a:cubicBezTo>
                  <a:pt x="846" y="819"/>
                  <a:pt x="845" y="814"/>
                  <a:pt x="846" y="811"/>
                </a:cubicBezTo>
                <a:cubicBezTo>
                  <a:pt x="845" y="811"/>
                  <a:pt x="844" y="812"/>
                  <a:pt x="843" y="812"/>
                </a:cubicBezTo>
                <a:cubicBezTo>
                  <a:pt x="844" y="816"/>
                  <a:pt x="846" y="823"/>
                  <a:pt x="841" y="819"/>
                </a:cubicBezTo>
                <a:close/>
                <a:moveTo>
                  <a:pt x="938" y="787"/>
                </a:moveTo>
                <a:cubicBezTo>
                  <a:pt x="942" y="785"/>
                  <a:pt x="942" y="781"/>
                  <a:pt x="945" y="778"/>
                </a:cubicBezTo>
                <a:cubicBezTo>
                  <a:pt x="941" y="777"/>
                  <a:pt x="941" y="784"/>
                  <a:pt x="938" y="781"/>
                </a:cubicBezTo>
                <a:cubicBezTo>
                  <a:pt x="939" y="780"/>
                  <a:pt x="940" y="780"/>
                  <a:pt x="940" y="778"/>
                </a:cubicBezTo>
                <a:cubicBezTo>
                  <a:pt x="936" y="779"/>
                  <a:pt x="938" y="783"/>
                  <a:pt x="938" y="787"/>
                </a:cubicBezTo>
                <a:close/>
                <a:moveTo>
                  <a:pt x="956" y="781"/>
                </a:moveTo>
                <a:cubicBezTo>
                  <a:pt x="955" y="777"/>
                  <a:pt x="960" y="778"/>
                  <a:pt x="957" y="774"/>
                </a:cubicBezTo>
                <a:cubicBezTo>
                  <a:pt x="956" y="775"/>
                  <a:pt x="954" y="773"/>
                  <a:pt x="953" y="774"/>
                </a:cubicBezTo>
                <a:cubicBezTo>
                  <a:pt x="952" y="776"/>
                  <a:pt x="954" y="780"/>
                  <a:pt x="956" y="781"/>
                </a:cubicBezTo>
                <a:close/>
                <a:moveTo>
                  <a:pt x="743" y="857"/>
                </a:moveTo>
                <a:cubicBezTo>
                  <a:pt x="744" y="859"/>
                  <a:pt x="745" y="860"/>
                  <a:pt x="747" y="859"/>
                </a:cubicBezTo>
                <a:cubicBezTo>
                  <a:pt x="746" y="856"/>
                  <a:pt x="748" y="851"/>
                  <a:pt x="745" y="851"/>
                </a:cubicBezTo>
                <a:cubicBezTo>
                  <a:pt x="744" y="855"/>
                  <a:pt x="746" y="856"/>
                  <a:pt x="745" y="858"/>
                </a:cubicBezTo>
                <a:cubicBezTo>
                  <a:pt x="744" y="857"/>
                  <a:pt x="744" y="856"/>
                  <a:pt x="743" y="857"/>
                </a:cubicBezTo>
                <a:close/>
                <a:moveTo>
                  <a:pt x="906" y="802"/>
                </a:moveTo>
                <a:cubicBezTo>
                  <a:pt x="908" y="800"/>
                  <a:pt x="907" y="797"/>
                  <a:pt x="910" y="799"/>
                </a:cubicBezTo>
                <a:cubicBezTo>
                  <a:pt x="910" y="797"/>
                  <a:pt x="909" y="796"/>
                  <a:pt x="908" y="794"/>
                </a:cubicBezTo>
                <a:cubicBezTo>
                  <a:pt x="907" y="795"/>
                  <a:pt x="906" y="795"/>
                  <a:pt x="905" y="795"/>
                </a:cubicBezTo>
                <a:cubicBezTo>
                  <a:pt x="909" y="799"/>
                  <a:pt x="903" y="802"/>
                  <a:pt x="906" y="802"/>
                </a:cubicBezTo>
                <a:close/>
                <a:moveTo>
                  <a:pt x="1078" y="739"/>
                </a:moveTo>
                <a:cubicBezTo>
                  <a:pt x="1083" y="746"/>
                  <a:pt x="1087" y="740"/>
                  <a:pt x="1093" y="739"/>
                </a:cubicBezTo>
                <a:cubicBezTo>
                  <a:pt x="1092" y="736"/>
                  <a:pt x="1091" y="734"/>
                  <a:pt x="1090" y="731"/>
                </a:cubicBezTo>
                <a:cubicBezTo>
                  <a:pt x="1083" y="731"/>
                  <a:pt x="1085" y="738"/>
                  <a:pt x="1078" y="739"/>
                </a:cubicBezTo>
                <a:close/>
                <a:moveTo>
                  <a:pt x="752" y="854"/>
                </a:moveTo>
                <a:cubicBezTo>
                  <a:pt x="750" y="856"/>
                  <a:pt x="751" y="860"/>
                  <a:pt x="750" y="863"/>
                </a:cubicBezTo>
                <a:cubicBezTo>
                  <a:pt x="751" y="862"/>
                  <a:pt x="753" y="863"/>
                  <a:pt x="754" y="863"/>
                </a:cubicBezTo>
                <a:cubicBezTo>
                  <a:pt x="750" y="858"/>
                  <a:pt x="754" y="857"/>
                  <a:pt x="754" y="855"/>
                </a:cubicBezTo>
                <a:cubicBezTo>
                  <a:pt x="753" y="855"/>
                  <a:pt x="752" y="851"/>
                  <a:pt x="751" y="851"/>
                </a:cubicBezTo>
                <a:cubicBezTo>
                  <a:pt x="751" y="852"/>
                  <a:pt x="751" y="853"/>
                  <a:pt x="752" y="854"/>
                </a:cubicBezTo>
                <a:close/>
                <a:moveTo>
                  <a:pt x="1103" y="732"/>
                </a:moveTo>
                <a:cubicBezTo>
                  <a:pt x="1102" y="732"/>
                  <a:pt x="1097" y="734"/>
                  <a:pt x="1101" y="734"/>
                </a:cubicBezTo>
                <a:cubicBezTo>
                  <a:pt x="1106" y="732"/>
                  <a:pt x="1112" y="731"/>
                  <a:pt x="1108" y="727"/>
                </a:cubicBezTo>
                <a:cubicBezTo>
                  <a:pt x="1108" y="734"/>
                  <a:pt x="1102" y="728"/>
                  <a:pt x="1102" y="730"/>
                </a:cubicBezTo>
                <a:cubicBezTo>
                  <a:pt x="1103" y="730"/>
                  <a:pt x="1103" y="730"/>
                  <a:pt x="1103" y="732"/>
                </a:cubicBezTo>
                <a:close/>
                <a:moveTo>
                  <a:pt x="1019" y="766"/>
                </a:moveTo>
                <a:cubicBezTo>
                  <a:pt x="1021" y="769"/>
                  <a:pt x="1029" y="768"/>
                  <a:pt x="1027" y="763"/>
                </a:cubicBezTo>
                <a:cubicBezTo>
                  <a:pt x="1026" y="763"/>
                  <a:pt x="1025" y="761"/>
                  <a:pt x="1025" y="759"/>
                </a:cubicBezTo>
                <a:cubicBezTo>
                  <a:pt x="1022" y="760"/>
                  <a:pt x="1017" y="761"/>
                  <a:pt x="1019" y="766"/>
                </a:cubicBezTo>
                <a:close/>
                <a:moveTo>
                  <a:pt x="149" y="1098"/>
                </a:moveTo>
                <a:cubicBezTo>
                  <a:pt x="154" y="1104"/>
                  <a:pt x="148" y="1102"/>
                  <a:pt x="149" y="1107"/>
                </a:cubicBezTo>
                <a:cubicBezTo>
                  <a:pt x="152" y="1105"/>
                  <a:pt x="151" y="1105"/>
                  <a:pt x="154" y="1105"/>
                </a:cubicBezTo>
                <a:cubicBezTo>
                  <a:pt x="154" y="1102"/>
                  <a:pt x="155" y="1095"/>
                  <a:pt x="152" y="1094"/>
                </a:cubicBezTo>
                <a:cubicBezTo>
                  <a:pt x="156" y="1105"/>
                  <a:pt x="149" y="1096"/>
                  <a:pt x="149" y="1098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p:transition spd="slow">
    <p:push dir="u"/>
  </p:transition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4977" name="Freeform 1821"/>
          <p:cNvSpPr>
            <a:spLocks noEditPoints="1"/>
          </p:cNvSpPr>
          <p:nvPr userDrawn="1"/>
        </p:nvSpPr>
        <p:spPr bwMode="auto">
          <a:xfrm rot="1140000">
            <a:off x="-670560" y="-919480"/>
            <a:ext cx="5822315" cy="3300730"/>
          </a:xfrm>
          <a:custGeom>
            <a:gdLst>
              <a:gd name="T0" fmla="*/ 1065 w 1895"/>
              <a:gd name="T1" fmla="*/ 162 h 1130"/>
              <a:gd name="T2" fmla="*/ 1186 w 1895"/>
              <a:gd name="T3" fmla="*/ 137 h 1130"/>
              <a:gd name="T4" fmla="*/ 1265 w 1895"/>
              <a:gd name="T5" fmla="*/ 111 h 1130"/>
              <a:gd name="T6" fmla="*/ 1488 w 1895"/>
              <a:gd name="T7" fmla="*/ 77 h 1130"/>
              <a:gd name="T8" fmla="*/ 1608 w 1895"/>
              <a:gd name="T9" fmla="*/ 62 h 1130"/>
              <a:gd name="T10" fmla="*/ 1576 w 1895"/>
              <a:gd name="T11" fmla="*/ 97 h 1130"/>
              <a:gd name="T12" fmla="*/ 1783 w 1895"/>
              <a:gd name="T13" fmla="*/ 52 h 1130"/>
              <a:gd name="T14" fmla="*/ 1751 w 1895"/>
              <a:gd name="T15" fmla="*/ 133 h 1130"/>
              <a:gd name="T16" fmla="*/ 1660 w 1895"/>
              <a:gd name="T17" fmla="*/ 175 h 1130"/>
              <a:gd name="T18" fmla="*/ 1686 w 1895"/>
              <a:gd name="T19" fmla="*/ 186 h 1130"/>
              <a:gd name="T20" fmla="*/ 1664 w 1895"/>
              <a:gd name="T21" fmla="*/ 225 h 1130"/>
              <a:gd name="T22" fmla="*/ 1565 w 1895"/>
              <a:gd name="T23" fmla="*/ 300 h 1130"/>
              <a:gd name="T24" fmla="*/ 1514 w 1895"/>
              <a:gd name="T25" fmla="*/ 341 h 1130"/>
              <a:gd name="T26" fmla="*/ 1474 w 1895"/>
              <a:gd name="T27" fmla="*/ 337 h 1130"/>
              <a:gd name="T28" fmla="*/ 1425 w 1895"/>
              <a:gd name="T29" fmla="*/ 397 h 1130"/>
              <a:gd name="T30" fmla="*/ 1424 w 1895"/>
              <a:gd name="T31" fmla="*/ 421 h 1130"/>
              <a:gd name="T32" fmla="*/ 1341 w 1895"/>
              <a:gd name="T33" fmla="*/ 477 h 1130"/>
              <a:gd name="T34" fmla="*/ 1284 w 1895"/>
              <a:gd name="T35" fmla="*/ 505 h 1130"/>
              <a:gd name="T36" fmla="*/ 1281 w 1895"/>
              <a:gd name="T37" fmla="*/ 549 h 1130"/>
              <a:gd name="T38" fmla="*/ 1381 w 1895"/>
              <a:gd name="T39" fmla="*/ 520 h 1130"/>
              <a:gd name="T40" fmla="*/ 1401 w 1895"/>
              <a:gd name="T41" fmla="*/ 524 h 1130"/>
              <a:gd name="T42" fmla="*/ 1332 w 1895"/>
              <a:gd name="T43" fmla="*/ 557 h 1130"/>
              <a:gd name="T44" fmla="*/ 1342 w 1895"/>
              <a:gd name="T45" fmla="*/ 585 h 1130"/>
              <a:gd name="T46" fmla="*/ 1246 w 1895"/>
              <a:gd name="T47" fmla="*/ 634 h 1130"/>
              <a:gd name="T48" fmla="*/ 1009 w 1895"/>
              <a:gd name="T49" fmla="*/ 752 h 1130"/>
              <a:gd name="T50" fmla="*/ 567 w 1895"/>
              <a:gd name="T51" fmla="*/ 953 h 1130"/>
              <a:gd name="T52" fmla="*/ 161 w 1895"/>
              <a:gd name="T53" fmla="*/ 1059 h 1130"/>
              <a:gd name="T54" fmla="*/ 109 w 1895"/>
              <a:gd name="T55" fmla="*/ 1015 h 1130"/>
              <a:gd name="T56" fmla="*/ 56 w 1895"/>
              <a:gd name="T57" fmla="*/ 863 h 1130"/>
              <a:gd name="T58" fmla="*/ 26 w 1895"/>
              <a:gd name="T59" fmla="*/ 646 h 1130"/>
              <a:gd name="T60" fmla="*/ 272 w 1895"/>
              <a:gd name="T61" fmla="*/ 454 h 1130"/>
              <a:gd name="T62" fmla="*/ 535 w 1895"/>
              <a:gd name="T63" fmla="*/ 336 h 1130"/>
              <a:gd name="T64" fmla="*/ 766 w 1895"/>
              <a:gd name="T65" fmla="*/ 237 h 1130"/>
              <a:gd name="T66" fmla="*/ 1799 w 1895"/>
              <a:gd name="T67" fmla="*/ 86 h 1130"/>
              <a:gd name="T68" fmla="*/ 769 w 1895"/>
              <a:gd name="T69" fmla="*/ 245 h 1130"/>
              <a:gd name="T70" fmla="*/ 545 w 1895"/>
              <a:gd name="T71" fmla="*/ 355 h 1130"/>
              <a:gd name="T72" fmla="*/ 362 w 1895"/>
              <a:gd name="T73" fmla="*/ 432 h 1130"/>
              <a:gd name="T74" fmla="*/ 1735 w 1895"/>
              <a:gd name="T75" fmla="*/ 52 h 1130"/>
              <a:gd name="T76" fmla="*/ 1729 w 1895"/>
              <a:gd name="T77" fmla="*/ 81 h 1130"/>
              <a:gd name="T78" fmla="*/ 1771 w 1895"/>
              <a:gd name="T79" fmla="*/ 121 h 1130"/>
              <a:gd name="T80" fmla="*/ 1376 w 1895"/>
              <a:gd name="T81" fmla="*/ 354 h 1130"/>
              <a:gd name="T82" fmla="*/ 1471 w 1895"/>
              <a:gd name="T83" fmla="*/ 321 h 1130"/>
              <a:gd name="T84" fmla="*/ 1458 w 1895"/>
              <a:gd name="T85" fmla="*/ 315 h 1130"/>
              <a:gd name="T86" fmla="*/ 1430 w 1895"/>
              <a:gd name="T87" fmla="*/ 342 h 1130"/>
              <a:gd name="T88" fmla="*/ 1386 w 1895"/>
              <a:gd name="T89" fmla="*/ 397 h 1130"/>
              <a:gd name="T90" fmla="*/ 1291 w 1895"/>
              <a:gd name="T91" fmla="*/ 430 h 1130"/>
              <a:gd name="T92" fmla="*/ 1334 w 1895"/>
              <a:gd name="T93" fmla="*/ 398 h 1130"/>
              <a:gd name="T94" fmla="*/ 1480 w 1895"/>
              <a:gd name="T95" fmla="*/ 366 h 1130"/>
              <a:gd name="T96" fmla="*/ 1361 w 1895"/>
              <a:gd name="T97" fmla="*/ 440 h 1130"/>
              <a:gd name="T98" fmla="*/ 1155 w 1895"/>
              <a:gd name="T99" fmla="*/ 565 h 1130"/>
              <a:gd name="T100" fmla="*/ 1222 w 1895"/>
              <a:gd name="T101" fmla="*/ 543 h 1130"/>
              <a:gd name="T102" fmla="*/ 418 w 1895"/>
              <a:gd name="T103" fmla="*/ 841 h 1130"/>
              <a:gd name="T104" fmla="*/ 1153 w 1895"/>
              <a:gd name="T105" fmla="*/ 587 h 1130"/>
              <a:gd name="T106" fmla="*/ 1245 w 1895"/>
              <a:gd name="T107" fmla="*/ 563 h 1130"/>
              <a:gd name="T108" fmla="*/ 532 w 1895"/>
              <a:gd name="T109" fmla="*/ 828 h 1130"/>
              <a:gd name="T110" fmla="*/ 434 w 1895"/>
              <a:gd name="T111" fmla="*/ 872 h 1130"/>
              <a:gd name="T112" fmla="*/ 407 w 1895"/>
              <a:gd name="T113" fmla="*/ 866 h 1130"/>
              <a:gd name="T114" fmla="*/ 350 w 1895"/>
              <a:gd name="T115" fmla="*/ 888 h 1130"/>
              <a:gd name="T116" fmla="*/ 1248 w 1895"/>
              <a:gd name="T117" fmla="*/ 596 h 1130"/>
              <a:gd name="T118" fmla="*/ 983 w 1895"/>
              <a:gd name="T119" fmla="*/ 755 h 1130"/>
              <a:gd name="T120" fmla="*/ 956 w 1895"/>
              <a:gd name="T121" fmla="*/ 781 h 1130"/>
              <a:gd name="T122" fmla="*/ 1108 w 1895"/>
              <a:gd name="T123" fmla="*/ 727 h 113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895" h="1130">
                <a:moveTo>
                  <a:pt x="637" y="312"/>
                </a:moveTo>
                <a:cubicBezTo>
                  <a:pt x="639" y="321"/>
                  <a:pt x="646" y="313"/>
                  <a:pt x="645" y="321"/>
                </a:cubicBezTo>
                <a:cubicBezTo>
                  <a:pt x="651" y="320"/>
                  <a:pt x="654" y="318"/>
                  <a:pt x="658" y="315"/>
                </a:cubicBezTo>
                <a:cubicBezTo>
                  <a:pt x="655" y="311"/>
                  <a:pt x="654" y="314"/>
                  <a:pt x="652" y="316"/>
                </a:cubicBezTo>
                <a:cubicBezTo>
                  <a:pt x="655" y="310"/>
                  <a:pt x="663" y="310"/>
                  <a:pt x="666" y="312"/>
                </a:cubicBezTo>
                <a:cubicBezTo>
                  <a:pt x="668" y="310"/>
                  <a:pt x="668" y="308"/>
                  <a:pt x="672" y="309"/>
                </a:cubicBezTo>
                <a:cubicBezTo>
                  <a:pt x="672" y="306"/>
                  <a:pt x="675" y="305"/>
                  <a:pt x="673" y="300"/>
                </a:cubicBezTo>
                <a:cubicBezTo>
                  <a:pt x="675" y="299"/>
                  <a:pt x="678" y="298"/>
                  <a:pt x="681" y="297"/>
                </a:cubicBezTo>
                <a:cubicBezTo>
                  <a:pt x="682" y="300"/>
                  <a:pt x="678" y="299"/>
                  <a:pt x="678" y="302"/>
                </a:cubicBezTo>
                <a:cubicBezTo>
                  <a:pt x="693" y="304"/>
                  <a:pt x="703" y="288"/>
                  <a:pt x="720" y="289"/>
                </a:cubicBezTo>
                <a:cubicBezTo>
                  <a:pt x="720" y="286"/>
                  <a:pt x="720" y="287"/>
                  <a:pt x="720" y="282"/>
                </a:cubicBezTo>
                <a:cubicBezTo>
                  <a:pt x="725" y="285"/>
                  <a:pt x="726" y="275"/>
                  <a:pt x="733" y="276"/>
                </a:cubicBezTo>
                <a:cubicBezTo>
                  <a:pt x="733" y="277"/>
                  <a:pt x="733" y="279"/>
                  <a:pt x="734" y="281"/>
                </a:cubicBezTo>
                <a:cubicBezTo>
                  <a:pt x="742" y="280"/>
                  <a:pt x="753" y="271"/>
                  <a:pt x="760" y="270"/>
                </a:cubicBezTo>
                <a:cubicBezTo>
                  <a:pt x="765" y="265"/>
                  <a:pt x="774" y="268"/>
                  <a:pt x="778" y="260"/>
                </a:cubicBezTo>
                <a:cubicBezTo>
                  <a:pt x="795" y="261"/>
                  <a:pt x="808" y="246"/>
                  <a:pt x="822" y="247"/>
                </a:cubicBezTo>
                <a:cubicBezTo>
                  <a:pt x="824" y="245"/>
                  <a:pt x="824" y="242"/>
                  <a:pt x="825" y="239"/>
                </a:cubicBezTo>
                <a:cubicBezTo>
                  <a:pt x="832" y="237"/>
                  <a:pt x="842" y="243"/>
                  <a:pt x="843" y="233"/>
                </a:cubicBezTo>
                <a:cubicBezTo>
                  <a:pt x="850" y="235"/>
                  <a:pt x="862" y="233"/>
                  <a:pt x="869" y="227"/>
                </a:cubicBezTo>
                <a:cubicBezTo>
                  <a:pt x="868" y="226"/>
                  <a:pt x="867" y="226"/>
                  <a:pt x="866" y="226"/>
                </a:cubicBezTo>
                <a:cubicBezTo>
                  <a:pt x="888" y="213"/>
                  <a:pt x="917" y="216"/>
                  <a:pt x="934" y="196"/>
                </a:cubicBezTo>
                <a:cubicBezTo>
                  <a:pt x="939" y="197"/>
                  <a:pt x="933" y="199"/>
                  <a:pt x="933" y="201"/>
                </a:cubicBezTo>
                <a:cubicBezTo>
                  <a:pt x="971" y="192"/>
                  <a:pt x="1016" y="171"/>
                  <a:pt x="1073" y="153"/>
                </a:cubicBezTo>
                <a:cubicBezTo>
                  <a:pt x="1074" y="156"/>
                  <a:pt x="1072" y="157"/>
                  <a:pt x="1071" y="155"/>
                </a:cubicBezTo>
                <a:cubicBezTo>
                  <a:pt x="1069" y="157"/>
                  <a:pt x="1073" y="163"/>
                  <a:pt x="1069" y="162"/>
                </a:cubicBezTo>
                <a:cubicBezTo>
                  <a:pt x="1068" y="159"/>
                  <a:pt x="1064" y="154"/>
                  <a:pt x="1065" y="162"/>
                </a:cubicBezTo>
                <a:cubicBezTo>
                  <a:pt x="1064" y="162"/>
                  <a:pt x="1063" y="160"/>
                  <a:pt x="1063" y="158"/>
                </a:cubicBezTo>
                <a:cubicBezTo>
                  <a:pt x="1061" y="159"/>
                  <a:pt x="1064" y="163"/>
                  <a:pt x="1063" y="165"/>
                </a:cubicBezTo>
                <a:cubicBezTo>
                  <a:pt x="1060" y="164"/>
                  <a:pt x="1057" y="166"/>
                  <a:pt x="1060" y="167"/>
                </a:cubicBezTo>
                <a:cubicBezTo>
                  <a:pt x="1054" y="168"/>
                  <a:pt x="1040" y="169"/>
                  <a:pt x="1038" y="177"/>
                </a:cubicBezTo>
                <a:cubicBezTo>
                  <a:pt x="1045" y="182"/>
                  <a:pt x="1063" y="166"/>
                  <a:pt x="1076" y="162"/>
                </a:cubicBezTo>
                <a:cubicBezTo>
                  <a:pt x="1078" y="161"/>
                  <a:pt x="1080" y="163"/>
                  <a:pt x="1083" y="161"/>
                </a:cubicBezTo>
                <a:cubicBezTo>
                  <a:pt x="1085" y="159"/>
                  <a:pt x="1094" y="157"/>
                  <a:pt x="1098" y="156"/>
                </a:cubicBezTo>
                <a:cubicBezTo>
                  <a:pt x="1108" y="153"/>
                  <a:pt x="1121" y="147"/>
                  <a:pt x="1129" y="147"/>
                </a:cubicBezTo>
                <a:cubicBezTo>
                  <a:pt x="1132" y="147"/>
                  <a:pt x="1134" y="151"/>
                  <a:pt x="1133" y="144"/>
                </a:cubicBezTo>
                <a:cubicBezTo>
                  <a:pt x="1135" y="142"/>
                  <a:pt x="1135" y="152"/>
                  <a:pt x="1137" y="150"/>
                </a:cubicBezTo>
                <a:cubicBezTo>
                  <a:pt x="1140" y="148"/>
                  <a:pt x="1134" y="147"/>
                  <a:pt x="1136" y="144"/>
                </a:cubicBezTo>
                <a:cubicBezTo>
                  <a:pt x="1138" y="144"/>
                  <a:pt x="1139" y="145"/>
                  <a:pt x="1140" y="148"/>
                </a:cubicBezTo>
                <a:cubicBezTo>
                  <a:pt x="1141" y="147"/>
                  <a:pt x="1140" y="145"/>
                  <a:pt x="1140" y="143"/>
                </a:cubicBezTo>
                <a:cubicBezTo>
                  <a:pt x="1142" y="143"/>
                  <a:pt x="1143" y="145"/>
                  <a:pt x="1144" y="148"/>
                </a:cubicBezTo>
                <a:cubicBezTo>
                  <a:pt x="1146" y="147"/>
                  <a:pt x="1142" y="142"/>
                  <a:pt x="1143" y="140"/>
                </a:cubicBezTo>
                <a:cubicBezTo>
                  <a:pt x="1145" y="140"/>
                  <a:pt x="1145" y="143"/>
                  <a:pt x="1146" y="146"/>
                </a:cubicBezTo>
                <a:cubicBezTo>
                  <a:pt x="1147" y="134"/>
                  <a:pt x="1160" y="142"/>
                  <a:pt x="1169" y="133"/>
                </a:cubicBezTo>
                <a:cubicBezTo>
                  <a:pt x="1170" y="135"/>
                  <a:pt x="1171" y="137"/>
                  <a:pt x="1171" y="139"/>
                </a:cubicBezTo>
                <a:cubicBezTo>
                  <a:pt x="1172" y="137"/>
                  <a:pt x="1172" y="135"/>
                  <a:pt x="1171" y="132"/>
                </a:cubicBezTo>
                <a:cubicBezTo>
                  <a:pt x="1174" y="131"/>
                  <a:pt x="1174" y="138"/>
                  <a:pt x="1176" y="140"/>
                </a:cubicBezTo>
                <a:cubicBezTo>
                  <a:pt x="1177" y="139"/>
                  <a:pt x="1177" y="136"/>
                  <a:pt x="1175" y="132"/>
                </a:cubicBezTo>
                <a:cubicBezTo>
                  <a:pt x="1177" y="134"/>
                  <a:pt x="1180" y="137"/>
                  <a:pt x="1179" y="139"/>
                </a:cubicBezTo>
                <a:cubicBezTo>
                  <a:pt x="1183" y="140"/>
                  <a:pt x="1179" y="134"/>
                  <a:pt x="1178" y="131"/>
                </a:cubicBezTo>
                <a:cubicBezTo>
                  <a:pt x="1181" y="128"/>
                  <a:pt x="1182" y="135"/>
                  <a:pt x="1183" y="138"/>
                </a:cubicBezTo>
                <a:cubicBezTo>
                  <a:pt x="1184" y="136"/>
                  <a:pt x="1184" y="133"/>
                  <a:pt x="1183" y="130"/>
                </a:cubicBezTo>
                <a:cubicBezTo>
                  <a:pt x="1182" y="124"/>
                  <a:pt x="1185" y="135"/>
                  <a:pt x="1186" y="137"/>
                </a:cubicBezTo>
                <a:cubicBezTo>
                  <a:pt x="1186" y="132"/>
                  <a:pt x="1190" y="129"/>
                  <a:pt x="1189" y="136"/>
                </a:cubicBezTo>
                <a:cubicBezTo>
                  <a:pt x="1191" y="134"/>
                  <a:pt x="1192" y="132"/>
                  <a:pt x="1190" y="127"/>
                </a:cubicBezTo>
                <a:cubicBezTo>
                  <a:pt x="1193" y="126"/>
                  <a:pt x="1192" y="137"/>
                  <a:pt x="1195" y="135"/>
                </a:cubicBezTo>
                <a:cubicBezTo>
                  <a:pt x="1198" y="134"/>
                  <a:pt x="1190" y="125"/>
                  <a:pt x="1195" y="125"/>
                </a:cubicBezTo>
                <a:cubicBezTo>
                  <a:pt x="1198" y="130"/>
                  <a:pt x="1195" y="130"/>
                  <a:pt x="1197" y="135"/>
                </a:cubicBezTo>
                <a:cubicBezTo>
                  <a:pt x="1201" y="135"/>
                  <a:pt x="1198" y="131"/>
                  <a:pt x="1199" y="129"/>
                </a:cubicBezTo>
                <a:cubicBezTo>
                  <a:pt x="1200" y="129"/>
                  <a:pt x="1201" y="131"/>
                  <a:pt x="1202" y="133"/>
                </a:cubicBezTo>
                <a:cubicBezTo>
                  <a:pt x="1202" y="123"/>
                  <a:pt x="1212" y="137"/>
                  <a:pt x="1209" y="124"/>
                </a:cubicBezTo>
                <a:cubicBezTo>
                  <a:pt x="1211" y="124"/>
                  <a:pt x="1212" y="126"/>
                  <a:pt x="1213" y="129"/>
                </a:cubicBezTo>
                <a:cubicBezTo>
                  <a:pt x="1214" y="126"/>
                  <a:pt x="1214" y="122"/>
                  <a:pt x="1213" y="117"/>
                </a:cubicBezTo>
                <a:cubicBezTo>
                  <a:pt x="1218" y="118"/>
                  <a:pt x="1214" y="121"/>
                  <a:pt x="1215" y="125"/>
                </a:cubicBezTo>
                <a:cubicBezTo>
                  <a:pt x="1216" y="122"/>
                  <a:pt x="1217" y="119"/>
                  <a:pt x="1217" y="116"/>
                </a:cubicBezTo>
                <a:cubicBezTo>
                  <a:pt x="1225" y="116"/>
                  <a:pt x="1228" y="113"/>
                  <a:pt x="1236" y="111"/>
                </a:cubicBezTo>
                <a:cubicBezTo>
                  <a:pt x="1240" y="119"/>
                  <a:pt x="1238" y="127"/>
                  <a:pt x="1243" y="132"/>
                </a:cubicBezTo>
                <a:cubicBezTo>
                  <a:pt x="1240" y="125"/>
                  <a:pt x="1242" y="118"/>
                  <a:pt x="1238" y="110"/>
                </a:cubicBezTo>
                <a:cubicBezTo>
                  <a:pt x="1244" y="110"/>
                  <a:pt x="1241" y="123"/>
                  <a:pt x="1246" y="126"/>
                </a:cubicBezTo>
                <a:cubicBezTo>
                  <a:pt x="1248" y="124"/>
                  <a:pt x="1243" y="123"/>
                  <a:pt x="1245" y="120"/>
                </a:cubicBezTo>
                <a:cubicBezTo>
                  <a:pt x="1246" y="121"/>
                  <a:pt x="1247" y="122"/>
                  <a:pt x="1248" y="124"/>
                </a:cubicBezTo>
                <a:cubicBezTo>
                  <a:pt x="1249" y="122"/>
                  <a:pt x="1250" y="116"/>
                  <a:pt x="1251" y="122"/>
                </a:cubicBezTo>
                <a:cubicBezTo>
                  <a:pt x="1253" y="122"/>
                  <a:pt x="1252" y="113"/>
                  <a:pt x="1254" y="120"/>
                </a:cubicBezTo>
                <a:cubicBezTo>
                  <a:pt x="1256" y="117"/>
                  <a:pt x="1256" y="113"/>
                  <a:pt x="1253" y="107"/>
                </a:cubicBezTo>
                <a:cubicBezTo>
                  <a:pt x="1258" y="107"/>
                  <a:pt x="1255" y="112"/>
                  <a:pt x="1258" y="117"/>
                </a:cubicBezTo>
                <a:cubicBezTo>
                  <a:pt x="1258" y="114"/>
                  <a:pt x="1260" y="112"/>
                  <a:pt x="1258" y="107"/>
                </a:cubicBezTo>
                <a:cubicBezTo>
                  <a:pt x="1260" y="107"/>
                  <a:pt x="1260" y="110"/>
                  <a:pt x="1261" y="112"/>
                </a:cubicBezTo>
                <a:cubicBezTo>
                  <a:pt x="1264" y="112"/>
                  <a:pt x="1260" y="106"/>
                  <a:pt x="1264" y="106"/>
                </a:cubicBezTo>
                <a:cubicBezTo>
                  <a:pt x="1264" y="108"/>
                  <a:pt x="1265" y="109"/>
                  <a:pt x="1265" y="111"/>
                </a:cubicBezTo>
                <a:cubicBezTo>
                  <a:pt x="1266" y="102"/>
                  <a:pt x="1268" y="108"/>
                  <a:pt x="1273" y="112"/>
                </a:cubicBezTo>
                <a:cubicBezTo>
                  <a:pt x="1274" y="111"/>
                  <a:pt x="1273" y="109"/>
                  <a:pt x="1272" y="107"/>
                </a:cubicBezTo>
                <a:cubicBezTo>
                  <a:pt x="1274" y="107"/>
                  <a:pt x="1275" y="108"/>
                  <a:pt x="1276" y="111"/>
                </a:cubicBezTo>
                <a:cubicBezTo>
                  <a:pt x="1277" y="110"/>
                  <a:pt x="1276" y="108"/>
                  <a:pt x="1275" y="106"/>
                </a:cubicBezTo>
                <a:cubicBezTo>
                  <a:pt x="1278" y="102"/>
                  <a:pt x="1278" y="111"/>
                  <a:pt x="1280" y="109"/>
                </a:cubicBezTo>
                <a:cubicBezTo>
                  <a:pt x="1277" y="101"/>
                  <a:pt x="1288" y="116"/>
                  <a:pt x="1283" y="103"/>
                </a:cubicBezTo>
                <a:cubicBezTo>
                  <a:pt x="1285" y="104"/>
                  <a:pt x="1286" y="107"/>
                  <a:pt x="1288" y="110"/>
                </a:cubicBezTo>
                <a:cubicBezTo>
                  <a:pt x="1290" y="109"/>
                  <a:pt x="1286" y="103"/>
                  <a:pt x="1286" y="101"/>
                </a:cubicBezTo>
                <a:cubicBezTo>
                  <a:pt x="1289" y="103"/>
                  <a:pt x="1291" y="105"/>
                  <a:pt x="1291" y="110"/>
                </a:cubicBezTo>
                <a:cubicBezTo>
                  <a:pt x="1297" y="107"/>
                  <a:pt x="1289" y="110"/>
                  <a:pt x="1291" y="102"/>
                </a:cubicBezTo>
                <a:cubicBezTo>
                  <a:pt x="1291" y="100"/>
                  <a:pt x="1297" y="114"/>
                  <a:pt x="1294" y="100"/>
                </a:cubicBezTo>
                <a:cubicBezTo>
                  <a:pt x="1293" y="94"/>
                  <a:pt x="1296" y="105"/>
                  <a:pt x="1298" y="105"/>
                </a:cubicBezTo>
                <a:cubicBezTo>
                  <a:pt x="1300" y="102"/>
                  <a:pt x="1298" y="102"/>
                  <a:pt x="1297" y="98"/>
                </a:cubicBezTo>
                <a:cubicBezTo>
                  <a:pt x="1304" y="102"/>
                  <a:pt x="1298" y="106"/>
                  <a:pt x="1302" y="110"/>
                </a:cubicBezTo>
                <a:cubicBezTo>
                  <a:pt x="1303" y="114"/>
                  <a:pt x="1299" y="108"/>
                  <a:pt x="1298" y="106"/>
                </a:cubicBezTo>
                <a:cubicBezTo>
                  <a:pt x="1295" y="108"/>
                  <a:pt x="1303" y="111"/>
                  <a:pt x="1298" y="111"/>
                </a:cubicBezTo>
                <a:cubicBezTo>
                  <a:pt x="1300" y="115"/>
                  <a:pt x="1304" y="115"/>
                  <a:pt x="1308" y="113"/>
                </a:cubicBezTo>
                <a:cubicBezTo>
                  <a:pt x="1310" y="121"/>
                  <a:pt x="1305" y="116"/>
                  <a:pt x="1302" y="120"/>
                </a:cubicBezTo>
                <a:cubicBezTo>
                  <a:pt x="1304" y="122"/>
                  <a:pt x="1308" y="121"/>
                  <a:pt x="1303" y="123"/>
                </a:cubicBezTo>
                <a:cubicBezTo>
                  <a:pt x="1334" y="117"/>
                  <a:pt x="1366" y="106"/>
                  <a:pt x="1395" y="100"/>
                </a:cubicBezTo>
                <a:cubicBezTo>
                  <a:pt x="1428" y="92"/>
                  <a:pt x="1455" y="73"/>
                  <a:pt x="1479" y="72"/>
                </a:cubicBezTo>
                <a:cubicBezTo>
                  <a:pt x="1469" y="79"/>
                  <a:pt x="1462" y="76"/>
                  <a:pt x="1453" y="84"/>
                </a:cubicBezTo>
                <a:cubicBezTo>
                  <a:pt x="1462" y="85"/>
                  <a:pt x="1471" y="81"/>
                  <a:pt x="1479" y="79"/>
                </a:cubicBezTo>
                <a:cubicBezTo>
                  <a:pt x="1481" y="79"/>
                  <a:pt x="1480" y="80"/>
                  <a:pt x="1480" y="82"/>
                </a:cubicBezTo>
                <a:cubicBezTo>
                  <a:pt x="1482" y="80"/>
                  <a:pt x="1486" y="80"/>
                  <a:pt x="1484" y="75"/>
                </a:cubicBezTo>
                <a:cubicBezTo>
                  <a:pt x="1485" y="76"/>
                  <a:pt x="1487" y="75"/>
                  <a:pt x="1488" y="77"/>
                </a:cubicBezTo>
                <a:cubicBezTo>
                  <a:pt x="1487" y="72"/>
                  <a:pt x="1499" y="74"/>
                  <a:pt x="1502" y="67"/>
                </a:cubicBezTo>
                <a:cubicBezTo>
                  <a:pt x="1496" y="67"/>
                  <a:pt x="1494" y="68"/>
                  <a:pt x="1492" y="71"/>
                </a:cubicBezTo>
                <a:cubicBezTo>
                  <a:pt x="1487" y="68"/>
                  <a:pt x="1486" y="70"/>
                  <a:pt x="1482" y="73"/>
                </a:cubicBezTo>
                <a:cubicBezTo>
                  <a:pt x="1484" y="64"/>
                  <a:pt x="1499" y="65"/>
                  <a:pt x="1506" y="61"/>
                </a:cubicBezTo>
                <a:cubicBezTo>
                  <a:pt x="1507" y="64"/>
                  <a:pt x="1502" y="63"/>
                  <a:pt x="1503" y="67"/>
                </a:cubicBezTo>
                <a:cubicBezTo>
                  <a:pt x="1544" y="61"/>
                  <a:pt x="1584" y="46"/>
                  <a:pt x="1625" y="33"/>
                </a:cubicBezTo>
                <a:cubicBezTo>
                  <a:pt x="1626" y="34"/>
                  <a:pt x="1624" y="34"/>
                  <a:pt x="1624" y="35"/>
                </a:cubicBezTo>
                <a:cubicBezTo>
                  <a:pt x="1624" y="37"/>
                  <a:pt x="1626" y="36"/>
                  <a:pt x="1627" y="35"/>
                </a:cubicBezTo>
                <a:cubicBezTo>
                  <a:pt x="1621" y="34"/>
                  <a:pt x="1623" y="46"/>
                  <a:pt x="1619" y="37"/>
                </a:cubicBezTo>
                <a:cubicBezTo>
                  <a:pt x="1618" y="37"/>
                  <a:pt x="1620" y="40"/>
                  <a:pt x="1618" y="40"/>
                </a:cubicBezTo>
                <a:cubicBezTo>
                  <a:pt x="1630" y="49"/>
                  <a:pt x="1671" y="27"/>
                  <a:pt x="1694" y="27"/>
                </a:cubicBezTo>
                <a:cubicBezTo>
                  <a:pt x="1695" y="27"/>
                  <a:pt x="1694" y="25"/>
                  <a:pt x="1694" y="24"/>
                </a:cubicBezTo>
                <a:cubicBezTo>
                  <a:pt x="1724" y="23"/>
                  <a:pt x="1766" y="6"/>
                  <a:pt x="1805" y="4"/>
                </a:cubicBezTo>
                <a:cubicBezTo>
                  <a:pt x="1806" y="4"/>
                  <a:pt x="1809" y="0"/>
                  <a:pt x="1810" y="4"/>
                </a:cubicBezTo>
                <a:cubicBezTo>
                  <a:pt x="1808" y="4"/>
                  <a:pt x="1806" y="5"/>
                  <a:pt x="1804" y="6"/>
                </a:cubicBezTo>
                <a:cubicBezTo>
                  <a:pt x="1768" y="12"/>
                  <a:pt x="1719" y="20"/>
                  <a:pt x="1693" y="31"/>
                </a:cubicBezTo>
                <a:cubicBezTo>
                  <a:pt x="1691" y="31"/>
                  <a:pt x="1690" y="30"/>
                  <a:pt x="1689" y="27"/>
                </a:cubicBezTo>
                <a:cubicBezTo>
                  <a:pt x="1688" y="35"/>
                  <a:pt x="1673" y="30"/>
                  <a:pt x="1668" y="38"/>
                </a:cubicBezTo>
                <a:cubicBezTo>
                  <a:pt x="1664" y="36"/>
                  <a:pt x="1657" y="38"/>
                  <a:pt x="1652" y="44"/>
                </a:cubicBezTo>
                <a:cubicBezTo>
                  <a:pt x="1644" y="35"/>
                  <a:pt x="1641" y="52"/>
                  <a:pt x="1636" y="46"/>
                </a:cubicBezTo>
                <a:cubicBezTo>
                  <a:pt x="1634" y="47"/>
                  <a:pt x="1637" y="52"/>
                  <a:pt x="1633" y="52"/>
                </a:cubicBezTo>
                <a:cubicBezTo>
                  <a:pt x="1633" y="50"/>
                  <a:pt x="1632" y="49"/>
                  <a:pt x="1632" y="47"/>
                </a:cubicBezTo>
                <a:cubicBezTo>
                  <a:pt x="1630" y="49"/>
                  <a:pt x="1631" y="51"/>
                  <a:pt x="1631" y="54"/>
                </a:cubicBezTo>
                <a:cubicBezTo>
                  <a:pt x="1628" y="47"/>
                  <a:pt x="1623" y="60"/>
                  <a:pt x="1622" y="54"/>
                </a:cubicBezTo>
                <a:cubicBezTo>
                  <a:pt x="1619" y="59"/>
                  <a:pt x="1612" y="64"/>
                  <a:pt x="1610" y="61"/>
                </a:cubicBezTo>
                <a:cubicBezTo>
                  <a:pt x="1610" y="62"/>
                  <a:pt x="1611" y="68"/>
                  <a:pt x="1608" y="62"/>
                </a:cubicBezTo>
                <a:cubicBezTo>
                  <a:pt x="1607" y="64"/>
                  <a:pt x="1607" y="66"/>
                  <a:pt x="1608" y="67"/>
                </a:cubicBezTo>
                <a:cubicBezTo>
                  <a:pt x="1605" y="67"/>
                  <a:pt x="1606" y="65"/>
                  <a:pt x="1606" y="63"/>
                </a:cubicBezTo>
                <a:cubicBezTo>
                  <a:pt x="1609" y="70"/>
                  <a:pt x="1588" y="70"/>
                  <a:pt x="1586" y="73"/>
                </a:cubicBezTo>
                <a:cubicBezTo>
                  <a:pt x="1584" y="76"/>
                  <a:pt x="1590" y="79"/>
                  <a:pt x="1585" y="75"/>
                </a:cubicBezTo>
                <a:cubicBezTo>
                  <a:pt x="1582" y="73"/>
                  <a:pt x="1579" y="80"/>
                  <a:pt x="1574" y="77"/>
                </a:cubicBezTo>
                <a:cubicBezTo>
                  <a:pt x="1571" y="80"/>
                  <a:pt x="1574" y="80"/>
                  <a:pt x="1575" y="84"/>
                </a:cubicBezTo>
                <a:cubicBezTo>
                  <a:pt x="1573" y="85"/>
                  <a:pt x="1572" y="82"/>
                  <a:pt x="1571" y="80"/>
                </a:cubicBezTo>
                <a:cubicBezTo>
                  <a:pt x="1569" y="81"/>
                  <a:pt x="1567" y="81"/>
                  <a:pt x="1566" y="80"/>
                </a:cubicBezTo>
                <a:cubicBezTo>
                  <a:pt x="1566" y="86"/>
                  <a:pt x="1569" y="80"/>
                  <a:pt x="1570" y="84"/>
                </a:cubicBezTo>
                <a:cubicBezTo>
                  <a:pt x="1568" y="82"/>
                  <a:pt x="1553" y="95"/>
                  <a:pt x="1549" y="88"/>
                </a:cubicBezTo>
                <a:cubicBezTo>
                  <a:pt x="1550" y="93"/>
                  <a:pt x="1550" y="91"/>
                  <a:pt x="1545" y="94"/>
                </a:cubicBezTo>
                <a:cubicBezTo>
                  <a:pt x="1545" y="92"/>
                  <a:pt x="1544" y="90"/>
                  <a:pt x="1543" y="90"/>
                </a:cubicBezTo>
                <a:cubicBezTo>
                  <a:pt x="1542" y="91"/>
                  <a:pt x="1543" y="93"/>
                  <a:pt x="1543" y="95"/>
                </a:cubicBezTo>
                <a:cubicBezTo>
                  <a:pt x="1541" y="96"/>
                  <a:pt x="1541" y="88"/>
                  <a:pt x="1538" y="91"/>
                </a:cubicBezTo>
                <a:cubicBezTo>
                  <a:pt x="1537" y="93"/>
                  <a:pt x="1540" y="93"/>
                  <a:pt x="1540" y="96"/>
                </a:cubicBezTo>
                <a:cubicBezTo>
                  <a:pt x="1537" y="97"/>
                  <a:pt x="1536" y="94"/>
                  <a:pt x="1535" y="91"/>
                </a:cubicBezTo>
                <a:cubicBezTo>
                  <a:pt x="1534" y="92"/>
                  <a:pt x="1535" y="96"/>
                  <a:pt x="1536" y="96"/>
                </a:cubicBezTo>
                <a:cubicBezTo>
                  <a:pt x="1536" y="101"/>
                  <a:pt x="1528" y="88"/>
                  <a:pt x="1534" y="98"/>
                </a:cubicBezTo>
                <a:cubicBezTo>
                  <a:pt x="1531" y="99"/>
                  <a:pt x="1530" y="98"/>
                  <a:pt x="1529" y="95"/>
                </a:cubicBezTo>
                <a:cubicBezTo>
                  <a:pt x="1528" y="96"/>
                  <a:pt x="1527" y="98"/>
                  <a:pt x="1529" y="98"/>
                </a:cubicBezTo>
                <a:cubicBezTo>
                  <a:pt x="1518" y="100"/>
                  <a:pt x="1512" y="105"/>
                  <a:pt x="1499" y="112"/>
                </a:cubicBezTo>
                <a:cubicBezTo>
                  <a:pt x="1500" y="113"/>
                  <a:pt x="1500" y="115"/>
                  <a:pt x="1501" y="116"/>
                </a:cubicBezTo>
                <a:cubicBezTo>
                  <a:pt x="1518" y="116"/>
                  <a:pt x="1538" y="102"/>
                  <a:pt x="1562" y="102"/>
                </a:cubicBezTo>
                <a:cubicBezTo>
                  <a:pt x="1564" y="98"/>
                  <a:pt x="1566" y="97"/>
                  <a:pt x="1570" y="99"/>
                </a:cubicBezTo>
                <a:cubicBezTo>
                  <a:pt x="1570" y="98"/>
                  <a:pt x="1568" y="92"/>
                  <a:pt x="1572" y="98"/>
                </a:cubicBezTo>
                <a:cubicBezTo>
                  <a:pt x="1573" y="97"/>
                  <a:pt x="1574" y="90"/>
                  <a:pt x="1576" y="97"/>
                </a:cubicBezTo>
                <a:cubicBezTo>
                  <a:pt x="1578" y="93"/>
                  <a:pt x="1599" y="83"/>
                  <a:pt x="1600" y="88"/>
                </a:cubicBezTo>
                <a:cubicBezTo>
                  <a:pt x="1611" y="80"/>
                  <a:pt x="1633" y="79"/>
                  <a:pt x="1649" y="71"/>
                </a:cubicBezTo>
                <a:cubicBezTo>
                  <a:pt x="1651" y="74"/>
                  <a:pt x="1650" y="74"/>
                  <a:pt x="1648" y="75"/>
                </a:cubicBezTo>
                <a:cubicBezTo>
                  <a:pt x="1651" y="77"/>
                  <a:pt x="1651" y="74"/>
                  <a:pt x="1655" y="74"/>
                </a:cubicBezTo>
                <a:cubicBezTo>
                  <a:pt x="1657" y="73"/>
                  <a:pt x="1653" y="72"/>
                  <a:pt x="1655" y="69"/>
                </a:cubicBezTo>
                <a:cubicBezTo>
                  <a:pt x="1657" y="69"/>
                  <a:pt x="1657" y="76"/>
                  <a:pt x="1660" y="74"/>
                </a:cubicBezTo>
                <a:cubicBezTo>
                  <a:pt x="1663" y="70"/>
                  <a:pt x="1655" y="73"/>
                  <a:pt x="1658" y="68"/>
                </a:cubicBezTo>
                <a:cubicBezTo>
                  <a:pt x="1661" y="67"/>
                  <a:pt x="1661" y="75"/>
                  <a:pt x="1664" y="75"/>
                </a:cubicBezTo>
                <a:cubicBezTo>
                  <a:pt x="1668" y="75"/>
                  <a:pt x="1662" y="68"/>
                  <a:pt x="1664" y="66"/>
                </a:cubicBezTo>
                <a:cubicBezTo>
                  <a:pt x="1671" y="63"/>
                  <a:pt x="1683" y="63"/>
                  <a:pt x="1690" y="61"/>
                </a:cubicBezTo>
                <a:cubicBezTo>
                  <a:pt x="1692" y="67"/>
                  <a:pt x="1688" y="64"/>
                  <a:pt x="1688" y="66"/>
                </a:cubicBezTo>
                <a:cubicBezTo>
                  <a:pt x="1689" y="69"/>
                  <a:pt x="1694" y="67"/>
                  <a:pt x="1691" y="64"/>
                </a:cubicBezTo>
                <a:cubicBezTo>
                  <a:pt x="1696" y="65"/>
                  <a:pt x="1693" y="67"/>
                  <a:pt x="1698" y="66"/>
                </a:cubicBezTo>
                <a:cubicBezTo>
                  <a:pt x="1696" y="61"/>
                  <a:pt x="1692" y="65"/>
                  <a:pt x="1691" y="60"/>
                </a:cubicBezTo>
                <a:cubicBezTo>
                  <a:pt x="1698" y="60"/>
                  <a:pt x="1702" y="53"/>
                  <a:pt x="1708" y="58"/>
                </a:cubicBezTo>
                <a:cubicBezTo>
                  <a:pt x="1717" y="51"/>
                  <a:pt x="1734" y="51"/>
                  <a:pt x="1742" y="47"/>
                </a:cubicBezTo>
                <a:cubicBezTo>
                  <a:pt x="1742" y="51"/>
                  <a:pt x="1744" y="51"/>
                  <a:pt x="1743" y="56"/>
                </a:cubicBezTo>
                <a:cubicBezTo>
                  <a:pt x="1747" y="51"/>
                  <a:pt x="1746" y="54"/>
                  <a:pt x="1754" y="53"/>
                </a:cubicBezTo>
                <a:cubicBezTo>
                  <a:pt x="1756" y="51"/>
                  <a:pt x="1758" y="49"/>
                  <a:pt x="1760" y="46"/>
                </a:cubicBezTo>
                <a:cubicBezTo>
                  <a:pt x="1758" y="44"/>
                  <a:pt x="1755" y="51"/>
                  <a:pt x="1752" y="51"/>
                </a:cubicBezTo>
                <a:cubicBezTo>
                  <a:pt x="1750" y="47"/>
                  <a:pt x="1749" y="53"/>
                  <a:pt x="1747" y="49"/>
                </a:cubicBezTo>
                <a:cubicBezTo>
                  <a:pt x="1768" y="38"/>
                  <a:pt x="1810" y="33"/>
                  <a:pt x="1835" y="32"/>
                </a:cubicBezTo>
                <a:cubicBezTo>
                  <a:pt x="1823" y="37"/>
                  <a:pt x="1791" y="38"/>
                  <a:pt x="1776" y="42"/>
                </a:cubicBezTo>
                <a:cubicBezTo>
                  <a:pt x="1770" y="44"/>
                  <a:pt x="1776" y="46"/>
                  <a:pt x="1777" y="51"/>
                </a:cubicBezTo>
                <a:cubicBezTo>
                  <a:pt x="1779" y="47"/>
                  <a:pt x="1782" y="50"/>
                  <a:pt x="1786" y="47"/>
                </a:cubicBezTo>
                <a:cubicBezTo>
                  <a:pt x="1789" y="51"/>
                  <a:pt x="1785" y="51"/>
                  <a:pt x="1783" y="52"/>
                </a:cubicBezTo>
                <a:cubicBezTo>
                  <a:pt x="1785" y="54"/>
                  <a:pt x="1789" y="50"/>
                  <a:pt x="1789" y="56"/>
                </a:cubicBezTo>
                <a:cubicBezTo>
                  <a:pt x="1786" y="60"/>
                  <a:pt x="1777" y="60"/>
                  <a:pt x="1769" y="62"/>
                </a:cubicBezTo>
                <a:cubicBezTo>
                  <a:pt x="1762" y="63"/>
                  <a:pt x="1752" y="65"/>
                  <a:pt x="1749" y="67"/>
                </a:cubicBezTo>
                <a:cubicBezTo>
                  <a:pt x="1748" y="67"/>
                  <a:pt x="1752" y="75"/>
                  <a:pt x="1747" y="68"/>
                </a:cubicBezTo>
                <a:cubicBezTo>
                  <a:pt x="1745" y="69"/>
                  <a:pt x="1749" y="75"/>
                  <a:pt x="1749" y="78"/>
                </a:cubicBezTo>
                <a:cubicBezTo>
                  <a:pt x="1753" y="71"/>
                  <a:pt x="1749" y="77"/>
                  <a:pt x="1753" y="79"/>
                </a:cubicBezTo>
                <a:cubicBezTo>
                  <a:pt x="1754" y="79"/>
                  <a:pt x="1762" y="72"/>
                  <a:pt x="1763" y="79"/>
                </a:cubicBezTo>
                <a:cubicBezTo>
                  <a:pt x="1765" y="76"/>
                  <a:pt x="1760" y="73"/>
                  <a:pt x="1759" y="74"/>
                </a:cubicBezTo>
                <a:cubicBezTo>
                  <a:pt x="1764" y="74"/>
                  <a:pt x="1772" y="73"/>
                  <a:pt x="1780" y="76"/>
                </a:cubicBezTo>
                <a:cubicBezTo>
                  <a:pt x="1784" y="70"/>
                  <a:pt x="1792" y="71"/>
                  <a:pt x="1800" y="73"/>
                </a:cubicBezTo>
                <a:cubicBezTo>
                  <a:pt x="1800" y="74"/>
                  <a:pt x="1800" y="76"/>
                  <a:pt x="1801" y="79"/>
                </a:cubicBezTo>
                <a:cubicBezTo>
                  <a:pt x="1802" y="76"/>
                  <a:pt x="1800" y="72"/>
                  <a:pt x="1804" y="71"/>
                </a:cubicBezTo>
                <a:cubicBezTo>
                  <a:pt x="1802" y="82"/>
                  <a:pt x="1812" y="75"/>
                  <a:pt x="1816" y="82"/>
                </a:cubicBezTo>
                <a:cubicBezTo>
                  <a:pt x="1812" y="82"/>
                  <a:pt x="1805" y="82"/>
                  <a:pt x="1804" y="88"/>
                </a:cubicBezTo>
                <a:cubicBezTo>
                  <a:pt x="1805" y="91"/>
                  <a:pt x="1808" y="89"/>
                  <a:pt x="1808" y="93"/>
                </a:cubicBezTo>
                <a:cubicBezTo>
                  <a:pt x="1809" y="90"/>
                  <a:pt x="1813" y="92"/>
                  <a:pt x="1815" y="92"/>
                </a:cubicBezTo>
                <a:cubicBezTo>
                  <a:pt x="1817" y="90"/>
                  <a:pt x="1821" y="93"/>
                  <a:pt x="1817" y="94"/>
                </a:cubicBezTo>
                <a:cubicBezTo>
                  <a:pt x="1778" y="105"/>
                  <a:pt x="1734" y="117"/>
                  <a:pt x="1707" y="128"/>
                </a:cubicBezTo>
                <a:cubicBezTo>
                  <a:pt x="1710" y="135"/>
                  <a:pt x="1723" y="132"/>
                  <a:pt x="1727" y="126"/>
                </a:cubicBezTo>
                <a:cubicBezTo>
                  <a:pt x="1729" y="132"/>
                  <a:pt x="1740" y="120"/>
                  <a:pt x="1744" y="127"/>
                </a:cubicBezTo>
                <a:cubicBezTo>
                  <a:pt x="1745" y="126"/>
                  <a:pt x="1744" y="123"/>
                  <a:pt x="1746" y="123"/>
                </a:cubicBezTo>
                <a:cubicBezTo>
                  <a:pt x="1746" y="124"/>
                  <a:pt x="1745" y="125"/>
                  <a:pt x="1746" y="127"/>
                </a:cubicBezTo>
                <a:cubicBezTo>
                  <a:pt x="1748" y="126"/>
                  <a:pt x="1748" y="125"/>
                  <a:pt x="1747" y="123"/>
                </a:cubicBezTo>
                <a:cubicBezTo>
                  <a:pt x="1748" y="122"/>
                  <a:pt x="1751" y="129"/>
                  <a:pt x="1751" y="123"/>
                </a:cubicBezTo>
                <a:cubicBezTo>
                  <a:pt x="1752" y="126"/>
                  <a:pt x="1755" y="130"/>
                  <a:pt x="1755" y="133"/>
                </a:cubicBezTo>
                <a:cubicBezTo>
                  <a:pt x="1754" y="132"/>
                  <a:pt x="1752" y="133"/>
                  <a:pt x="1751" y="133"/>
                </a:cubicBezTo>
                <a:cubicBezTo>
                  <a:pt x="1750" y="131"/>
                  <a:pt x="1752" y="130"/>
                  <a:pt x="1751" y="128"/>
                </a:cubicBezTo>
                <a:cubicBezTo>
                  <a:pt x="1750" y="125"/>
                  <a:pt x="1747" y="129"/>
                  <a:pt x="1745" y="128"/>
                </a:cubicBezTo>
                <a:cubicBezTo>
                  <a:pt x="1746" y="130"/>
                  <a:pt x="1749" y="129"/>
                  <a:pt x="1750" y="128"/>
                </a:cubicBezTo>
                <a:cubicBezTo>
                  <a:pt x="1748" y="138"/>
                  <a:pt x="1757" y="133"/>
                  <a:pt x="1759" y="132"/>
                </a:cubicBezTo>
                <a:cubicBezTo>
                  <a:pt x="1758" y="131"/>
                  <a:pt x="1754" y="128"/>
                  <a:pt x="1758" y="127"/>
                </a:cubicBezTo>
                <a:cubicBezTo>
                  <a:pt x="1756" y="123"/>
                  <a:pt x="1756" y="130"/>
                  <a:pt x="1754" y="129"/>
                </a:cubicBezTo>
                <a:cubicBezTo>
                  <a:pt x="1751" y="124"/>
                  <a:pt x="1757" y="125"/>
                  <a:pt x="1756" y="121"/>
                </a:cubicBezTo>
                <a:cubicBezTo>
                  <a:pt x="1767" y="125"/>
                  <a:pt x="1793" y="106"/>
                  <a:pt x="1811" y="107"/>
                </a:cubicBezTo>
                <a:cubicBezTo>
                  <a:pt x="1812" y="110"/>
                  <a:pt x="1810" y="111"/>
                  <a:pt x="1809" y="111"/>
                </a:cubicBezTo>
                <a:cubicBezTo>
                  <a:pt x="1808" y="110"/>
                  <a:pt x="1810" y="110"/>
                  <a:pt x="1810" y="109"/>
                </a:cubicBezTo>
                <a:cubicBezTo>
                  <a:pt x="1803" y="106"/>
                  <a:pt x="1811" y="114"/>
                  <a:pt x="1810" y="116"/>
                </a:cubicBezTo>
                <a:cubicBezTo>
                  <a:pt x="1811" y="115"/>
                  <a:pt x="1811" y="113"/>
                  <a:pt x="1812" y="115"/>
                </a:cubicBezTo>
                <a:cubicBezTo>
                  <a:pt x="1813" y="113"/>
                  <a:pt x="1813" y="109"/>
                  <a:pt x="1811" y="106"/>
                </a:cubicBezTo>
                <a:cubicBezTo>
                  <a:pt x="1813" y="108"/>
                  <a:pt x="1818" y="110"/>
                  <a:pt x="1814" y="106"/>
                </a:cubicBezTo>
                <a:cubicBezTo>
                  <a:pt x="1814" y="101"/>
                  <a:pt x="1818" y="107"/>
                  <a:pt x="1819" y="110"/>
                </a:cubicBezTo>
                <a:cubicBezTo>
                  <a:pt x="1815" y="111"/>
                  <a:pt x="1812" y="108"/>
                  <a:pt x="1814" y="114"/>
                </a:cubicBezTo>
                <a:cubicBezTo>
                  <a:pt x="1820" y="111"/>
                  <a:pt x="1827" y="114"/>
                  <a:pt x="1838" y="110"/>
                </a:cubicBezTo>
                <a:cubicBezTo>
                  <a:pt x="1837" y="106"/>
                  <a:pt x="1832" y="113"/>
                  <a:pt x="1832" y="107"/>
                </a:cubicBezTo>
                <a:cubicBezTo>
                  <a:pt x="1854" y="99"/>
                  <a:pt x="1872" y="100"/>
                  <a:pt x="1895" y="93"/>
                </a:cubicBezTo>
                <a:cubicBezTo>
                  <a:pt x="1894" y="100"/>
                  <a:pt x="1879" y="102"/>
                  <a:pt x="1874" y="102"/>
                </a:cubicBezTo>
                <a:cubicBezTo>
                  <a:pt x="1873" y="103"/>
                  <a:pt x="1874" y="105"/>
                  <a:pt x="1875" y="107"/>
                </a:cubicBezTo>
                <a:cubicBezTo>
                  <a:pt x="1814" y="116"/>
                  <a:pt x="1763" y="138"/>
                  <a:pt x="1701" y="154"/>
                </a:cubicBezTo>
                <a:cubicBezTo>
                  <a:pt x="1700" y="156"/>
                  <a:pt x="1700" y="158"/>
                  <a:pt x="1699" y="160"/>
                </a:cubicBezTo>
                <a:cubicBezTo>
                  <a:pt x="1700" y="162"/>
                  <a:pt x="1700" y="158"/>
                  <a:pt x="1702" y="160"/>
                </a:cubicBezTo>
                <a:cubicBezTo>
                  <a:pt x="1719" y="154"/>
                  <a:pt x="1695" y="168"/>
                  <a:pt x="1694" y="161"/>
                </a:cubicBezTo>
                <a:cubicBezTo>
                  <a:pt x="1690" y="168"/>
                  <a:pt x="1670" y="168"/>
                  <a:pt x="1660" y="175"/>
                </a:cubicBezTo>
                <a:cubicBezTo>
                  <a:pt x="1661" y="172"/>
                  <a:pt x="1660" y="172"/>
                  <a:pt x="1659" y="170"/>
                </a:cubicBezTo>
                <a:cubicBezTo>
                  <a:pt x="1658" y="172"/>
                  <a:pt x="1658" y="174"/>
                  <a:pt x="1659" y="177"/>
                </a:cubicBezTo>
                <a:cubicBezTo>
                  <a:pt x="1657" y="177"/>
                  <a:pt x="1656" y="176"/>
                  <a:pt x="1655" y="173"/>
                </a:cubicBezTo>
                <a:cubicBezTo>
                  <a:pt x="1653" y="175"/>
                  <a:pt x="1656" y="179"/>
                  <a:pt x="1652" y="179"/>
                </a:cubicBezTo>
                <a:cubicBezTo>
                  <a:pt x="1653" y="175"/>
                  <a:pt x="1651" y="176"/>
                  <a:pt x="1648" y="177"/>
                </a:cubicBezTo>
                <a:cubicBezTo>
                  <a:pt x="1657" y="181"/>
                  <a:pt x="1641" y="180"/>
                  <a:pt x="1641" y="180"/>
                </a:cubicBezTo>
                <a:cubicBezTo>
                  <a:pt x="1637" y="181"/>
                  <a:pt x="1624" y="192"/>
                  <a:pt x="1623" y="186"/>
                </a:cubicBezTo>
                <a:cubicBezTo>
                  <a:pt x="1615" y="196"/>
                  <a:pt x="1598" y="196"/>
                  <a:pt x="1594" y="196"/>
                </a:cubicBezTo>
                <a:cubicBezTo>
                  <a:pt x="1593" y="197"/>
                  <a:pt x="1592" y="204"/>
                  <a:pt x="1590" y="198"/>
                </a:cubicBezTo>
                <a:cubicBezTo>
                  <a:pt x="1588" y="202"/>
                  <a:pt x="1579" y="206"/>
                  <a:pt x="1575" y="203"/>
                </a:cubicBezTo>
                <a:cubicBezTo>
                  <a:pt x="1564" y="213"/>
                  <a:pt x="1545" y="213"/>
                  <a:pt x="1525" y="223"/>
                </a:cubicBezTo>
                <a:cubicBezTo>
                  <a:pt x="1528" y="230"/>
                  <a:pt x="1528" y="225"/>
                  <a:pt x="1531" y="223"/>
                </a:cubicBezTo>
                <a:cubicBezTo>
                  <a:pt x="1542" y="229"/>
                  <a:pt x="1566" y="217"/>
                  <a:pt x="1577" y="212"/>
                </a:cubicBezTo>
                <a:cubicBezTo>
                  <a:pt x="1620" y="200"/>
                  <a:pt x="1680" y="186"/>
                  <a:pt x="1730" y="169"/>
                </a:cubicBezTo>
                <a:cubicBezTo>
                  <a:pt x="1736" y="167"/>
                  <a:pt x="1743" y="157"/>
                  <a:pt x="1751" y="165"/>
                </a:cubicBezTo>
                <a:cubicBezTo>
                  <a:pt x="1748" y="166"/>
                  <a:pt x="1746" y="163"/>
                  <a:pt x="1749" y="169"/>
                </a:cubicBezTo>
                <a:cubicBezTo>
                  <a:pt x="1748" y="168"/>
                  <a:pt x="1743" y="164"/>
                  <a:pt x="1746" y="170"/>
                </a:cubicBezTo>
                <a:cubicBezTo>
                  <a:pt x="1744" y="170"/>
                  <a:pt x="1744" y="168"/>
                  <a:pt x="1743" y="166"/>
                </a:cubicBezTo>
                <a:cubicBezTo>
                  <a:pt x="1742" y="167"/>
                  <a:pt x="1742" y="169"/>
                  <a:pt x="1741" y="167"/>
                </a:cubicBezTo>
                <a:cubicBezTo>
                  <a:pt x="1740" y="167"/>
                  <a:pt x="1741" y="170"/>
                  <a:pt x="1741" y="172"/>
                </a:cubicBezTo>
                <a:cubicBezTo>
                  <a:pt x="1736" y="170"/>
                  <a:pt x="1737" y="171"/>
                  <a:pt x="1731" y="172"/>
                </a:cubicBezTo>
                <a:cubicBezTo>
                  <a:pt x="1739" y="178"/>
                  <a:pt x="1725" y="169"/>
                  <a:pt x="1730" y="177"/>
                </a:cubicBezTo>
                <a:cubicBezTo>
                  <a:pt x="1730" y="177"/>
                  <a:pt x="1722" y="170"/>
                  <a:pt x="1722" y="178"/>
                </a:cubicBezTo>
                <a:cubicBezTo>
                  <a:pt x="1707" y="179"/>
                  <a:pt x="1704" y="179"/>
                  <a:pt x="1691" y="188"/>
                </a:cubicBezTo>
                <a:cubicBezTo>
                  <a:pt x="1691" y="186"/>
                  <a:pt x="1691" y="186"/>
                  <a:pt x="1691" y="184"/>
                </a:cubicBezTo>
                <a:cubicBezTo>
                  <a:pt x="1689" y="185"/>
                  <a:pt x="1687" y="185"/>
                  <a:pt x="1686" y="186"/>
                </a:cubicBezTo>
                <a:cubicBezTo>
                  <a:pt x="1693" y="187"/>
                  <a:pt x="1688" y="192"/>
                  <a:pt x="1684" y="187"/>
                </a:cubicBezTo>
                <a:cubicBezTo>
                  <a:pt x="1685" y="189"/>
                  <a:pt x="1683" y="193"/>
                  <a:pt x="1680" y="186"/>
                </a:cubicBezTo>
                <a:cubicBezTo>
                  <a:pt x="1678" y="187"/>
                  <a:pt x="1681" y="192"/>
                  <a:pt x="1680" y="193"/>
                </a:cubicBezTo>
                <a:cubicBezTo>
                  <a:pt x="1677" y="195"/>
                  <a:pt x="1674" y="191"/>
                  <a:pt x="1677" y="198"/>
                </a:cubicBezTo>
                <a:cubicBezTo>
                  <a:pt x="1675" y="196"/>
                  <a:pt x="1670" y="191"/>
                  <a:pt x="1673" y="199"/>
                </a:cubicBezTo>
                <a:cubicBezTo>
                  <a:pt x="1670" y="194"/>
                  <a:pt x="1663" y="197"/>
                  <a:pt x="1663" y="202"/>
                </a:cubicBezTo>
                <a:cubicBezTo>
                  <a:pt x="1655" y="197"/>
                  <a:pt x="1655" y="210"/>
                  <a:pt x="1648" y="202"/>
                </a:cubicBezTo>
                <a:cubicBezTo>
                  <a:pt x="1647" y="203"/>
                  <a:pt x="1650" y="208"/>
                  <a:pt x="1648" y="209"/>
                </a:cubicBezTo>
                <a:cubicBezTo>
                  <a:pt x="1642" y="203"/>
                  <a:pt x="1638" y="214"/>
                  <a:pt x="1633" y="204"/>
                </a:cubicBezTo>
                <a:cubicBezTo>
                  <a:pt x="1631" y="205"/>
                  <a:pt x="1633" y="209"/>
                  <a:pt x="1634" y="211"/>
                </a:cubicBezTo>
                <a:cubicBezTo>
                  <a:pt x="1626" y="210"/>
                  <a:pt x="1623" y="215"/>
                  <a:pt x="1614" y="219"/>
                </a:cubicBezTo>
                <a:cubicBezTo>
                  <a:pt x="1611" y="217"/>
                  <a:pt x="1613" y="217"/>
                  <a:pt x="1612" y="213"/>
                </a:cubicBezTo>
                <a:cubicBezTo>
                  <a:pt x="1611" y="215"/>
                  <a:pt x="1611" y="217"/>
                  <a:pt x="1611" y="219"/>
                </a:cubicBezTo>
                <a:cubicBezTo>
                  <a:pt x="1609" y="219"/>
                  <a:pt x="1608" y="216"/>
                  <a:pt x="1606" y="212"/>
                </a:cubicBezTo>
                <a:cubicBezTo>
                  <a:pt x="1606" y="215"/>
                  <a:pt x="1606" y="220"/>
                  <a:pt x="1603" y="213"/>
                </a:cubicBezTo>
                <a:cubicBezTo>
                  <a:pt x="1601" y="214"/>
                  <a:pt x="1605" y="219"/>
                  <a:pt x="1605" y="222"/>
                </a:cubicBezTo>
                <a:cubicBezTo>
                  <a:pt x="1602" y="214"/>
                  <a:pt x="1602" y="226"/>
                  <a:pt x="1596" y="222"/>
                </a:cubicBezTo>
                <a:cubicBezTo>
                  <a:pt x="1597" y="226"/>
                  <a:pt x="1592" y="226"/>
                  <a:pt x="1592" y="229"/>
                </a:cubicBezTo>
                <a:cubicBezTo>
                  <a:pt x="1618" y="225"/>
                  <a:pt x="1656" y="212"/>
                  <a:pt x="1679" y="204"/>
                </a:cubicBezTo>
                <a:cubicBezTo>
                  <a:pt x="1684" y="204"/>
                  <a:pt x="1688" y="207"/>
                  <a:pt x="1691" y="201"/>
                </a:cubicBezTo>
                <a:cubicBezTo>
                  <a:pt x="1692" y="201"/>
                  <a:pt x="1693" y="204"/>
                  <a:pt x="1694" y="207"/>
                </a:cubicBezTo>
                <a:cubicBezTo>
                  <a:pt x="1690" y="209"/>
                  <a:pt x="1683" y="212"/>
                  <a:pt x="1680" y="218"/>
                </a:cubicBezTo>
                <a:cubicBezTo>
                  <a:pt x="1679" y="218"/>
                  <a:pt x="1678" y="216"/>
                  <a:pt x="1677" y="214"/>
                </a:cubicBezTo>
                <a:cubicBezTo>
                  <a:pt x="1678" y="222"/>
                  <a:pt x="1668" y="214"/>
                  <a:pt x="1670" y="220"/>
                </a:cubicBezTo>
                <a:cubicBezTo>
                  <a:pt x="1668" y="220"/>
                  <a:pt x="1667" y="218"/>
                  <a:pt x="1667" y="216"/>
                </a:cubicBezTo>
                <a:cubicBezTo>
                  <a:pt x="1666" y="219"/>
                  <a:pt x="1663" y="221"/>
                  <a:pt x="1664" y="225"/>
                </a:cubicBezTo>
                <a:cubicBezTo>
                  <a:pt x="1660" y="216"/>
                  <a:pt x="1656" y="232"/>
                  <a:pt x="1652" y="224"/>
                </a:cubicBezTo>
                <a:cubicBezTo>
                  <a:pt x="1651" y="226"/>
                  <a:pt x="1652" y="229"/>
                  <a:pt x="1653" y="233"/>
                </a:cubicBezTo>
                <a:cubicBezTo>
                  <a:pt x="1649" y="235"/>
                  <a:pt x="1639" y="239"/>
                  <a:pt x="1640" y="239"/>
                </a:cubicBezTo>
                <a:cubicBezTo>
                  <a:pt x="1628" y="245"/>
                  <a:pt x="1595" y="258"/>
                  <a:pt x="1584" y="261"/>
                </a:cubicBezTo>
                <a:cubicBezTo>
                  <a:pt x="1583" y="262"/>
                  <a:pt x="1584" y="264"/>
                  <a:pt x="1585" y="266"/>
                </a:cubicBezTo>
                <a:cubicBezTo>
                  <a:pt x="1583" y="266"/>
                  <a:pt x="1582" y="265"/>
                  <a:pt x="1581" y="262"/>
                </a:cubicBezTo>
                <a:cubicBezTo>
                  <a:pt x="1578" y="266"/>
                  <a:pt x="1584" y="271"/>
                  <a:pt x="1583" y="274"/>
                </a:cubicBezTo>
                <a:cubicBezTo>
                  <a:pt x="1583" y="277"/>
                  <a:pt x="1590" y="266"/>
                  <a:pt x="1591" y="274"/>
                </a:cubicBezTo>
                <a:cubicBezTo>
                  <a:pt x="1587" y="275"/>
                  <a:pt x="1584" y="277"/>
                  <a:pt x="1582" y="279"/>
                </a:cubicBezTo>
                <a:cubicBezTo>
                  <a:pt x="1580" y="272"/>
                  <a:pt x="1581" y="270"/>
                  <a:pt x="1577" y="264"/>
                </a:cubicBezTo>
                <a:cubicBezTo>
                  <a:pt x="1576" y="265"/>
                  <a:pt x="1577" y="267"/>
                  <a:pt x="1577" y="269"/>
                </a:cubicBezTo>
                <a:cubicBezTo>
                  <a:pt x="1576" y="270"/>
                  <a:pt x="1575" y="268"/>
                  <a:pt x="1574" y="268"/>
                </a:cubicBezTo>
                <a:cubicBezTo>
                  <a:pt x="1574" y="276"/>
                  <a:pt x="1580" y="273"/>
                  <a:pt x="1578" y="279"/>
                </a:cubicBezTo>
                <a:cubicBezTo>
                  <a:pt x="1575" y="275"/>
                  <a:pt x="1575" y="272"/>
                  <a:pt x="1571" y="276"/>
                </a:cubicBezTo>
                <a:cubicBezTo>
                  <a:pt x="1571" y="273"/>
                  <a:pt x="1572" y="274"/>
                  <a:pt x="1569" y="270"/>
                </a:cubicBezTo>
                <a:cubicBezTo>
                  <a:pt x="1554" y="276"/>
                  <a:pt x="1548" y="279"/>
                  <a:pt x="1534" y="281"/>
                </a:cubicBezTo>
                <a:cubicBezTo>
                  <a:pt x="1533" y="282"/>
                  <a:pt x="1532" y="283"/>
                  <a:pt x="1533" y="286"/>
                </a:cubicBezTo>
                <a:cubicBezTo>
                  <a:pt x="1536" y="290"/>
                  <a:pt x="1538" y="284"/>
                  <a:pt x="1540" y="284"/>
                </a:cubicBezTo>
                <a:cubicBezTo>
                  <a:pt x="1540" y="287"/>
                  <a:pt x="1544" y="292"/>
                  <a:pt x="1540" y="292"/>
                </a:cubicBezTo>
                <a:cubicBezTo>
                  <a:pt x="1542" y="294"/>
                  <a:pt x="1551" y="291"/>
                  <a:pt x="1551" y="288"/>
                </a:cubicBezTo>
                <a:cubicBezTo>
                  <a:pt x="1556" y="291"/>
                  <a:pt x="1546" y="293"/>
                  <a:pt x="1543" y="294"/>
                </a:cubicBezTo>
                <a:cubicBezTo>
                  <a:pt x="1545" y="297"/>
                  <a:pt x="1550" y="293"/>
                  <a:pt x="1552" y="293"/>
                </a:cubicBezTo>
                <a:cubicBezTo>
                  <a:pt x="1552" y="298"/>
                  <a:pt x="1553" y="297"/>
                  <a:pt x="1554" y="304"/>
                </a:cubicBezTo>
                <a:cubicBezTo>
                  <a:pt x="1558" y="304"/>
                  <a:pt x="1552" y="296"/>
                  <a:pt x="1557" y="296"/>
                </a:cubicBezTo>
                <a:cubicBezTo>
                  <a:pt x="1558" y="299"/>
                  <a:pt x="1557" y="300"/>
                  <a:pt x="1558" y="302"/>
                </a:cubicBezTo>
                <a:cubicBezTo>
                  <a:pt x="1559" y="297"/>
                  <a:pt x="1560" y="295"/>
                  <a:pt x="1565" y="300"/>
                </a:cubicBezTo>
                <a:cubicBezTo>
                  <a:pt x="1568" y="300"/>
                  <a:pt x="1561" y="292"/>
                  <a:pt x="1564" y="292"/>
                </a:cubicBezTo>
                <a:cubicBezTo>
                  <a:pt x="1564" y="287"/>
                  <a:pt x="1564" y="299"/>
                  <a:pt x="1568" y="299"/>
                </a:cubicBezTo>
                <a:cubicBezTo>
                  <a:pt x="1569" y="298"/>
                  <a:pt x="1567" y="295"/>
                  <a:pt x="1567" y="293"/>
                </a:cubicBezTo>
                <a:cubicBezTo>
                  <a:pt x="1570" y="292"/>
                  <a:pt x="1572" y="300"/>
                  <a:pt x="1571" y="303"/>
                </a:cubicBezTo>
                <a:cubicBezTo>
                  <a:pt x="1567" y="302"/>
                  <a:pt x="1560" y="306"/>
                  <a:pt x="1552" y="309"/>
                </a:cubicBezTo>
                <a:cubicBezTo>
                  <a:pt x="1553" y="305"/>
                  <a:pt x="1549" y="304"/>
                  <a:pt x="1550" y="299"/>
                </a:cubicBezTo>
                <a:cubicBezTo>
                  <a:pt x="1549" y="297"/>
                  <a:pt x="1547" y="298"/>
                  <a:pt x="1545" y="299"/>
                </a:cubicBezTo>
                <a:cubicBezTo>
                  <a:pt x="1543" y="299"/>
                  <a:pt x="1548" y="304"/>
                  <a:pt x="1544" y="306"/>
                </a:cubicBezTo>
                <a:cubicBezTo>
                  <a:pt x="1543" y="302"/>
                  <a:pt x="1542" y="300"/>
                  <a:pt x="1540" y="299"/>
                </a:cubicBezTo>
                <a:cubicBezTo>
                  <a:pt x="1538" y="299"/>
                  <a:pt x="1536" y="299"/>
                  <a:pt x="1536" y="301"/>
                </a:cubicBezTo>
                <a:cubicBezTo>
                  <a:pt x="1538" y="304"/>
                  <a:pt x="1538" y="300"/>
                  <a:pt x="1540" y="300"/>
                </a:cubicBezTo>
                <a:cubicBezTo>
                  <a:pt x="1540" y="302"/>
                  <a:pt x="1541" y="304"/>
                  <a:pt x="1542" y="306"/>
                </a:cubicBezTo>
                <a:cubicBezTo>
                  <a:pt x="1539" y="309"/>
                  <a:pt x="1539" y="302"/>
                  <a:pt x="1536" y="305"/>
                </a:cubicBezTo>
                <a:cubicBezTo>
                  <a:pt x="1534" y="301"/>
                  <a:pt x="1536" y="299"/>
                  <a:pt x="1534" y="296"/>
                </a:cubicBezTo>
                <a:cubicBezTo>
                  <a:pt x="1534" y="302"/>
                  <a:pt x="1528" y="299"/>
                  <a:pt x="1526" y="295"/>
                </a:cubicBezTo>
                <a:cubicBezTo>
                  <a:pt x="1525" y="300"/>
                  <a:pt x="1530" y="312"/>
                  <a:pt x="1533" y="316"/>
                </a:cubicBezTo>
                <a:cubicBezTo>
                  <a:pt x="1529" y="318"/>
                  <a:pt x="1529" y="318"/>
                  <a:pt x="1528" y="313"/>
                </a:cubicBezTo>
                <a:cubicBezTo>
                  <a:pt x="1531" y="321"/>
                  <a:pt x="1515" y="318"/>
                  <a:pt x="1516" y="325"/>
                </a:cubicBezTo>
                <a:cubicBezTo>
                  <a:pt x="1515" y="325"/>
                  <a:pt x="1514" y="323"/>
                  <a:pt x="1512" y="322"/>
                </a:cubicBezTo>
                <a:cubicBezTo>
                  <a:pt x="1511" y="323"/>
                  <a:pt x="1513" y="326"/>
                  <a:pt x="1513" y="328"/>
                </a:cubicBezTo>
                <a:cubicBezTo>
                  <a:pt x="1510" y="330"/>
                  <a:pt x="1510" y="324"/>
                  <a:pt x="1508" y="323"/>
                </a:cubicBezTo>
                <a:cubicBezTo>
                  <a:pt x="1507" y="325"/>
                  <a:pt x="1509" y="325"/>
                  <a:pt x="1509" y="329"/>
                </a:cubicBezTo>
                <a:cubicBezTo>
                  <a:pt x="1512" y="334"/>
                  <a:pt x="1514" y="328"/>
                  <a:pt x="1518" y="331"/>
                </a:cubicBezTo>
                <a:cubicBezTo>
                  <a:pt x="1514" y="335"/>
                  <a:pt x="1520" y="344"/>
                  <a:pt x="1520" y="347"/>
                </a:cubicBezTo>
                <a:cubicBezTo>
                  <a:pt x="1517" y="350"/>
                  <a:pt x="1516" y="337"/>
                  <a:pt x="1515" y="334"/>
                </a:cubicBezTo>
                <a:cubicBezTo>
                  <a:pt x="1511" y="334"/>
                  <a:pt x="1513" y="337"/>
                  <a:pt x="1514" y="341"/>
                </a:cubicBezTo>
                <a:cubicBezTo>
                  <a:pt x="1509" y="334"/>
                  <a:pt x="1500" y="339"/>
                  <a:pt x="1496" y="341"/>
                </a:cubicBezTo>
                <a:cubicBezTo>
                  <a:pt x="1499" y="347"/>
                  <a:pt x="1500" y="336"/>
                  <a:pt x="1502" y="344"/>
                </a:cubicBezTo>
                <a:cubicBezTo>
                  <a:pt x="1503" y="349"/>
                  <a:pt x="1499" y="343"/>
                  <a:pt x="1497" y="349"/>
                </a:cubicBezTo>
                <a:cubicBezTo>
                  <a:pt x="1496" y="346"/>
                  <a:pt x="1495" y="344"/>
                  <a:pt x="1494" y="341"/>
                </a:cubicBezTo>
                <a:cubicBezTo>
                  <a:pt x="1492" y="340"/>
                  <a:pt x="1493" y="345"/>
                  <a:pt x="1488" y="343"/>
                </a:cubicBezTo>
                <a:cubicBezTo>
                  <a:pt x="1490" y="349"/>
                  <a:pt x="1493" y="342"/>
                  <a:pt x="1494" y="345"/>
                </a:cubicBezTo>
                <a:cubicBezTo>
                  <a:pt x="1494" y="349"/>
                  <a:pt x="1489" y="355"/>
                  <a:pt x="1484" y="353"/>
                </a:cubicBezTo>
                <a:cubicBezTo>
                  <a:pt x="1485" y="355"/>
                  <a:pt x="1485" y="357"/>
                  <a:pt x="1486" y="359"/>
                </a:cubicBezTo>
                <a:cubicBezTo>
                  <a:pt x="1488" y="352"/>
                  <a:pt x="1493" y="361"/>
                  <a:pt x="1488" y="358"/>
                </a:cubicBezTo>
                <a:cubicBezTo>
                  <a:pt x="1491" y="360"/>
                  <a:pt x="1499" y="357"/>
                  <a:pt x="1499" y="355"/>
                </a:cubicBezTo>
                <a:cubicBezTo>
                  <a:pt x="1504" y="355"/>
                  <a:pt x="1501" y="362"/>
                  <a:pt x="1505" y="368"/>
                </a:cubicBezTo>
                <a:cubicBezTo>
                  <a:pt x="1501" y="368"/>
                  <a:pt x="1502" y="364"/>
                  <a:pt x="1501" y="361"/>
                </a:cubicBezTo>
                <a:cubicBezTo>
                  <a:pt x="1496" y="362"/>
                  <a:pt x="1503" y="370"/>
                  <a:pt x="1504" y="375"/>
                </a:cubicBezTo>
                <a:cubicBezTo>
                  <a:pt x="1500" y="374"/>
                  <a:pt x="1499" y="368"/>
                  <a:pt x="1497" y="362"/>
                </a:cubicBezTo>
                <a:cubicBezTo>
                  <a:pt x="1495" y="368"/>
                  <a:pt x="1500" y="375"/>
                  <a:pt x="1501" y="379"/>
                </a:cubicBezTo>
                <a:cubicBezTo>
                  <a:pt x="1504" y="387"/>
                  <a:pt x="1497" y="372"/>
                  <a:pt x="1492" y="364"/>
                </a:cubicBezTo>
                <a:cubicBezTo>
                  <a:pt x="1491" y="366"/>
                  <a:pt x="1496" y="379"/>
                  <a:pt x="1498" y="380"/>
                </a:cubicBezTo>
                <a:cubicBezTo>
                  <a:pt x="1496" y="386"/>
                  <a:pt x="1493" y="369"/>
                  <a:pt x="1490" y="368"/>
                </a:cubicBezTo>
                <a:cubicBezTo>
                  <a:pt x="1489" y="369"/>
                  <a:pt x="1490" y="371"/>
                  <a:pt x="1488" y="372"/>
                </a:cubicBezTo>
                <a:cubicBezTo>
                  <a:pt x="1496" y="395"/>
                  <a:pt x="1489" y="376"/>
                  <a:pt x="1483" y="368"/>
                </a:cubicBezTo>
                <a:cubicBezTo>
                  <a:pt x="1482" y="370"/>
                  <a:pt x="1485" y="375"/>
                  <a:pt x="1481" y="374"/>
                </a:cubicBezTo>
                <a:cubicBezTo>
                  <a:pt x="1477" y="367"/>
                  <a:pt x="1478" y="358"/>
                  <a:pt x="1472" y="349"/>
                </a:cubicBezTo>
                <a:cubicBezTo>
                  <a:pt x="1474" y="344"/>
                  <a:pt x="1475" y="351"/>
                  <a:pt x="1477" y="354"/>
                </a:cubicBezTo>
                <a:cubicBezTo>
                  <a:pt x="1477" y="349"/>
                  <a:pt x="1483" y="349"/>
                  <a:pt x="1479" y="343"/>
                </a:cubicBezTo>
                <a:cubicBezTo>
                  <a:pt x="1477" y="343"/>
                  <a:pt x="1478" y="346"/>
                  <a:pt x="1479" y="348"/>
                </a:cubicBezTo>
                <a:cubicBezTo>
                  <a:pt x="1476" y="348"/>
                  <a:pt x="1475" y="340"/>
                  <a:pt x="1474" y="337"/>
                </a:cubicBezTo>
                <a:cubicBezTo>
                  <a:pt x="1471" y="338"/>
                  <a:pt x="1475" y="343"/>
                  <a:pt x="1476" y="346"/>
                </a:cubicBezTo>
                <a:cubicBezTo>
                  <a:pt x="1472" y="345"/>
                  <a:pt x="1468" y="343"/>
                  <a:pt x="1465" y="340"/>
                </a:cubicBezTo>
                <a:cubicBezTo>
                  <a:pt x="1464" y="341"/>
                  <a:pt x="1466" y="344"/>
                  <a:pt x="1466" y="346"/>
                </a:cubicBezTo>
                <a:cubicBezTo>
                  <a:pt x="1469" y="350"/>
                  <a:pt x="1462" y="343"/>
                  <a:pt x="1462" y="337"/>
                </a:cubicBezTo>
                <a:cubicBezTo>
                  <a:pt x="1460" y="340"/>
                  <a:pt x="1464" y="346"/>
                  <a:pt x="1465" y="353"/>
                </a:cubicBezTo>
                <a:cubicBezTo>
                  <a:pt x="1461" y="356"/>
                  <a:pt x="1464" y="347"/>
                  <a:pt x="1460" y="348"/>
                </a:cubicBezTo>
                <a:cubicBezTo>
                  <a:pt x="1458" y="352"/>
                  <a:pt x="1463" y="355"/>
                  <a:pt x="1462" y="359"/>
                </a:cubicBezTo>
                <a:cubicBezTo>
                  <a:pt x="1460" y="358"/>
                  <a:pt x="1459" y="355"/>
                  <a:pt x="1458" y="352"/>
                </a:cubicBezTo>
                <a:cubicBezTo>
                  <a:pt x="1455" y="354"/>
                  <a:pt x="1456" y="359"/>
                  <a:pt x="1453" y="352"/>
                </a:cubicBezTo>
                <a:cubicBezTo>
                  <a:pt x="1451" y="353"/>
                  <a:pt x="1453" y="357"/>
                  <a:pt x="1450" y="357"/>
                </a:cubicBezTo>
                <a:cubicBezTo>
                  <a:pt x="1446" y="354"/>
                  <a:pt x="1447" y="351"/>
                  <a:pt x="1443" y="347"/>
                </a:cubicBezTo>
                <a:cubicBezTo>
                  <a:pt x="1438" y="353"/>
                  <a:pt x="1429" y="354"/>
                  <a:pt x="1425" y="354"/>
                </a:cubicBezTo>
                <a:cubicBezTo>
                  <a:pt x="1424" y="355"/>
                  <a:pt x="1424" y="358"/>
                  <a:pt x="1425" y="360"/>
                </a:cubicBezTo>
                <a:cubicBezTo>
                  <a:pt x="1423" y="361"/>
                  <a:pt x="1423" y="358"/>
                  <a:pt x="1422" y="356"/>
                </a:cubicBezTo>
                <a:cubicBezTo>
                  <a:pt x="1419" y="359"/>
                  <a:pt x="1421" y="365"/>
                  <a:pt x="1417" y="358"/>
                </a:cubicBezTo>
                <a:cubicBezTo>
                  <a:pt x="1419" y="363"/>
                  <a:pt x="1413" y="366"/>
                  <a:pt x="1410" y="370"/>
                </a:cubicBezTo>
                <a:cubicBezTo>
                  <a:pt x="1409" y="367"/>
                  <a:pt x="1405" y="367"/>
                  <a:pt x="1405" y="361"/>
                </a:cubicBezTo>
                <a:cubicBezTo>
                  <a:pt x="1403" y="363"/>
                  <a:pt x="1407" y="370"/>
                  <a:pt x="1408" y="375"/>
                </a:cubicBezTo>
                <a:cubicBezTo>
                  <a:pt x="1410" y="377"/>
                  <a:pt x="1413" y="376"/>
                  <a:pt x="1414" y="379"/>
                </a:cubicBezTo>
                <a:cubicBezTo>
                  <a:pt x="1417" y="376"/>
                  <a:pt x="1417" y="375"/>
                  <a:pt x="1414" y="371"/>
                </a:cubicBezTo>
                <a:cubicBezTo>
                  <a:pt x="1418" y="373"/>
                  <a:pt x="1421" y="379"/>
                  <a:pt x="1426" y="375"/>
                </a:cubicBezTo>
                <a:cubicBezTo>
                  <a:pt x="1427" y="381"/>
                  <a:pt x="1425" y="379"/>
                  <a:pt x="1426" y="385"/>
                </a:cubicBezTo>
                <a:cubicBezTo>
                  <a:pt x="1423" y="387"/>
                  <a:pt x="1417" y="387"/>
                  <a:pt x="1416" y="390"/>
                </a:cubicBezTo>
                <a:cubicBezTo>
                  <a:pt x="1419" y="396"/>
                  <a:pt x="1420" y="389"/>
                  <a:pt x="1424" y="389"/>
                </a:cubicBezTo>
                <a:cubicBezTo>
                  <a:pt x="1425" y="393"/>
                  <a:pt x="1420" y="393"/>
                  <a:pt x="1421" y="397"/>
                </a:cubicBezTo>
                <a:cubicBezTo>
                  <a:pt x="1424" y="402"/>
                  <a:pt x="1422" y="388"/>
                  <a:pt x="1425" y="397"/>
                </a:cubicBezTo>
                <a:cubicBezTo>
                  <a:pt x="1427" y="394"/>
                  <a:pt x="1434" y="382"/>
                  <a:pt x="1435" y="390"/>
                </a:cubicBezTo>
                <a:cubicBezTo>
                  <a:pt x="1439" y="390"/>
                  <a:pt x="1435" y="385"/>
                  <a:pt x="1436" y="383"/>
                </a:cubicBezTo>
                <a:cubicBezTo>
                  <a:pt x="1438" y="383"/>
                  <a:pt x="1438" y="387"/>
                  <a:pt x="1439" y="389"/>
                </a:cubicBezTo>
                <a:cubicBezTo>
                  <a:pt x="1442" y="387"/>
                  <a:pt x="1442" y="384"/>
                  <a:pt x="1443" y="381"/>
                </a:cubicBezTo>
                <a:cubicBezTo>
                  <a:pt x="1445" y="383"/>
                  <a:pt x="1447" y="387"/>
                  <a:pt x="1449" y="392"/>
                </a:cubicBezTo>
                <a:cubicBezTo>
                  <a:pt x="1446" y="394"/>
                  <a:pt x="1445" y="391"/>
                  <a:pt x="1444" y="387"/>
                </a:cubicBezTo>
                <a:cubicBezTo>
                  <a:pt x="1441" y="389"/>
                  <a:pt x="1447" y="396"/>
                  <a:pt x="1441" y="395"/>
                </a:cubicBezTo>
                <a:cubicBezTo>
                  <a:pt x="1442" y="397"/>
                  <a:pt x="1446" y="399"/>
                  <a:pt x="1445" y="395"/>
                </a:cubicBezTo>
                <a:cubicBezTo>
                  <a:pt x="1449" y="395"/>
                  <a:pt x="1445" y="399"/>
                  <a:pt x="1447" y="401"/>
                </a:cubicBezTo>
                <a:cubicBezTo>
                  <a:pt x="1444" y="401"/>
                  <a:pt x="1441" y="399"/>
                  <a:pt x="1438" y="401"/>
                </a:cubicBezTo>
                <a:cubicBezTo>
                  <a:pt x="1449" y="405"/>
                  <a:pt x="1432" y="401"/>
                  <a:pt x="1437" y="408"/>
                </a:cubicBezTo>
                <a:cubicBezTo>
                  <a:pt x="1434" y="409"/>
                  <a:pt x="1433" y="405"/>
                  <a:pt x="1431" y="403"/>
                </a:cubicBezTo>
                <a:cubicBezTo>
                  <a:pt x="1432" y="411"/>
                  <a:pt x="1433" y="413"/>
                  <a:pt x="1428" y="404"/>
                </a:cubicBezTo>
                <a:cubicBezTo>
                  <a:pt x="1427" y="406"/>
                  <a:pt x="1427" y="407"/>
                  <a:pt x="1427" y="410"/>
                </a:cubicBezTo>
                <a:cubicBezTo>
                  <a:pt x="1425" y="409"/>
                  <a:pt x="1424" y="405"/>
                  <a:pt x="1423" y="403"/>
                </a:cubicBezTo>
                <a:cubicBezTo>
                  <a:pt x="1419" y="409"/>
                  <a:pt x="1428" y="416"/>
                  <a:pt x="1430" y="422"/>
                </a:cubicBezTo>
                <a:cubicBezTo>
                  <a:pt x="1424" y="423"/>
                  <a:pt x="1427" y="413"/>
                  <a:pt x="1421" y="417"/>
                </a:cubicBezTo>
                <a:cubicBezTo>
                  <a:pt x="1420" y="415"/>
                  <a:pt x="1421" y="414"/>
                  <a:pt x="1423" y="413"/>
                </a:cubicBezTo>
                <a:cubicBezTo>
                  <a:pt x="1422" y="408"/>
                  <a:pt x="1419" y="408"/>
                  <a:pt x="1418" y="403"/>
                </a:cubicBezTo>
                <a:cubicBezTo>
                  <a:pt x="1417" y="405"/>
                  <a:pt x="1418" y="409"/>
                  <a:pt x="1417" y="411"/>
                </a:cubicBezTo>
                <a:cubicBezTo>
                  <a:pt x="1415" y="412"/>
                  <a:pt x="1418" y="408"/>
                  <a:pt x="1415" y="406"/>
                </a:cubicBezTo>
                <a:cubicBezTo>
                  <a:pt x="1414" y="407"/>
                  <a:pt x="1414" y="408"/>
                  <a:pt x="1415" y="411"/>
                </a:cubicBezTo>
                <a:cubicBezTo>
                  <a:pt x="1410" y="402"/>
                  <a:pt x="1412" y="416"/>
                  <a:pt x="1406" y="410"/>
                </a:cubicBezTo>
                <a:cubicBezTo>
                  <a:pt x="1404" y="413"/>
                  <a:pt x="1409" y="414"/>
                  <a:pt x="1409" y="418"/>
                </a:cubicBezTo>
                <a:cubicBezTo>
                  <a:pt x="1411" y="417"/>
                  <a:pt x="1409" y="413"/>
                  <a:pt x="1412" y="413"/>
                </a:cubicBezTo>
                <a:cubicBezTo>
                  <a:pt x="1415" y="427"/>
                  <a:pt x="1419" y="419"/>
                  <a:pt x="1424" y="421"/>
                </a:cubicBezTo>
                <a:cubicBezTo>
                  <a:pt x="1424" y="424"/>
                  <a:pt x="1420" y="426"/>
                  <a:pt x="1415" y="426"/>
                </a:cubicBezTo>
                <a:cubicBezTo>
                  <a:pt x="1413" y="426"/>
                  <a:pt x="1417" y="431"/>
                  <a:pt x="1417" y="434"/>
                </a:cubicBezTo>
                <a:cubicBezTo>
                  <a:pt x="1414" y="436"/>
                  <a:pt x="1413" y="429"/>
                  <a:pt x="1412" y="427"/>
                </a:cubicBezTo>
                <a:cubicBezTo>
                  <a:pt x="1407" y="429"/>
                  <a:pt x="1413" y="435"/>
                  <a:pt x="1412" y="438"/>
                </a:cubicBezTo>
                <a:cubicBezTo>
                  <a:pt x="1407" y="436"/>
                  <a:pt x="1406" y="438"/>
                  <a:pt x="1402" y="442"/>
                </a:cubicBezTo>
                <a:cubicBezTo>
                  <a:pt x="1407" y="437"/>
                  <a:pt x="1395" y="436"/>
                  <a:pt x="1399" y="443"/>
                </a:cubicBezTo>
                <a:cubicBezTo>
                  <a:pt x="1395" y="441"/>
                  <a:pt x="1394" y="436"/>
                  <a:pt x="1393" y="432"/>
                </a:cubicBezTo>
                <a:cubicBezTo>
                  <a:pt x="1397" y="435"/>
                  <a:pt x="1402" y="426"/>
                  <a:pt x="1398" y="421"/>
                </a:cubicBezTo>
                <a:cubicBezTo>
                  <a:pt x="1396" y="422"/>
                  <a:pt x="1401" y="428"/>
                  <a:pt x="1397" y="427"/>
                </a:cubicBezTo>
                <a:cubicBezTo>
                  <a:pt x="1395" y="422"/>
                  <a:pt x="1393" y="421"/>
                  <a:pt x="1390" y="419"/>
                </a:cubicBezTo>
                <a:cubicBezTo>
                  <a:pt x="1387" y="420"/>
                  <a:pt x="1395" y="424"/>
                  <a:pt x="1390" y="424"/>
                </a:cubicBezTo>
                <a:cubicBezTo>
                  <a:pt x="1388" y="421"/>
                  <a:pt x="1389" y="420"/>
                  <a:pt x="1389" y="418"/>
                </a:cubicBezTo>
                <a:cubicBezTo>
                  <a:pt x="1387" y="415"/>
                  <a:pt x="1387" y="422"/>
                  <a:pt x="1385" y="414"/>
                </a:cubicBezTo>
                <a:cubicBezTo>
                  <a:pt x="1383" y="417"/>
                  <a:pt x="1388" y="421"/>
                  <a:pt x="1388" y="423"/>
                </a:cubicBezTo>
                <a:cubicBezTo>
                  <a:pt x="1386" y="421"/>
                  <a:pt x="1383" y="422"/>
                  <a:pt x="1382" y="415"/>
                </a:cubicBezTo>
                <a:cubicBezTo>
                  <a:pt x="1380" y="419"/>
                  <a:pt x="1378" y="428"/>
                  <a:pt x="1373" y="422"/>
                </a:cubicBezTo>
                <a:cubicBezTo>
                  <a:pt x="1371" y="425"/>
                  <a:pt x="1375" y="432"/>
                  <a:pt x="1376" y="437"/>
                </a:cubicBezTo>
                <a:cubicBezTo>
                  <a:pt x="1380" y="437"/>
                  <a:pt x="1376" y="432"/>
                  <a:pt x="1380" y="434"/>
                </a:cubicBezTo>
                <a:cubicBezTo>
                  <a:pt x="1380" y="436"/>
                  <a:pt x="1378" y="437"/>
                  <a:pt x="1380" y="440"/>
                </a:cubicBezTo>
                <a:cubicBezTo>
                  <a:pt x="1375" y="441"/>
                  <a:pt x="1374" y="439"/>
                  <a:pt x="1371" y="443"/>
                </a:cubicBezTo>
                <a:cubicBezTo>
                  <a:pt x="1372" y="444"/>
                  <a:pt x="1373" y="445"/>
                  <a:pt x="1374" y="447"/>
                </a:cubicBezTo>
                <a:cubicBezTo>
                  <a:pt x="1376" y="444"/>
                  <a:pt x="1379" y="445"/>
                  <a:pt x="1383" y="445"/>
                </a:cubicBezTo>
                <a:cubicBezTo>
                  <a:pt x="1376" y="451"/>
                  <a:pt x="1366" y="455"/>
                  <a:pt x="1356" y="453"/>
                </a:cubicBezTo>
                <a:cubicBezTo>
                  <a:pt x="1355" y="456"/>
                  <a:pt x="1353" y="457"/>
                  <a:pt x="1352" y="459"/>
                </a:cubicBezTo>
                <a:cubicBezTo>
                  <a:pt x="1359" y="460"/>
                  <a:pt x="1347" y="467"/>
                  <a:pt x="1349" y="474"/>
                </a:cubicBezTo>
                <a:cubicBezTo>
                  <a:pt x="1347" y="471"/>
                  <a:pt x="1340" y="473"/>
                  <a:pt x="1341" y="477"/>
                </a:cubicBezTo>
                <a:cubicBezTo>
                  <a:pt x="1339" y="474"/>
                  <a:pt x="1335" y="477"/>
                  <a:pt x="1334" y="472"/>
                </a:cubicBezTo>
                <a:cubicBezTo>
                  <a:pt x="1333" y="473"/>
                  <a:pt x="1332" y="475"/>
                  <a:pt x="1333" y="478"/>
                </a:cubicBezTo>
                <a:cubicBezTo>
                  <a:pt x="1329" y="478"/>
                  <a:pt x="1328" y="469"/>
                  <a:pt x="1324" y="469"/>
                </a:cubicBezTo>
                <a:cubicBezTo>
                  <a:pt x="1322" y="472"/>
                  <a:pt x="1329" y="475"/>
                  <a:pt x="1325" y="477"/>
                </a:cubicBezTo>
                <a:cubicBezTo>
                  <a:pt x="1321" y="480"/>
                  <a:pt x="1321" y="467"/>
                  <a:pt x="1317" y="470"/>
                </a:cubicBezTo>
                <a:cubicBezTo>
                  <a:pt x="1315" y="471"/>
                  <a:pt x="1319" y="477"/>
                  <a:pt x="1320" y="481"/>
                </a:cubicBezTo>
                <a:cubicBezTo>
                  <a:pt x="1317" y="482"/>
                  <a:pt x="1314" y="473"/>
                  <a:pt x="1315" y="470"/>
                </a:cubicBezTo>
                <a:cubicBezTo>
                  <a:pt x="1311" y="474"/>
                  <a:pt x="1317" y="478"/>
                  <a:pt x="1317" y="485"/>
                </a:cubicBezTo>
                <a:cubicBezTo>
                  <a:pt x="1314" y="484"/>
                  <a:pt x="1311" y="474"/>
                  <a:pt x="1312" y="472"/>
                </a:cubicBezTo>
                <a:cubicBezTo>
                  <a:pt x="1311" y="472"/>
                  <a:pt x="1311" y="472"/>
                  <a:pt x="1310" y="472"/>
                </a:cubicBezTo>
                <a:cubicBezTo>
                  <a:pt x="1310" y="474"/>
                  <a:pt x="1313" y="483"/>
                  <a:pt x="1314" y="484"/>
                </a:cubicBezTo>
                <a:cubicBezTo>
                  <a:pt x="1314" y="487"/>
                  <a:pt x="1312" y="486"/>
                  <a:pt x="1311" y="483"/>
                </a:cubicBezTo>
                <a:cubicBezTo>
                  <a:pt x="1309" y="484"/>
                  <a:pt x="1310" y="486"/>
                  <a:pt x="1308" y="486"/>
                </a:cubicBezTo>
                <a:cubicBezTo>
                  <a:pt x="1305" y="483"/>
                  <a:pt x="1308" y="478"/>
                  <a:pt x="1305" y="477"/>
                </a:cubicBezTo>
                <a:cubicBezTo>
                  <a:pt x="1304" y="472"/>
                  <a:pt x="1308" y="478"/>
                  <a:pt x="1308" y="481"/>
                </a:cubicBezTo>
                <a:cubicBezTo>
                  <a:pt x="1309" y="480"/>
                  <a:pt x="1309" y="478"/>
                  <a:pt x="1309" y="476"/>
                </a:cubicBezTo>
                <a:cubicBezTo>
                  <a:pt x="1306" y="473"/>
                  <a:pt x="1304" y="475"/>
                  <a:pt x="1302" y="477"/>
                </a:cubicBezTo>
                <a:cubicBezTo>
                  <a:pt x="1303" y="478"/>
                  <a:pt x="1304" y="480"/>
                  <a:pt x="1305" y="482"/>
                </a:cubicBezTo>
                <a:cubicBezTo>
                  <a:pt x="1306" y="483"/>
                  <a:pt x="1296" y="475"/>
                  <a:pt x="1295" y="481"/>
                </a:cubicBezTo>
                <a:cubicBezTo>
                  <a:pt x="1294" y="474"/>
                  <a:pt x="1288" y="487"/>
                  <a:pt x="1283" y="480"/>
                </a:cubicBezTo>
                <a:cubicBezTo>
                  <a:pt x="1279" y="485"/>
                  <a:pt x="1271" y="485"/>
                  <a:pt x="1275" y="493"/>
                </a:cubicBezTo>
                <a:cubicBezTo>
                  <a:pt x="1273" y="494"/>
                  <a:pt x="1273" y="488"/>
                  <a:pt x="1272" y="486"/>
                </a:cubicBezTo>
                <a:cubicBezTo>
                  <a:pt x="1269" y="489"/>
                  <a:pt x="1273" y="492"/>
                  <a:pt x="1274" y="500"/>
                </a:cubicBezTo>
                <a:cubicBezTo>
                  <a:pt x="1277" y="495"/>
                  <a:pt x="1281" y="497"/>
                  <a:pt x="1289" y="496"/>
                </a:cubicBezTo>
                <a:cubicBezTo>
                  <a:pt x="1289" y="500"/>
                  <a:pt x="1283" y="500"/>
                  <a:pt x="1282" y="499"/>
                </a:cubicBezTo>
                <a:cubicBezTo>
                  <a:pt x="1280" y="500"/>
                  <a:pt x="1285" y="501"/>
                  <a:pt x="1284" y="505"/>
                </a:cubicBezTo>
                <a:cubicBezTo>
                  <a:pt x="1279" y="500"/>
                  <a:pt x="1281" y="506"/>
                  <a:pt x="1284" y="511"/>
                </a:cubicBezTo>
                <a:cubicBezTo>
                  <a:pt x="1282" y="512"/>
                  <a:pt x="1281" y="508"/>
                  <a:pt x="1279" y="505"/>
                </a:cubicBezTo>
                <a:cubicBezTo>
                  <a:pt x="1281" y="514"/>
                  <a:pt x="1279" y="510"/>
                  <a:pt x="1280" y="516"/>
                </a:cubicBezTo>
                <a:cubicBezTo>
                  <a:pt x="1278" y="518"/>
                  <a:pt x="1277" y="515"/>
                  <a:pt x="1276" y="512"/>
                </a:cubicBezTo>
                <a:cubicBezTo>
                  <a:pt x="1271" y="518"/>
                  <a:pt x="1249" y="524"/>
                  <a:pt x="1247" y="533"/>
                </a:cubicBezTo>
                <a:cubicBezTo>
                  <a:pt x="1245" y="533"/>
                  <a:pt x="1245" y="526"/>
                  <a:pt x="1243" y="524"/>
                </a:cubicBezTo>
                <a:cubicBezTo>
                  <a:pt x="1241" y="524"/>
                  <a:pt x="1245" y="529"/>
                  <a:pt x="1245" y="532"/>
                </a:cubicBezTo>
                <a:cubicBezTo>
                  <a:pt x="1232" y="530"/>
                  <a:pt x="1231" y="542"/>
                  <a:pt x="1226" y="542"/>
                </a:cubicBezTo>
                <a:cubicBezTo>
                  <a:pt x="1229" y="542"/>
                  <a:pt x="1233" y="553"/>
                  <a:pt x="1232" y="556"/>
                </a:cubicBezTo>
                <a:cubicBezTo>
                  <a:pt x="1239" y="554"/>
                  <a:pt x="1239" y="554"/>
                  <a:pt x="1245" y="553"/>
                </a:cubicBezTo>
                <a:cubicBezTo>
                  <a:pt x="1245" y="550"/>
                  <a:pt x="1243" y="550"/>
                  <a:pt x="1242" y="548"/>
                </a:cubicBezTo>
                <a:cubicBezTo>
                  <a:pt x="1242" y="554"/>
                  <a:pt x="1238" y="548"/>
                  <a:pt x="1236" y="543"/>
                </a:cubicBezTo>
                <a:cubicBezTo>
                  <a:pt x="1234" y="543"/>
                  <a:pt x="1237" y="552"/>
                  <a:pt x="1238" y="551"/>
                </a:cubicBezTo>
                <a:cubicBezTo>
                  <a:pt x="1240" y="554"/>
                  <a:pt x="1235" y="553"/>
                  <a:pt x="1234" y="554"/>
                </a:cubicBezTo>
                <a:cubicBezTo>
                  <a:pt x="1234" y="549"/>
                  <a:pt x="1232" y="547"/>
                  <a:pt x="1229" y="542"/>
                </a:cubicBezTo>
                <a:cubicBezTo>
                  <a:pt x="1233" y="542"/>
                  <a:pt x="1235" y="539"/>
                  <a:pt x="1237" y="538"/>
                </a:cubicBezTo>
                <a:cubicBezTo>
                  <a:pt x="1239" y="540"/>
                  <a:pt x="1239" y="546"/>
                  <a:pt x="1241" y="545"/>
                </a:cubicBezTo>
                <a:cubicBezTo>
                  <a:pt x="1239" y="537"/>
                  <a:pt x="1248" y="537"/>
                  <a:pt x="1255" y="535"/>
                </a:cubicBezTo>
                <a:cubicBezTo>
                  <a:pt x="1256" y="537"/>
                  <a:pt x="1252" y="536"/>
                  <a:pt x="1253" y="539"/>
                </a:cubicBezTo>
                <a:cubicBezTo>
                  <a:pt x="1256" y="543"/>
                  <a:pt x="1256" y="537"/>
                  <a:pt x="1259" y="537"/>
                </a:cubicBezTo>
                <a:cubicBezTo>
                  <a:pt x="1261" y="539"/>
                  <a:pt x="1255" y="545"/>
                  <a:pt x="1249" y="545"/>
                </a:cubicBezTo>
                <a:cubicBezTo>
                  <a:pt x="1255" y="545"/>
                  <a:pt x="1270" y="544"/>
                  <a:pt x="1265" y="538"/>
                </a:cubicBezTo>
                <a:cubicBezTo>
                  <a:pt x="1269" y="539"/>
                  <a:pt x="1266" y="544"/>
                  <a:pt x="1269" y="549"/>
                </a:cubicBezTo>
                <a:cubicBezTo>
                  <a:pt x="1268" y="544"/>
                  <a:pt x="1271" y="543"/>
                  <a:pt x="1268" y="539"/>
                </a:cubicBezTo>
                <a:cubicBezTo>
                  <a:pt x="1272" y="541"/>
                  <a:pt x="1275" y="549"/>
                  <a:pt x="1282" y="546"/>
                </a:cubicBezTo>
                <a:cubicBezTo>
                  <a:pt x="1284" y="550"/>
                  <a:pt x="1280" y="556"/>
                  <a:pt x="1281" y="549"/>
                </a:cubicBezTo>
                <a:cubicBezTo>
                  <a:pt x="1280" y="550"/>
                  <a:pt x="1279" y="551"/>
                  <a:pt x="1280" y="553"/>
                </a:cubicBezTo>
                <a:cubicBezTo>
                  <a:pt x="1281" y="556"/>
                  <a:pt x="1284" y="552"/>
                  <a:pt x="1286" y="554"/>
                </a:cubicBezTo>
                <a:cubicBezTo>
                  <a:pt x="1288" y="553"/>
                  <a:pt x="1288" y="551"/>
                  <a:pt x="1286" y="548"/>
                </a:cubicBezTo>
                <a:cubicBezTo>
                  <a:pt x="1290" y="548"/>
                  <a:pt x="1287" y="551"/>
                  <a:pt x="1290" y="553"/>
                </a:cubicBezTo>
                <a:cubicBezTo>
                  <a:pt x="1292" y="552"/>
                  <a:pt x="1292" y="550"/>
                  <a:pt x="1294" y="550"/>
                </a:cubicBezTo>
                <a:cubicBezTo>
                  <a:pt x="1292" y="548"/>
                  <a:pt x="1289" y="550"/>
                  <a:pt x="1288" y="543"/>
                </a:cubicBezTo>
                <a:cubicBezTo>
                  <a:pt x="1295" y="548"/>
                  <a:pt x="1290" y="544"/>
                  <a:pt x="1293" y="540"/>
                </a:cubicBezTo>
                <a:cubicBezTo>
                  <a:pt x="1294" y="545"/>
                  <a:pt x="1296" y="543"/>
                  <a:pt x="1297" y="547"/>
                </a:cubicBezTo>
                <a:cubicBezTo>
                  <a:pt x="1295" y="540"/>
                  <a:pt x="1301" y="546"/>
                  <a:pt x="1298" y="538"/>
                </a:cubicBezTo>
                <a:cubicBezTo>
                  <a:pt x="1304" y="541"/>
                  <a:pt x="1307" y="543"/>
                  <a:pt x="1313" y="536"/>
                </a:cubicBezTo>
                <a:cubicBezTo>
                  <a:pt x="1296" y="538"/>
                  <a:pt x="1313" y="535"/>
                  <a:pt x="1317" y="528"/>
                </a:cubicBezTo>
                <a:cubicBezTo>
                  <a:pt x="1318" y="531"/>
                  <a:pt x="1323" y="535"/>
                  <a:pt x="1321" y="537"/>
                </a:cubicBezTo>
                <a:cubicBezTo>
                  <a:pt x="1326" y="543"/>
                  <a:pt x="1328" y="537"/>
                  <a:pt x="1335" y="537"/>
                </a:cubicBezTo>
                <a:cubicBezTo>
                  <a:pt x="1334" y="534"/>
                  <a:pt x="1335" y="532"/>
                  <a:pt x="1333" y="529"/>
                </a:cubicBezTo>
                <a:cubicBezTo>
                  <a:pt x="1332" y="527"/>
                  <a:pt x="1332" y="531"/>
                  <a:pt x="1330" y="531"/>
                </a:cubicBezTo>
                <a:cubicBezTo>
                  <a:pt x="1330" y="528"/>
                  <a:pt x="1328" y="524"/>
                  <a:pt x="1331" y="523"/>
                </a:cubicBezTo>
                <a:cubicBezTo>
                  <a:pt x="1330" y="521"/>
                  <a:pt x="1328" y="521"/>
                  <a:pt x="1326" y="522"/>
                </a:cubicBezTo>
                <a:cubicBezTo>
                  <a:pt x="1327" y="519"/>
                  <a:pt x="1333" y="513"/>
                  <a:pt x="1338" y="523"/>
                </a:cubicBezTo>
                <a:cubicBezTo>
                  <a:pt x="1336" y="524"/>
                  <a:pt x="1334" y="522"/>
                  <a:pt x="1332" y="522"/>
                </a:cubicBezTo>
                <a:cubicBezTo>
                  <a:pt x="1333" y="529"/>
                  <a:pt x="1337" y="523"/>
                  <a:pt x="1339" y="526"/>
                </a:cubicBezTo>
                <a:cubicBezTo>
                  <a:pt x="1341" y="530"/>
                  <a:pt x="1337" y="534"/>
                  <a:pt x="1341" y="537"/>
                </a:cubicBezTo>
                <a:cubicBezTo>
                  <a:pt x="1340" y="529"/>
                  <a:pt x="1346" y="533"/>
                  <a:pt x="1350" y="529"/>
                </a:cubicBezTo>
                <a:cubicBezTo>
                  <a:pt x="1351" y="533"/>
                  <a:pt x="1352" y="534"/>
                  <a:pt x="1355" y="532"/>
                </a:cubicBezTo>
                <a:cubicBezTo>
                  <a:pt x="1351" y="528"/>
                  <a:pt x="1351" y="529"/>
                  <a:pt x="1356" y="527"/>
                </a:cubicBezTo>
                <a:cubicBezTo>
                  <a:pt x="1357" y="528"/>
                  <a:pt x="1357" y="530"/>
                  <a:pt x="1358" y="531"/>
                </a:cubicBezTo>
                <a:cubicBezTo>
                  <a:pt x="1366" y="523"/>
                  <a:pt x="1378" y="529"/>
                  <a:pt x="1381" y="520"/>
                </a:cubicBezTo>
                <a:cubicBezTo>
                  <a:pt x="1382" y="519"/>
                  <a:pt x="1383" y="522"/>
                  <a:pt x="1384" y="524"/>
                </a:cubicBezTo>
                <a:cubicBezTo>
                  <a:pt x="1389" y="523"/>
                  <a:pt x="1385" y="510"/>
                  <a:pt x="1391" y="520"/>
                </a:cubicBezTo>
                <a:cubicBezTo>
                  <a:pt x="1392" y="519"/>
                  <a:pt x="1391" y="517"/>
                  <a:pt x="1390" y="515"/>
                </a:cubicBezTo>
                <a:cubicBezTo>
                  <a:pt x="1392" y="515"/>
                  <a:pt x="1393" y="516"/>
                  <a:pt x="1394" y="518"/>
                </a:cubicBezTo>
                <a:cubicBezTo>
                  <a:pt x="1397" y="518"/>
                  <a:pt x="1391" y="512"/>
                  <a:pt x="1395" y="513"/>
                </a:cubicBezTo>
                <a:cubicBezTo>
                  <a:pt x="1396" y="515"/>
                  <a:pt x="1397" y="517"/>
                  <a:pt x="1398" y="519"/>
                </a:cubicBezTo>
                <a:cubicBezTo>
                  <a:pt x="1399" y="518"/>
                  <a:pt x="1399" y="515"/>
                  <a:pt x="1398" y="512"/>
                </a:cubicBezTo>
                <a:cubicBezTo>
                  <a:pt x="1403" y="522"/>
                  <a:pt x="1409" y="501"/>
                  <a:pt x="1415" y="511"/>
                </a:cubicBezTo>
                <a:cubicBezTo>
                  <a:pt x="1417" y="510"/>
                  <a:pt x="1415" y="501"/>
                  <a:pt x="1418" y="510"/>
                </a:cubicBezTo>
                <a:cubicBezTo>
                  <a:pt x="1422" y="507"/>
                  <a:pt x="1426" y="500"/>
                  <a:pt x="1429" y="508"/>
                </a:cubicBezTo>
                <a:cubicBezTo>
                  <a:pt x="1430" y="506"/>
                  <a:pt x="1429" y="504"/>
                  <a:pt x="1432" y="504"/>
                </a:cubicBezTo>
                <a:cubicBezTo>
                  <a:pt x="1433" y="508"/>
                  <a:pt x="1436" y="505"/>
                  <a:pt x="1437" y="512"/>
                </a:cubicBezTo>
                <a:cubicBezTo>
                  <a:pt x="1438" y="510"/>
                  <a:pt x="1435" y="505"/>
                  <a:pt x="1437" y="503"/>
                </a:cubicBezTo>
                <a:cubicBezTo>
                  <a:pt x="1441" y="504"/>
                  <a:pt x="1439" y="509"/>
                  <a:pt x="1439" y="511"/>
                </a:cubicBezTo>
                <a:cubicBezTo>
                  <a:pt x="1440" y="510"/>
                  <a:pt x="1447" y="509"/>
                  <a:pt x="1442" y="505"/>
                </a:cubicBezTo>
                <a:cubicBezTo>
                  <a:pt x="1440" y="500"/>
                  <a:pt x="1446" y="507"/>
                  <a:pt x="1444" y="503"/>
                </a:cubicBezTo>
                <a:cubicBezTo>
                  <a:pt x="1447" y="502"/>
                  <a:pt x="1448" y="509"/>
                  <a:pt x="1444" y="508"/>
                </a:cubicBezTo>
                <a:cubicBezTo>
                  <a:pt x="1447" y="513"/>
                  <a:pt x="1449" y="502"/>
                  <a:pt x="1450" y="509"/>
                </a:cubicBezTo>
                <a:cubicBezTo>
                  <a:pt x="1442" y="512"/>
                  <a:pt x="1436" y="514"/>
                  <a:pt x="1431" y="517"/>
                </a:cubicBezTo>
                <a:cubicBezTo>
                  <a:pt x="1431" y="515"/>
                  <a:pt x="1430" y="513"/>
                  <a:pt x="1429" y="511"/>
                </a:cubicBezTo>
                <a:cubicBezTo>
                  <a:pt x="1428" y="512"/>
                  <a:pt x="1430" y="515"/>
                  <a:pt x="1430" y="517"/>
                </a:cubicBezTo>
                <a:cubicBezTo>
                  <a:pt x="1426" y="518"/>
                  <a:pt x="1420" y="519"/>
                  <a:pt x="1413" y="523"/>
                </a:cubicBezTo>
                <a:cubicBezTo>
                  <a:pt x="1410" y="518"/>
                  <a:pt x="1422" y="517"/>
                  <a:pt x="1425" y="516"/>
                </a:cubicBezTo>
                <a:cubicBezTo>
                  <a:pt x="1420" y="513"/>
                  <a:pt x="1410" y="516"/>
                  <a:pt x="1411" y="523"/>
                </a:cubicBezTo>
                <a:cubicBezTo>
                  <a:pt x="1406" y="519"/>
                  <a:pt x="1403" y="522"/>
                  <a:pt x="1400" y="521"/>
                </a:cubicBezTo>
                <a:cubicBezTo>
                  <a:pt x="1398" y="522"/>
                  <a:pt x="1400" y="525"/>
                  <a:pt x="1401" y="524"/>
                </a:cubicBezTo>
                <a:cubicBezTo>
                  <a:pt x="1401" y="529"/>
                  <a:pt x="1397" y="524"/>
                  <a:pt x="1396" y="523"/>
                </a:cubicBezTo>
                <a:cubicBezTo>
                  <a:pt x="1395" y="526"/>
                  <a:pt x="1389" y="525"/>
                  <a:pt x="1394" y="530"/>
                </a:cubicBezTo>
                <a:cubicBezTo>
                  <a:pt x="1393" y="530"/>
                  <a:pt x="1391" y="528"/>
                  <a:pt x="1390" y="525"/>
                </a:cubicBezTo>
                <a:cubicBezTo>
                  <a:pt x="1390" y="526"/>
                  <a:pt x="1389" y="527"/>
                  <a:pt x="1387" y="527"/>
                </a:cubicBezTo>
                <a:cubicBezTo>
                  <a:pt x="1388" y="528"/>
                  <a:pt x="1389" y="529"/>
                  <a:pt x="1390" y="532"/>
                </a:cubicBezTo>
                <a:cubicBezTo>
                  <a:pt x="1388" y="531"/>
                  <a:pt x="1387" y="529"/>
                  <a:pt x="1386" y="526"/>
                </a:cubicBezTo>
                <a:cubicBezTo>
                  <a:pt x="1385" y="527"/>
                  <a:pt x="1386" y="530"/>
                  <a:pt x="1387" y="533"/>
                </a:cubicBezTo>
                <a:cubicBezTo>
                  <a:pt x="1383" y="526"/>
                  <a:pt x="1381" y="533"/>
                  <a:pt x="1377" y="531"/>
                </a:cubicBezTo>
                <a:cubicBezTo>
                  <a:pt x="1383" y="537"/>
                  <a:pt x="1372" y="535"/>
                  <a:pt x="1370" y="537"/>
                </a:cubicBezTo>
                <a:cubicBezTo>
                  <a:pt x="1370" y="537"/>
                  <a:pt x="1370" y="542"/>
                  <a:pt x="1371" y="542"/>
                </a:cubicBezTo>
                <a:cubicBezTo>
                  <a:pt x="1370" y="542"/>
                  <a:pt x="1364" y="535"/>
                  <a:pt x="1363" y="541"/>
                </a:cubicBezTo>
                <a:cubicBezTo>
                  <a:pt x="1364" y="539"/>
                  <a:pt x="1364" y="538"/>
                  <a:pt x="1363" y="536"/>
                </a:cubicBezTo>
                <a:cubicBezTo>
                  <a:pt x="1362" y="537"/>
                  <a:pt x="1362" y="540"/>
                  <a:pt x="1363" y="543"/>
                </a:cubicBezTo>
                <a:cubicBezTo>
                  <a:pt x="1361" y="543"/>
                  <a:pt x="1361" y="539"/>
                  <a:pt x="1360" y="537"/>
                </a:cubicBezTo>
                <a:cubicBezTo>
                  <a:pt x="1359" y="543"/>
                  <a:pt x="1350" y="542"/>
                  <a:pt x="1350" y="540"/>
                </a:cubicBezTo>
                <a:cubicBezTo>
                  <a:pt x="1348" y="543"/>
                  <a:pt x="1353" y="545"/>
                  <a:pt x="1353" y="549"/>
                </a:cubicBezTo>
                <a:cubicBezTo>
                  <a:pt x="1351" y="550"/>
                  <a:pt x="1349" y="545"/>
                  <a:pt x="1348" y="541"/>
                </a:cubicBezTo>
                <a:cubicBezTo>
                  <a:pt x="1348" y="542"/>
                  <a:pt x="1347" y="543"/>
                  <a:pt x="1345" y="544"/>
                </a:cubicBezTo>
                <a:cubicBezTo>
                  <a:pt x="1346" y="548"/>
                  <a:pt x="1348" y="547"/>
                  <a:pt x="1349" y="551"/>
                </a:cubicBezTo>
                <a:cubicBezTo>
                  <a:pt x="1346" y="553"/>
                  <a:pt x="1346" y="542"/>
                  <a:pt x="1342" y="545"/>
                </a:cubicBezTo>
                <a:cubicBezTo>
                  <a:pt x="1340" y="545"/>
                  <a:pt x="1344" y="549"/>
                  <a:pt x="1345" y="549"/>
                </a:cubicBezTo>
                <a:cubicBezTo>
                  <a:pt x="1345" y="551"/>
                  <a:pt x="1342" y="551"/>
                  <a:pt x="1343" y="553"/>
                </a:cubicBezTo>
                <a:cubicBezTo>
                  <a:pt x="1340" y="554"/>
                  <a:pt x="1341" y="546"/>
                  <a:pt x="1338" y="550"/>
                </a:cubicBezTo>
                <a:cubicBezTo>
                  <a:pt x="1335" y="552"/>
                  <a:pt x="1342" y="550"/>
                  <a:pt x="1340" y="554"/>
                </a:cubicBezTo>
                <a:cubicBezTo>
                  <a:pt x="1337" y="552"/>
                  <a:pt x="1334" y="550"/>
                  <a:pt x="1331" y="547"/>
                </a:cubicBezTo>
                <a:cubicBezTo>
                  <a:pt x="1331" y="548"/>
                  <a:pt x="1333" y="553"/>
                  <a:pt x="1332" y="557"/>
                </a:cubicBezTo>
                <a:cubicBezTo>
                  <a:pt x="1330" y="557"/>
                  <a:pt x="1332" y="552"/>
                  <a:pt x="1329" y="549"/>
                </a:cubicBezTo>
                <a:cubicBezTo>
                  <a:pt x="1329" y="551"/>
                  <a:pt x="1329" y="552"/>
                  <a:pt x="1329" y="554"/>
                </a:cubicBezTo>
                <a:cubicBezTo>
                  <a:pt x="1326" y="549"/>
                  <a:pt x="1325" y="554"/>
                  <a:pt x="1321" y="552"/>
                </a:cubicBezTo>
                <a:cubicBezTo>
                  <a:pt x="1319" y="553"/>
                  <a:pt x="1323" y="559"/>
                  <a:pt x="1323" y="562"/>
                </a:cubicBezTo>
                <a:cubicBezTo>
                  <a:pt x="1320" y="561"/>
                  <a:pt x="1318" y="559"/>
                  <a:pt x="1320" y="556"/>
                </a:cubicBezTo>
                <a:cubicBezTo>
                  <a:pt x="1319" y="553"/>
                  <a:pt x="1318" y="559"/>
                  <a:pt x="1315" y="556"/>
                </a:cubicBezTo>
                <a:cubicBezTo>
                  <a:pt x="1315" y="562"/>
                  <a:pt x="1319" y="560"/>
                  <a:pt x="1318" y="565"/>
                </a:cubicBezTo>
                <a:cubicBezTo>
                  <a:pt x="1315" y="563"/>
                  <a:pt x="1314" y="561"/>
                  <a:pt x="1311" y="554"/>
                </a:cubicBezTo>
                <a:cubicBezTo>
                  <a:pt x="1309" y="555"/>
                  <a:pt x="1312" y="559"/>
                  <a:pt x="1312" y="562"/>
                </a:cubicBezTo>
                <a:cubicBezTo>
                  <a:pt x="1295" y="560"/>
                  <a:pt x="1282" y="575"/>
                  <a:pt x="1263" y="579"/>
                </a:cubicBezTo>
                <a:cubicBezTo>
                  <a:pt x="1261" y="580"/>
                  <a:pt x="1264" y="584"/>
                  <a:pt x="1262" y="584"/>
                </a:cubicBezTo>
                <a:cubicBezTo>
                  <a:pt x="1268" y="586"/>
                  <a:pt x="1275" y="582"/>
                  <a:pt x="1280" y="585"/>
                </a:cubicBezTo>
                <a:cubicBezTo>
                  <a:pt x="1287" y="575"/>
                  <a:pt x="1299" y="574"/>
                  <a:pt x="1315" y="573"/>
                </a:cubicBezTo>
                <a:cubicBezTo>
                  <a:pt x="1315" y="568"/>
                  <a:pt x="1321" y="563"/>
                  <a:pt x="1325" y="569"/>
                </a:cubicBezTo>
                <a:cubicBezTo>
                  <a:pt x="1326" y="568"/>
                  <a:pt x="1324" y="565"/>
                  <a:pt x="1324" y="563"/>
                </a:cubicBezTo>
                <a:cubicBezTo>
                  <a:pt x="1328" y="569"/>
                  <a:pt x="1330" y="561"/>
                  <a:pt x="1333" y="570"/>
                </a:cubicBezTo>
                <a:cubicBezTo>
                  <a:pt x="1312" y="580"/>
                  <a:pt x="1310" y="582"/>
                  <a:pt x="1295" y="590"/>
                </a:cubicBezTo>
                <a:cubicBezTo>
                  <a:pt x="1301" y="591"/>
                  <a:pt x="1309" y="583"/>
                  <a:pt x="1314" y="593"/>
                </a:cubicBezTo>
                <a:cubicBezTo>
                  <a:pt x="1315" y="592"/>
                  <a:pt x="1313" y="589"/>
                  <a:pt x="1313" y="587"/>
                </a:cubicBezTo>
                <a:cubicBezTo>
                  <a:pt x="1319" y="596"/>
                  <a:pt x="1328" y="579"/>
                  <a:pt x="1330" y="586"/>
                </a:cubicBezTo>
                <a:cubicBezTo>
                  <a:pt x="1333" y="586"/>
                  <a:pt x="1332" y="583"/>
                  <a:pt x="1331" y="581"/>
                </a:cubicBezTo>
                <a:cubicBezTo>
                  <a:pt x="1332" y="581"/>
                  <a:pt x="1334" y="582"/>
                  <a:pt x="1335" y="584"/>
                </a:cubicBezTo>
                <a:cubicBezTo>
                  <a:pt x="1335" y="583"/>
                  <a:pt x="1335" y="581"/>
                  <a:pt x="1335" y="579"/>
                </a:cubicBezTo>
                <a:cubicBezTo>
                  <a:pt x="1336" y="579"/>
                  <a:pt x="1337" y="581"/>
                  <a:pt x="1338" y="583"/>
                </a:cubicBezTo>
                <a:cubicBezTo>
                  <a:pt x="1338" y="582"/>
                  <a:pt x="1338" y="579"/>
                  <a:pt x="1340" y="579"/>
                </a:cubicBezTo>
                <a:cubicBezTo>
                  <a:pt x="1342" y="581"/>
                  <a:pt x="1342" y="582"/>
                  <a:pt x="1342" y="585"/>
                </a:cubicBezTo>
                <a:cubicBezTo>
                  <a:pt x="1346" y="585"/>
                  <a:pt x="1341" y="579"/>
                  <a:pt x="1341" y="575"/>
                </a:cubicBezTo>
                <a:cubicBezTo>
                  <a:pt x="1343" y="576"/>
                  <a:pt x="1347" y="583"/>
                  <a:pt x="1344" y="584"/>
                </a:cubicBezTo>
                <a:cubicBezTo>
                  <a:pt x="1346" y="586"/>
                  <a:pt x="1352" y="585"/>
                  <a:pt x="1350" y="591"/>
                </a:cubicBezTo>
                <a:cubicBezTo>
                  <a:pt x="1345" y="585"/>
                  <a:pt x="1347" y="589"/>
                  <a:pt x="1345" y="593"/>
                </a:cubicBezTo>
                <a:cubicBezTo>
                  <a:pt x="1342" y="591"/>
                  <a:pt x="1342" y="588"/>
                  <a:pt x="1345" y="587"/>
                </a:cubicBezTo>
                <a:cubicBezTo>
                  <a:pt x="1340" y="585"/>
                  <a:pt x="1342" y="591"/>
                  <a:pt x="1339" y="584"/>
                </a:cubicBezTo>
                <a:cubicBezTo>
                  <a:pt x="1339" y="590"/>
                  <a:pt x="1331" y="593"/>
                  <a:pt x="1329" y="590"/>
                </a:cubicBezTo>
                <a:cubicBezTo>
                  <a:pt x="1327" y="591"/>
                  <a:pt x="1331" y="596"/>
                  <a:pt x="1332" y="597"/>
                </a:cubicBezTo>
                <a:cubicBezTo>
                  <a:pt x="1333" y="593"/>
                  <a:pt x="1334" y="594"/>
                  <a:pt x="1339" y="591"/>
                </a:cubicBezTo>
                <a:cubicBezTo>
                  <a:pt x="1340" y="592"/>
                  <a:pt x="1339" y="593"/>
                  <a:pt x="1339" y="593"/>
                </a:cubicBezTo>
                <a:cubicBezTo>
                  <a:pt x="1339" y="594"/>
                  <a:pt x="1339" y="595"/>
                  <a:pt x="1340" y="596"/>
                </a:cubicBezTo>
                <a:cubicBezTo>
                  <a:pt x="1324" y="600"/>
                  <a:pt x="1306" y="609"/>
                  <a:pt x="1299" y="613"/>
                </a:cubicBezTo>
                <a:cubicBezTo>
                  <a:pt x="1299" y="612"/>
                  <a:pt x="1300" y="611"/>
                  <a:pt x="1299" y="610"/>
                </a:cubicBezTo>
                <a:cubicBezTo>
                  <a:pt x="1295" y="609"/>
                  <a:pt x="1299" y="615"/>
                  <a:pt x="1295" y="615"/>
                </a:cubicBezTo>
                <a:cubicBezTo>
                  <a:pt x="1295" y="609"/>
                  <a:pt x="1292" y="618"/>
                  <a:pt x="1284" y="618"/>
                </a:cubicBezTo>
                <a:cubicBezTo>
                  <a:pt x="1284" y="616"/>
                  <a:pt x="1283" y="614"/>
                  <a:pt x="1282" y="612"/>
                </a:cubicBezTo>
                <a:cubicBezTo>
                  <a:pt x="1290" y="614"/>
                  <a:pt x="1290" y="608"/>
                  <a:pt x="1300" y="608"/>
                </a:cubicBezTo>
                <a:cubicBezTo>
                  <a:pt x="1295" y="603"/>
                  <a:pt x="1294" y="607"/>
                  <a:pt x="1299" y="602"/>
                </a:cubicBezTo>
                <a:cubicBezTo>
                  <a:pt x="1291" y="602"/>
                  <a:pt x="1288" y="610"/>
                  <a:pt x="1280" y="610"/>
                </a:cubicBezTo>
                <a:cubicBezTo>
                  <a:pt x="1279" y="611"/>
                  <a:pt x="1277" y="618"/>
                  <a:pt x="1280" y="618"/>
                </a:cubicBezTo>
                <a:cubicBezTo>
                  <a:pt x="1280" y="622"/>
                  <a:pt x="1274" y="621"/>
                  <a:pt x="1272" y="623"/>
                </a:cubicBezTo>
                <a:cubicBezTo>
                  <a:pt x="1271" y="620"/>
                  <a:pt x="1270" y="619"/>
                  <a:pt x="1268" y="619"/>
                </a:cubicBezTo>
                <a:cubicBezTo>
                  <a:pt x="1266" y="615"/>
                  <a:pt x="1269" y="615"/>
                  <a:pt x="1268" y="612"/>
                </a:cubicBezTo>
                <a:cubicBezTo>
                  <a:pt x="1266" y="609"/>
                  <a:pt x="1267" y="618"/>
                  <a:pt x="1264" y="614"/>
                </a:cubicBezTo>
                <a:cubicBezTo>
                  <a:pt x="1266" y="616"/>
                  <a:pt x="1267" y="621"/>
                  <a:pt x="1270" y="622"/>
                </a:cubicBezTo>
                <a:cubicBezTo>
                  <a:pt x="1260" y="631"/>
                  <a:pt x="1252" y="628"/>
                  <a:pt x="1246" y="634"/>
                </a:cubicBezTo>
                <a:cubicBezTo>
                  <a:pt x="1241" y="635"/>
                  <a:pt x="1246" y="630"/>
                  <a:pt x="1245" y="627"/>
                </a:cubicBezTo>
                <a:cubicBezTo>
                  <a:pt x="1239" y="628"/>
                  <a:pt x="1245" y="631"/>
                  <a:pt x="1242" y="635"/>
                </a:cubicBezTo>
                <a:cubicBezTo>
                  <a:pt x="1240" y="635"/>
                  <a:pt x="1238" y="638"/>
                  <a:pt x="1237" y="633"/>
                </a:cubicBezTo>
                <a:cubicBezTo>
                  <a:pt x="1240" y="640"/>
                  <a:pt x="1220" y="642"/>
                  <a:pt x="1218" y="640"/>
                </a:cubicBezTo>
                <a:cubicBezTo>
                  <a:pt x="1217" y="641"/>
                  <a:pt x="1217" y="643"/>
                  <a:pt x="1218" y="645"/>
                </a:cubicBezTo>
                <a:cubicBezTo>
                  <a:pt x="1210" y="642"/>
                  <a:pt x="1201" y="654"/>
                  <a:pt x="1193" y="655"/>
                </a:cubicBezTo>
                <a:cubicBezTo>
                  <a:pt x="1194" y="657"/>
                  <a:pt x="1195" y="656"/>
                  <a:pt x="1196" y="659"/>
                </a:cubicBezTo>
                <a:cubicBezTo>
                  <a:pt x="1219" y="649"/>
                  <a:pt x="1234" y="644"/>
                  <a:pt x="1256" y="638"/>
                </a:cubicBezTo>
                <a:cubicBezTo>
                  <a:pt x="1234" y="646"/>
                  <a:pt x="1220" y="655"/>
                  <a:pt x="1208" y="660"/>
                </a:cubicBezTo>
                <a:cubicBezTo>
                  <a:pt x="1206" y="661"/>
                  <a:pt x="1202" y="661"/>
                  <a:pt x="1203" y="660"/>
                </a:cubicBezTo>
                <a:cubicBezTo>
                  <a:pt x="1196" y="669"/>
                  <a:pt x="1179" y="660"/>
                  <a:pt x="1178" y="674"/>
                </a:cubicBezTo>
                <a:cubicBezTo>
                  <a:pt x="1174" y="671"/>
                  <a:pt x="1175" y="672"/>
                  <a:pt x="1175" y="677"/>
                </a:cubicBezTo>
                <a:cubicBezTo>
                  <a:pt x="1174" y="677"/>
                  <a:pt x="1173" y="674"/>
                  <a:pt x="1172" y="673"/>
                </a:cubicBezTo>
                <a:cubicBezTo>
                  <a:pt x="1171" y="673"/>
                  <a:pt x="1172" y="676"/>
                  <a:pt x="1173" y="677"/>
                </a:cubicBezTo>
                <a:cubicBezTo>
                  <a:pt x="1171" y="678"/>
                  <a:pt x="1170" y="673"/>
                  <a:pt x="1168" y="674"/>
                </a:cubicBezTo>
                <a:cubicBezTo>
                  <a:pt x="1172" y="677"/>
                  <a:pt x="1167" y="679"/>
                  <a:pt x="1166" y="673"/>
                </a:cubicBezTo>
                <a:cubicBezTo>
                  <a:pt x="1166" y="677"/>
                  <a:pt x="1164" y="675"/>
                  <a:pt x="1164" y="675"/>
                </a:cubicBezTo>
                <a:cubicBezTo>
                  <a:pt x="1138" y="687"/>
                  <a:pt x="1102" y="708"/>
                  <a:pt x="1062" y="719"/>
                </a:cubicBezTo>
                <a:cubicBezTo>
                  <a:pt x="1061" y="720"/>
                  <a:pt x="1062" y="722"/>
                  <a:pt x="1063" y="722"/>
                </a:cubicBezTo>
                <a:cubicBezTo>
                  <a:pt x="1051" y="724"/>
                  <a:pt x="1023" y="735"/>
                  <a:pt x="1018" y="750"/>
                </a:cubicBezTo>
                <a:cubicBezTo>
                  <a:pt x="1019" y="748"/>
                  <a:pt x="1016" y="744"/>
                  <a:pt x="1018" y="743"/>
                </a:cubicBezTo>
                <a:cubicBezTo>
                  <a:pt x="1014" y="737"/>
                  <a:pt x="1013" y="741"/>
                  <a:pt x="1009" y="743"/>
                </a:cubicBezTo>
                <a:cubicBezTo>
                  <a:pt x="1013" y="745"/>
                  <a:pt x="1010" y="753"/>
                  <a:pt x="1008" y="745"/>
                </a:cubicBezTo>
                <a:cubicBezTo>
                  <a:pt x="1006" y="747"/>
                  <a:pt x="1011" y="757"/>
                  <a:pt x="1006" y="754"/>
                </a:cubicBezTo>
                <a:cubicBezTo>
                  <a:pt x="1009" y="761"/>
                  <a:pt x="1011" y="754"/>
                  <a:pt x="1014" y="756"/>
                </a:cubicBezTo>
                <a:cubicBezTo>
                  <a:pt x="1013" y="755"/>
                  <a:pt x="1011" y="754"/>
                  <a:pt x="1009" y="752"/>
                </a:cubicBezTo>
                <a:cubicBezTo>
                  <a:pt x="1010" y="748"/>
                  <a:pt x="1018" y="752"/>
                  <a:pt x="1016" y="755"/>
                </a:cubicBezTo>
                <a:cubicBezTo>
                  <a:pt x="1035" y="746"/>
                  <a:pt x="1064" y="747"/>
                  <a:pt x="1079" y="730"/>
                </a:cubicBezTo>
                <a:cubicBezTo>
                  <a:pt x="1077" y="728"/>
                  <a:pt x="1075" y="726"/>
                  <a:pt x="1073" y="725"/>
                </a:cubicBezTo>
                <a:cubicBezTo>
                  <a:pt x="1073" y="728"/>
                  <a:pt x="1075" y="728"/>
                  <a:pt x="1076" y="728"/>
                </a:cubicBezTo>
                <a:cubicBezTo>
                  <a:pt x="1071" y="733"/>
                  <a:pt x="1061" y="734"/>
                  <a:pt x="1055" y="738"/>
                </a:cubicBezTo>
                <a:cubicBezTo>
                  <a:pt x="1055" y="731"/>
                  <a:pt x="1069" y="733"/>
                  <a:pt x="1072" y="727"/>
                </a:cubicBezTo>
                <a:cubicBezTo>
                  <a:pt x="1071" y="726"/>
                  <a:pt x="1070" y="725"/>
                  <a:pt x="1070" y="723"/>
                </a:cubicBezTo>
                <a:cubicBezTo>
                  <a:pt x="1078" y="724"/>
                  <a:pt x="1083" y="722"/>
                  <a:pt x="1088" y="722"/>
                </a:cubicBezTo>
                <a:cubicBezTo>
                  <a:pt x="1088" y="719"/>
                  <a:pt x="1086" y="719"/>
                  <a:pt x="1085" y="720"/>
                </a:cubicBezTo>
                <a:cubicBezTo>
                  <a:pt x="1102" y="713"/>
                  <a:pt x="1118" y="703"/>
                  <a:pt x="1132" y="703"/>
                </a:cubicBezTo>
                <a:cubicBezTo>
                  <a:pt x="1137" y="695"/>
                  <a:pt x="1158" y="695"/>
                  <a:pt x="1166" y="688"/>
                </a:cubicBezTo>
                <a:cubicBezTo>
                  <a:pt x="1145" y="705"/>
                  <a:pt x="1103" y="714"/>
                  <a:pt x="1081" y="728"/>
                </a:cubicBezTo>
                <a:cubicBezTo>
                  <a:pt x="1108" y="733"/>
                  <a:pt x="1127" y="707"/>
                  <a:pt x="1153" y="708"/>
                </a:cubicBezTo>
                <a:cubicBezTo>
                  <a:pt x="1145" y="704"/>
                  <a:pt x="1160" y="704"/>
                  <a:pt x="1158" y="709"/>
                </a:cubicBezTo>
                <a:cubicBezTo>
                  <a:pt x="1162" y="710"/>
                  <a:pt x="1158" y="701"/>
                  <a:pt x="1155" y="705"/>
                </a:cubicBezTo>
                <a:cubicBezTo>
                  <a:pt x="1155" y="701"/>
                  <a:pt x="1162" y="702"/>
                  <a:pt x="1165" y="700"/>
                </a:cubicBezTo>
                <a:cubicBezTo>
                  <a:pt x="1166" y="706"/>
                  <a:pt x="1161" y="701"/>
                  <a:pt x="1160" y="707"/>
                </a:cubicBezTo>
                <a:cubicBezTo>
                  <a:pt x="1176" y="703"/>
                  <a:pt x="1177" y="700"/>
                  <a:pt x="1195" y="696"/>
                </a:cubicBezTo>
                <a:cubicBezTo>
                  <a:pt x="1034" y="768"/>
                  <a:pt x="897" y="822"/>
                  <a:pt x="764" y="875"/>
                </a:cubicBezTo>
                <a:cubicBezTo>
                  <a:pt x="735" y="891"/>
                  <a:pt x="683" y="911"/>
                  <a:pt x="654" y="918"/>
                </a:cubicBezTo>
                <a:cubicBezTo>
                  <a:pt x="654" y="923"/>
                  <a:pt x="650" y="927"/>
                  <a:pt x="647" y="920"/>
                </a:cubicBezTo>
                <a:cubicBezTo>
                  <a:pt x="649" y="928"/>
                  <a:pt x="631" y="932"/>
                  <a:pt x="630" y="928"/>
                </a:cubicBezTo>
                <a:cubicBezTo>
                  <a:pt x="625" y="934"/>
                  <a:pt x="620" y="935"/>
                  <a:pt x="613" y="934"/>
                </a:cubicBezTo>
                <a:cubicBezTo>
                  <a:pt x="612" y="935"/>
                  <a:pt x="613" y="937"/>
                  <a:pt x="613" y="939"/>
                </a:cubicBezTo>
                <a:cubicBezTo>
                  <a:pt x="603" y="943"/>
                  <a:pt x="581" y="946"/>
                  <a:pt x="572" y="955"/>
                </a:cubicBezTo>
                <a:cubicBezTo>
                  <a:pt x="571" y="957"/>
                  <a:pt x="567" y="953"/>
                  <a:pt x="567" y="953"/>
                </a:cubicBezTo>
                <a:cubicBezTo>
                  <a:pt x="558" y="957"/>
                  <a:pt x="551" y="963"/>
                  <a:pt x="540" y="968"/>
                </a:cubicBezTo>
                <a:cubicBezTo>
                  <a:pt x="520" y="976"/>
                  <a:pt x="495" y="986"/>
                  <a:pt x="475" y="995"/>
                </a:cubicBezTo>
                <a:cubicBezTo>
                  <a:pt x="464" y="1000"/>
                  <a:pt x="454" y="1008"/>
                  <a:pt x="445" y="1006"/>
                </a:cubicBezTo>
                <a:cubicBezTo>
                  <a:pt x="425" y="1016"/>
                  <a:pt x="399" y="1030"/>
                  <a:pt x="382" y="1033"/>
                </a:cubicBezTo>
                <a:cubicBezTo>
                  <a:pt x="379" y="1033"/>
                  <a:pt x="383" y="1038"/>
                  <a:pt x="383" y="1040"/>
                </a:cubicBezTo>
                <a:cubicBezTo>
                  <a:pt x="338" y="1046"/>
                  <a:pt x="295" y="1081"/>
                  <a:pt x="258" y="1087"/>
                </a:cubicBezTo>
                <a:cubicBezTo>
                  <a:pt x="256" y="1093"/>
                  <a:pt x="245" y="1100"/>
                  <a:pt x="242" y="1096"/>
                </a:cubicBezTo>
                <a:cubicBezTo>
                  <a:pt x="215" y="1113"/>
                  <a:pt x="195" y="1123"/>
                  <a:pt x="168" y="1130"/>
                </a:cubicBezTo>
                <a:cubicBezTo>
                  <a:pt x="169" y="1122"/>
                  <a:pt x="164" y="1128"/>
                  <a:pt x="161" y="1122"/>
                </a:cubicBezTo>
                <a:cubicBezTo>
                  <a:pt x="169" y="1123"/>
                  <a:pt x="170" y="1119"/>
                  <a:pt x="174" y="1115"/>
                </a:cubicBezTo>
                <a:cubicBezTo>
                  <a:pt x="171" y="1110"/>
                  <a:pt x="172" y="1108"/>
                  <a:pt x="173" y="1105"/>
                </a:cubicBezTo>
                <a:cubicBezTo>
                  <a:pt x="168" y="1106"/>
                  <a:pt x="171" y="1104"/>
                  <a:pt x="165" y="1103"/>
                </a:cubicBezTo>
                <a:cubicBezTo>
                  <a:pt x="165" y="1104"/>
                  <a:pt x="165" y="1113"/>
                  <a:pt x="168" y="1110"/>
                </a:cubicBezTo>
                <a:cubicBezTo>
                  <a:pt x="166" y="1116"/>
                  <a:pt x="164" y="1110"/>
                  <a:pt x="164" y="1105"/>
                </a:cubicBezTo>
                <a:cubicBezTo>
                  <a:pt x="164" y="1108"/>
                  <a:pt x="162" y="1110"/>
                  <a:pt x="158" y="1110"/>
                </a:cubicBezTo>
                <a:cubicBezTo>
                  <a:pt x="158" y="1107"/>
                  <a:pt x="160" y="1105"/>
                  <a:pt x="162" y="1104"/>
                </a:cubicBezTo>
                <a:cubicBezTo>
                  <a:pt x="160" y="1100"/>
                  <a:pt x="156" y="1110"/>
                  <a:pt x="157" y="1102"/>
                </a:cubicBezTo>
                <a:cubicBezTo>
                  <a:pt x="154" y="1105"/>
                  <a:pt x="156" y="1105"/>
                  <a:pt x="158" y="1109"/>
                </a:cubicBezTo>
                <a:cubicBezTo>
                  <a:pt x="154" y="1108"/>
                  <a:pt x="151" y="1109"/>
                  <a:pt x="147" y="1109"/>
                </a:cubicBezTo>
                <a:cubicBezTo>
                  <a:pt x="146" y="1100"/>
                  <a:pt x="148" y="1102"/>
                  <a:pt x="145" y="1095"/>
                </a:cubicBezTo>
                <a:cubicBezTo>
                  <a:pt x="150" y="1096"/>
                  <a:pt x="152" y="1091"/>
                  <a:pt x="154" y="1088"/>
                </a:cubicBezTo>
                <a:cubicBezTo>
                  <a:pt x="157" y="1092"/>
                  <a:pt x="154" y="1092"/>
                  <a:pt x="154" y="1095"/>
                </a:cubicBezTo>
                <a:cubicBezTo>
                  <a:pt x="157" y="1092"/>
                  <a:pt x="160" y="1090"/>
                  <a:pt x="161" y="1086"/>
                </a:cubicBezTo>
                <a:cubicBezTo>
                  <a:pt x="157" y="1085"/>
                  <a:pt x="153" y="1086"/>
                  <a:pt x="151" y="1079"/>
                </a:cubicBezTo>
                <a:cubicBezTo>
                  <a:pt x="157" y="1076"/>
                  <a:pt x="156" y="1068"/>
                  <a:pt x="164" y="1065"/>
                </a:cubicBezTo>
                <a:cubicBezTo>
                  <a:pt x="163" y="1061"/>
                  <a:pt x="154" y="1061"/>
                  <a:pt x="161" y="1059"/>
                </a:cubicBezTo>
                <a:cubicBezTo>
                  <a:pt x="160" y="1056"/>
                  <a:pt x="157" y="1060"/>
                  <a:pt x="155" y="1059"/>
                </a:cubicBezTo>
                <a:cubicBezTo>
                  <a:pt x="155" y="1057"/>
                  <a:pt x="155" y="1056"/>
                  <a:pt x="157" y="1055"/>
                </a:cubicBezTo>
                <a:cubicBezTo>
                  <a:pt x="151" y="1058"/>
                  <a:pt x="140" y="1067"/>
                  <a:pt x="127" y="1069"/>
                </a:cubicBezTo>
                <a:cubicBezTo>
                  <a:pt x="126" y="1066"/>
                  <a:pt x="128" y="1065"/>
                  <a:pt x="126" y="1063"/>
                </a:cubicBezTo>
                <a:cubicBezTo>
                  <a:pt x="126" y="1068"/>
                  <a:pt x="125" y="1064"/>
                  <a:pt x="121" y="1066"/>
                </a:cubicBezTo>
                <a:cubicBezTo>
                  <a:pt x="123" y="1064"/>
                  <a:pt x="122" y="1060"/>
                  <a:pt x="125" y="1058"/>
                </a:cubicBezTo>
                <a:cubicBezTo>
                  <a:pt x="129" y="1062"/>
                  <a:pt x="127" y="1061"/>
                  <a:pt x="134" y="1063"/>
                </a:cubicBezTo>
                <a:cubicBezTo>
                  <a:pt x="131" y="1060"/>
                  <a:pt x="129" y="1056"/>
                  <a:pt x="125" y="1058"/>
                </a:cubicBezTo>
                <a:cubicBezTo>
                  <a:pt x="127" y="1051"/>
                  <a:pt x="120" y="1052"/>
                  <a:pt x="116" y="1054"/>
                </a:cubicBezTo>
                <a:cubicBezTo>
                  <a:pt x="115" y="1051"/>
                  <a:pt x="123" y="1054"/>
                  <a:pt x="119" y="1048"/>
                </a:cubicBezTo>
                <a:cubicBezTo>
                  <a:pt x="122" y="1050"/>
                  <a:pt x="124" y="1053"/>
                  <a:pt x="128" y="1050"/>
                </a:cubicBezTo>
                <a:cubicBezTo>
                  <a:pt x="129" y="1048"/>
                  <a:pt x="127" y="1048"/>
                  <a:pt x="129" y="1045"/>
                </a:cubicBezTo>
                <a:cubicBezTo>
                  <a:pt x="127" y="1046"/>
                  <a:pt x="126" y="1042"/>
                  <a:pt x="122" y="1041"/>
                </a:cubicBezTo>
                <a:cubicBezTo>
                  <a:pt x="122" y="1042"/>
                  <a:pt x="124" y="1044"/>
                  <a:pt x="122" y="1047"/>
                </a:cubicBezTo>
                <a:cubicBezTo>
                  <a:pt x="121" y="1047"/>
                  <a:pt x="121" y="1041"/>
                  <a:pt x="116" y="1044"/>
                </a:cubicBezTo>
                <a:cubicBezTo>
                  <a:pt x="121" y="1039"/>
                  <a:pt x="111" y="1028"/>
                  <a:pt x="107" y="1021"/>
                </a:cubicBezTo>
                <a:cubicBezTo>
                  <a:pt x="106" y="1021"/>
                  <a:pt x="107" y="1024"/>
                  <a:pt x="108" y="1026"/>
                </a:cubicBezTo>
                <a:cubicBezTo>
                  <a:pt x="106" y="1025"/>
                  <a:pt x="105" y="1023"/>
                  <a:pt x="103" y="1024"/>
                </a:cubicBezTo>
                <a:cubicBezTo>
                  <a:pt x="103" y="1021"/>
                  <a:pt x="109" y="1017"/>
                  <a:pt x="110" y="1018"/>
                </a:cubicBezTo>
                <a:cubicBezTo>
                  <a:pt x="107" y="1023"/>
                  <a:pt x="113" y="1023"/>
                  <a:pt x="117" y="1031"/>
                </a:cubicBezTo>
                <a:cubicBezTo>
                  <a:pt x="119" y="1030"/>
                  <a:pt x="120" y="1029"/>
                  <a:pt x="118" y="1025"/>
                </a:cubicBezTo>
                <a:cubicBezTo>
                  <a:pt x="117" y="1024"/>
                  <a:pt x="115" y="1028"/>
                  <a:pt x="113" y="1024"/>
                </a:cubicBezTo>
                <a:cubicBezTo>
                  <a:pt x="113" y="1021"/>
                  <a:pt x="115" y="1023"/>
                  <a:pt x="116" y="1023"/>
                </a:cubicBezTo>
                <a:cubicBezTo>
                  <a:pt x="115" y="1019"/>
                  <a:pt x="114" y="1020"/>
                  <a:pt x="112" y="1021"/>
                </a:cubicBezTo>
                <a:cubicBezTo>
                  <a:pt x="111" y="1018"/>
                  <a:pt x="111" y="1016"/>
                  <a:pt x="113" y="1015"/>
                </a:cubicBezTo>
                <a:cubicBezTo>
                  <a:pt x="113" y="1014"/>
                  <a:pt x="108" y="1012"/>
                  <a:pt x="109" y="1015"/>
                </a:cubicBezTo>
                <a:cubicBezTo>
                  <a:pt x="106" y="1012"/>
                  <a:pt x="104" y="1011"/>
                  <a:pt x="102" y="1006"/>
                </a:cubicBezTo>
                <a:cubicBezTo>
                  <a:pt x="104" y="1004"/>
                  <a:pt x="105" y="1008"/>
                  <a:pt x="107" y="1007"/>
                </a:cubicBezTo>
                <a:cubicBezTo>
                  <a:pt x="108" y="1003"/>
                  <a:pt x="107" y="999"/>
                  <a:pt x="104" y="995"/>
                </a:cubicBezTo>
                <a:cubicBezTo>
                  <a:pt x="106" y="994"/>
                  <a:pt x="108" y="994"/>
                  <a:pt x="109" y="993"/>
                </a:cubicBezTo>
                <a:cubicBezTo>
                  <a:pt x="107" y="988"/>
                  <a:pt x="109" y="987"/>
                  <a:pt x="107" y="982"/>
                </a:cubicBezTo>
                <a:cubicBezTo>
                  <a:pt x="111" y="981"/>
                  <a:pt x="117" y="980"/>
                  <a:pt x="119" y="976"/>
                </a:cubicBezTo>
                <a:cubicBezTo>
                  <a:pt x="114" y="975"/>
                  <a:pt x="111" y="975"/>
                  <a:pt x="109" y="972"/>
                </a:cubicBezTo>
                <a:cubicBezTo>
                  <a:pt x="103" y="979"/>
                  <a:pt x="99" y="974"/>
                  <a:pt x="97" y="976"/>
                </a:cubicBezTo>
                <a:cubicBezTo>
                  <a:pt x="94" y="964"/>
                  <a:pt x="93" y="963"/>
                  <a:pt x="95" y="955"/>
                </a:cubicBezTo>
                <a:cubicBezTo>
                  <a:pt x="96" y="954"/>
                  <a:pt x="96" y="956"/>
                  <a:pt x="97" y="957"/>
                </a:cubicBezTo>
                <a:cubicBezTo>
                  <a:pt x="96" y="953"/>
                  <a:pt x="98" y="952"/>
                  <a:pt x="94" y="947"/>
                </a:cubicBezTo>
                <a:cubicBezTo>
                  <a:pt x="91" y="947"/>
                  <a:pt x="98" y="955"/>
                  <a:pt x="93" y="954"/>
                </a:cubicBezTo>
                <a:cubicBezTo>
                  <a:pt x="93" y="950"/>
                  <a:pt x="92" y="945"/>
                  <a:pt x="89" y="942"/>
                </a:cubicBezTo>
                <a:cubicBezTo>
                  <a:pt x="88" y="937"/>
                  <a:pt x="92" y="940"/>
                  <a:pt x="92" y="944"/>
                </a:cubicBezTo>
                <a:cubicBezTo>
                  <a:pt x="96" y="944"/>
                  <a:pt x="93" y="939"/>
                  <a:pt x="97" y="939"/>
                </a:cubicBezTo>
                <a:cubicBezTo>
                  <a:pt x="94" y="934"/>
                  <a:pt x="94" y="944"/>
                  <a:pt x="92" y="939"/>
                </a:cubicBezTo>
                <a:cubicBezTo>
                  <a:pt x="89" y="934"/>
                  <a:pt x="94" y="935"/>
                  <a:pt x="96" y="936"/>
                </a:cubicBezTo>
                <a:cubicBezTo>
                  <a:pt x="92" y="933"/>
                  <a:pt x="95" y="934"/>
                  <a:pt x="95" y="931"/>
                </a:cubicBezTo>
                <a:cubicBezTo>
                  <a:pt x="93" y="930"/>
                  <a:pt x="84" y="932"/>
                  <a:pt x="81" y="935"/>
                </a:cubicBezTo>
                <a:cubicBezTo>
                  <a:pt x="79" y="930"/>
                  <a:pt x="78" y="931"/>
                  <a:pt x="74" y="927"/>
                </a:cubicBezTo>
                <a:cubicBezTo>
                  <a:pt x="79" y="926"/>
                  <a:pt x="69" y="910"/>
                  <a:pt x="65" y="906"/>
                </a:cubicBezTo>
                <a:cubicBezTo>
                  <a:pt x="67" y="908"/>
                  <a:pt x="68" y="909"/>
                  <a:pt x="70" y="910"/>
                </a:cubicBezTo>
                <a:cubicBezTo>
                  <a:pt x="71" y="906"/>
                  <a:pt x="65" y="893"/>
                  <a:pt x="63" y="901"/>
                </a:cubicBezTo>
                <a:cubicBezTo>
                  <a:pt x="64" y="896"/>
                  <a:pt x="59" y="898"/>
                  <a:pt x="60" y="892"/>
                </a:cubicBezTo>
                <a:cubicBezTo>
                  <a:pt x="61" y="891"/>
                  <a:pt x="62" y="896"/>
                  <a:pt x="63" y="895"/>
                </a:cubicBezTo>
                <a:cubicBezTo>
                  <a:pt x="64" y="886"/>
                  <a:pt x="57" y="877"/>
                  <a:pt x="56" y="863"/>
                </a:cubicBezTo>
                <a:cubicBezTo>
                  <a:pt x="59" y="860"/>
                  <a:pt x="60" y="862"/>
                  <a:pt x="63" y="859"/>
                </a:cubicBezTo>
                <a:cubicBezTo>
                  <a:pt x="62" y="857"/>
                  <a:pt x="61" y="855"/>
                  <a:pt x="61" y="853"/>
                </a:cubicBezTo>
                <a:cubicBezTo>
                  <a:pt x="57" y="850"/>
                  <a:pt x="56" y="854"/>
                  <a:pt x="53" y="852"/>
                </a:cubicBezTo>
                <a:cubicBezTo>
                  <a:pt x="54" y="849"/>
                  <a:pt x="60" y="844"/>
                  <a:pt x="53" y="840"/>
                </a:cubicBezTo>
                <a:cubicBezTo>
                  <a:pt x="58" y="835"/>
                  <a:pt x="42" y="814"/>
                  <a:pt x="40" y="801"/>
                </a:cubicBezTo>
                <a:cubicBezTo>
                  <a:pt x="35" y="799"/>
                  <a:pt x="33" y="799"/>
                  <a:pt x="29" y="797"/>
                </a:cubicBezTo>
                <a:cubicBezTo>
                  <a:pt x="31" y="794"/>
                  <a:pt x="33" y="788"/>
                  <a:pt x="36" y="789"/>
                </a:cubicBezTo>
                <a:cubicBezTo>
                  <a:pt x="37" y="780"/>
                  <a:pt x="34" y="769"/>
                  <a:pt x="29" y="763"/>
                </a:cubicBezTo>
                <a:cubicBezTo>
                  <a:pt x="33" y="760"/>
                  <a:pt x="32" y="762"/>
                  <a:pt x="35" y="759"/>
                </a:cubicBezTo>
                <a:cubicBezTo>
                  <a:pt x="31" y="758"/>
                  <a:pt x="28" y="755"/>
                  <a:pt x="23" y="755"/>
                </a:cubicBezTo>
                <a:cubicBezTo>
                  <a:pt x="25" y="753"/>
                  <a:pt x="26" y="750"/>
                  <a:pt x="23" y="744"/>
                </a:cubicBezTo>
                <a:cubicBezTo>
                  <a:pt x="27" y="741"/>
                  <a:pt x="24" y="737"/>
                  <a:pt x="29" y="733"/>
                </a:cubicBezTo>
                <a:cubicBezTo>
                  <a:pt x="25" y="730"/>
                  <a:pt x="26" y="730"/>
                  <a:pt x="28" y="727"/>
                </a:cubicBezTo>
                <a:cubicBezTo>
                  <a:pt x="25" y="724"/>
                  <a:pt x="22" y="725"/>
                  <a:pt x="21" y="728"/>
                </a:cubicBezTo>
                <a:cubicBezTo>
                  <a:pt x="17" y="725"/>
                  <a:pt x="16" y="716"/>
                  <a:pt x="13" y="722"/>
                </a:cubicBezTo>
                <a:cubicBezTo>
                  <a:pt x="10" y="718"/>
                  <a:pt x="13" y="717"/>
                  <a:pt x="11" y="713"/>
                </a:cubicBezTo>
                <a:cubicBezTo>
                  <a:pt x="18" y="709"/>
                  <a:pt x="26" y="708"/>
                  <a:pt x="28" y="697"/>
                </a:cubicBezTo>
                <a:cubicBezTo>
                  <a:pt x="22" y="695"/>
                  <a:pt x="28" y="695"/>
                  <a:pt x="24" y="685"/>
                </a:cubicBezTo>
                <a:cubicBezTo>
                  <a:pt x="29" y="689"/>
                  <a:pt x="24" y="684"/>
                  <a:pt x="23" y="678"/>
                </a:cubicBezTo>
                <a:cubicBezTo>
                  <a:pt x="26" y="680"/>
                  <a:pt x="25" y="672"/>
                  <a:pt x="31" y="672"/>
                </a:cubicBezTo>
                <a:cubicBezTo>
                  <a:pt x="28" y="669"/>
                  <a:pt x="15" y="673"/>
                  <a:pt x="14" y="675"/>
                </a:cubicBezTo>
                <a:cubicBezTo>
                  <a:pt x="12" y="676"/>
                  <a:pt x="10" y="668"/>
                  <a:pt x="14" y="670"/>
                </a:cubicBezTo>
                <a:cubicBezTo>
                  <a:pt x="12" y="667"/>
                  <a:pt x="8" y="671"/>
                  <a:pt x="6" y="671"/>
                </a:cubicBezTo>
                <a:cubicBezTo>
                  <a:pt x="12" y="660"/>
                  <a:pt x="30" y="657"/>
                  <a:pt x="41" y="645"/>
                </a:cubicBezTo>
                <a:cubicBezTo>
                  <a:pt x="37" y="643"/>
                  <a:pt x="30" y="648"/>
                  <a:pt x="26" y="649"/>
                </a:cubicBezTo>
                <a:cubicBezTo>
                  <a:pt x="25" y="648"/>
                  <a:pt x="26" y="647"/>
                  <a:pt x="26" y="646"/>
                </a:cubicBezTo>
                <a:cubicBezTo>
                  <a:pt x="20" y="647"/>
                  <a:pt x="12" y="652"/>
                  <a:pt x="7" y="650"/>
                </a:cubicBezTo>
                <a:cubicBezTo>
                  <a:pt x="4" y="645"/>
                  <a:pt x="12" y="647"/>
                  <a:pt x="14" y="644"/>
                </a:cubicBezTo>
                <a:cubicBezTo>
                  <a:pt x="13" y="638"/>
                  <a:pt x="13" y="645"/>
                  <a:pt x="10" y="643"/>
                </a:cubicBezTo>
                <a:cubicBezTo>
                  <a:pt x="25" y="633"/>
                  <a:pt x="43" y="624"/>
                  <a:pt x="58" y="611"/>
                </a:cubicBezTo>
                <a:cubicBezTo>
                  <a:pt x="125" y="562"/>
                  <a:pt x="214" y="519"/>
                  <a:pt x="294" y="479"/>
                </a:cubicBezTo>
                <a:cubicBezTo>
                  <a:pt x="293" y="475"/>
                  <a:pt x="292" y="475"/>
                  <a:pt x="291" y="473"/>
                </a:cubicBezTo>
                <a:cubicBezTo>
                  <a:pt x="273" y="486"/>
                  <a:pt x="248" y="497"/>
                  <a:pt x="226" y="504"/>
                </a:cubicBezTo>
                <a:cubicBezTo>
                  <a:pt x="225" y="504"/>
                  <a:pt x="226" y="506"/>
                  <a:pt x="226" y="507"/>
                </a:cubicBezTo>
                <a:cubicBezTo>
                  <a:pt x="218" y="505"/>
                  <a:pt x="213" y="514"/>
                  <a:pt x="208" y="517"/>
                </a:cubicBezTo>
                <a:cubicBezTo>
                  <a:pt x="191" y="529"/>
                  <a:pt x="168" y="534"/>
                  <a:pt x="148" y="546"/>
                </a:cubicBezTo>
                <a:cubicBezTo>
                  <a:pt x="117" y="565"/>
                  <a:pt x="84" y="585"/>
                  <a:pt x="53" y="602"/>
                </a:cubicBezTo>
                <a:cubicBezTo>
                  <a:pt x="40" y="610"/>
                  <a:pt x="26" y="616"/>
                  <a:pt x="8" y="623"/>
                </a:cubicBezTo>
                <a:cubicBezTo>
                  <a:pt x="7" y="621"/>
                  <a:pt x="17" y="618"/>
                  <a:pt x="15" y="612"/>
                </a:cubicBezTo>
                <a:cubicBezTo>
                  <a:pt x="12" y="605"/>
                  <a:pt x="8" y="620"/>
                  <a:pt x="4" y="611"/>
                </a:cubicBezTo>
                <a:cubicBezTo>
                  <a:pt x="11" y="609"/>
                  <a:pt x="16" y="605"/>
                  <a:pt x="22" y="602"/>
                </a:cubicBezTo>
                <a:cubicBezTo>
                  <a:pt x="14" y="593"/>
                  <a:pt x="10" y="604"/>
                  <a:pt x="2" y="605"/>
                </a:cubicBezTo>
                <a:cubicBezTo>
                  <a:pt x="0" y="600"/>
                  <a:pt x="10" y="597"/>
                  <a:pt x="8" y="601"/>
                </a:cubicBezTo>
                <a:cubicBezTo>
                  <a:pt x="44" y="572"/>
                  <a:pt x="99" y="528"/>
                  <a:pt x="153" y="511"/>
                </a:cubicBezTo>
                <a:cubicBezTo>
                  <a:pt x="153" y="510"/>
                  <a:pt x="154" y="509"/>
                  <a:pt x="155" y="508"/>
                </a:cubicBezTo>
                <a:cubicBezTo>
                  <a:pt x="154" y="506"/>
                  <a:pt x="152" y="508"/>
                  <a:pt x="151" y="508"/>
                </a:cubicBezTo>
                <a:cubicBezTo>
                  <a:pt x="159" y="503"/>
                  <a:pt x="190" y="498"/>
                  <a:pt x="188" y="489"/>
                </a:cubicBezTo>
                <a:cubicBezTo>
                  <a:pt x="206" y="485"/>
                  <a:pt x="227" y="472"/>
                  <a:pt x="245" y="465"/>
                </a:cubicBezTo>
                <a:cubicBezTo>
                  <a:pt x="246" y="465"/>
                  <a:pt x="245" y="462"/>
                  <a:pt x="244" y="462"/>
                </a:cubicBezTo>
                <a:cubicBezTo>
                  <a:pt x="244" y="459"/>
                  <a:pt x="250" y="464"/>
                  <a:pt x="253" y="463"/>
                </a:cubicBezTo>
                <a:cubicBezTo>
                  <a:pt x="253" y="451"/>
                  <a:pt x="264" y="458"/>
                  <a:pt x="266" y="450"/>
                </a:cubicBezTo>
                <a:cubicBezTo>
                  <a:pt x="269" y="449"/>
                  <a:pt x="271" y="451"/>
                  <a:pt x="272" y="454"/>
                </a:cubicBezTo>
                <a:cubicBezTo>
                  <a:pt x="272" y="449"/>
                  <a:pt x="279" y="449"/>
                  <a:pt x="278" y="444"/>
                </a:cubicBezTo>
                <a:cubicBezTo>
                  <a:pt x="290" y="443"/>
                  <a:pt x="306" y="429"/>
                  <a:pt x="316" y="434"/>
                </a:cubicBezTo>
                <a:cubicBezTo>
                  <a:pt x="322" y="434"/>
                  <a:pt x="318" y="421"/>
                  <a:pt x="324" y="425"/>
                </a:cubicBezTo>
                <a:cubicBezTo>
                  <a:pt x="321" y="427"/>
                  <a:pt x="326" y="433"/>
                  <a:pt x="321" y="434"/>
                </a:cubicBezTo>
                <a:cubicBezTo>
                  <a:pt x="324" y="437"/>
                  <a:pt x="328" y="432"/>
                  <a:pt x="325" y="428"/>
                </a:cubicBezTo>
                <a:cubicBezTo>
                  <a:pt x="329" y="424"/>
                  <a:pt x="331" y="426"/>
                  <a:pt x="333" y="420"/>
                </a:cubicBezTo>
                <a:cubicBezTo>
                  <a:pt x="334" y="422"/>
                  <a:pt x="333" y="423"/>
                  <a:pt x="333" y="425"/>
                </a:cubicBezTo>
                <a:cubicBezTo>
                  <a:pt x="339" y="424"/>
                  <a:pt x="338" y="420"/>
                  <a:pt x="337" y="415"/>
                </a:cubicBezTo>
                <a:cubicBezTo>
                  <a:pt x="342" y="413"/>
                  <a:pt x="337" y="418"/>
                  <a:pt x="339" y="421"/>
                </a:cubicBezTo>
                <a:cubicBezTo>
                  <a:pt x="341" y="421"/>
                  <a:pt x="341" y="419"/>
                  <a:pt x="340" y="419"/>
                </a:cubicBezTo>
                <a:cubicBezTo>
                  <a:pt x="343" y="414"/>
                  <a:pt x="348" y="419"/>
                  <a:pt x="351" y="417"/>
                </a:cubicBezTo>
                <a:cubicBezTo>
                  <a:pt x="355" y="415"/>
                  <a:pt x="347" y="411"/>
                  <a:pt x="350" y="411"/>
                </a:cubicBezTo>
                <a:cubicBezTo>
                  <a:pt x="357" y="415"/>
                  <a:pt x="360" y="400"/>
                  <a:pt x="370" y="409"/>
                </a:cubicBezTo>
                <a:cubicBezTo>
                  <a:pt x="372" y="402"/>
                  <a:pt x="388" y="406"/>
                  <a:pt x="383" y="397"/>
                </a:cubicBezTo>
                <a:cubicBezTo>
                  <a:pt x="388" y="397"/>
                  <a:pt x="395" y="388"/>
                  <a:pt x="401" y="396"/>
                </a:cubicBezTo>
                <a:cubicBezTo>
                  <a:pt x="403" y="391"/>
                  <a:pt x="409" y="389"/>
                  <a:pt x="411" y="384"/>
                </a:cubicBezTo>
                <a:cubicBezTo>
                  <a:pt x="412" y="384"/>
                  <a:pt x="413" y="387"/>
                  <a:pt x="414" y="388"/>
                </a:cubicBezTo>
                <a:cubicBezTo>
                  <a:pt x="416" y="387"/>
                  <a:pt x="419" y="385"/>
                  <a:pt x="416" y="379"/>
                </a:cubicBezTo>
                <a:cubicBezTo>
                  <a:pt x="419" y="379"/>
                  <a:pt x="420" y="383"/>
                  <a:pt x="423" y="384"/>
                </a:cubicBezTo>
                <a:cubicBezTo>
                  <a:pt x="425" y="380"/>
                  <a:pt x="427" y="378"/>
                  <a:pt x="428" y="374"/>
                </a:cubicBezTo>
                <a:cubicBezTo>
                  <a:pt x="439" y="379"/>
                  <a:pt x="452" y="368"/>
                  <a:pt x="454" y="363"/>
                </a:cubicBezTo>
                <a:cubicBezTo>
                  <a:pt x="463" y="364"/>
                  <a:pt x="466" y="366"/>
                  <a:pt x="471" y="358"/>
                </a:cubicBezTo>
                <a:cubicBezTo>
                  <a:pt x="479" y="362"/>
                  <a:pt x="486" y="350"/>
                  <a:pt x="493" y="359"/>
                </a:cubicBezTo>
                <a:cubicBezTo>
                  <a:pt x="496" y="355"/>
                  <a:pt x="489" y="358"/>
                  <a:pt x="489" y="352"/>
                </a:cubicBezTo>
                <a:cubicBezTo>
                  <a:pt x="496" y="351"/>
                  <a:pt x="507" y="352"/>
                  <a:pt x="512" y="343"/>
                </a:cubicBezTo>
                <a:cubicBezTo>
                  <a:pt x="520" y="350"/>
                  <a:pt x="525" y="337"/>
                  <a:pt x="535" y="336"/>
                </a:cubicBezTo>
                <a:cubicBezTo>
                  <a:pt x="535" y="338"/>
                  <a:pt x="535" y="339"/>
                  <a:pt x="536" y="339"/>
                </a:cubicBezTo>
                <a:cubicBezTo>
                  <a:pt x="537" y="341"/>
                  <a:pt x="533" y="341"/>
                  <a:pt x="534" y="343"/>
                </a:cubicBezTo>
                <a:cubicBezTo>
                  <a:pt x="535" y="347"/>
                  <a:pt x="539" y="342"/>
                  <a:pt x="542" y="342"/>
                </a:cubicBezTo>
                <a:cubicBezTo>
                  <a:pt x="538" y="337"/>
                  <a:pt x="540" y="341"/>
                  <a:pt x="539" y="335"/>
                </a:cubicBezTo>
                <a:cubicBezTo>
                  <a:pt x="547" y="338"/>
                  <a:pt x="544" y="329"/>
                  <a:pt x="548" y="327"/>
                </a:cubicBezTo>
                <a:cubicBezTo>
                  <a:pt x="550" y="330"/>
                  <a:pt x="547" y="330"/>
                  <a:pt x="547" y="332"/>
                </a:cubicBezTo>
                <a:cubicBezTo>
                  <a:pt x="548" y="335"/>
                  <a:pt x="550" y="335"/>
                  <a:pt x="552" y="334"/>
                </a:cubicBezTo>
                <a:cubicBezTo>
                  <a:pt x="549" y="330"/>
                  <a:pt x="557" y="327"/>
                  <a:pt x="552" y="327"/>
                </a:cubicBezTo>
                <a:cubicBezTo>
                  <a:pt x="559" y="321"/>
                  <a:pt x="570" y="320"/>
                  <a:pt x="573" y="315"/>
                </a:cubicBezTo>
                <a:cubicBezTo>
                  <a:pt x="573" y="316"/>
                  <a:pt x="571" y="317"/>
                  <a:pt x="572" y="318"/>
                </a:cubicBezTo>
                <a:cubicBezTo>
                  <a:pt x="572" y="320"/>
                  <a:pt x="573" y="320"/>
                  <a:pt x="574" y="321"/>
                </a:cubicBezTo>
                <a:cubicBezTo>
                  <a:pt x="594" y="309"/>
                  <a:pt x="620" y="301"/>
                  <a:pt x="641" y="291"/>
                </a:cubicBezTo>
                <a:cubicBezTo>
                  <a:pt x="642" y="295"/>
                  <a:pt x="643" y="299"/>
                  <a:pt x="646" y="296"/>
                </a:cubicBezTo>
                <a:cubicBezTo>
                  <a:pt x="645" y="293"/>
                  <a:pt x="644" y="293"/>
                  <a:pt x="644" y="295"/>
                </a:cubicBezTo>
                <a:cubicBezTo>
                  <a:pt x="646" y="281"/>
                  <a:pt x="681" y="284"/>
                  <a:pt x="684" y="268"/>
                </a:cubicBezTo>
                <a:cubicBezTo>
                  <a:pt x="687" y="270"/>
                  <a:pt x="689" y="267"/>
                  <a:pt x="691" y="265"/>
                </a:cubicBezTo>
                <a:cubicBezTo>
                  <a:pt x="692" y="267"/>
                  <a:pt x="692" y="268"/>
                  <a:pt x="693" y="270"/>
                </a:cubicBezTo>
                <a:cubicBezTo>
                  <a:pt x="705" y="258"/>
                  <a:pt x="723" y="267"/>
                  <a:pt x="730" y="249"/>
                </a:cubicBezTo>
                <a:cubicBezTo>
                  <a:pt x="732" y="248"/>
                  <a:pt x="735" y="247"/>
                  <a:pt x="737" y="246"/>
                </a:cubicBezTo>
                <a:cubicBezTo>
                  <a:pt x="736" y="249"/>
                  <a:pt x="730" y="249"/>
                  <a:pt x="739" y="252"/>
                </a:cubicBezTo>
                <a:cubicBezTo>
                  <a:pt x="735" y="253"/>
                  <a:pt x="728" y="254"/>
                  <a:pt x="726" y="262"/>
                </a:cubicBezTo>
                <a:cubicBezTo>
                  <a:pt x="730" y="263"/>
                  <a:pt x="745" y="252"/>
                  <a:pt x="752" y="252"/>
                </a:cubicBezTo>
                <a:cubicBezTo>
                  <a:pt x="752" y="243"/>
                  <a:pt x="746" y="254"/>
                  <a:pt x="744" y="247"/>
                </a:cubicBezTo>
                <a:cubicBezTo>
                  <a:pt x="753" y="247"/>
                  <a:pt x="745" y="237"/>
                  <a:pt x="753" y="237"/>
                </a:cubicBezTo>
                <a:cubicBezTo>
                  <a:pt x="751" y="240"/>
                  <a:pt x="754" y="242"/>
                  <a:pt x="753" y="245"/>
                </a:cubicBezTo>
                <a:cubicBezTo>
                  <a:pt x="760" y="244"/>
                  <a:pt x="759" y="238"/>
                  <a:pt x="766" y="237"/>
                </a:cubicBezTo>
                <a:cubicBezTo>
                  <a:pt x="766" y="239"/>
                  <a:pt x="766" y="239"/>
                  <a:pt x="766" y="241"/>
                </a:cubicBezTo>
                <a:cubicBezTo>
                  <a:pt x="769" y="240"/>
                  <a:pt x="771" y="239"/>
                  <a:pt x="774" y="238"/>
                </a:cubicBezTo>
                <a:cubicBezTo>
                  <a:pt x="776" y="237"/>
                  <a:pt x="771" y="235"/>
                  <a:pt x="771" y="231"/>
                </a:cubicBezTo>
                <a:cubicBezTo>
                  <a:pt x="772" y="230"/>
                  <a:pt x="774" y="230"/>
                  <a:pt x="775" y="229"/>
                </a:cubicBezTo>
                <a:cubicBezTo>
                  <a:pt x="776" y="232"/>
                  <a:pt x="777" y="235"/>
                  <a:pt x="778" y="238"/>
                </a:cubicBezTo>
                <a:cubicBezTo>
                  <a:pt x="797" y="227"/>
                  <a:pt x="825" y="211"/>
                  <a:pt x="853" y="200"/>
                </a:cubicBezTo>
                <a:cubicBezTo>
                  <a:pt x="864" y="197"/>
                  <a:pt x="876" y="191"/>
                  <a:pt x="885" y="191"/>
                </a:cubicBezTo>
                <a:cubicBezTo>
                  <a:pt x="881" y="191"/>
                  <a:pt x="884" y="199"/>
                  <a:pt x="889" y="193"/>
                </a:cubicBezTo>
                <a:cubicBezTo>
                  <a:pt x="892" y="196"/>
                  <a:pt x="890" y="196"/>
                  <a:pt x="893" y="200"/>
                </a:cubicBezTo>
                <a:cubicBezTo>
                  <a:pt x="880" y="209"/>
                  <a:pt x="853" y="212"/>
                  <a:pt x="846" y="223"/>
                </a:cubicBezTo>
                <a:cubicBezTo>
                  <a:pt x="845" y="222"/>
                  <a:pt x="845" y="220"/>
                  <a:pt x="844" y="219"/>
                </a:cubicBezTo>
                <a:cubicBezTo>
                  <a:pt x="841" y="226"/>
                  <a:pt x="830" y="220"/>
                  <a:pt x="831" y="230"/>
                </a:cubicBezTo>
                <a:cubicBezTo>
                  <a:pt x="815" y="229"/>
                  <a:pt x="808" y="234"/>
                  <a:pt x="796" y="244"/>
                </a:cubicBezTo>
                <a:cubicBezTo>
                  <a:pt x="795" y="244"/>
                  <a:pt x="795" y="243"/>
                  <a:pt x="795" y="242"/>
                </a:cubicBezTo>
                <a:cubicBezTo>
                  <a:pt x="777" y="245"/>
                  <a:pt x="760" y="260"/>
                  <a:pt x="740" y="268"/>
                </a:cubicBezTo>
                <a:cubicBezTo>
                  <a:pt x="742" y="268"/>
                  <a:pt x="735" y="270"/>
                  <a:pt x="734" y="271"/>
                </a:cubicBezTo>
                <a:cubicBezTo>
                  <a:pt x="718" y="279"/>
                  <a:pt x="696" y="282"/>
                  <a:pt x="681" y="289"/>
                </a:cubicBezTo>
                <a:cubicBezTo>
                  <a:pt x="673" y="292"/>
                  <a:pt x="668" y="300"/>
                  <a:pt x="660" y="298"/>
                </a:cubicBezTo>
                <a:cubicBezTo>
                  <a:pt x="654" y="305"/>
                  <a:pt x="645" y="304"/>
                  <a:pt x="637" y="312"/>
                </a:cubicBezTo>
                <a:close/>
                <a:moveTo>
                  <a:pt x="1800" y="91"/>
                </a:moveTo>
                <a:cubicBezTo>
                  <a:pt x="1799" y="91"/>
                  <a:pt x="1799" y="93"/>
                  <a:pt x="1799" y="93"/>
                </a:cubicBezTo>
                <a:cubicBezTo>
                  <a:pt x="1794" y="94"/>
                  <a:pt x="1790" y="91"/>
                  <a:pt x="1788" y="95"/>
                </a:cubicBezTo>
                <a:cubicBezTo>
                  <a:pt x="1794" y="98"/>
                  <a:pt x="1798" y="97"/>
                  <a:pt x="1801" y="91"/>
                </a:cubicBezTo>
                <a:cubicBezTo>
                  <a:pt x="1804" y="92"/>
                  <a:pt x="1801" y="95"/>
                  <a:pt x="1804" y="95"/>
                </a:cubicBezTo>
                <a:cubicBezTo>
                  <a:pt x="1803" y="92"/>
                  <a:pt x="1807" y="93"/>
                  <a:pt x="1806" y="91"/>
                </a:cubicBezTo>
                <a:cubicBezTo>
                  <a:pt x="1803" y="91"/>
                  <a:pt x="1800" y="90"/>
                  <a:pt x="1799" y="86"/>
                </a:cubicBezTo>
                <a:cubicBezTo>
                  <a:pt x="1796" y="87"/>
                  <a:pt x="1797" y="91"/>
                  <a:pt x="1796" y="92"/>
                </a:cubicBezTo>
                <a:cubicBezTo>
                  <a:pt x="1799" y="93"/>
                  <a:pt x="1798" y="87"/>
                  <a:pt x="1800" y="91"/>
                </a:cubicBezTo>
                <a:close/>
                <a:moveTo>
                  <a:pt x="1267" y="551"/>
                </a:moveTo>
                <a:cubicBezTo>
                  <a:pt x="1266" y="548"/>
                  <a:pt x="1265" y="546"/>
                  <a:pt x="1264" y="543"/>
                </a:cubicBezTo>
                <a:cubicBezTo>
                  <a:pt x="1258" y="543"/>
                  <a:pt x="1264" y="554"/>
                  <a:pt x="1267" y="551"/>
                </a:cubicBezTo>
                <a:close/>
                <a:moveTo>
                  <a:pt x="1272" y="609"/>
                </a:moveTo>
                <a:cubicBezTo>
                  <a:pt x="1273" y="614"/>
                  <a:pt x="1273" y="620"/>
                  <a:pt x="1278" y="619"/>
                </a:cubicBezTo>
                <a:cubicBezTo>
                  <a:pt x="1274" y="615"/>
                  <a:pt x="1281" y="612"/>
                  <a:pt x="1276" y="610"/>
                </a:cubicBezTo>
                <a:cubicBezTo>
                  <a:pt x="1276" y="611"/>
                  <a:pt x="1275" y="617"/>
                  <a:pt x="1273" y="614"/>
                </a:cubicBezTo>
                <a:cubicBezTo>
                  <a:pt x="1275" y="613"/>
                  <a:pt x="1273" y="609"/>
                  <a:pt x="1272" y="609"/>
                </a:cubicBezTo>
                <a:close/>
                <a:moveTo>
                  <a:pt x="134" y="1060"/>
                </a:moveTo>
                <a:cubicBezTo>
                  <a:pt x="132" y="1055"/>
                  <a:pt x="137" y="1059"/>
                  <a:pt x="136" y="1056"/>
                </a:cubicBezTo>
                <a:cubicBezTo>
                  <a:pt x="134" y="1056"/>
                  <a:pt x="128" y="1054"/>
                  <a:pt x="128" y="1057"/>
                </a:cubicBezTo>
                <a:cubicBezTo>
                  <a:pt x="130" y="1057"/>
                  <a:pt x="132" y="1059"/>
                  <a:pt x="134" y="1060"/>
                </a:cubicBezTo>
                <a:close/>
                <a:moveTo>
                  <a:pt x="844" y="212"/>
                </a:moveTo>
                <a:cubicBezTo>
                  <a:pt x="853" y="210"/>
                  <a:pt x="858" y="211"/>
                  <a:pt x="860" y="203"/>
                </a:cubicBezTo>
                <a:cubicBezTo>
                  <a:pt x="853" y="203"/>
                  <a:pt x="847" y="207"/>
                  <a:pt x="844" y="212"/>
                </a:cubicBezTo>
                <a:close/>
                <a:moveTo>
                  <a:pt x="818" y="219"/>
                </a:moveTo>
                <a:cubicBezTo>
                  <a:pt x="820" y="226"/>
                  <a:pt x="826" y="219"/>
                  <a:pt x="829" y="219"/>
                </a:cubicBezTo>
                <a:cubicBezTo>
                  <a:pt x="826" y="214"/>
                  <a:pt x="821" y="217"/>
                  <a:pt x="818" y="219"/>
                </a:cubicBezTo>
                <a:close/>
                <a:moveTo>
                  <a:pt x="804" y="229"/>
                </a:moveTo>
                <a:cubicBezTo>
                  <a:pt x="809" y="228"/>
                  <a:pt x="814" y="226"/>
                  <a:pt x="816" y="222"/>
                </a:cubicBezTo>
                <a:cubicBezTo>
                  <a:pt x="811" y="224"/>
                  <a:pt x="804" y="224"/>
                  <a:pt x="804" y="229"/>
                </a:cubicBezTo>
                <a:close/>
                <a:moveTo>
                  <a:pt x="769" y="245"/>
                </a:moveTo>
                <a:cubicBezTo>
                  <a:pt x="773" y="244"/>
                  <a:pt x="777" y="242"/>
                  <a:pt x="777" y="239"/>
                </a:cubicBezTo>
                <a:cubicBezTo>
                  <a:pt x="775" y="241"/>
                  <a:pt x="766" y="239"/>
                  <a:pt x="769" y="245"/>
                </a:cubicBezTo>
                <a:close/>
                <a:moveTo>
                  <a:pt x="580" y="336"/>
                </a:moveTo>
                <a:cubicBezTo>
                  <a:pt x="586" y="343"/>
                  <a:pt x="599" y="333"/>
                  <a:pt x="602" y="328"/>
                </a:cubicBezTo>
                <a:cubicBezTo>
                  <a:pt x="607" y="331"/>
                  <a:pt x="612" y="331"/>
                  <a:pt x="618" y="331"/>
                </a:cubicBezTo>
                <a:cubicBezTo>
                  <a:pt x="616" y="323"/>
                  <a:pt x="623" y="326"/>
                  <a:pt x="627" y="326"/>
                </a:cubicBezTo>
                <a:cubicBezTo>
                  <a:pt x="630" y="323"/>
                  <a:pt x="628" y="314"/>
                  <a:pt x="633" y="316"/>
                </a:cubicBezTo>
                <a:cubicBezTo>
                  <a:pt x="619" y="316"/>
                  <a:pt x="595" y="333"/>
                  <a:pt x="580" y="336"/>
                </a:cubicBezTo>
                <a:close/>
                <a:moveTo>
                  <a:pt x="999" y="192"/>
                </a:moveTo>
                <a:cubicBezTo>
                  <a:pt x="1005" y="188"/>
                  <a:pt x="1012" y="192"/>
                  <a:pt x="1012" y="184"/>
                </a:cubicBezTo>
                <a:cubicBezTo>
                  <a:pt x="1006" y="188"/>
                  <a:pt x="1005" y="182"/>
                  <a:pt x="999" y="192"/>
                </a:cubicBezTo>
                <a:close/>
                <a:moveTo>
                  <a:pt x="1018" y="187"/>
                </a:moveTo>
                <a:cubicBezTo>
                  <a:pt x="1022" y="183"/>
                  <a:pt x="1027" y="184"/>
                  <a:pt x="1034" y="181"/>
                </a:cubicBezTo>
                <a:cubicBezTo>
                  <a:pt x="1029" y="172"/>
                  <a:pt x="1019" y="184"/>
                  <a:pt x="1016" y="182"/>
                </a:cubicBezTo>
                <a:cubicBezTo>
                  <a:pt x="1016" y="182"/>
                  <a:pt x="1016" y="181"/>
                  <a:pt x="1015" y="181"/>
                </a:cubicBezTo>
                <a:cubicBezTo>
                  <a:pt x="1016" y="183"/>
                  <a:pt x="1016" y="187"/>
                  <a:pt x="1018" y="187"/>
                </a:cubicBezTo>
                <a:close/>
                <a:moveTo>
                  <a:pt x="560" y="348"/>
                </a:moveTo>
                <a:cubicBezTo>
                  <a:pt x="560" y="351"/>
                  <a:pt x="578" y="345"/>
                  <a:pt x="577" y="338"/>
                </a:cubicBezTo>
                <a:cubicBezTo>
                  <a:pt x="571" y="342"/>
                  <a:pt x="559" y="342"/>
                  <a:pt x="560" y="348"/>
                </a:cubicBezTo>
                <a:close/>
                <a:moveTo>
                  <a:pt x="546" y="359"/>
                </a:moveTo>
                <a:cubicBezTo>
                  <a:pt x="548" y="358"/>
                  <a:pt x="550" y="358"/>
                  <a:pt x="552" y="357"/>
                </a:cubicBezTo>
                <a:cubicBezTo>
                  <a:pt x="548" y="352"/>
                  <a:pt x="553" y="353"/>
                  <a:pt x="553" y="350"/>
                </a:cubicBezTo>
                <a:cubicBezTo>
                  <a:pt x="551" y="350"/>
                  <a:pt x="546" y="349"/>
                  <a:pt x="544" y="353"/>
                </a:cubicBezTo>
                <a:cubicBezTo>
                  <a:pt x="548" y="353"/>
                  <a:pt x="545" y="357"/>
                  <a:pt x="546" y="359"/>
                </a:cubicBezTo>
                <a:close/>
                <a:moveTo>
                  <a:pt x="545" y="355"/>
                </a:moveTo>
                <a:cubicBezTo>
                  <a:pt x="543" y="355"/>
                  <a:pt x="543" y="351"/>
                  <a:pt x="541" y="353"/>
                </a:cubicBezTo>
                <a:cubicBezTo>
                  <a:pt x="538" y="355"/>
                  <a:pt x="537" y="359"/>
                  <a:pt x="537" y="364"/>
                </a:cubicBezTo>
                <a:cubicBezTo>
                  <a:pt x="542" y="362"/>
                  <a:pt x="544" y="359"/>
                  <a:pt x="545" y="355"/>
                </a:cubicBezTo>
                <a:close/>
                <a:moveTo>
                  <a:pt x="460" y="394"/>
                </a:moveTo>
                <a:cubicBezTo>
                  <a:pt x="464" y="390"/>
                  <a:pt x="466" y="392"/>
                  <a:pt x="470" y="394"/>
                </a:cubicBezTo>
                <a:cubicBezTo>
                  <a:pt x="465" y="388"/>
                  <a:pt x="472" y="388"/>
                  <a:pt x="473" y="385"/>
                </a:cubicBezTo>
                <a:cubicBezTo>
                  <a:pt x="466" y="383"/>
                  <a:pt x="462" y="393"/>
                  <a:pt x="457" y="385"/>
                </a:cubicBezTo>
                <a:cubicBezTo>
                  <a:pt x="455" y="389"/>
                  <a:pt x="459" y="389"/>
                  <a:pt x="460" y="394"/>
                </a:cubicBezTo>
                <a:close/>
                <a:moveTo>
                  <a:pt x="495" y="377"/>
                </a:moveTo>
                <a:cubicBezTo>
                  <a:pt x="498" y="375"/>
                  <a:pt x="505" y="376"/>
                  <a:pt x="501" y="370"/>
                </a:cubicBezTo>
                <a:cubicBezTo>
                  <a:pt x="500" y="373"/>
                  <a:pt x="493" y="371"/>
                  <a:pt x="495" y="377"/>
                </a:cubicBezTo>
                <a:close/>
                <a:moveTo>
                  <a:pt x="505" y="372"/>
                </a:moveTo>
                <a:cubicBezTo>
                  <a:pt x="507" y="372"/>
                  <a:pt x="509" y="376"/>
                  <a:pt x="511" y="376"/>
                </a:cubicBezTo>
                <a:cubicBezTo>
                  <a:pt x="509" y="369"/>
                  <a:pt x="519" y="372"/>
                  <a:pt x="520" y="363"/>
                </a:cubicBezTo>
                <a:cubicBezTo>
                  <a:pt x="514" y="365"/>
                  <a:pt x="508" y="368"/>
                  <a:pt x="505" y="372"/>
                </a:cubicBezTo>
                <a:close/>
                <a:moveTo>
                  <a:pt x="406" y="413"/>
                </a:moveTo>
                <a:cubicBezTo>
                  <a:pt x="406" y="417"/>
                  <a:pt x="406" y="420"/>
                  <a:pt x="406" y="423"/>
                </a:cubicBezTo>
                <a:cubicBezTo>
                  <a:pt x="400" y="426"/>
                  <a:pt x="400" y="427"/>
                  <a:pt x="394" y="425"/>
                </a:cubicBezTo>
                <a:cubicBezTo>
                  <a:pt x="395" y="428"/>
                  <a:pt x="392" y="428"/>
                  <a:pt x="394" y="432"/>
                </a:cubicBezTo>
                <a:cubicBezTo>
                  <a:pt x="404" y="429"/>
                  <a:pt x="406" y="427"/>
                  <a:pt x="412" y="421"/>
                </a:cubicBezTo>
                <a:cubicBezTo>
                  <a:pt x="409" y="416"/>
                  <a:pt x="411" y="407"/>
                  <a:pt x="409" y="410"/>
                </a:cubicBezTo>
                <a:cubicBezTo>
                  <a:pt x="410" y="412"/>
                  <a:pt x="407" y="412"/>
                  <a:pt x="406" y="413"/>
                </a:cubicBezTo>
                <a:close/>
                <a:moveTo>
                  <a:pt x="418" y="409"/>
                </a:moveTo>
                <a:cubicBezTo>
                  <a:pt x="419" y="411"/>
                  <a:pt x="420" y="412"/>
                  <a:pt x="421" y="413"/>
                </a:cubicBezTo>
                <a:cubicBezTo>
                  <a:pt x="423" y="410"/>
                  <a:pt x="429" y="409"/>
                  <a:pt x="429" y="405"/>
                </a:cubicBezTo>
                <a:cubicBezTo>
                  <a:pt x="423" y="405"/>
                  <a:pt x="422" y="406"/>
                  <a:pt x="418" y="409"/>
                </a:cubicBezTo>
                <a:close/>
                <a:moveTo>
                  <a:pt x="360" y="437"/>
                </a:moveTo>
                <a:cubicBezTo>
                  <a:pt x="363" y="439"/>
                  <a:pt x="362" y="436"/>
                  <a:pt x="365" y="436"/>
                </a:cubicBezTo>
                <a:cubicBezTo>
                  <a:pt x="364" y="434"/>
                  <a:pt x="363" y="433"/>
                  <a:pt x="362" y="432"/>
                </a:cubicBezTo>
                <a:cubicBezTo>
                  <a:pt x="363" y="431"/>
                  <a:pt x="365" y="431"/>
                  <a:pt x="366" y="432"/>
                </a:cubicBezTo>
                <a:cubicBezTo>
                  <a:pt x="363" y="425"/>
                  <a:pt x="360" y="434"/>
                  <a:pt x="360" y="437"/>
                </a:cubicBezTo>
                <a:close/>
                <a:moveTo>
                  <a:pt x="374" y="439"/>
                </a:moveTo>
                <a:cubicBezTo>
                  <a:pt x="370" y="439"/>
                  <a:pt x="372" y="430"/>
                  <a:pt x="368" y="433"/>
                </a:cubicBezTo>
                <a:cubicBezTo>
                  <a:pt x="370" y="444"/>
                  <a:pt x="353" y="448"/>
                  <a:pt x="346" y="447"/>
                </a:cubicBezTo>
                <a:cubicBezTo>
                  <a:pt x="347" y="450"/>
                  <a:pt x="347" y="452"/>
                  <a:pt x="347" y="453"/>
                </a:cubicBezTo>
                <a:cubicBezTo>
                  <a:pt x="356" y="448"/>
                  <a:pt x="375" y="445"/>
                  <a:pt x="375" y="437"/>
                </a:cubicBezTo>
                <a:cubicBezTo>
                  <a:pt x="375" y="438"/>
                  <a:pt x="375" y="439"/>
                  <a:pt x="374" y="439"/>
                </a:cubicBezTo>
                <a:close/>
                <a:moveTo>
                  <a:pt x="1706" y="62"/>
                </a:moveTo>
                <a:cubicBezTo>
                  <a:pt x="1702" y="60"/>
                  <a:pt x="1707" y="61"/>
                  <a:pt x="1708" y="63"/>
                </a:cubicBezTo>
                <a:cubicBezTo>
                  <a:pt x="1708" y="61"/>
                  <a:pt x="1707" y="60"/>
                  <a:pt x="1707" y="58"/>
                </a:cubicBezTo>
                <a:cubicBezTo>
                  <a:pt x="1704" y="60"/>
                  <a:pt x="1697" y="59"/>
                  <a:pt x="1697" y="63"/>
                </a:cubicBezTo>
                <a:cubicBezTo>
                  <a:pt x="1698" y="63"/>
                  <a:pt x="1699" y="63"/>
                  <a:pt x="1699" y="64"/>
                </a:cubicBezTo>
                <a:cubicBezTo>
                  <a:pt x="1698" y="65"/>
                  <a:pt x="1699" y="66"/>
                  <a:pt x="1701" y="65"/>
                </a:cubicBezTo>
                <a:cubicBezTo>
                  <a:pt x="1701" y="62"/>
                  <a:pt x="1700" y="61"/>
                  <a:pt x="1704" y="64"/>
                </a:cubicBezTo>
                <a:cubicBezTo>
                  <a:pt x="1703" y="61"/>
                  <a:pt x="1706" y="64"/>
                  <a:pt x="1706" y="62"/>
                </a:cubicBezTo>
                <a:close/>
                <a:moveTo>
                  <a:pt x="1709" y="62"/>
                </a:moveTo>
                <a:cubicBezTo>
                  <a:pt x="1716" y="65"/>
                  <a:pt x="1716" y="56"/>
                  <a:pt x="1723" y="61"/>
                </a:cubicBezTo>
                <a:cubicBezTo>
                  <a:pt x="1723" y="59"/>
                  <a:pt x="1725" y="58"/>
                  <a:pt x="1725" y="57"/>
                </a:cubicBezTo>
                <a:cubicBezTo>
                  <a:pt x="1726" y="58"/>
                  <a:pt x="1726" y="60"/>
                  <a:pt x="1727" y="59"/>
                </a:cubicBezTo>
                <a:cubicBezTo>
                  <a:pt x="1723" y="52"/>
                  <a:pt x="1710" y="59"/>
                  <a:pt x="1709" y="62"/>
                </a:cubicBezTo>
                <a:close/>
                <a:moveTo>
                  <a:pt x="1740" y="57"/>
                </a:moveTo>
                <a:cubicBezTo>
                  <a:pt x="1736" y="56"/>
                  <a:pt x="1743" y="56"/>
                  <a:pt x="1741" y="51"/>
                </a:cubicBezTo>
                <a:cubicBezTo>
                  <a:pt x="1735" y="47"/>
                  <a:pt x="1736" y="64"/>
                  <a:pt x="1740" y="57"/>
                </a:cubicBezTo>
                <a:close/>
                <a:moveTo>
                  <a:pt x="1729" y="59"/>
                </a:moveTo>
                <a:cubicBezTo>
                  <a:pt x="1730" y="56"/>
                  <a:pt x="1740" y="56"/>
                  <a:pt x="1735" y="52"/>
                </a:cubicBezTo>
                <a:cubicBezTo>
                  <a:pt x="1737" y="53"/>
                  <a:pt x="1724" y="55"/>
                  <a:pt x="1729" y="59"/>
                </a:cubicBezTo>
                <a:close/>
                <a:moveTo>
                  <a:pt x="1758" y="52"/>
                </a:moveTo>
                <a:cubicBezTo>
                  <a:pt x="1760" y="53"/>
                  <a:pt x="1765" y="58"/>
                  <a:pt x="1765" y="53"/>
                </a:cubicBezTo>
                <a:cubicBezTo>
                  <a:pt x="1758" y="50"/>
                  <a:pt x="1767" y="53"/>
                  <a:pt x="1765" y="48"/>
                </a:cubicBezTo>
                <a:cubicBezTo>
                  <a:pt x="1762" y="48"/>
                  <a:pt x="1760" y="48"/>
                  <a:pt x="1758" y="52"/>
                </a:cubicBezTo>
                <a:close/>
                <a:moveTo>
                  <a:pt x="1517" y="142"/>
                </a:moveTo>
                <a:cubicBezTo>
                  <a:pt x="1521" y="146"/>
                  <a:pt x="1522" y="143"/>
                  <a:pt x="1524" y="140"/>
                </a:cubicBezTo>
                <a:cubicBezTo>
                  <a:pt x="1524" y="143"/>
                  <a:pt x="1528" y="149"/>
                  <a:pt x="1528" y="144"/>
                </a:cubicBezTo>
                <a:cubicBezTo>
                  <a:pt x="1525" y="144"/>
                  <a:pt x="1525" y="137"/>
                  <a:pt x="1527" y="137"/>
                </a:cubicBezTo>
                <a:cubicBezTo>
                  <a:pt x="1530" y="143"/>
                  <a:pt x="1529" y="145"/>
                  <a:pt x="1532" y="147"/>
                </a:cubicBezTo>
                <a:cubicBezTo>
                  <a:pt x="1530" y="144"/>
                  <a:pt x="1537" y="138"/>
                  <a:pt x="1532" y="142"/>
                </a:cubicBezTo>
                <a:cubicBezTo>
                  <a:pt x="1529" y="143"/>
                  <a:pt x="1529" y="135"/>
                  <a:pt x="1525" y="136"/>
                </a:cubicBezTo>
                <a:cubicBezTo>
                  <a:pt x="1524" y="140"/>
                  <a:pt x="1518" y="137"/>
                  <a:pt x="1517" y="142"/>
                </a:cubicBezTo>
                <a:close/>
                <a:moveTo>
                  <a:pt x="1581" y="127"/>
                </a:moveTo>
                <a:cubicBezTo>
                  <a:pt x="1585" y="128"/>
                  <a:pt x="1587" y="122"/>
                  <a:pt x="1592" y="128"/>
                </a:cubicBezTo>
                <a:cubicBezTo>
                  <a:pt x="1590" y="123"/>
                  <a:pt x="1592" y="127"/>
                  <a:pt x="1594" y="126"/>
                </a:cubicBezTo>
                <a:cubicBezTo>
                  <a:pt x="1594" y="124"/>
                  <a:pt x="1593" y="121"/>
                  <a:pt x="1594" y="121"/>
                </a:cubicBezTo>
                <a:cubicBezTo>
                  <a:pt x="1595" y="123"/>
                  <a:pt x="1596" y="124"/>
                  <a:pt x="1598" y="124"/>
                </a:cubicBezTo>
                <a:cubicBezTo>
                  <a:pt x="1596" y="120"/>
                  <a:pt x="1602" y="121"/>
                  <a:pt x="1604" y="116"/>
                </a:cubicBezTo>
                <a:cubicBezTo>
                  <a:pt x="1594" y="120"/>
                  <a:pt x="1585" y="121"/>
                  <a:pt x="1581" y="127"/>
                </a:cubicBezTo>
                <a:close/>
                <a:moveTo>
                  <a:pt x="1606" y="118"/>
                </a:moveTo>
                <a:cubicBezTo>
                  <a:pt x="1613" y="118"/>
                  <a:pt x="1614" y="115"/>
                  <a:pt x="1621" y="116"/>
                </a:cubicBezTo>
                <a:cubicBezTo>
                  <a:pt x="1620" y="114"/>
                  <a:pt x="1621" y="113"/>
                  <a:pt x="1620" y="110"/>
                </a:cubicBezTo>
                <a:cubicBezTo>
                  <a:pt x="1614" y="114"/>
                  <a:pt x="1607" y="112"/>
                  <a:pt x="1606" y="118"/>
                </a:cubicBezTo>
                <a:close/>
                <a:moveTo>
                  <a:pt x="1729" y="85"/>
                </a:moveTo>
                <a:cubicBezTo>
                  <a:pt x="1726" y="86"/>
                  <a:pt x="1730" y="83"/>
                  <a:pt x="1729" y="81"/>
                </a:cubicBezTo>
                <a:cubicBezTo>
                  <a:pt x="1721" y="78"/>
                  <a:pt x="1713" y="78"/>
                  <a:pt x="1707" y="80"/>
                </a:cubicBezTo>
                <a:cubicBezTo>
                  <a:pt x="1708" y="82"/>
                  <a:pt x="1709" y="83"/>
                  <a:pt x="1710" y="84"/>
                </a:cubicBezTo>
                <a:cubicBezTo>
                  <a:pt x="1708" y="83"/>
                  <a:pt x="1703" y="86"/>
                  <a:pt x="1702" y="88"/>
                </a:cubicBezTo>
                <a:cubicBezTo>
                  <a:pt x="1712" y="94"/>
                  <a:pt x="1726" y="82"/>
                  <a:pt x="1729" y="85"/>
                </a:cubicBezTo>
                <a:close/>
                <a:moveTo>
                  <a:pt x="1734" y="74"/>
                </a:moveTo>
                <a:cubicBezTo>
                  <a:pt x="1736" y="80"/>
                  <a:pt x="1729" y="74"/>
                  <a:pt x="1730" y="80"/>
                </a:cubicBezTo>
                <a:cubicBezTo>
                  <a:pt x="1735" y="80"/>
                  <a:pt x="1735" y="81"/>
                  <a:pt x="1740" y="80"/>
                </a:cubicBezTo>
                <a:cubicBezTo>
                  <a:pt x="1741" y="75"/>
                  <a:pt x="1744" y="74"/>
                  <a:pt x="1746" y="76"/>
                </a:cubicBezTo>
                <a:cubicBezTo>
                  <a:pt x="1744" y="73"/>
                  <a:pt x="1747" y="66"/>
                  <a:pt x="1742" y="68"/>
                </a:cubicBezTo>
                <a:cubicBezTo>
                  <a:pt x="1743" y="75"/>
                  <a:pt x="1738" y="71"/>
                  <a:pt x="1734" y="74"/>
                </a:cubicBezTo>
                <a:close/>
                <a:moveTo>
                  <a:pt x="1668" y="102"/>
                </a:moveTo>
                <a:cubicBezTo>
                  <a:pt x="1680" y="97"/>
                  <a:pt x="1691" y="98"/>
                  <a:pt x="1698" y="91"/>
                </a:cubicBezTo>
                <a:cubicBezTo>
                  <a:pt x="1694" y="83"/>
                  <a:pt x="1691" y="95"/>
                  <a:pt x="1686" y="89"/>
                </a:cubicBezTo>
                <a:cubicBezTo>
                  <a:pt x="1687" y="91"/>
                  <a:pt x="1686" y="92"/>
                  <a:pt x="1684" y="93"/>
                </a:cubicBezTo>
                <a:cubicBezTo>
                  <a:pt x="1678" y="89"/>
                  <a:pt x="1672" y="94"/>
                  <a:pt x="1668" y="102"/>
                </a:cubicBezTo>
                <a:close/>
                <a:moveTo>
                  <a:pt x="1799" y="111"/>
                </a:moveTo>
                <a:cubicBezTo>
                  <a:pt x="1793" y="112"/>
                  <a:pt x="1791" y="116"/>
                  <a:pt x="1787" y="117"/>
                </a:cubicBezTo>
                <a:cubicBezTo>
                  <a:pt x="1789" y="116"/>
                  <a:pt x="1788" y="129"/>
                  <a:pt x="1789" y="123"/>
                </a:cubicBezTo>
                <a:cubicBezTo>
                  <a:pt x="1791" y="122"/>
                  <a:pt x="1788" y="117"/>
                  <a:pt x="1792" y="117"/>
                </a:cubicBezTo>
                <a:cubicBezTo>
                  <a:pt x="1789" y="127"/>
                  <a:pt x="1797" y="113"/>
                  <a:pt x="1799" y="111"/>
                </a:cubicBezTo>
                <a:close/>
                <a:moveTo>
                  <a:pt x="1805" y="116"/>
                </a:moveTo>
                <a:cubicBezTo>
                  <a:pt x="1802" y="118"/>
                  <a:pt x="1804" y="111"/>
                  <a:pt x="1800" y="111"/>
                </a:cubicBezTo>
                <a:cubicBezTo>
                  <a:pt x="1801" y="115"/>
                  <a:pt x="1801" y="117"/>
                  <a:pt x="1798" y="119"/>
                </a:cubicBezTo>
                <a:cubicBezTo>
                  <a:pt x="1797" y="117"/>
                  <a:pt x="1797" y="116"/>
                  <a:pt x="1796" y="116"/>
                </a:cubicBezTo>
                <a:cubicBezTo>
                  <a:pt x="1799" y="127"/>
                  <a:pt x="1808" y="114"/>
                  <a:pt x="1805" y="116"/>
                </a:cubicBezTo>
                <a:close/>
                <a:moveTo>
                  <a:pt x="1771" y="121"/>
                </a:moveTo>
                <a:cubicBezTo>
                  <a:pt x="1774" y="126"/>
                  <a:pt x="1773" y="128"/>
                  <a:pt x="1776" y="130"/>
                </a:cubicBezTo>
                <a:cubicBezTo>
                  <a:pt x="1775" y="128"/>
                  <a:pt x="1775" y="127"/>
                  <a:pt x="1776" y="126"/>
                </a:cubicBezTo>
                <a:cubicBezTo>
                  <a:pt x="1777" y="126"/>
                  <a:pt x="1778" y="128"/>
                  <a:pt x="1780" y="128"/>
                </a:cubicBezTo>
                <a:cubicBezTo>
                  <a:pt x="1778" y="124"/>
                  <a:pt x="1774" y="125"/>
                  <a:pt x="1771" y="121"/>
                </a:cubicBezTo>
                <a:close/>
                <a:moveTo>
                  <a:pt x="1864" y="107"/>
                </a:moveTo>
                <a:cubicBezTo>
                  <a:pt x="1859" y="101"/>
                  <a:pt x="1844" y="105"/>
                  <a:pt x="1847" y="108"/>
                </a:cubicBezTo>
                <a:cubicBezTo>
                  <a:pt x="1849" y="108"/>
                  <a:pt x="1860" y="105"/>
                  <a:pt x="1864" y="107"/>
                </a:cubicBezTo>
                <a:close/>
                <a:moveTo>
                  <a:pt x="1466" y="242"/>
                </a:moveTo>
                <a:cubicBezTo>
                  <a:pt x="1468" y="242"/>
                  <a:pt x="1477" y="244"/>
                  <a:pt x="1475" y="236"/>
                </a:cubicBezTo>
                <a:cubicBezTo>
                  <a:pt x="1472" y="238"/>
                  <a:pt x="1465" y="237"/>
                  <a:pt x="1466" y="242"/>
                </a:cubicBezTo>
                <a:close/>
                <a:moveTo>
                  <a:pt x="653" y="526"/>
                </a:moveTo>
                <a:cubicBezTo>
                  <a:pt x="652" y="528"/>
                  <a:pt x="650" y="534"/>
                  <a:pt x="646" y="530"/>
                </a:cubicBezTo>
                <a:cubicBezTo>
                  <a:pt x="647" y="530"/>
                  <a:pt x="649" y="530"/>
                  <a:pt x="648" y="528"/>
                </a:cubicBezTo>
                <a:cubicBezTo>
                  <a:pt x="643" y="528"/>
                  <a:pt x="647" y="539"/>
                  <a:pt x="647" y="539"/>
                </a:cubicBezTo>
                <a:cubicBezTo>
                  <a:pt x="649" y="537"/>
                  <a:pt x="657" y="537"/>
                  <a:pt x="661" y="534"/>
                </a:cubicBezTo>
                <a:cubicBezTo>
                  <a:pt x="659" y="525"/>
                  <a:pt x="653" y="533"/>
                  <a:pt x="652" y="530"/>
                </a:cubicBezTo>
                <a:cubicBezTo>
                  <a:pt x="652" y="529"/>
                  <a:pt x="657" y="526"/>
                  <a:pt x="653" y="526"/>
                </a:cubicBezTo>
                <a:close/>
                <a:moveTo>
                  <a:pt x="1419" y="320"/>
                </a:moveTo>
                <a:cubicBezTo>
                  <a:pt x="1403" y="328"/>
                  <a:pt x="1385" y="332"/>
                  <a:pt x="1373" y="335"/>
                </a:cubicBezTo>
                <a:cubicBezTo>
                  <a:pt x="1377" y="345"/>
                  <a:pt x="1343" y="342"/>
                  <a:pt x="1353" y="352"/>
                </a:cubicBezTo>
                <a:cubicBezTo>
                  <a:pt x="1352" y="348"/>
                  <a:pt x="1373" y="340"/>
                  <a:pt x="1369" y="348"/>
                </a:cubicBezTo>
                <a:cubicBezTo>
                  <a:pt x="1372" y="344"/>
                  <a:pt x="1376" y="342"/>
                  <a:pt x="1379" y="339"/>
                </a:cubicBezTo>
                <a:cubicBezTo>
                  <a:pt x="1382" y="343"/>
                  <a:pt x="1383" y="349"/>
                  <a:pt x="1383" y="353"/>
                </a:cubicBezTo>
                <a:cubicBezTo>
                  <a:pt x="1378" y="349"/>
                  <a:pt x="1374" y="354"/>
                  <a:pt x="1371" y="351"/>
                </a:cubicBezTo>
                <a:cubicBezTo>
                  <a:pt x="1373" y="352"/>
                  <a:pt x="1373" y="359"/>
                  <a:pt x="1375" y="358"/>
                </a:cubicBezTo>
                <a:cubicBezTo>
                  <a:pt x="1374" y="356"/>
                  <a:pt x="1374" y="354"/>
                  <a:pt x="1376" y="354"/>
                </a:cubicBezTo>
                <a:cubicBezTo>
                  <a:pt x="1377" y="356"/>
                  <a:pt x="1376" y="358"/>
                  <a:pt x="1378" y="358"/>
                </a:cubicBezTo>
                <a:cubicBezTo>
                  <a:pt x="1381" y="354"/>
                  <a:pt x="1390" y="357"/>
                  <a:pt x="1395" y="352"/>
                </a:cubicBezTo>
                <a:cubicBezTo>
                  <a:pt x="1395" y="349"/>
                  <a:pt x="1390" y="349"/>
                  <a:pt x="1392" y="346"/>
                </a:cubicBezTo>
                <a:cubicBezTo>
                  <a:pt x="1395" y="346"/>
                  <a:pt x="1395" y="353"/>
                  <a:pt x="1398" y="351"/>
                </a:cubicBezTo>
                <a:cubicBezTo>
                  <a:pt x="1397" y="349"/>
                  <a:pt x="1395" y="346"/>
                  <a:pt x="1397" y="345"/>
                </a:cubicBezTo>
                <a:cubicBezTo>
                  <a:pt x="1398" y="345"/>
                  <a:pt x="1399" y="351"/>
                  <a:pt x="1401" y="350"/>
                </a:cubicBezTo>
                <a:cubicBezTo>
                  <a:pt x="1399" y="347"/>
                  <a:pt x="1399" y="344"/>
                  <a:pt x="1400" y="342"/>
                </a:cubicBezTo>
                <a:cubicBezTo>
                  <a:pt x="1401" y="346"/>
                  <a:pt x="1403" y="348"/>
                  <a:pt x="1404" y="349"/>
                </a:cubicBezTo>
                <a:cubicBezTo>
                  <a:pt x="1413" y="346"/>
                  <a:pt x="1421" y="344"/>
                  <a:pt x="1425" y="342"/>
                </a:cubicBezTo>
                <a:cubicBezTo>
                  <a:pt x="1423" y="337"/>
                  <a:pt x="1422" y="332"/>
                  <a:pt x="1423" y="329"/>
                </a:cubicBezTo>
                <a:cubicBezTo>
                  <a:pt x="1424" y="331"/>
                  <a:pt x="1425" y="332"/>
                  <a:pt x="1426" y="331"/>
                </a:cubicBezTo>
                <a:cubicBezTo>
                  <a:pt x="1425" y="321"/>
                  <a:pt x="1416" y="336"/>
                  <a:pt x="1417" y="328"/>
                </a:cubicBezTo>
                <a:cubicBezTo>
                  <a:pt x="1419" y="331"/>
                  <a:pt x="1422" y="325"/>
                  <a:pt x="1419" y="320"/>
                </a:cubicBezTo>
                <a:close/>
                <a:moveTo>
                  <a:pt x="1431" y="331"/>
                </a:moveTo>
                <a:cubicBezTo>
                  <a:pt x="1430" y="324"/>
                  <a:pt x="1424" y="326"/>
                  <a:pt x="1426" y="320"/>
                </a:cubicBezTo>
                <a:cubicBezTo>
                  <a:pt x="1424" y="320"/>
                  <a:pt x="1423" y="321"/>
                  <a:pt x="1422" y="323"/>
                </a:cubicBezTo>
                <a:cubicBezTo>
                  <a:pt x="1425" y="326"/>
                  <a:pt x="1428" y="330"/>
                  <a:pt x="1431" y="331"/>
                </a:cubicBezTo>
                <a:close/>
                <a:moveTo>
                  <a:pt x="1437" y="326"/>
                </a:moveTo>
                <a:cubicBezTo>
                  <a:pt x="1436" y="321"/>
                  <a:pt x="1437" y="317"/>
                  <a:pt x="1432" y="314"/>
                </a:cubicBezTo>
                <a:cubicBezTo>
                  <a:pt x="1434" y="320"/>
                  <a:pt x="1434" y="323"/>
                  <a:pt x="1437" y="326"/>
                </a:cubicBezTo>
                <a:close/>
                <a:moveTo>
                  <a:pt x="1501" y="294"/>
                </a:moveTo>
                <a:cubicBezTo>
                  <a:pt x="1492" y="292"/>
                  <a:pt x="1487" y="298"/>
                  <a:pt x="1474" y="301"/>
                </a:cubicBezTo>
                <a:cubicBezTo>
                  <a:pt x="1473" y="306"/>
                  <a:pt x="1478" y="309"/>
                  <a:pt x="1479" y="315"/>
                </a:cubicBezTo>
                <a:cubicBezTo>
                  <a:pt x="1474" y="316"/>
                  <a:pt x="1472" y="320"/>
                  <a:pt x="1466" y="321"/>
                </a:cubicBezTo>
                <a:cubicBezTo>
                  <a:pt x="1467" y="323"/>
                  <a:pt x="1468" y="327"/>
                  <a:pt x="1470" y="328"/>
                </a:cubicBezTo>
                <a:cubicBezTo>
                  <a:pt x="1473" y="325"/>
                  <a:pt x="1469" y="324"/>
                  <a:pt x="1471" y="321"/>
                </a:cubicBezTo>
                <a:cubicBezTo>
                  <a:pt x="1472" y="325"/>
                  <a:pt x="1475" y="325"/>
                  <a:pt x="1478" y="325"/>
                </a:cubicBezTo>
                <a:cubicBezTo>
                  <a:pt x="1477" y="322"/>
                  <a:pt x="1475" y="322"/>
                  <a:pt x="1476" y="321"/>
                </a:cubicBezTo>
                <a:cubicBezTo>
                  <a:pt x="1479" y="322"/>
                  <a:pt x="1482" y="326"/>
                  <a:pt x="1486" y="324"/>
                </a:cubicBezTo>
                <a:cubicBezTo>
                  <a:pt x="1484" y="319"/>
                  <a:pt x="1499" y="320"/>
                  <a:pt x="1503" y="311"/>
                </a:cubicBezTo>
                <a:cubicBezTo>
                  <a:pt x="1504" y="314"/>
                  <a:pt x="1505" y="315"/>
                  <a:pt x="1507" y="315"/>
                </a:cubicBezTo>
                <a:cubicBezTo>
                  <a:pt x="1502" y="305"/>
                  <a:pt x="1510" y="316"/>
                  <a:pt x="1510" y="311"/>
                </a:cubicBezTo>
                <a:cubicBezTo>
                  <a:pt x="1507" y="311"/>
                  <a:pt x="1510" y="306"/>
                  <a:pt x="1507" y="303"/>
                </a:cubicBezTo>
                <a:cubicBezTo>
                  <a:pt x="1505" y="303"/>
                  <a:pt x="1505" y="309"/>
                  <a:pt x="1503" y="305"/>
                </a:cubicBezTo>
                <a:cubicBezTo>
                  <a:pt x="1503" y="304"/>
                  <a:pt x="1502" y="303"/>
                  <a:pt x="1502" y="302"/>
                </a:cubicBezTo>
                <a:cubicBezTo>
                  <a:pt x="1506" y="302"/>
                  <a:pt x="1506" y="302"/>
                  <a:pt x="1507" y="298"/>
                </a:cubicBezTo>
                <a:cubicBezTo>
                  <a:pt x="1508" y="305"/>
                  <a:pt x="1513" y="316"/>
                  <a:pt x="1515" y="309"/>
                </a:cubicBezTo>
                <a:cubicBezTo>
                  <a:pt x="1514" y="309"/>
                  <a:pt x="1512" y="309"/>
                  <a:pt x="1512" y="307"/>
                </a:cubicBezTo>
                <a:cubicBezTo>
                  <a:pt x="1516" y="310"/>
                  <a:pt x="1519" y="307"/>
                  <a:pt x="1519" y="303"/>
                </a:cubicBezTo>
                <a:cubicBezTo>
                  <a:pt x="1518" y="309"/>
                  <a:pt x="1520" y="310"/>
                  <a:pt x="1517" y="315"/>
                </a:cubicBezTo>
                <a:cubicBezTo>
                  <a:pt x="1519" y="315"/>
                  <a:pt x="1520" y="316"/>
                  <a:pt x="1522" y="315"/>
                </a:cubicBezTo>
                <a:cubicBezTo>
                  <a:pt x="1521" y="312"/>
                  <a:pt x="1520" y="310"/>
                  <a:pt x="1519" y="307"/>
                </a:cubicBezTo>
                <a:cubicBezTo>
                  <a:pt x="1522" y="307"/>
                  <a:pt x="1521" y="305"/>
                  <a:pt x="1523" y="304"/>
                </a:cubicBezTo>
                <a:cubicBezTo>
                  <a:pt x="1524" y="307"/>
                  <a:pt x="1525" y="312"/>
                  <a:pt x="1527" y="310"/>
                </a:cubicBezTo>
                <a:cubicBezTo>
                  <a:pt x="1526" y="305"/>
                  <a:pt x="1526" y="297"/>
                  <a:pt x="1522" y="297"/>
                </a:cubicBezTo>
                <a:cubicBezTo>
                  <a:pt x="1523" y="299"/>
                  <a:pt x="1522" y="300"/>
                  <a:pt x="1519" y="301"/>
                </a:cubicBezTo>
                <a:cubicBezTo>
                  <a:pt x="1519" y="294"/>
                  <a:pt x="1519" y="297"/>
                  <a:pt x="1517" y="300"/>
                </a:cubicBezTo>
                <a:cubicBezTo>
                  <a:pt x="1516" y="297"/>
                  <a:pt x="1515" y="295"/>
                  <a:pt x="1514" y="294"/>
                </a:cubicBezTo>
                <a:cubicBezTo>
                  <a:pt x="1516" y="296"/>
                  <a:pt x="1519" y="291"/>
                  <a:pt x="1523" y="291"/>
                </a:cubicBezTo>
                <a:cubicBezTo>
                  <a:pt x="1514" y="286"/>
                  <a:pt x="1506" y="294"/>
                  <a:pt x="1502" y="298"/>
                </a:cubicBezTo>
                <a:cubicBezTo>
                  <a:pt x="1503" y="298"/>
                  <a:pt x="1502" y="296"/>
                  <a:pt x="1501" y="294"/>
                </a:cubicBezTo>
                <a:close/>
                <a:moveTo>
                  <a:pt x="1458" y="315"/>
                </a:moveTo>
                <a:cubicBezTo>
                  <a:pt x="1455" y="311"/>
                  <a:pt x="1459" y="312"/>
                  <a:pt x="1461" y="311"/>
                </a:cubicBezTo>
                <a:cubicBezTo>
                  <a:pt x="1459" y="303"/>
                  <a:pt x="1458" y="311"/>
                  <a:pt x="1454" y="308"/>
                </a:cubicBezTo>
                <a:cubicBezTo>
                  <a:pt x="1455" y="312"/>
                  <a:pt x="1454" y="316"/>
                  <a:pt x="1458" y="315"/>
                </a:cubicBezTo>
                <a:close/>
                <a:moveTo>
                  <a:pt x="1466" y="306"/>
                </a:moveTo>
                <a:cubicBezTo>
                  <a:pt x="1467" y="307"/>
                  <a:pt x="1467" y="309"/>
                  <a:pt x="1468" y="310"/>
                </a:cubicBezTo>
                <a:cubicBezTo>
                  <a:pt x="1471" y="305"/>
                  <a:pt x="1473" y="312"/>
                  <a:pt x="1474" y="308"/>
                </a:cubicBezTo>
                <a:cubicBezTo>
                  <a:pt x="1473" y="308"/>
                  <a:pt x="1473" y="307"/>
                  <a:pt x="1473" y="305"/>
                </a:cubicBezTo>
                <a:cubicBezTo>
                  <a:pt x="1470" y="304"/>
                  <a:pt x="1469" y="303"/>
                  <a:pt x="1466" y="306"/>
                </a:cubicBezTo>
                <a:close/>
                <a:moveTo>
                  <a:pt x="1349" y="356"/>
                </a:moveTo>
                <a:cubicBezTo>
                  <a:pt x="1348" y="354"/>
                  <a:pt x="1350" y="346"/>
                  <a:pt x="1345" y="348"/>
                </a:cubicBezTo>
                <a:cubicBezTo>
                  <a:pt x="1348" y="353"/>
                  <a:pt x="1345" y="356"/>
                  <a:pt x="1349" y="356"/>
                </a:cubicBezTo>
                <a:close/>
                <a:moveTo>
                  <a:pt x="1449" y="338"/>
                </a:moveTo>
                <a:cubicBezTo>
                  <a:pt x="1449" y="334"/>
                  <a:pt x="1445" y="322"/>
                  <a:pt x="1442" y="321"/>
                </a:cubicBezTo>
                <a:cubicBezTo>
                  <a:pt x="1445" y="326"/>
                  <a:pt x="1446" y="336"/>
                  <a:pt x="1449" y="338"/>
                </a:cubicBezTo>
                <a:close/>
                <a:moveTo>
                  <a:pt x="1453" y="337"/>
                </a:moveTo>
                <a:cubicBezTo>
                  <a:pt x="1452" y="333"/>
                  <a:pt x="1449" y="319"/>
                  <a:pt x="1446" y="319"/>
                </a:cubicBezTo>
                <a:cubicBezTo>
                  <a:pt x="1449" y="325"/>
                  <a:pt x="1450" y="335"/>
                  <a:pt x="1453" y="337"/>
                </a:cubicBezTo>
                <a:close/>
                <a:moveTo>
                  <a:pt x="1461" y="334"/>
                </a:moveTo>
                <a:cubicBezTo>
                  <a:pt x="1459" y="331"/>
                  <a:pt x="1456" y="316"/>
                  <a:pt x="1455" y="320"/>
                </a:cubicBezTo>
                <a:cubicBezTo>
                  <a:pt x="1458" y="326"/>
                  <a:pt x="1457" y="335"/>
                  <a:pt x="1461" y="334"/>
                </a:cubicBezTo>
                <a:close/>
                <a:moveTo>
                  <a:pt x="1467" y="325"/>
                </a:moveTo>
                <a:cubicBezTo>
                  <a:pt x="1465" y="326"/>
                  <a:pt x="1465" y="317"/>
                  <a:pt x="1462" y="319"/>
                </a:cubicBezTo>
                <a:cubicBezTo>
                  <a:pt x="1463" y="323"/>
                  <a:pt x="1464" y="326"/>
                  <a:pt x="1464" y="328"/>
                </a:cubicBezTo>
                <a:cubicBezTo>
                  <a:pt x="1466" y="326"/>
                  <a:pt x="1467" y="328"/>
                  <a:pt x="1467" y="325"/>
                </a:cubicBezTo>
                <a:close/>
                <a:moveTo>
                  <a:pt x="1432" y="340"/>
                </a:moveTo>
                <a:cubicBezTo>
                  <a:pt x="1431" y="340"/>
                  <a:pt x="1430" y="340"/>
                  <a:pt x="1430" y="342"/>
                </a:cubicBezTo>
                <a:cubicBezTo>
                  <a:pt x="1432" y="344"/>
                  <a:pt x="1435" y="342"/>
                  <a:pt x="1433" y="337"/>
                </a:cubicBezTo>
                <a:cubicBezTo>
                  <a:pt x="1430" y="339"/>
                  <a:pt x="1428" y="333"/>
                  <a:pt x="1425" y="334"/>
                </a:cubicBezTo>
                <a:cubicBezTo>
                  <a:pt x="1425" y="336"/>
                  <a:pt x="1424" y="337"/>
                  <a:pt x="1426" y="340"/>
                </a:cubicBezTo>
                <a:cubicBezTo>
                  <a:pt x="1428" y="340"/>
                  <a:pt x="1431" y="336"/>
                  <a:pt x="1432" y="340"/>
                </a:cubicBezTo>
                <a:close/>
                <a:moveTo>
                  <a:pt x="1221" y="413"/>
                </a:moveTo>
                <a:cubicBezTo>
                  <a:pt x="1222" y="417"/>
                  <a:pt x="1228" y="414"/>
                  <a:pt x="1226" y="409"/>
                </a:cubicBezTo>
                <a:cubicBezTo>
                  <a:pt x="1214" y="413"/>
                  <a:pt x="1207" y="413"/>
                  <a:pt x="1196" y="420"/>
                </a:cubicBezTo>
                <a:cubicBezTo>
                  <a:pt x="1203" y="422"/>
                  <a:pt x="1218" y="420"/>
                  <a:pt x="1221" y="413"/>
                </a:cubicBezTo>
                <a:close/>
                <a:moveTo>
                  <a:pt x="1396" y="374"/>
                </a:moveTo>
                <a:cubicBezTo>
                  <a:pt x="1397" y="376"/>
                  <a:pt x="1397" y="382"/>
                  <a:pt x="1400" y="379"/>
                </a:cubicBezTo>
                <a:cubicBezTo>
                  <a:pt x="1398" y="374"/>
                  <a:pt x="1396" y="371"/>
                  <a:pt x="1397" y="367"/>
                </a:cubicBezTo>
                <a:cubicBezTo>
                  <a:pt x="1399" y="369"/>
                  <a:pt x="1399" y="376"/>
                  <a:pt x="1401" y="375"/>
                </a:cubicBezTo>
                <a:cubicBezTo>
                  <a:pt x="1400" y="370"/>
                  <a:pt x="1399" y="365"/>
                  <a:pt x="1396" y="362"/>
                </a:cubicBezTo>
                <a:cubicBezTo>
                  <a:pt x="1395" y="370"/>
                  <a:pt x="1383" y="366"/>
                  <a:pt x="1380" y="373"/>
                </a:cubicBezTo>
                <a:cubicBezTo>
                  <a:pt x="1375" y="368"/>
                  <a:pt x="1366" y="387"/>
                  <a:pt x="1359" y="381"/>
                </a:cubicBezTo>
                <a:cubicBezTo>
                  <a:pt x="1358" y="384"/>
                  <a:pt x="1360" y="388"/>
                  <a:pt x="1357" y="389"/>
                </a:cubicBezTo>
                <a:cubicBezTo>
                  <a:pt x="1354" y="385"/>
                  <a:pt x="1353" y="388"/>
                  <a:pt x="1352" y="391"/>
                </a:cubicBezTo>
                <a:cubicBezTo>
                  <a:pt x="1351" y="390"/>
                  <a:pt x="1351" y="388"/>
                  <a:pt x="1350" y="388"/>
                </a:cubicBezTo>
                <a:cubicBezTo>
                  <a:pt x="1354" y="400"/>
                  <a:pt x="1361" y="384"/>
                  <a:pt x="1365" y="391"/>
                </a:cubicBezTo>
                <a:cubicBezTo>
                  <a:pt x="1369" y="400"/>
                  <a:pt x="1369" y="405"/>
                  <a:pt x="1373" y="408"/>
                </a:cubicBezTo>
                <a:cubicBezTo>
                  <a:pt x="1372" y="401"/>
                  <a:pt x="1365" y="394"/>
                  <a:pt x="1366" y="387"/>
                </a:cubicBezTo>
                <a:cubicBezTo>
                  <a:pt x="1367" y="387"/>
                  <a:pt x="1368" y="387"/>
                  <a:pt x="1368" y="387"/>
                </a:cubicBezTo>
                <a:cubicBezTo>
                  <a:pt x="1370" y="391"/>
                  <a:pt x="1371" y="395"/>
                  <a:pt x="1372" y="399"/>
                </a:cubicBezTo>
                <a:cubicBezTo>
                  <a:pt x="1374" y="398"/>
                  <a:pt x="1376" y="397"/>
                  <a:pt x="1377" y="401"/>
                </a:cubicBezTo>
                <a:cubicBezTo>
                  <a:pt x="1379" y="399"/>
                  <a:pt x="1380" y="393"/>
                  <a:pt x="1380" y="399"/>
                </a:cubicBezTo>
                <a:cubicBezTo>
                  <a:pt x="1383" y="397"/>
                  <a:pt x="1382" y="394"/>
                  <a:pt x="1386" y="397"/>
                </a:cubicBezTo>
                <a:cubicBezTo>
                  <a:pt x="1388" y="396"/>
                  <a:pt x="1384" y="390"/>
                  <a:pt x="1386" y="389"/>
                </a:cubicBezTo>
                <a:cubicBezTo>
                  <a:pt x="1387" y="392"/>
                  <a:pt x="1388" y="399"/>
                  <a:pt x="1390" y="399"/>
                </a:cubicBezTo>
                <a:cubicBezTo>
                  <a:pt x="1388" y="393"/>
                  <a:pt x="1389" y="388"/>
                  <a:pt x="1383" y="388"/>
                </a:cubicBezTo>
                <a:cubicBezTo>
                  <a:pt x="1381" y="390"/>
                  <a:pt x="1384" y="394"/>
                  <a:pt x="1380" y="394"/>
                </a:cubicBezTo>
                <a:cubicBezTo>
                  <a:pt x="1380" y="388"/>
                  <a:pt x="1379" y="392"/>
                  <a:pt x="1377" y="387"/>
                </a:cubicBezTo>
                <a:cubicBezTo>
                  <a:pt x="1379" y="386"/>
                  <a:pt x="1380" y="391"/>
                  <a:pt x="1382" y="389"/>
                </a:cubicBezTo>
                <a:cubicBezTo>
                  <a:pt x="1384" y="386"/>
                  <a:pt x="1379" y="383"/>
                  <a:pt x="1381" y="382"/>
                </a:cubicBezTo>
                <a:cubicBezTo>
                  <a:pt x="1384" y="385"/>
                  <a:pt x="1383" y="383"/>
                  <a:pt x="1387" y="383"/>
                </a:cubicBezTo>
                <a:cubicBezTo>
                  <a:pt x="1386" y="378"/>
                  <a:pt x="1392" y="378"/>
                  <a:pt x="1391" y="374"/>
                </a:cubicBezTo>
                <a:cubicBezTo>
                  <a:pt x="1394" y="379"/>
                  <a:pt x="1388" y="377"/>
                  <a:pt x="1391" y="382"/>
                </a:cubicBezTo>
                <a:cubicBezTo>
                  <a:pt x="1395" y="381"/>
                  <a:pt x="1393" y="375"/>
                  <a:pt x="1396" y="374"/>
                </a:cubicBezTo>
                <a:close/>
                <a:moveTo>
                  <a:pt x="1405" y="377"/>
                </a:moveTo>
                <a:cubicBezTo>
                  <a:pt x="1404" y="371"/>
                  <a:pt x="1405" y="364"/>
                  <a:pt x="1399" y="363"/>
                </a:cubicBezTo>
                <a:cubicBezTo>
                  <a:pt x="1405" y="367"/>
                  <a:pt x="1399" y="376"/>
                  <a:pt x="1405" y="377"/>
                </a:cubicBezTo>
                <a:close/>
                <a:moveTo>
                  <a:pt x="1237" y="437"/>
                </a:moveTo>
                <a:cubicBezTo>
                  <a:pt x="1235" y="431"/>
                  <a:pt x="1235" y="428"/>
                  <a:pt x="1231" y="424"/>
                </a:cubicBezTo>
                <a:cubicBezTo>
                  <a:pt x="1235" y="431"/>
                  <a:pt x="1233" y="436"/>
                  <a:pt x="1237" y="437"/>
                </a:cubicBezTo>
                <a:close/>
                <a:moveTo>
                  <a:pt x="1260" y="438"/>
                </a:moveTo>
                <a:cubicBezTo>
                  <a:pt x="1259" y="434"/>
                  <a:pt x="1260" y="431"/>
                  <a:pt x="1256" y="431"/>
                </a:cubicBezTo>
                <a:cubicBezTo>
                  <a:pt x="1260" y="437"/>
                  <a:pt x="1255" y="437"/>
                  <a:pt x="1257" y="442"/>
                </a:cubicBezTo>
                <a:cubicBezTo>
                  <a:pt x="1260" y="439"/>
                  <a:pt x="1257" y="438"/>
                  <a:pt x="1261" y="442"/>
                </a:cubicBezTo>
                <a:cubicBezTo>
                  <a:pt x="1260" y="436"/>
                  <a:pt x="1277" y="446"/>
                  <a:pt x="1275" y="434"/>
                </a:cubicBezTo>
                <a:cubicBezTo>
                  <a:pt x="1271" y="432"/>
                  <a:pt x="1267" y="436"/>
                  <a:pt x="1265" y="434"/>
                </a:cubicBezTo>
                <a:cubicBezTo>
                  <a:pt x="1266" y="428"/>
                  <a:pt x="1269" y="430"/>
                  <a:pt x="1266" y="422"/>
                </a:cubicBezTo>
                <a:cubicBezTo>
                  <a:pt x="1270" y="428"/>
                  <a:pt x="1273" y="433"/>
                  <a:pt x="1278" y="435"/>
                </a:cubicBezTo>
                <a:cubicBezTo>
                  <a:pt x="1283" y="429"/>
                  <a:pt x="1288" y="433"/>
                  <a:pt x="1291" y="430"/>
                </a:cubicBezTo>
                <a:cubicBezTo>
                  <a:pt x="1290" y="428"/>
                  <a:pt x="1289" y="425"/>
                  <a:pt x="1287" y="425"/>
                </a:cubicBezTo>
                <a:cubicBezTo>
                  <a:pt x="1288" y="427"/>
                  <a:pt x="1277" y="435"/>
                  <a:pt x="1273" y="428"/>
                </a:cubicBezTo>
                <a:cubicBezTo>
                  <a:pt x="1276" y="428"/>
                  <a:pt x="1271" y="413"/>
                  <a:pt x="1271" y="417"/>
                </a:cubicBezTo>
                <a:cubicBezTo>
                  <a:pt x="1271" y="420"/>
                  <a:pt x="1274" y="425"/>
                  <a:pt x="1272" y="425"/>
                </a:cubicBezTo>
                <a:cubicBezTo>
                  <a:pt x="1271" y="425"/>
                  <a:pt x="1271" y="426"/>
                  <a:pt x="1270" y="426"/>
                </a:cubicBezTo>
                <a:cubicBezTo>
                  <a:pt x="1269" y="422"/>
                  <a:pt x="1270" y="419"/>
                  <a:pt x="1266" y="419"/>
                </a:cubicBezTo>
                <a:cubicBezTo>
                  <a:pt x="1267" y="421"/>
                  <a:pt x="1265" y="421"/>
                  <a:pt x="1264" y="421"/>
                </a:cubicBezTo>
                <a:cubicBezTo>
                  <a:pt x="1264" y="423"/>
                  <a:pt x="1265" y="426"/>
                  <a:pt x="1264" y="426"/>
                </a:cubicBezTo>
                <a:cubicBezTo>
                  <a:pt x="1263" y="421"/>
                  <a:pt x="1256" y="422"/>
                  <a:pt x="1256" y="426"/>
                </a:cubicBezTo>
                <a:cubicBezTo>
                  <a:pt x="1256" y="426"/>
                  <a:pt x="1257" y="426"/>
                  <a:pt x="1257" y="427"/>
                </a:cubicBezTo>
                <a:cubicBezTo>
                  <a:pt x="1258" y="427"/>
                  <a:pt x="1259" y="428"/>
                  <a:pt x="1260" y="428"/>
                </a:cubicBezTo>
                <a:cubicBezTo>
                  <a:pt x="1259" y="426"/>
                  <a:pt x="1259" y="424"/>
                  <a:pt x="1261" y="424"/>
                </a:cubicBezTo>
                <a:cubicBezTo>
                  <a:pt x="1262" y="430"/>
                  <a:pt x="1264" y="436"/>
                  <a:pt x="1260" y="438"/>
                </a:cubicBezTo>
                <a:close/>
                <a:moveTo>
                  <a:pt x="1182" y="460"/>
                </a:moveTo>
                <a:cubicBezTo>
                  <a:pt x="1179" y="460"/>
                  <a:pt x="1179" y="454"/>
                  <a:pt x="1176" y="457"/>
                </a:cubicBezTo>
                <a:cubicBezTo>
                  <a:pt x="1178" y="460"/>
                  <a:pt x="1173" y="463"/>
                  <a:pt x="1177" y="465"/>
                </a:cubicBezTo>
                <a:cubicBezTo>
                  <a:pt x="1175" y="457"/>
                  <a:pt x="1182" y="462"/>
                  <a:pt x="1182" y="460"/>
                </a:cubicBezTo>
                <a:close/>
                <a:moveTo>
                  <a:pt x="1173" y="466"/>
                </a:moveTo>
                <a:cubicBezTo>
                  <a:pt x="1172" y="464"/>
                  <a:pt x="1169" y="452"/>
                  <a:pt x="1169" y="458"/>
                </a:cubicBezTo>
                <a:cubicBezTo>
                  <a:pt x="1174" y="467"/>
                  <a:pt x="1170" y="468"/>
                  <a:pt x="1174" y="474"/>
                </a:cubicBezTo>
                <a:cubicBezTo>
                  <a:pt x="1179" y="468"/>
                  <a:pt x="1200" y="469"/>
                  <a:pt x="1202" y="458"/>
                </a:cubicBezTo>
                <a:cubicBezTo>
                  <a:pt x="1194" y="458"/>
                  <a:pt x="1185" y="471"/>
                  <a:pt x="1186" y="462"/>
                </a:cubicBezTo>
                <a:cubicBezTo>
                  <a:pt x="1181" y="465"/>
                  <a:pt x="1179" y="465"/>
                  <a:pt x="1173" y="466"/>
                </a:cubicBezTo>
                <a:close/>
                <a:moveTo>
                  <a:pt x="1340" y="410"/>
                </a:moveTo>
                <a:cubicBezTo>
                  <a:pt x="1341" y="407"/>
                  <a:pt x="1338" y="401"/>
                  <a:pt x="1339" y="397"/>
                </a:cubicBezTo>
                <a:cubicBezTo>
                  <a:pt x="1337" y="398"/>
                  <a:pt x="1336" y="398"/>
                  <a:pt x="1334" y="398"/>
                </a:cubicBezTo>
                <a:cubicBezTo>
                  <a:pt x="1339" y="403"/>
                  <a:pt x="1335" y="411"/>
                  <a:pt x="1340" y="410"/>
                </a:cubicBezTo>
                <a:close/>
                <a:moveTo>
                  <a:pt x="1353" y="405"/>
                </a:moveTo>
                <a:cubicBezTo>
                  <a:pt x="1353" y="405"/>
                  <a:pt x="1352" y="406"/>
                  <a:pt x="1352" y="404"/>
                </a:cubicBezTo>
                <a:cubicBezTo>
                  <a:pt x="1353" y="404"/>
                  <a:pt x="1354" y="403"/>
                  <a:pt x="1355" y="403"/>
                </a:cubicBezTo>
                <a:cubicBezTo>
                  <a:pt x="1354" y="400"/>
                  <a:pt x="1353" y="398"/>
                  <a:pt x="1351" y="398"/>
                </a:cubicBezTo>
                <a:cubicBezTo>
                  <a:pt x="1351" y="400"/>
                  <a:pt x="1352" y="402"/>
                  <a:pt x="1351" y="403"/>
                </a:cubicBezTo>
                <a:cubicBezTo>
                  <a:pt x="1350" y="401"/>
                  <a:pt x="1349" y="401"/>
                  <a:pt x="1348" y="400"/>
                </a:cubicBezTo>
                <a:cubicBezTo>
                  <a:pt x="1349" y="402"/>
                  <a:pt x="1349" y="404"/>
                  <a:pt x="1350" y="406"/>
                </a:cubicBezTo>
                <a:cubicBezTo>
                  <a:pt x="1352" y="405"/>
                  <a:pt x="1354" y="408"/>
                  <a:pt x="1353" y="405"/>
                </a:cubicBezTo>
                <a:close/>
                <a:moveTo>
                  <a:pt x="1245" y="448"/>
                </a:moveTo>
                <a:cubicBezTo>
                  <a:pt x="1242" y="441"/>
                  <a:pt x="1246" y="443"/>
                  <a:pt x="1248" y="445"/>
                </a:cubicBezTo>
                <a:cubicBezTo>
                  <a:pt x="1247" y="443"/>
                  <a:pt x="1246" y="436"/>
                  <a:pt x="1244" y="437"/>
                </a:cubicBezTo>
                <a:cubicBezTo>
                  <a:pt x="1246" y="443"/>
                  <a:pt x="1238" y="443"/>
                  <a:pt x="1245" y="448"/>
                </a:cubicBezTo>
                <a:close/>
                <a:moveTo>
                  <a:pt x="1252" y="446"/>
                </a:moveTo>
                <a:cubicBezTo>
                  <a:pt x="1250" y="440"/>
                  <a:pt x="1251" y="438"/>
                  <a:pt x="1247" y="435"/>
                </a:cubicBezTo>
                <a:cubicBezTo>
                  <a:pt x="1249" y="440"/>
                  <a:pt x="1247" y="446"/>
                  <a:pt x="1252" y="446"/>
                </a:cubicBezTo>
                <a:close/>
                <a:moveTo>
                  <a:pt x="1343" y="406"/>
                </a:moveTo>
                <a:cubicBezTo>
                  <a:pt x="1344" y="408"/>
                  <a:pt x="1346" y="406"/>
                  <a:pt x="1347" y="406"/>
                </a:cubicBezTo>
                <a:cubicBezTo>
                  <a:pt x="1345" y="399"/>
                  <a:pt x="1344" y="405"/>
                  <a:pt x="1342" y="403"/>
                </a:cubicBezTo>
                <a:cubicBezTo>
                  <a:pt x="1342" y="404"/>
                  <a:pt x="1342" y="405"/>
                  <a:pt x="1343" y="406"/>
                </a:cubicBezTo>
                <a:close/>
                <a:moveTo>
                  <a:pt x="1480" y="366"/>
                </a:moveTo>
                <a:cubicBezTo>
                  <a:pt x="1485" y="367"/>
                  <a:pt x="1479" y="361"/>
                  <a:pt x="1482" y="361"/>
                </a:cubicBezTo>
                <a:cubicBezTo>
                  <a:pt x="1483" y="360"/>
                  <a:pt x="1485" y="362"/>
                  <a:pt x="1485" y="360"/>
                </a:cubicBezTo>
                <a:cubicBezTo>
                  <a:pt x="1483" y="360"/>
                  <a:pt x="1482" y="358"/>
                  <a:pt x="1481" y="354"/>
                </a:cubicBezTo>
                <a:cubicBezTo>
                  <a:pt x="1480" y="355"/>
                  <a:pt x="1479" y="355"/>
                  <a:pt x="1478" y="355"/>
                </a:cubicBezTo>
                <a:cubicBezTo>
                  <a:pt x="1480" y="360"/>
                  <a:pt x="1478" y="362"/>
                  <a:pt x="1480" y="366"/>
                </a:cubicBezTo>
                <a:close/>
                <a:moveTo>
                  <a:pt x="1225" y="453"/>
                </a:moveTo>
                <a:cubicBezTo>
                  <a:pt x="1227" y="449"/>
                  <a:pt x="1230" y="451"/>
                  <a:pt x="1232" y="447"/>
                </a:cubicBezTo>
                <a:cubicBezTo>
                  <a:pt x="1230" y="449"/>
                  <a:pt x="1229" y="446"/>
                  <a:pt x="1228" y="445"/>
                </a:cubicBezTo>
                <a:cubicBezTo>
                  <a:pt x="1229" y="451"/>
                  <a:pt x="1222" y="446"/>
                  <a:pt x="1225" y="453"/>
                </a:cubicBezTo>
                <a:close/>
                <a:moveTo>
                  <a:pt x="1364" y="408"/>
                </a:moveTo>
                <a:cubicBezTo>
                  <a:pt x="1365" y="410"/>
                  <a:pt x="1365" y="414"/>
                  <a:pt x="1367" y="414"/>
                </a:cubicBezTo>
                <a:cubicBezTo>
                  <a:pt x="1364" y="407"/>
                  <a:pt x="1368" y="410"/>
                  <a:pt x="1370" y="409"/>
                </a:cubicBezTo>
                <a:cubicBezTo>
                  <a:pt x="1368" y="404"/>
                  <a:pt x="1366" y="407"/>
                  <a:pt x="1364" y="408"/>
                </a:cubicBezTo>
                <a:close/>
                <a:moveTo>
                  <a:pt x="1361" y="430"/>
                </a:moveTo>
                <a:cubicBezTo>
                  <a:pt x="1363" y="430"/>
                  <a:pt x="1369" y="431"/>
                  <a:pt x="1366" y="424"/>
                </a:cubicBezTo>
                <a:cubicBezTo>
                  <a:pt x="1364" y="425"/>
                  <a:pt x="1365" y="427"/>
                  <a:pt x="1364" y="428"/>
                </a:cubicBezTo>
                <a:cubicBezTo>
                  <a:pt x="1363" y="426"/>
                  <a:pt x="1362" y="423"/>
                  <a:pt x="1361" y="423"/>
                </a:cubicBezTo>
                <a:cubicBezTo>
                  <a:pt x="1361" y="424"/>
                  <a:pt x="1360" y="425"/>
                  <a:pt x="1360" y="423"/>
                </a:cubicBezTo>
                <a:cubicBezTo>
                  <a:pt x="1359" y="422"/>
                  <a:pt x="1359" y="421"/>
                  <a:pt x="1358" y="422"/>
                </a:cubicBezTo>
                <a:cubicBezTo>
                  <a:pt x="1359" y="425"/>
                  <a:pt x="1360" y="427"/>
                  <a:pt x="1361" y="430"/>
                </a:cubicBezTo>
                <a:close/>
                <a:moveTo>
                  <a:pt x="536" y="719"/>
                </a:moveTo>
                <a:cubicBezTo>
                  <a:pt x="535" y="720"/>
                  <a:pt x="534" y="717"/>
                  <a:pt x="533" y="717"/>
                </a:cubicBezTo>
                <a:cubicBezTo>
                  <a:pt x="533" y="718"/>
                  <a:pt x="534" y="720"/>
                  <a:pt x="533" y="721"/>
                </a:cubicBezTo>
                <a:cubicBezTo>
                  <a:pt x="532" y="720"/>
                  <a:pt x="532" y="719"/>
                  <a:pt x="531" y="719"/>
                </a:cubicBezTo>
                <a:cubicBezTo>
                  <a:pt x="534" y="721"/>
                  <a:pt x="535" y="731"/>
                  <a:pt x="535" y="727"/>
                </a:cubicBezTo>
                <a:cubicBezTo>
                  <a:pt x="536" y="725"/>
                  <a:pt x="536" y="722"/>
                  <a:pt x="536" y="719"/>
                </a:cubicBezTo>
                <a:close/>
                <a:moveTo>
                  <a:pt x="1361" y="440"/>
                </a:moveTo>
                <a:cubicBezTo>
                  <a:pt x="1365" y="439"/>
                  <a:pt x="1365" y="435"/>
                  <a:pt x="1370" y="435"/>
                </a:cubicBezTo>
                <a:cubicBezTo>
                  <a:pt x="1370" y="437"/>
                  <a:pt x="1371" y="439"/>
                  <a:pt x="1372" y="439"/>
                </a:cubicBezTo>
                <a:cubicBezTo>
                  <a:pt x="1372" y="437"/>
                  <a:pt x="1373" y="436"/>
                  <a:pt x="1371" y="433"/>
                </a:cubicBezTo>
                <a:cubicBezTo>
                  <a:pt x="1365" y="434"/>
                  <a:pt x="1362" y="434"/>
                  <a:pt x="1361" y="440"/>
                </a:cubicBezTo>
                <a:close/>
                <a:moveTo>
                  <a:pt x="1145" y="540"/>
                </a:moveTo>
                <a:cubicBezTo>
                  <a:pt x="1147" y="538"/>
                  <a:pt x="1153" y="539"/>
                  <a:pt x="1150" y="534"/>
                </a:cubicBezTo>
                <a:cubicBezTo>
                  <a:pt x="1148" y="535"/>
                  <a:pt x="1144" y="536"/>
                  <a:pt x="1145" y="540"/>
                </a:cubicBezTo>
                <a:close/>
                <a:moveTo>
                  <a:pt x="1226" y="523"/>
                </a:moveTo>
                <a:cubicBezTo>
                  <a:pt x="1225" y="525"/>
                  <a:pt x="1224" y="526"/>
                  <a:pt x="1222" y="525"/>
                </a:cubicBezTo>
                <a:cubicBezTo>
                  <a:pt x="1223" y="527"/>
                  <a:pt x="1225" y="529"/>
                  <a:pt x="1226" y="530"/>
                </a:cubicBezTo>
                <a:cubicBezTo>
                  <a:pt x="1228" y="524"/>
                  <a:pt x="1237" y="522"/>
                  <a:pt x="1240" y="517"/>
                </a:cubicBezTo>
                <a:cubicBezTo>
                  <a:pt x="1240" y="519"/>
                  <a:pt x="1241" y="521"/>
                  <a:pt x="1242" y="521"/>
                </a:cubicBezTo>
                <a:cubicBezTo>
                  <a:pt x="1242" y="519"/>
                  <a:pt x="1241" y="517"/>
                  <a:pt x="1242" y="516"/>
                </a:cubicBezTo>
                <a:cubicBezTo>
                  <a:pt x="1244" y="515"/>
                  <a:pt x="1244" y="520"/>
                  <a:pt x="1245" y="520"/>
                </a:cubicBezTo>
                <a:cubicBezTo>
                  <a:pt x="1246" y="518"/>
                  <a:pt x="1244" y="514"/>
                  <a:pt x="1247" y="514"/>
                </a:cubicBezTo>
                <a:cubicBezTo>
                  <a:pt x="1250" y="521"/>
                  <a:pt x="1255" y="515"/>
                  <a:pt x="1260" y="513"/>
                </a:cubicBezTo>
                <a:cubicBezTo>
                  <a:pt x="1257" y="506"/>
                  <a:pt x="1253" y="509"/>
                  <a:pt x="1255" y="502"/>
                </a:cubicBezTo>
                <a:cubicBezTo>
                  <a:pt x="1250" y="501"/>
                  <a:pt x="1246" y="501"/>
                  <a:pt x="1243" y="507"/>
                </a:cubicBezTo>
                <a:cubicBezTo>
                  <a:pt x="1246" y="508"/>
                  <a:pt x="1248" y="507"/>
                  <a:pt x="1250" y="510"/>
                </a:cubicBezTo>
                <a:cubicBezTo>
                  <a:pt x="1246" y="511"/>
                  <a:pt x="1246" y="509"/>
                  <a:pt x="1245" y="513"/>
                </a:cubicBezTo>
                <a:cubicBezTo>
                  <a:pt x="1241" y="510"/>
                  <a:pt x="1227" y="519"/>
                  <a:pt x="1221" y="522"/>
                </a:cubicBezTo>
                <a:cubicBezTo>
                  <a:pt x="1222" y="523"/>
                  <a:pt x="1225" y="520"/>
                  <a:pt x="1226" y="523"/>
                </a:cubicBezTo>
                <a:close/>
                <a:moveTo>
                  <a:pt x="1155" y="565"/>
                </a:moveTo>
                <a:cubicBezTo>
                  <a:pt x="1162" y="568"/>
                  <a:pt x="1177" y="565"/>
                  <a:pt x="1181" y="557"/>
                </a:cubicBezTo>
                <a:cubicBezTo>
                  <a:pt x="1174" y="558"/>
                  <a:pt x="1165" y="557"/>
                  <a:pt x="1160" y="561"/>
                </a:cubicBezTo>
                <a:cubicBezTo>
                  <a:pt x="1162" y="557"/>
                  <a:pt x="1157" y="555"/>
                  <a:pt x="1160" y="551"/>
                </a:cubicBezTo>
                <a:cubicBezTo>
                  <a:pt x="1158" y="553"/>
                  <a:pt x="1152" y="552"/>
                  <a:pt x="1153" y="555"/>
                </a:cubicBezTo>
                <a:cubicBezTo>
                  <a:pt x="1156" y="558"/>
                  <a:pt x="1156" y="552"/>
                  <a:pt x="1158" y="555"/>
                </a:cubicBezTo>
                <a:cubicBezTo>
                  <a:pt x="1158" y="557"/>
                  <a:pt x="1159" y="558"/>
                  <a:pt x="1159" y="560"/>
                </a:cubicBezTo>
                <a:cubicBezTo>
                  <a:pt x="1157" y="560"/>
                  <a:pt x="1154" y="561"/>
                  <a:pt x="1155" y="565"/>
                </a:cubicBezTo>
                <a:close/>
                <a:moveTo>
                  <a:pt x="1175" y="546"/>
                </a:moveTo>
                <a:cubicBezTo>
                  <a:pt x="1173" y="548"/>
                  <a:pt x="1166" y="547"/>
                  <a:pt x="1167" y="550"/>
                </a:cubicBezTo>
                <a:cubicBezTo>
                  <a:pt x="1170" y="549"/>
                  <a:pt x="1175" y="552"/>
                  <a:pt x="1175" y="546"/>
                </a:cubicBezTo>
                <a:close/>
                <a:moveTo>
                  <a:pt x="1094" y="581"/>
                </a:moveTo>
                <a:cubicBezTo>
                  <a:pt x="1097" y="579"/>
                  <a:pt x="1104" y="579"/>
                  <a:pt x="1105" y="575"/>
                </a:cubicBezTo>
                <a:cubicBezTo>
                  <a:pt x="1101" y="572"/>
                  <a:pt x="1093" y="575"/>
                  <a:pt x="1094" y="581"/>
                </a:cubicBezTo>
                <a:close/>
                <a:moveTo>
                  <a:pt x="416" y="820"/>
                </a:moveTo>
                <a:cubicBezTo>
                  <a:pt x="419" y="823"/>
                  <a:pt x="422" y="813"/>
                  <a:pt x="418" y="812"/>
                </a:cubicBezTo>
                <a:cubicBezTo>
                  <a:pt x="418" y="815"/>
                  <a:pt x="415" y="816"/>
                  <a:pt x="416" y="820"/>
                </a:cubicBezTo>
                <a:close/>
                <a:moveTo>
                  <a:pt x="526" y="783"/>
                </a:moveTo>
                <a:cubicBezTo>
                  <a:pt x="528" y="782"/>
                  <a:pt x="530" y="781"/>
                  <a:pt x="530" y="778"/>
                </a:cubicBezTo>
                <a:cubicBezTo>
                  <a:pt x="529" y="779"/>
                  <a:pt x="526" y="780"/>
                  <a:pt x="525" y="778"/>
                </a:cubicBezTo>
                <a:cubicBezTo>
                  <a:pt x="527" y="778"/>
                  <a:pt x="526" y="776"/>
                  <a:pt x="524" y="777"/>
                </a:cubicBezTo>
                <a:cubicBezTo>
                  <a:pt x="525" y="779"/>
                  <a:pt x="525" y="781"/>
                  <a:pt x="526" y="783"/>
                </a:cubicBezTo>
                <a:close/>
                <a:moveTo>
                  <a:pt x="1210" y="544"/>
                </a:moveTo>
                <a:cubicBezTo>
                  <a:pt x="1209" y="547"/>
                  <a:pt x="1206" y="548"/>
                  <a:pt x="1203" y="549"/>
                </a:cubicBezTo>
                <a:cubicBezTo>
                  <a:pt x="1203" y="547"/>
                  <a:pt x="1201" y="544"/>
                  <a:pt x="1201" y="547"/>
                </a:cubicBezTo>
                <a:cubicBezTo>
                  <a:pt x="1202" y="551"/>
                  <a:pt x="1204" y="554"/>
                  <a:pt x="1206" y="554"/>
                </a:cubicBezTo>
                <a:cubicBezTo>
                  <a:pt x="1206" y="550"/>
                  <a:pt x="1209" y="552"/>
                  <a:pt x="1213" y="553"/>
                </a:cubicBezTo>
                <a:cubicBezTo>
                  <a:pt x="1210" y="548"/>
                  <a:pt x="1215" y="549"/>
                  <a:pt x="1215" y="545"/>
                </a:cubicBezTo>
                <a:cubicBezTo>
                  <a:pt x="1211" y="546"/>
                  <a:pt x="1211" y="550"/>
                  <a:pt x="1210" y="544"/>
                </a:cubicBezTo>
                <a:close/>
                <a:moveTo>
                  <a:pt x="574" y="767"/>
                </a:moveTo>
                <a:cubicBezTo>
                  <a:pt x="577" y="774"/>
                  <a:pt x="583" y="768"/>
                  <a:pt x="584" y="763"/>
                </a:cubicBezTo>
                <a:cubicBezTo>
                  <a:pt x="580" y="766"/>
                  <a:pt x="578" y="767"/>
                  <a:pt x="574" y="767"/>
                </a:cubicBezTo>
                <a:close/>
                <a:moveTo>
                  <a:pt x="1218" y="550"/>
                </a:moveTo>
                <a:cubicBezTo>
                  <a:pt x="1221" y="548"/>
                  <a:pt x="1223" y="546"/>
                  <a:pt x="1222" y="543"/>
                </a:cubicBezTo>
                <a:cubicBezTo>
                  <a:pt x="1220" y="547"/>
                  <a:pt x="1215" y="542"/>
                  <a:pt x="1218" y="550"/>
                </a:cubicBezTo>
                <a:close/>
                <a:moveTo>
                  <a:pt x="1196" y="557"/>
                </a:moveTo>
                <a:cubicBezTo>
                  <a:pt x="1195" y="559"/>
                  <a:pt x="1192" y="560"/>
                  <a:pt x="1187" y="562"/>
                </a:cubicBezTo>
                <a:cubicBezTo>
                  <a:pt x="1188" y="568"/>
                  <a:pt x="1192" y="561"/>
                  <a:pt x="1193" y="565"/>
                </a:cubicBezTo>
                <a:cubicBezTo>
                  <a:pt x="1191" y="574"/>
                  <a:pt x="1174" y="570"/>
                  <a:pt x="1173" y="575"/>
                </a:cubicBezTo>
                <a:cubicBezTo>
                  <a:pt x="1173" y="573"/>
                  <a:pt x="1173" y="572"/>
                  <a:pt x="1172" y="569"/>
                </a:cubicBezTo>
                <a:cubicBezTo>
                  <a:pt x="1169" y="571"/>
                  <a:pt x="1167" y="579"/>
                  <a:pt x="1172" y="582"/>
                </a:cubicBezTo>
                <a:cubicBezTo>
                  <a:pt x="1169" y="573"/>
                  <a:pt x="1182" y="578"/>
                  <a:pt x="1185" y="573"/>
                </a:cubicBezTo>
                <a:cubicBezTo>
                  <a:pt x="1184" y="577"/>
                  <a:pt x="1186" y="574"/>
                  <a:pt x="1188" y="577"/>
                </a:cubicBezTo>
                <a:cubicBezTo>
                  <a:pt x="1192" y="575"/>
                  <a:pt x="1190" y="572"/>
                  <a:pt x="1190" y="571"/>
                </a:cubicBezTo>
                <a:cubicBezTo>
                  <a:pt x="1192" y="570"/>
                  <a:pt x="1193" y="574"/>
                  <a:pt x="1195" y="573"/>
                </a:cubicBezTo>
                <a:cubicBezTo>
                  <a:pt x="1194" y="570"/>
                  <a:pt x="1192" y="569"/>
                  <a:pt x="1193" y="568"/>
                </a:cubicBezTo>
                <a:cubicBezTo>
                  <a:pt x="1195" y="567"/>
                  <a:pt x="1195" y="575"/>
                  <a:pt x="1198" y="571"/>
                </a:cubicBezTo>
                <a:cubicBezTo>
                  <a:pt x="1198" y="567"/>
                  <a:pt x="1202" y="561"/>
                  <a:pt x="1196" y="557"/>
                </a:cubicBezTo>
                <a:close/>
                <a:moveTo>
                  <a:pt x="1202" y="565"/>
                </a:moveTo>
                <a:cubicBezTo>
                  <a:pt x="1203" y="565"/>
                  <a:pt x="1204" y="564"/>
                  <a:pt x="1206" y="564"/>
                </a:cubicBezTo>
                <a:cubicBezTo>
                  <a:pt x="1205" y="562"/>
                  <a:pt x="1204" y="556"/>
                  <a:pt x="1202" y="557"/>
                </a:cubicBezTo>
                <a:cubicBezTo>
                  <a:pt x="1203" y="562"/>
                  <a:pt x="1200" y="556"/>
                  <a:pt x="1199" y="556"/>
                </a:cubicBezTo>
                <a:cubicBezTo>
                  <a:pt x="1200" y="559"/>
                  <a:pt x="1201" y="562"/>
                  <a:pt x="1202" y="565"/>
                </a:cubicBezTo>
                <a:close/>
                <a:moveTo>
                  <a:pt x="601" y="774"/>
                </a:moveTo>
                <a:cubicBezTo>
                  <a:pt x="600" y="771"/>
                  <a:pt x="604" y="772"/>
                  <a:pt x="603" y="770"/>
                </a:cubicBezTo>
                <a:cubicBezTo>
                  <a:pt x="600" y="773"/>
                  <a:pt x="601" y="765"/>
                  <a:pt x="599" y="766"/>
                </a:cubicBezTo>
                <a:cubicBezTo>
                  <a:pt x="598" y="767"/>
                  <a:pt x="599" y="774"/>
                  <a:pt x="601" y="774"/>
                </a:cubicBezTo>
                <a:close/>
                <a:moveTo>
                  <a:pt x="418" y="841"/>
                </a:moveTo>
                <a:cubicBezTo>
                  <a:pt x="418" y="838"/>
                  <a:pt x="418" y="828"/>
                  <a:pt x="416" y="833"/>
                </a:cubicBezTo>
                <a:cubicBezTo>
                  <a:pt x="419" y="834"/>
                  <a:pt x="412" y="841"/>
                  <a:pt x="418" y="841"/>
                </a:cubicBezTo>
                <a:close/>
                <a:moveTo>
                  <a:pt x="432" y="828"/>
                </a:moveTo>
                <a:cubicBezTo>
                  <a:pt x="431" y="832"/>
                  <a:pt x="429" y="826"/>
                  <a:pt x="426" y="828"/>
                </a:cubicBezTo>
                <a:cubicBezTo>
                  <a:pt x="427" y="831"/>
                  <a:pt x="428" y="830"/>
                  <a:pt x="430" y="832"/>
                </a:cubicBezTo>
                <a:cubicBezTo>
                  <a:pt x="429" y="832"/>
                  <a:pt x="429" y="833"/>
                  <a:pt x="430" y="833"/>
                </a:cubicBezTo>
                <a:cubicBezTo>
                  <a:pt x="429" y="831"/>
                  <a:pt x="436" y="828"/>
                  <a:pt x="432" y="828"/>
                </a:cubicBezTo>
                <a:close/>
                <a:moveTo>
                  <a:pt x="481" y="812"/>
                </a:moveTo>
                <a:cubicBezTo>
                  <a:pt x="482" y="813"/>
                  <a:pt x="482" y="814"/>
                  <a:pt x="483" y="813"/>
                </a:cubicBezTo>
                <a:cubicBezTo>
                  <a:pt x="482" y="811"/>
                  <a:pt x="487" y="814"/>
                  <a:pt x="484" y="808"/>
                </a:cubicBezTo>
                <a:cubicBezTo>
                  <a:pt x="483" y="808"/>
                  <a:pt x="482" y="809"/>
                  <a:pt x="480" y="809"/>
                </a:cubicBezTo>
                <a:cubicBezTo>
                  <a:pt x="480" y="810"/>
                  <a:pt x="481" y="811"/>
                  <a:pt x="481" y="812"/>
                </a:cubicBezTo>
                <a:close/>
                <a:moveTo>
                  <a:pt x="744" y="722"/>
                </a:moveTo>
                <a:cubicBezTo>
                  <a:pt x="740" y="722"/>
                  <a:pt x="739" y="727"/>
                  <a:pt x="736" y="727"/>
                </a:cubicBezTo>
                <a:cubicBezTo>
                  <a:pt x="738" y="728"/>
                  <a:pt x="746" y="727"/>
                  <a:pt x="744" y="722"/>
                </a:cubicBezTo>
                <a:close/>
                <a:moveTo>
                  <a:pt x="466" y="836"/>
                </a:moveTo>
                <a:cubicBezTo>
                  <a:pt x="467" y="837"/>
                  <a:pt x="472" y="840"/>
                  <a:pt x="471" y="836"/>
                </a:cubicBezTo>
                <a:cubicBezTo>
                  <a:pt x="471" y="836"/>
                  <a:pt x="469" y="836"/>
                  <a:pt x="469" y="835"/>
                </a:cubicBezTo>
                <a:cubicBezTo>
                  <a:pt x="467" y="830"/>
                  <a:pt x="469" y="827"/>
                  <a:pt x="465" y="824"/>
                </a:cubicBezTo>
                <a:cubicBezTo>
                  <a:pt x="467" y="824"/>
                  <a:pt x="468" y="822"/>
                  <a:pt x="467" y="820"/>
                </a:cubicBezTo>
                <a:cubicBezTo>
                  <a:pt x="466" y="821"/>
                  <a:pt x="465" y="820"/>
                  <a:pt x="464" y="820"/>
                </a:cubicBezTo>
                <a:cubicBezTo>
                  <a:pt x="466" y="829"/>
                  <a:pt x="465" y="829"/>
                  <a:pt x="466" y="836"/>
                </a:cubicBezTo>
                <a:close/>
                <a:moveTo>
                  <a:pt x="1153" y="587"/>
                </a:moveTo>
                <a:cubicBezTo>
                  <a:pt x="1158" y="590"/>
                  <a:pt x="1166" y="582"/>
                  <a:pt x="1169" y="583"/>
                </a:cubicBezTo>
                <a:cubicBezTo>
                  <a:pt x="1168" y="581"/>
                  <a:pt x="1167" y="578"/>
                  <a:pt x="1166" y="578"/>
                </a:cubicBezTo>
                <a:cubicBezTo>
                  <a:pt x="1167" y="584"/>
                  <a:pt x="1157" y="583"/>
                  <a:pt x="1155" y="581"/>
                </a:cubicBezTo>
                <a:cubicBezTo>
                  <a:pt x="1156" y="581"/>
                  <a:pt x="1155" y="579"/>
                  <a:pt x="1153" y="580"/>
                </a:cubicBezTo>
                <a:cubicBezTo>
                  <a:pt x="1156" y="584"/>
                  <a:pt x="1152" y="584"/>
                  <a:pt x="1153" y="587"/>
                </a:cubicBezTo>
                <a:close/>
                <a:moveTo>
                  <a:pt x="552" y="797"/>
                </a:moveTo>
                <a:cubicBezTo>
                  <a:pt x="554" y="799"/>
                  <a:pt x="554" y="806"/>
                  <a:pt x="556" y="805"/>
                </a:cubicBezTo>
                <a:cubicBezTo>
                  <a:pt x="556" y="803"/>
                  <a:pt x="555" y="802"/>
                  <a:pt x="556" y="801"/>
                </a:cubicBezTo>
                <a:cubicBezTo>
                  <a:pt x="557" y="803"/>
                  <a:pt x="558" y="802"/>
                  <a:pt x="560" y="802"/>
                </a:cubicBezTo>
                <a:cubicBezTo>
                  <a:pt x="558" y="798"/>
                  <a:pt x="560" y="797"/>
                  <a:pt x="558" y="792"/>
                </a:cubicBezTo>
                <a:cubicBezTo>
                  <a:pt x="555" y="793"/>
                  <a:pt x="550" y="792"/>
                  <a:pt x="552" y="794"/>
                </a:cubicBezTo>
                <a:cubicBezTo>
                  <a:pt x="556" y="796"/>
                  <a:pt x="556" y="803"/>
                  <a:pt x="552" y="797"/>
                </a:cubicBezTo>
                <a:close/>
                <a:moveTo>
                  <a:pt x="484" y="826"/>
                </a:moveTo>
                <a:cubicBezTo>
                  <a:pt x="486" y="825"/>
                  <a:pt x="489" y="824"/>
                  <a:pt x="491" y="826"/>
                </a:cubicBezTo>
                <a:cubicBezTo>
                  <a:pt x="490" y="823"/>
                  <a:pt x="489" y="820"/>
                  <a:pt x="487" y="820"/>
                </a:cubicBezTo>
                <a:cubicBezTo>
                  <a:pt x="483" y="822"/>
                  <a:pt x="483" y="817"/>
                  <a:pt x="484" y="826"/>
                </a:cubicBezTo>
                <a:close/>
                <a:moveTo>
                  <a:pt x="1271" y="551"/>
                </a:moveTo>
                <a:cubicBezTo>
                  <a:pt x="1274" y="550"/>
                  <a:pt x="1277" y="549"/>
                  <a:pt x="1274" y="545"/>
                </a:cubicBezTo>
                <a:cubicBezTo>
                  <a:pt x="1273" y="545"/>
                  <a:pt x="1272" y="546"/>
                  <a:pt x="1271" y="546"/>
                </a:cubicBezTo>
                <a:cubicBezTo>
                  <a:pt x="1273" y="549"/>
                  <a:pt x="1271" y="549"/>
                  <a:pt x="1271" y="551"/>
                </a:cubicBezTo>
                <a:close/>
                <a:moveTo>
                  <a:pt x="529" y="812"/>
                </a:moveTo>
                <a:cubicBezTo>
                  <a:pt x="524" y="808"/>
                  <a:pt x="520" y="818"/>
                  <a:pt x="526" y="818"/>
                </a:cubicBezTo>
                <a:cubicBezTo>
                  <a:pt x="524" y="813"/>
                  <a:pt x="528" y="818"/>
                  <a:pt x="528" y="813"/>
                </a:cubicBezTo>
                <a:cubicBezTo>
                  <a:pt x="528" y="813"/>
                  <a:pt x="529" y="814"/>
                  <a:pt x="529" y="812"/>
                </a:cubicBezTo>
                <a:close/>
                <a:moveTo>
                  <a:pt x="1242" y="566"/>
                </a:moveTo>
                <a:cubicBezTo>
                  <a:pt x="1240" y="567"/>
                  <a:pt x="1240" y="562"/>
                  <a:pt x="1237" y="565"/>
                </a:cubicBezTo>
                <a:cubicBezTo>
                  <a:pt x="1238" y="567"/>
                  <a:pt x="1235" y="567"/>
                  <a:pt x="1237" y="570"/>
                </a:cubicBezTo>
                <a:cubicBezTo>
                  <a:pt x="1241" y="575"/>
                  <a:pt x="1245" y="568"/>
                  <a:pt x="1250" y="567"/>
                </a:cubicBezTo>
                <a:cubicBezTo>
                  <a:pt x="1247" y="563"/>
                  <a:pt x="1248" y="562"/>
                  <a:pt x="1248" y="557"/>
                </a:cubicBezTo>
                <a:cubicBezTo>
                  <a:pt x="1246" y="558"/>
                  <a:pt x="1243" y="556"/>
                  <a:pt x="1243" y="559"/>
                </a:cubicBezTo>
                <a:cubicBezTo>
                  <a:pt x="1243" y="559"/>
                  <a:pt x="1247" y="563"/>
                  <a:pt x="1245" y="563"/>
                </a:cubicBezTo>
                <a:cubicBezTo>
                  <a:pt x="1243" y="559"/>
                  <a:pt x="1244" y="566"/>
                  <a:pt x="1242" y="566"/>
                </a:cubicBezTo>
                <a:close/>
                <a:moveTo>
                  <a:pt x="562" y="797"/>
                </a:moveTo>
                <a:cubicBezTo>
                  <a:pt x="562" y="799"/>
                  <a:pt x="563" y="808"/>
                  <a:pt x="564" y="803"/>
                </a:cubicBezTo>
                <a:cubicBezTo>
                  <a:pt x="563" y="801"/>
                  <a:pt x="563" y="799"/>
                  <a:pt x="564" y="798"/>
                </a:cubicBezTo>
                <a:cubicBezTo>
                  <a:pt x="565" y="800"/>
                  <a:pt x="566" y="800"/>
                  <a:pt x="567" y="801"/>
                </a:cubicBezTo>
                <a:cubicBezTo>
                  <a:pt x="567" y="805"/>
                  <a:pt x="568" y="807"/>
                  <a:pt x="571" y="809"/>
                </a:cubicBezTo>
                <a:cubicBezTo>
                  <a:pt x="568" y="805"/>
                  <a:pt x="571" y="804"/>
                  <a:pt x="570" y="801"/>
                </a:cubicBezTo>
                <a:cubicBezTo>
                  <a:pt x="566" y="799"/>
                  <a:pt x="567" y="798"/>
                  <a:pt x="565" y="795"/>
                </a:cubicBezTo>
                <a:cubicBezTo>
                  <a:pt x="565" y="797"/>
                  <a:pt x="563" y="797"/>
                  <a:pt x="562" y="797"/>
                </a:cubicBezTo>
                <a:close/>
                <a:moveTo>
                  <a:pt x="1258" y="564"/>
                </a:moveTo>
                <a:cubicBezTo>
                  <a:pt x="1258" y="564"/>
                  <a:pt x="1257" y="564"/>
                  <a:pt x="1256" y="565"/>
                </a:cubicBezTo>
                <a:cubicBezTo>
                  <a:pt x="1250" y="546"/>
                  <a:pt x="1258" y="570"/>
                  <a:pt x="1249" y="562"/>
                </a:cubicBezTo>
                <a:cubicBezTo>
                  <a:pt x="1252" y="565"/>
                  <a:pt x="1250" y="570"/>
                  <a:pt x="1252" y="569"/>
                </a:cubicBezTo>
                <a:cubicBezTo>
                  <a:pt x="1252" y="564"/>
                  <a:pt x="1258" y="567"/>
                  <a:pt x="1258" y="564"/>
                </a:cubicBezTo>
                <a:close/>
                <a:moveTo>
                  <a:pt x="512" y="823"/>
                </a:moveTo>
                <a:cubicBezTo>
                  <a:pt x="511" y="818"/>
                  <a:pt x="505" y="815"/>
                  <a:pt x="504" y="819"/>
                </a:cubicBezTo>
                <a:cubicBezTo>
                  <a:pt x="511" y="822"/>
                  <a:pt x="510" y="835"/>
                  <a:pt x="516" y="840"/>
                </a:cubicBezTo>
                <a:cubicBezTo>
                  <a:pt x="513" y="836"/>
                  <a:pt x="518" y="832"/>
                  <a:pt x="514" y="831"/>
                </a:cubicBezTo>
                <a:cubicBezTo>
                  <a:pt x="514" y="834"/>
                  <a:pt x="507" y="820"/>
                  <a:pt x="509" y="819"/>
                </a:cubicBezTo>
                <a:cubicBezTo>
                  <a:pt x="510" y="822"/>
                  <a:pt x="511" y="823"/>
                  <a:pt x="512" y="823"/>
                </a:cubicBezTo>
                <a:close/>
                <a:moveTo>
                  <a:pt x="499" y="823"/>
                </a:moveTo>
                <a:cubicBezTo>
                  <a:pt x="499" y="824"/>
                  <a:pt x="501" y="829"/>
                  <a:pt x="502" y="833"/>
                </a:cubicBezTo>
                <a:cubicBezTo>
                  <a:pt x="504" y="831"/>
                  <a:pt x="505" y="835"/>
                  <a:pt x="507" y="835"/>
                </a:cubicBezTo>
                <a:cubicBezTo>
                  <a:pt x="507" y="831"/>
                  <a:pt x="507" y="827"/>
                  <a:pt x="504" y="821"/>
                </a:cubicBezTo>
                <a:cubicBezTo>
                  <a:pt x="501" y="823"/>
                  <a:pt x="500" y="819"/>
                  <a:pt x="499" y="823"/>
                </a:cubicBezTo>
                <a:close/>
                <a:moveTo>
                  <a:pt x="532" y="828"/>
                </a:moveTo>
                <a:cubicBezTo>
                  <a:pt x="529" y="827"/>
                  <a:pt x="531" y="824"/>
                  <a:pt x="528" y="821"/>
                </a:cubicBezTo>
                <a:cubicBezTo>
                  <a:pt x="530" y="820"/>
                  <a:pt x="531" y="820"/>
                  <a:pt x="529" y="817"/>
                </a:cubicBezTo>
                <a:cubicBezTo>
                  <a:pt x="525" y="817"/>
                  <a:pt x="529" y="823"/>
                  <a:pt x="527" y="825"/>
                </a:cubicBezTo>
                <a:cubicBezTo>
                  <a:pt x="523" y="823"/>
                  <a:pt x="523" y="823"/>
                  <a:pt x="520" y="825"/>
                </a:cubicBezTo>
                <a:cubicBezTo>
                  <a:pt x="516" y="820"/>
                  <a:pt x="519" y="815"/>
                  <a:pt x="513" y="816"/>
                </a:cubicBezTo>
                <a:cubicBezTo>
                  <a:pt x="516" y="820"/>
                  <a:pt x="518" y="825"/>
                  <a:pt x="520" y="829"/>
                </a:cubicBezTo>
                <a:cubicBezTo>
                  <a:pt x="519" y="830"/>
                  <a:pt x="518" y="834"/>
                  <a:pt x="521" y="835"/>
                </a:cubicBezTo>
                <a:cubicBezTo>
                  <a:pt x="519" y="827"/>
                  <a:pt x="525" y="827"/>
                  <a:pt x="526" y="825"/>
                </a:cubicBezTo>
                <a:cubicBezTo>
                  <a:pt x="526" y="830"/>
                  <a:pt x="532" y="832"/>
                  <a:pt x="532" y="828"/>
                </a:cubicBezTo>
                <a:close/>
                <a:moveTo>
                  <a:pt x="538" y="816"/>
                </a:moveTo>
                <a:cubicBezTo>
                  <a:pt x="538" y="821"/>
                  <a:pt x="533" y="821"/>
                  <a:pt x="531" y="823"/>
                </a:cubicBezTo>
                <a:cubicBezTo>
                  <a:pt x="532" y="823"/>
                  <a:pt x="533" y="823"/>
                  <a:pt x="533" y="824"/>
                </a:cubicBezTo>
                <a:cubicBezTo>
                  <a:pt x="532" y="824"/>
                  <a:pt x="532" y="825"/>
                  <a:pt x="531" y="825"/>
                </a:cubicBezTo>
                <a:cubicBezTo>
                  <a:pt x="532" y="829"/>
                  <a:pt x="534" y="829"/>
                  <a:pt x="537" y="828"/>
                </a:cubicBezTo>
                <a:cubicBezTo>
                  <a:pt x="535" y="821"/>
                  <a:pt x="540" y="822"/>
                  <a:pt x="544" y="824"/>
                </a:cubicBezTo>
                <a:cubicBezTo>
                  <a:pt x="542" y="816"/>
                  <a:pt x="546" y="822"/>
                  <a:pt x="549" y="819"/>
                </a:cubicBezTo>
                <a:cubicBezTo>
                  <a:pt x="546" y="820"/>
                  <a:pt x="548" y="809"/>
                  <a:pt x="546" y="815"/>
                </a:cubicBezTo>
                <a:cubicBezTo>
                  <a:pt x="546" y="816"/>
                  <a:pt x="540" y="815"/>
                  <a:pt x="540" y="820"/>
                </a:cubicBezTo>
                <a:cubicBezTo>
                  <a:pt x="539" y="818"/>
                  <a:pt x="540" y="816"/>
                  <a:pt x="538" y="816"/>
                </a:cubicBezTo>
                <a:close/>
                <a:moveTo>
                  <a:pt x="434" y="872"/>
                </a:moveTo>
                <a:cubicBezTo>
                  <a:pt x="439" y="872"/>
                  <a:pt x="439" y="863"/>
                  <a:pt x="435" y="863"/>
                </a:cubicBezTo>
                <a:cubicBezTo>
                  <a:pt x="435" y="865"/>
                  <a:pt x="436" y="868"/>
                  <a:pt x="435" y="868"/>
                </a:cubicBezTo>
                <a:cubicBezTo>
                  <a:pt x="434" y="864"/>
                  <a:pt x="433" y="860"/>
                  <a:pt x="431" y="858"/>
                </a:cubicBezTo>
                <a:cubicBezTo>
                  <a:pt x="434" y="856"/>
                  <a:pt x="430" y="854"/>
                  <a:pt x="435" y="855"/>
                </a:cubicBezTo>
                <a:cubicBezTo>
                  <a:pt x="433" y="854"/>
                  <a:pt x="430" y="848"/>
                  <a:pt x="430" y="848"/>
                </a:cubicBezTo>
                <a:cubicBezTo>
                  <a:pt x="430" y="856"/>
                  <a:pt x="427" y="861"/>
                  <a:pt x="434" y="872"/>
                </a:cubicBezTo>
                <a:close/>
                <a:moveTo>
                  <a:pt x="444" y="852"/>
                </a:moveTo>
                <a:cubicBezTo>
                  <a:pt x="440" y="847"/>
                  <a:pt x="447" y="850"/>
                  <a:pt x="445" y="846"/>
                </a:cubicBezTo>
                <a:cubicBezTo>
                  <a:pt x="443" y="847"/>
                  <a:pt x="443" y="842"/>
                  <a:pt x="441" y="843"/>
                </a:cubicBezTo>
                <a:cubicBezTo>
                  <a:pt x="440" y="844"/>
                  <a:pt x="441" y="852"/>
                  <a:pt x="444" y="852"/>
                </a:cubicBezTo>
                <a:close/>
                <a:moveTo>
                  <a:pt x="552" y="818"/>
                </a:moveTo>
                <a:cubicBezTo>
                  <a:pt x="552" y="818"/>
                  <a:pt x="551" y="819"/>
                  <a:pt x="553" y="819"/>
                </a:cubicBezTo>
                <a:cubicBezTo>
                  <a:pt x="552" y="818"/>
                  <a:pt x="552" y="817"/>
                  <a:pt x="553" y="817"/>
                </a:cubicBezTo>
                <a:cubicBezTo>
                  <a:pt x="554" y="818"/>
                  <a:pt x="555" y="819"/>
                  <a:pt x="554" y="817"/>
                </a:cubicBezTo>
                <a:cubicBezTo>
                  <a:pt x="551" y="818"/>
                  <a:pt x="555" y="812"/>
                  <a:pt x="552" y="813"/>
                </a:cubicBezTo>
                <a:cubicBezTo>
                  <a:pt x="552" y="820"/>
                  <a:pt x="548" y="803"/>
                  <a:pt x="548" y="811"/>
                </a:cubicBezTo>
                <a:cubicBezTo>
                  <a:pt x="549" y="815"/>
                  <a:pt x="551" y="814"/>
                  <a:pt x="552" y="818"/>
                </a:cubicBezTo>
                <a:close/>
                <a:moveTo>
                  <a:pt x="423" y="861"/>
                </a:moveTo>
                <a:cubicBezTo>
                  <a:pt x="427" y="862"/>
                  <a:pt x="429" y="856"/>
                  <a:pt x="425" y="855"/>
                </a:cubicBezTo>
                <a:cubicBezTo>
                  <a:pt x="425" y="857"/>
                  <a:pt x="422" y="858"/>
                  <a:pt x="422" y="856"/>
                </a:cubicBezTo>
                <a:cubicBezTo>
                  <a:pt x="421" y="855"/>
                  <a:pt x="421" y="855"/>
                  <a:pt x="420" y="855"/>
                </a:cubicBezTo>
                <a:cubicBezTo>
                  <a:pt x="421" y="858"/>
                  <a:pt x="422" y="858"/>
                  <a:pt x="423" y="861"/>
                </a:cubicBezTo>
                <a:close/>
                <a:moveTo>
                  <a:pt x="562" y="806"/>
                </a:moveTo>
                <a:cubicBezTo>
                  <a:pt x="559" y="809"/>
                  <a:pt x="561" y="810"/>
                  <a:pt x="556" y="808"/>
                </a:cubicBezTo>
                <a:cubicBezTo>
                  <a:pt x="561" y="813"/>
                  <a:pt x="557" y="813"/>
                  <a:pt x="555" y="817"/>
                </a:cubicBezTo>
                <a:cubicBezTo>
                  <a:pt x="556" y="817"/>
                  <a:pt x="557" y="816"/>
                  <a:pt x="558" y="817"/>
                </a:cubicBezTo>
                <a:cubicBezTo>
                  <a:pt x="559" y="818"/>
                  <a:pt x="559" y="820"/>
                  <a:pt x="560" y="820"/>
                </a:cubicBezTo>
                <a:cubicBezTo>
                  <a:pt x="557" y="813"/>
                  <a:pt x="563" y="812"/>
                  <a:pt x="562" y="806"/>
                </a:cubicBezTo>
                <a:close/>
                <a:moveTo>
                  <a:pt x="407" y="868"/>
                </a:moveTo>
                <a:cubicBezTo>
                  <a:pt x="405" y="869"/>
                  <a:pt x="404" y="863"/>
                  <a:pt x="402" y="865"/>
                </a:cubicBezTo>
                <a:cubicBezTo>
                  <a:pt x="403" y="870"/>
                  <a:pt x="406" y="872"/>
                  <a:pt x="409" y="871"/>
                </a:cubicBezTo>
                <a:cubicBezTo>
                  <a:pt x="407" y="868"/>
                  <a:pt x="409" y="866"/>
                  <a:pt x="407" y="866"/>
                </a:cubicBezTo>
                <a:cubicBezTo>
                  <a:pt x="407" y="867"/>
                  <a:pt x="408" y="868"/>
                  <a:pt x="407" y="868"/>
                </a:cubicBezTo>
                <a:close/>
                <a:moveTo>
                  <a:pt x="444" y="853"/>
                </a:moveTo>
                <a:cubicBezTo>
                  <a:pt x="445" y="856"/>
                  <a:pt x="446" y="857"/>
                  <a:pt x="448" y="857"/>
                </a:cubicBezTo>
                <a:cubicBezTo>
                  <a:pt x="447" y="855"/>
                  <a:pt x="449" y="855"/>
                  <a:pt x="449" y="853"/>
                </a:cubicBezTo>
                <a:cubicBezTo>
                  <a:pt x="448" y="854"/>
                  <a:pt x="446" y="855"/>
                  <a:pt x="445" y="853"/>
                </a:cubicBezTo>
                <a:cubicBezTo>
                  <a:pt x="447" y="852"/>
                  <a:pt x="452" y="853"/>
                  <a:pt x="450" y="848"/>
                </a:cubicBezTo>
                <a:cubicBezTo>
                  <a:pt x="447" y="850"/>
                  <a:pt x="446" y="852"/>
                  <a:pt x="444" y="853"/>
                </a:cubicBezTo>
                <a:close/>
                <a:moveTo>
                  <a:pt x="497" y="833"/>
                </a:moveTo>
                <a:cubicBezTo>
                  <a:pt x="494" y="831"/>
                  <a:pt x="486" y="840"/>
                  <a:pt x="487" y="840"/>
                </a:cubicBezTo>
                <a:cubicBezTo>
                  <a:pt x="493" y="836"/>
                  <a:pt x="495" y="843"/>
                  <a:pt x="496" y="844"/>
                </a:cubicBezTo>
                <a:cubicBezTo>
                  <a:pt x="497" y="840"/>
                  <a:pt x="492" y="838"/>
                  <a:pt x="495" y="836"/>
                </a:cubicBezTo>
                <a:cubicBezTo>
                  <a:pt x="497" y="838"/>
                  <a:pt x="497" y="845"/>
                  <a:pt x="500" y="844"/>
                </a:cubicBezTo>
                <a:cubicBezTo>
                  <a:pt x="498" y="839"/>
                  <a:pt x="503" y="838"/>
                  <a:pt x="500" y="832"/>
                </a:cubicBezTo>
                <a:cubicBezTo>
                  <a:pt x="496" y="832"/>
                  <a:pt x="500" y="838"/>
                  <a:pt x="498" y="840"/>
                </a:cubicBezTo>
                <a:cubicBezTo>
                  <a:pt x="497" y="837"/>
                  <a:pt x="498" y="836"/>
                  <a:pt x="497" y="833"/>
                </a:cubicBezTo>
                <a:close/>
                <a:moveTo>
                  <a:pt x="506" y="847"/>
                </a:moveTo>
                <a:cubicBezTo>
                  <a:pt x="508" y="846"/>
                  <a:pt x="504" y="833"/>
                  <a:pt x="501" y="835"/>
                </a:cubicBezTo>
                <a:cubicBezTo>
                  <a:pt x="506" y="841"/>
                  <a:pt x="503" y="847"/>
                  <a:pt x="506" y="847"/>
                </a:cubicBezTo>
                <a:close/>
                <a:moveTo>
                  <a:pt x="414" y="872"/>
                </a:moveTo>
                <a:cubicBezTo>
                  <a:pt x="418" y="878"/>
                  <a:pt x="416" y="863"/>
                  <a:pt x="422" y="869"/>
                </a:cubicBezTo>
                <a:cubicBezTo>
                  <a:pt x="421" y="863"/>
                  <a:pt x="417" y="865"/>
                  <a:pt x="415" y="862"/>
                </a:cubicBezTo>
                <a:cubicBezTo>
                  <a:pt x="416" y="864"/>
                  <a:pt x="412" y="864"/>
                  <a:pt x="413" y="866"/>
                </a:cubicBezTo>
                <a:cubicBezTo>
                  <a:pt x="417" y="863"/>
                  <a:pt x="417" y="873"/>
                  <a:pt x="414" y="872"/>
                </a:cubicBezTo>
                <a:close/>
                <a:moveTo>
                  <a:pt x="347" y="889"/>
                </a:moveTo>
                <a:cubicBezTo>
                  <a:pt x="348" y="890"/>
                  <a:pt x="348" y="892"/>
                  <a:pt x="349" y="893"/>
                </a:cubicBezTo>
                <a:cubicBezTo>
                  <a:pt x="353" y="894"/>
                  <a:pt x="348" y="888"/>
                  <a:pt x="350" y="888"/>
                </a:cubicBezTo>
                <a:cubicBezTo>
                  <a:pt x="351" y="890"/>
                  <a:pt x="352" y="891"/>
                  <a:pt x="353" y="890"/>
                </a:cubicBezTo>
                <a:cubicBezTo>
                  <a:pt x="351" y="885"/>
                  <a:pt x="349" y="887"/>
                  <a:pt x="347" y="889"/>
                </a:cubicBezTo>
                <a:close/>
                <a:moveTo>
                  <a:pt x="473" y="855"/>
                </a:moveTo>
                <a:cubicBezTo>
                  <a:pt x="476" y="855"/>
                  <a:pt x="480" y="850"/>
                  <a:pt x="476" y="849"/>
                </a:cubicBezTo>
                <a:cubicBezTo>
                  <a:pt x="477" y="854"/>
                  <a:pt x="473" y="848"/>
                  <a:pt x="472" y="851"/>
                </a:cubicBezTo>
                <a:cubicBezTo>
                  <a:pt x="472" y="852"/>
                  <a:pt x="473" y="854"/>
                  <a:pt x="473" y="855"/>
                </a:cubicBezTo>
                <a:close/>
                <a:moveTo>
                  <a:pt x="493" y="848"/>
                </a:moveTo>
                <a:cubicBezTo>
                  <a:pt x="491" y="849"/>
                  <a:pt x="488" y="849"/>
                  <a:pt x="489" y="851"/>
                </a:cubicBezTo>
                <a:cubicBezTo>
                  <a:pt x="492" y="851"/>
                  <a:pt x="494" y="850"/>
                  <a:pt x="495" y="848"/>
                </a:cubicBezTo>
                <a:cubicBezTo>
                  <a:pt x="494" y="845"/>
                  <a:pt x="493" y="844"/>
                  <a:pt x="491" y="844"/>
                </a:cubicBezTo>
                <a:cubicBezTo>
                  <a:pt x="492" y="845"/>
                  <a:pt x="492" y="847"/>
                  <a:pt x="493" y="848"/>
                </a:cubicBezTo>
                <a:close/>
                <a:moveTo>
                  <a:pt x="370" y="894"/>
                </a:moveTo>
                <a:cubicBezTo>
                  <a:pt x="369" y="895"/>
                  <a:pt x="368" y="893"/>
                  <a:pt x="367" y="894"/>
                </a:cubicBezTo>
                <a:cubicBezTo>
                  <a:pt x="368" y="900"/>
                  <a:pt x="372" y="899"/>
                  <a:pt x="375" y="903"/>
                </a:cubicBezTo>
                <a:cubicBezTo>
                  <a:pt x="373" y="899"/>
                  <a:pt x="372" y="891"/>
                  <a:pt x="369" y="891"/>
                </a:cubicBezTo>
                <a:cubicBezTo>
                  <a:pt x="370" y="892"/>
                  <a:pt x="370" y="893"/>
                  <a:pt x="370" y="894"/>
                </a:cubicBezTo>
                <a:close/>
                <a:moveTo>
                  <a:pt x="412" y="885"/>
                </a:moveTo>
                <a:cubicBezTo>
                  <a:pt x="414" y="882"/>
                  <a:pt x="416" y="880"/>
                  <a:pt x="417" y="878"/>
                </a:cubicBezTo>
                <a:cubicBezTo>
                  <a:pt x="411" y="877"/>
                  <a:pt x="412" y="877"/>
                  <a:pt x="412" y="885"/>
                </a:cubicBezTo>
                <a:close/>
                <a:moveTo>
                  <a:pt x="1237" y="593"/>
                </a:moveTo>
                <a:cubicBezTo>
                  <a:pt x="1238" y="589"/>
                  <a:pt x="1247" y="586"/>
                  <a:pt x="1236" y="592"/>
                </a:cubicBezTo>
                <a:cubicBezTo>
                  <a:pt x="1242" y="603"/>
                  <a:pt x="1237" y="600"/>
                  <a:pt x="1237" y="593"/>
                </a:cubicBezTo>
                <a:close/>
                <a:moveTo>
                  <a:pt x="1248" y="588"/>
                </a:moveTo>
                <a:cubicBezTo>
                  <a:pt x="1246" y="592"/>
                  <a:pt x="1243" y="590"/>
                  <a:pt x="1239" y="594"/>
                </a:cubicBezTo>
                <a:cubicBezTo>
                  <a:pt x="1240" y="597"/>
                  <a:pt x="1242" y="599"/>
                  <a:pt x="1243" y="599"/>
                </a:cubicBezTo>
                <a:cubicBezTo>
                  <a:pt x="1241" y="593"/>
                  <a:pt x="1246" y="593"/>
                  <a:pt x="1248" y="596"/>
                </a:cubicBezTo>
                <a:cubicBezTo>
                  <a:pt x="1249" y="597"/>
                  <a:pt x="1249" y="599"/>
                  <a:pt x="1250" y="599"/>
                </a:cubicBezTo>
                <a:cubicBezTo>
                  <a:pt x="1249" y="595"/>
                  <a:pt x="1247" y="590"/>
                  <a:pt x="1248" y="588"/>
                </a:cubicBezTo>
                <a:close/>
                <a:moveTo>
                  <a:pt x="395" y="904"/>
                </a:moveTo>
                <a:cubicBezTo>
                  <a:pt x="397" y="902"/>
                  <a:pt x="402" y="904"/>
                  <a:pt x="401" y="900"/>
                </a:cubicBezTo>
                <a:cubicBezTo>
                  <a:pt x="395" y="902"/>
                  <a:pt x="404" y="887"/>
                  <a:pt x="402" y="892"/>
                </a:cubicBezTo>
                <a:cubicBezTo>
                  <a:pt x="396" y="894"/>
                  <a:pt x="396" y="899"/>
                  <a:pt x="395" y="904"/>
                </a:cubicBezTo>
                <a:close/>
                <a:moveTo>
                  <a:pt x="1278" y="599"/>
                </a:moveTo>
                <a:cubicBezTo>
                  <a:pt x="1276" y="593"/>
                  <a:pt x="1271" y="600"/>
                  <a:pt x="1268" y="597"/>
                </a:cubicBezTo>
                <a:cubicBezTo>
                  <a:pt x="1269" y="604"/>
                  <a:pt x="1275" y="595"/>
                  <a:pt x="1278" y="599"/>
                </a:cubicBezTo>
                <a:close/>
                <a:moveTo>
                  <a:pt x="1327" y="597"/>
                </a:moveTo>
                <a:cubicBezTo>
                  <a:pt x="1325" y="593"/>
                  <a:pt x="1322" y="594"/>
                  <a:pt x="1320" y="591"/>
                </a:cubicBezTo>
                <a:cubicBezTo>
                  <a:pt x="1323" y="596"/>
                  <a:pt x="1318" y="594"/>
                  <a:pt x="1316" y="596"/>
                </a:cubicBezTo>
                <a:cubicBezTo>
                  <a:pt x="1317" y="603"/>
                  <a:pt x="1318" y="593"/>
                  <a:pt x="1320" y="598"/>
                </a:cubicBezTo>
                <a:cubicBezTo>
                  <a:pt x="1319" y="598"/>
                  <a:pt x="1320" y="601"/>
                  <a:pt x="1321" y="601"/>
                </a:cubicBezTo>
                <a:cubicBezTo>
                  <a:pt x="1321" y="599"/>
                  <a:pt x="1321" y="597"/>
                  <a:pt x="1322" y="595"/>
                </a:cubicBezTo>
                <a:cubicBezTo>
                  <a:pt x="1323" y="597"/>
                  <a:pt x="1323" y="600"/>
                  <a:pt x="1324" y="600"/>
                </a:cubicBezTo>
                <a:cubicBezTo>
                  <a:pt x="1324" y="598"/>
                  <a:pt x="1323" y="595"/>
                  <a:pt x="1324" y="595"/>
                </a:cubicBezTo>
                <a:cubicBezTo>
                  <a:pt x="1325" y="596"/>
                  <a:pt x="1325" y="598"/>
                  <a:pt x="1327" y="597"/>
                </a:cubicBezTo>
                <a:close/>
                <a:moveTo>
                  <a:pt x="1309" y="600"/>
                </a:moveTo>
                <a:cubicBezTo>
                  <a:pt x="1306" y="601"/>
                  <a:pt x="1306" y="600"/>
                  <a:pt x="1304" y="600"/>
                </a:cubicBezTo>
                <a:cubicBezTo>
                  <a:pt x="1307" y="603"/>
                  <a:pt x="1302" y="606"/>
                  <a:pt x="1305" y="606"/>
                </a:cubicBezTo>
                <a:cubicBezTo>
                  <a:pt x="1305" y="603"/>
                  <a:pt x="1310" y="603"/>
                  <a:pt x="1309" y="600"/>
                </a:cubicBezTo>
                <a:close/>
                <a:moveTo>
                  <a:pt x="1260" y="625"/>
                </a:moveTo>
                <a:cubicBezTo>
                  <a:pt x="1261" y="626"/>
                  <a:pt x="1258" y="617"/>
                  <a:pt x="1257" y="618"/>
                </a:cubicBezTo>
                <a:cubicBezTo>
                  <a:pt x="1255" y="619"/>
                  <a:pt x="1255" y="628"/>
                  <a:pt x="1260" y="625"/>
                </a:cubicBezTo>
                <a:close/>
                <a:moveTo>
                  <a:pt x="983" y="755"/>
                </a:moveTo>
                <a:cubicBezTo>
                  <a:pt x="983" y="757"/>
                  <a:pt x="985" y="759"/>
                  <a:pt x="983" y="760"/>
                </a:cubicBezTo>
                <a:cubicBezTo>
                  <a:pt x="979" y="759"/>
                  <a:pt x="974" y="770"/>
                  <a:pt x="962" y="771"/>
                </a:cubicBezTo>
                <a:cubicBezTo>
                  <a:pt x="964" y="774"/>
                  <a:pt x="962" y="776"/>
                  <a:pt x="963" y="779"/>
                </a:cubicBezTo>
                <a:cubicBezTo>
                  <a:pt x="968" y="773"/>
                  <a:pt x="977" y="772"/>
                  <a:pt x="982" y="764"/>
                </a:cubicBezTo>
                <a:cubicBezTo>
                  <a:pt x="988" y="770"/>
                  <a:pt x="994" y="757"/>
                  <a:pt x="1000" y="763"/>
                </a:cubicBezTo>
                <a:cubicBezTo>
                  <a:pt x="999" y="759"/>
                  <a:pt x="1004" y="759"/>
                  <a:pt x="1004" y="753"/>
                </a:cubicBezTo>
                <a:cubicBezTo>
                  <a:pt x="998" y="755"/>
                  <a:pt x="998" y="754"/>
                  <a:pt x="1000" y="751"/>
                </a:cubicBezTo>
                <a:cubicBezTo>
                  <a:pt x="997" y="752"/>
                  <a:pt x="995" y="751"/>
                  <a:pt x="992" y="750"/>
                </a:cubicBezTo>
                <a:cubicBezTo>
                  <a:pt x="993" y="752"/>
                  <a:pt x="994" y="756"/>
                  <a:pt x="993" y="757"/>
                </a:cubicBezTo>
                <a:cubicBezTo>
                  <a:pt x="991" y="754"/>
                  <a:pt x="988" y="755"/>
                  <a:pt x="986" y="752"/>
                </a:cubicBezTo>
                <a:cubicBezTo>
                  <a:pt x="986" y="754"/>
                  <a:pt x="985" y="755"/>
                  <a:pt x="983" y="755"/>
                </a:cubicBezTo>
                <a:close/>
                <a:moveTo>
                  <a:pt x="897" y="793"/>
                </a:moveTo>
                <a:cubicBezTo>
                  <a:pt x="898" y="794"/>
                  <a:pt x="898" y="795"/>
                  <a:pt x="899" y="794"/>
                </a:cubicBezTo>
                <a:cubicBezTo>
                  <a:pt x="896" y="787"/>
                  <a:pt x="891" y="790"/>
                  <a:pt x="889" y="794"/>
                </a:cubicBezTo>
                <a:cubicBezTo>
                  <a:pt x="893" y="796"/>
                  <a:pt x="894" y="790"/>
                  <a:pt x="897" y="793"/>
                </a:cubicBezTo>
                <a:close/>
                <a:moveTo>
                  <a:pt x="841" y="819"/>
                </a:moveTo>
                <a:cubicBezTo>
                  <a:pt x="842" y="824"/>
                  <a:pt x="844" y="822"/>
                  <a:pt x="846" y="823"/>
                </a:cubicBezTo>
                <a:cubicBezTo>
                  <a:pt x="846" y="819"/>
                  <a:pt x="845" y="814"/>
                  <a:pt x="846" y="811"/>
                </a:cubicBezTo>
                <a:cubicBezTo>
                  <a:pt x="845" y="811"/>
                  <a:pt x="844" y="812"/>
                  <a:pt x="843" y="812"/>
                </a:cubicBezTo>
                <a:cubicBezTo>
                  <a:pt x="844" y="816"/>
                  <a:pt x="846" y="823"/>
                  <a:pt x="841" y="819"/>
                </a:cubicBezTo>
                <a:close/>
                <a:moveTo>
                  <a:pt x="938" y="787"/>
                </a:moveTo>
                <a:cubicBezTo>
                  <a:pt x="942" y="785"/>
                  <a:pt x="942" y="781"/>
                  <a:pt x="945" y="778"/>
                </a:cubicBezTo>
                <a:cubicBezTo>
                  <a:pt x="941" y="777"/>
                  <a:pt x="941" y="784"/>
                  <a:pt x="938" y="781"/>
                </a:cubicBezTo>
                <a:cubicBezTo>
                  <a:pt x="939" y="780"/>
                  <a:pt x="940" y="780"/>
                  <a:pt x="940" y="778"/>
                </a:cubicBezTo>
                <a:cubicBezTo>
                  <a:pt x="936" y="779"/>
                  <a:pt x="938" y="783"/>
                  <a:pt x="938" y="787"/>
                </a:cubicBezTo>
                <a:close/>
                <a:moveTo>
                  <a:pt x="956" y="781"/>
                </a:moveTo>
                <a:cubicBezTo>
                  <a:pt x="955" y="777"/>
                  <a:pt x="960" y="778"/>
                  <a:pt x="957" y="774"/>
                </a:cubicBezTo>
                <a:cubicBezTo>
                  <a:pt x="956" y="775"/>
                  <a:pt x="954" y="773"/>
                  <a:pt x="953" y="774"/>
                </a:cubicBezTo>
                <a:cubicBezTo>
                  <a:pt x="952" y="776"/>
                  <a:pt x="954" y="780"/>
                  <a:pt x="956" y="781"/>
                </a:cubicBezTo>
                <a:close/>
                <a:moveTo>
                  <a:pt x="743" y="857"/>
                </a:moveTo>
                <a:cubicBezTo>
                  <a:pt x="744" y="859"/>
                  <a:pt x="745" y="860"/>
                  <a:pt x="747" y="859"/>
                </a:cubicBezTo>
                <a:cubicBezTo>
                  <a:pt x="746" y="856"/>
                  <a:pt x="748" y="851"/>
                  <a:pt x="745" y="851"/>
                </a:cubicBezTo>
                <a:cubicBezTo>
                  <a:pt x="744" y="855"/>
                  <a:pt x="746" y="856"/>
                  <a:pt x="745" y="858"/>
                </a:cubicBezTo>
                <a:cubicBezTo>
                  <a:pt x="744" y="857"/>
                  <a:pt x="744" y="856"/>
                  <a:pt x="743" y="857"/>
                </a:cubicBezTo>
                <a:close/>
                <a:moveTo>
                  <a:pt x="906" y="802"/>
                </a:moveTo>
                <a:cubicBezTo>
                  <a:pt x="908" y="800"/>
                  <a:pt x="907" y="797"/>
                  <a:pt x="910" y="799"/>
                </a:cubicBezTo>
                <a:cubicBezTo>
                  <a:pt x="910" y="797"/>
                  <a:pt x="909" y="796"/>
                  <a:pt x="908" y="794"/>
                </a:cubicBezTo>
                <a:cubicBezTo>
                  <a:pt x="907" y="795"/>
                  <a:pt x="906" y="795"/>
                  <a:pt x="905" y="795"/>
                </a:cubicBezTo>
                <a:cubicBezTo>
                  <a:pt x="909" y="799"/>
                  <a:pt x="903" y="802"/>
                  <a:pt x="906" y="802"/>
                </a:cubicBezTo>
                <a:close/>
                <a:moveTo>
                  <a:pt x="1078" y="739"/>
                </a:moveTo>
                <a:cubicBezTo>
                  <a:pt x="1083" y="746"/>
                  <a:pt x="1087" y="740"/>
                  <a:pt x="1093" y="739"/>
                </a:cubicBezTo>
                <a:cubicBezTo>
                  <a:pt x="1092" y="736"/>
                  <a:pt x="1091" y="734"/>
                  <a:pt x="1090" y="731"/>
                </a:cubicBezTo>
                <a:cubicBezTo>
                  <a:pt x="1083" y="731"/>
                  <a:pt x="1085" y="738"/>
                  <a:pt x="1078" y="739"/>
                </a:cubicBezTo>
                <a:close/>
                <a:moveTo>
                  <a:pt x="752" y="854"/>
                </a:moveTo>
                <a:cubicBezTo>
                  <a:pt x="750" y="856"/>
                  <a:pt x="751" y="860"/>
                  <a:pt x="750" y="863"/>
                </a:cubicBezTo>
                <a:cubicBezTo>
                  <a:pt x="751" y="862"/>
                  <a:pt x="753" y="863"/>
                  <a:pt x="754" y="863"/>
                </a:cubicBezTo>
                <a:cubicBezTo>
                  <a:pt x="750" y="858"/>
                  <a:pt x="754" y="857"/>
                  <a:pt x="754" y="855"/>
                </a:cubicBezTo>
                <a:cubicBezTo>
                  <a:pt x="753" y="855"/>
                  <a:pt x="752" y="851"/>
                  <a:pt x="751" y="851"/>
                </a:cubicBezTo>
                <a:cubicBezTo>
                  <a:pt x="751" y="852"/>
                  <a:pt x="751" y="853"/>
                  <a:pt x="752" y="854"/>
                </a:cubicBezTo>
                <a:close/>
                <a:moveTo>
                  <a:pt x="1103" y="732"/>
                </a:moveTo>
                <a:cubicBezTo>
                  <a:pt x="1102" y="732"/>
                  <a:pt x="1097" y="734"/>
                  <a:pt x="1101" y="734"/>
                </a:cubicBezTo>
                <a:cubicBezTo>
                  <a:pt x="1106" y="732"/>
                  <a:pt x="1112" y="731"/>
                  <a:pt x="1108" y="727"/>
                </a:cubicBezTo>
                <a:cubicBezTo>
                  <a:pt x="1108" y="734"/>
                  <a:pt x="1102" y="728"/>
                  <a:pt x="1102" y="730"/>
                </a:cubicBezTo>
                <a:cubicBezTo>
                  <a:pt x="1103" y="730"/>
                  <a:pt x="1103" y="730"/>
                  <a:pt x="1103" y="732"/>
                </a:cubicBezTo>
                <a:close/>
                <a:moveTo>
                  <a:pt x="1019" y="766"/>
                </a:moveTo>
                <a:cubicBezTo>
                  <a:pt x="1021" y="769"/>
                  <a:pt x="1029" y="768"/>
                  <a:pt x="1027" y="763"/>
                </a:cubicBezTo>
                <a:cubicBezTo>
                  <a:pt x="1026" y="763"/>
                  <a:pt x="1025" y="761"/>
                  <a:pt x="1025" y="759"/>
                </a:cubicBezTo>
                <a:cubicBezTo>
                  <a:pt x="1022" y="760"/>
                  <a:pt x="1017" y="761"/>
                  <a:pt x="1019" y="766"/>
                </a:cubicBezTo>
                <a:close/>
                <a:moveTo>
                  <a:pt x="149" y="1098"/>
                </a:moveTo>
                <a:cubicBezTo>
                  <a:pt x="154" y="1104"/>
                  <a:pt x="148" y="1102"/>
                  <a:pt x="149" y="1107"/>
                </a:cubicBezTo>
                <a:cubicBezTo>
                  <a:pt x="152" y="1105"/>
                  <a:pt x="151" y="1105"/>
                  <a:pt x="154" y="1105"/>
                </a:cubicBezTo>
                <a:cubicBezTo>
                  <a:pt x="154" y="1102"/>
                  <a:pt x="155" y="1095"/>
                  <a:pt x="152" y="1094"/>
                </a:cubicBezTo>
                <a:cubicBezTo>
                  <a:pt x="156" y="1105"/>
                  <a:pt x="149" y="1096"/>
                  <a:pt x="149" y="1098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p:transition spd="slow">
    <p:push dir="u"/>
  </p:transition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4977" name="Freeform 1821"/>
          <p:cNvSpPr>
            <a:spLocks noEditPoints="1"/>
          </p:cNvSpPr>
          <p:nvPr userDrawn="1"/>
        </p:nvSpPr>
        <p:spPr bwMode="auto">
          <a:xfrm rot="1140000">
            <a:off x="-670560" y="-919480"/>
            <a:ext cx="5822315" cy="3300730"/>
          </a:xfrm>
          <a:custGeom>
            <a:gdLst>
              <a:gd name="T0" fmla="*/ 1065 w 1895"/>
              <a:gd name="T1" fmla="*/ 162 h 1130"/>
              <a:gd name="T2" fmla="*/ 1186 w 1895"/>
              <a:gd name="T3" fmla="*/ 137 h 1130"/>
              <a:gd name="T4" fmla="*/ 1265 w 1895"/>
              <a:gd name="T5" fmla="*/ 111 h 1130"/>
              <a:gd name="T6" fmla="*/ 1488 w 1895"/>
              <a:gd name="T7" fmla="*/ 77 h 1130"/>
              <a:gd name="T8" fmla="*/ 1608 w 1895"/>
              <a:gd name="T9" fmla="*/ 62 h 1130"/>
              <a:gd name="T10" fmla="*/ 1576 w 1895"/>
              <a:gd name="T11" fmla="*/ 97 h 1130"/>
              <a:gd name="T12" fmla="*/ 1783 w 1895"/>
              <a:gd name="T13" fmla="*/ 52 h 1130"/>
              <a:gd name="T14" fmla="*/ 1751 w 1895"/>
              <a:gd name="T15" fmla="*/ 133 h 1130"/>
              <a:gd name="T16" fmla="*/ 1660 w 1895"/>
              <a:gd name="T17" fmla="*/ 175 h 1130"/>
              <a:gd name="T18" fmla="*/ 1686 w 1895"/>
              <a:gd name="T19" fmla="*/ 186 h 1130"/>
              <a:gd name="T20" fmla="*/ 1664 w 1895"/>
              <a:gd name="T21" fmla="*/ 225 h 1130"/>
              <a:gd name="T22" fmla="*/ 1565 w 1895"/>
              <a:gd name="T23" fmla="*/ 300 h 1130"/>
              <a:gd name="T24" fmla="*/ 1514 w 1895"/>
              <a:gd name="T25" fmla="*/ 341 h 1130"/>
              <a:gd name="T26" fmla="*/ 1474 w 1895"/>
              <a:gd name="T27" fmla="*/ 337 h 1130"/>
              <a:gd name="T28" fmla="*/ 1425 w 1895"/>
              <a:gd name="T29" fmla="*/ 397 h 1130"/>
              <a:gd name="T30" fmla="*/ 1424 w 1895"/>
              <a:gd name="T31" fmla="*/ 421 h 1130"/>
              <a:gd name="T32" fmla="*/ 1341 w 1895"/>
              <a:gd name="T33" fmla="*/ 477 h 1130"/>
              <a:gd name="T34" fmla="*/ 1284 w 1895"/>
              <a:gd name="T35" fmla="*/ 505 h 1130"/>
              <a:gd name="T36" fmla="*/ 1281 w 1895"/>
              <a:gd name="T37" fmla="*/ 549 h 1130"/>
              <a:gd name="T38" fmla="*/ 1381 w 1895"/>
              <a:gd name="T39" fmla="*/ 520 h 1130"/>
              <a:gd name="T40" fmla="*/ 1401 w 1895"/>
              <a:gd name="T41" fmla="*/ 524 h 1130"/>
              <a:gd name="T42" fmla="*/ 1332 w 1895"/>
              <a:gd name="T43" fmla="*/ 557 h 1130"/>
              <a:gd name="T44" fmla="*/ 1342 w 1895"/>
              <a:gd name="T45" fmla="*/ 585 h 1130"/>
              <a:gd name="T46" fmla="*/ 1246 w 1895"/>
              <a:gd name="T47" fmla="*/ 634 h 1130"/>
              <a:gd name="T48" fmla="*/ 1009 w 1895"/>
              <a:gd name="T49" fmla="*/ 752 h 1130"/>
              <a:gd name="T50" fmla="*/ 567 w 1895"/>
              <a:gd name="T51" fmla="*/ 953 h 1130"/>
              <a:gd name="T52" fmla="*/ 161 w 1895"/>
              <a:gd name="T53" fmla="*/ 1059 h 1130"/>
              <a:gd name="T54" fmla="*/ 109 w 1895"/>
              <a:gd name="T55" fmla="*/ 1015 h 1130"/>
              <a:gd name="T56" fmla="*/ 56 w 1895"/>
              <a:gd name="T57" fmla="*/ 863 h 1130"/>
              <a:gd name="T58" fmla="*/ 26 w 1895"/>
              <a:gd name="T59" fmla="*/ 646 h 1130"/>
              <a:gd name="T60" fmla="*/ 272 w 1895"/>
              <a:gd name="T61" fmla="*/ 454 h 1130"/>
              <a:gd name="T62" fmla="*/ 535 w 1895"/>
              <a:gd name="T63" fmla="*/ 336 h 1130"/>
              <a:gd name="T64" fmla="*/ 766 w 1895"/>
              <a:gd name="T65" fmla="*/ 237 h 1130"/>
              <a:gd name="T66" fmla="*/ 1799 w 1895"/>
              <a:gd name="T67" fmla="*/ 86 h 1130"/>
              <a:gd name="T68" fmla="*/ 769 w 1895"/>
              <a:gd name="T69" fmla="*/ 245 h 1130"/>
              <a:gd name="T70" fmla="*/ 545 w 1895"/>
              <a:gd name="T71" fmla="*/ 355 h 1130"/>
              <a:gd name="T72" fmla="*/ 362 w 1895"/>
              <a:gd name="T73" fmla="*/ 432 h 1130"/>
              <a:gd name="T74" fmla="*/ 1735 w 1895"/>
              <a:gd name="T75" fmla="*/ 52 h 1130"/>
              <a:gd name="T76" fmla="*/ 1729 w 1895"/>
              <a:gd name="T77" fmla="*/ 81 h 1130"/>
              <a:gd name="T78" fmla="*/ 1771 w 1895"/>
              <a:gd name="T79" fmla="*/ 121 h 1130"/>
              <a:gd name="T80" fmla="*/ 1376 w 1895"/>
              <a:gd name="T81" fmla="*/ 354 h 1130"/>
              <a:gd name="T82" fmla="*/ 1471 w 1895"/>
              <a:gd name="T83" fmla="*/ 321 h 1130"/>
              <a:gd name="T84" fmla="*/ 1458 w 1895"/>
              <a:gd name="T85" fmla="*/ 315 h 1130"/>
              <a:gd name="T86" fmla="*/ 1430 w 1895"/>
              <a:gd name="T87" fmla="*/ 342 h 1130"/>
              <a:gd name="T88" fmla="*/ 1386 w 1895"/>
              <a:gd name="T89" fmla="*/ 397 h 1130"/>
              <a:gd name="T90" fmla="*/ 1291 w 1895"/>
              <a:gd name="T91" fmla="*/ 430 h 1130"/>
              <a:gd name="T92" fmla="*/ 1334 w 1895"/>
              <a:gd name="T93" fmla="*/ 398 h 1130"/>
              <a:gd name="T94" fmla="*/ 1480 w 1895"/>
              <a:gd name="T95" fmla="*/ 366 h 1130"/>
              <a:gd name="T96" fmla="*/ 1361 w 1895"/>
              <a:gd name="T97" fmla="*/ 440 h 1130"/>
              <a:gd name="T98" fmla="*/ 1155 w 1895"/>
              <a:gd name="T99" fmla="*/ 565 h 1130"/>
              <a:gd name="T100" fmla="*/ 1222 w 1895"/>
              <a:gd name="T101" fmla="*/ 543 h 1130"/>
              <a:gd name="T102" fmla="*/ 418 w 1895"/>
              <a:gd name="T103" fmla="*/ 841 h 1130"/>
              <a:gd name="T104" fmla="*/ 1153 w 1895"/>
              <a:gd name="T105" fmla="*/ 587 h 1130"/>
              <a:gd name="T106" fmla="*/ 1245 w 1895"/>
              <a:gd name="T107" fmla="*/ 563 h 1130"/>
              <a:gd name="T108" fmla="*/ 532 w 1895"/>
              <a:gd name="T109" fmla="*/ 828 h 1130"/>
              <a:gd name="T110" fmla="*/ 434 w 1895"/>
              <a:gd name="T111" fmla="*/ 872 h 1130"/>
              <a:gd name="T112" fmla="*/ 407 w 1895"/>
              <a:gd name="T113" fmla="*/ 866 h 1130"/>
              <a:gd name="T114" fmla="*/ 350 w 1895"/>
              <a:gd name="T115" fmla="*/ 888 h 1130"/>
              <a:gd name="T116" fmla="*/ 1248 w 1895"/>
              <a:gd name="T117" fmla="*/ 596 h 1130"/>
              <a:gd name="T118" fmla="*/ 983 w 1895"/>
              <a:gd name="T119" fmla="*/ 755 h 1130"/>
              <a:gd name="T120" fmla="*/ 956 w 1895"/>
              <a:gd name="T121" fmla="*/ 781 h 1130"/>
              <a:gd name="T122" fmla="*/ 1108 w 1895"/>
              <a:gd name="T123" fmla="*/ 727 h 113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895" h="1130">
                <a:moveTo>
                  <a:pt x="637" y="312"/>
                </a:moveTo>
                <a:cubicBezTo>
                  <a:pt x="639" y="321"/>
                  <a:pt x="646" y="313"/>
                  <a:pt x="645" y="321"/>
                </a:cubicBezTo>
                <a:cubicBezTo>
                  <a:pt x="651" y="320"/>
                  <a:pt x="654" y="318"/>
                  <a:pt x="658" y="315"/>
                </a:cubicBezTo>
                <a:cubicBezTo>
                  <a:pt x="655" y="311"/>
                  <a:pt x="654" y="314"/>
                  <a:pt x="652" y="316"/>
                </a:cubicBezTo>
                <a:cubicBezTo>
                  <a:pt x="655" y="310"/>
                  <a:pt x="663" y="310"/>
                  <a:pt x="666" y="312"/>
                </a:cubicBezTo>
                <a:cubicBezTo>
                  <a:pt x="668" y="310"/>
                  <a:pt x="668" y="308"/>
                  <a:pt x="672" y="309"/>
                </a:cubicBezTo>
                <a:cubicBezTo>
                  <a:pt x="672" y="306"/>
                  <a:pt x="675" y="305"/>
                  <a:pt x="673" y="300"/>
                </a:cubicBezTo>
                <a:cubicBezTo>
                  <a:pt x="675" y="299"/>
                  <a:pt x="678" y="298"/>
                  <a:pt x="681" y="297"/>
                </a:cubicBezTo>
                <a:cubicBezTo>
                  <a:pt x="682" y="300"/>
                  <a:pt x="678" y="299"/>
                  <a:pt x="678" y="302"/>
                </a:cubicBezTo>
                <a:cubicBezTo>
                  <a:pt x="693" y="304"/>
                  <a:pt x="703" y="288"/>
                  <a:pt x="720" y="289"/>
                </a:cubicBezTo>
                <a:cubicBezTo>
                  <a:pt x="720" y="286"/>
                  <a:pt x="720" y="287"/>
                  <a:pt x="720" y="282"/>
                </a:cubicBezTo>
                <a:cubicBezTo>
                  <a:pt x="725" y="285"/>
                  <a:pt x="726" y="275"/>
                  <a:pt x="733" y="276"/>
                </a:cubicBezTo>
                <a:cubicBezTo>
                  <a:pt x="733" y="277"/>
                  <a:pt x="733" y="279"/>
                  <a:pt x="734" y="281"/>
                </a:cubicBezTo>
                <a:cubicBezTo>
                  <a:pt x="742" y="280"/>
                  <a:pt x="753" y="271"/>
                  <a:pt x="760" y="270"/>
                </a:cubicBezTo>
                <a:cubicBezTo>
                  <a:pt x="765" y="265"/>
                  <a:pt x="774" y="268"/>
                  <a:pt x="778" y="260"/>
                </a:cubicBezTo>
                <a:cubicBezTo>
                  <a:pt x="795" y="261"/>
                  <a:pt x="808" y="246"/>
                  <a:pt x="822" y="247"/>
                </a:cubicBezTo>
                <a:cubicBezTo>
                  <a:pt x="824" y="245"/>
                  <a:pt x="824" y="242"/>
                  <a:pt x="825" y="239"/>
                </a:cubicBezTo>
                <a:cubicBezTo>
                  <a:pt x="832" y="237"/>
                  <a:pt x="842" y="243"/>
                  <a:pt x="843" y="233"/>
                </a:cubicBezTo>
                <a:cubicBezTo>
                  <a:pt x="850" y="235"/>
                  <a:pt x="862" y="233"/>
                  <a:pt x="869" y="227"/>
                </a:cubicBezTo>
                <a:cubicBezTo>
                  <a:pt x="868" y="226"/>
                  <a:pt x="867" y="226"/>
                  <a:pt x="866" y="226"/>
                </a:cubicBezTo>
                <a:cubicBezTo>
                  <a:pt x="888" y="213"/>
                  <a:pt x="917" y="216"/>
                  <a:pt x="934" y="196"/>
                </a:cubicBezTo>
                <a:cubicBezTo>
                  <a:pt x="939" y="197"/>
                  <a:pt x="933" y="199"/>
                  <a:pt x="933" y="201"/>
                </a:cubicBezTo>
                <a:cubicBezTo>
                  <a:pt x="971" y="192"/>
                  <a:pt x="1016" y="171"/>
                  <a:pt x="1073" y="153"/>
                </a:cubicBezTo>
                <a:cubicBezTo>
                  <a:pt x="1074" y="156"/>
                  <a:pt x="1072" y="157"/>
                  <a:pt x="1071" y="155"/>
                </a:cubicBezTo>
                <a:cubicBezTo>
                  <a:pt x="1069" y="157"/>
                  <a:pt x="1073" y="163"/>
                  <a:pt x="1069" y="162"/>
                </a:cubicBezTo>
                <a:cubicBezTo>
                  <a:pt x="1068" y="159"/>
                  <a:pt x="1064" y="154"/>
                  <a:pt x="1065" y="162"/>
                </a:cubicBezTo>
                <a:cubicBezTo>
                  <a:pt x="1064" y="162"/>
                  <a:pt x="1063" y="160"/>
                  <a:pt x="1063" y="158"/>
                </a:cubicBezTo>
                <a:cubicBezTo>
                  <a:pt x="1061" y="159"/>
                  <a:pt x="1064" y="163"/>
                  <a:pt x="1063" y="165"/>
                </a:cubicBezTo>
                <a:cubicBezTo>
                  <a:pt x="1060" y="164"/>
                  <a:pt x="1057" y="166"/>
                  <a:pt x="1060" y="167"/>
                </a:cubicBezTo>
                <a:cubicBezTo>
                  <a:pt x="1054" y="168"/>
                  <a:pt x="1040" y="169"/>
                  <a:pt x="1038" y="177"/>
                </a:cubicBezTo>
                <a:cubicBezTo>
                  <a:pt x="1045" y="182"/>
                  <a:pt x="1063" y="166"/>
                  <a:pt x="1076" y="162"/>
                </a:cubicBezTo>
                <a:cubicBezTo>
                  <a:pt x="1078" y="161"/>
                  <a:pt x="1080" y="163"/>
                  <a:pt x="1083" y="161"/>
                </a:cubicBezTo>
                <a:cubicBezTo>
                  <a:pt x="1085" y="159"/>
                  <a:pt x="1094" y="157"/>
                  <a:pt x="1098" y="156"/>
                </a:cubicBezTo>
                <a:cubicBezTo>
                  <a:pt x="1108" y="153"/>
                  <a:pt x="1121" y="147"/>
                  <a:pt x="1129" y="147"/>
                </a:cubicBezTo>
                <a:cubicBezTo>
                  <a:pt x="1132" y="147"/>
                  <a:pt x="1134" y="151"/>
                  <a:pt x="1133" y="144"/>
                </a:cubicBezTo>
                <a:cubicBezTo>
                  <a:pt x="1135" y="142"/>
                  <a:pt x="1135" y="152"/>
                  <a:pt x="1137" y="150"/>
                </a:cubicBezTo>
                <a:cubicBezTo>
                  <a:pt x="1140" y="148"/>
                  <a:pt x="1134" y="147"/>
                  <a:pt x="1136" y="144"/>
                </a:cubicBezTo>
                <a:cubicBezTo>
                  <a:pt x="1138" y="144"/>
                  <a:pt x="1139" y="145"/>
                  <a:pt x="1140" y="148"/>
                </a:cubicBezTo>
                <a:cubicBezTo>
                  <a:pt x="1141" y="147"/>
                  <a:pt x="1140" y="145"/>
                  <a:pt x="1140" y="143"/>
                </a:cubicBezTo>
                <a:cubicBezTo>
                  <a:pt x="1142" y="143"/>
                  <a:pt x="1143" y="145"/>
                  <a:pt x="1144" y="148"/>
                </a:cubicBezTo>
                <a:cubicBezTo>
                  <a:pt x="1146" y="147"/>
                  <a:pt x="1142" y="142"/>
                  <a:pt x="1143" y="140"/>
                </a:cubicBezTo>
                <a:cubicBezTo>
                  <a:pt x="1145" y="140"/>
                  <a:pt x="1145" y="143"/>
                  <a:pt x="1146" y="146"/>
                </a:cubicBezTo>
                <a:cubicBezTo>
                  <a:pt x="1147" y="134"/>
                  <a:pt x="1160" y="142"/>
                  <a:pt x="1169" y="133"/>
                </a:cubicBezTo>
                <a:cubicBezTo>
                  <a:pt x="1170" y="135"/>
                  <a:pt x="1171" y="137"/>
                  <a:pt x="1171" y="139"/>
                </a:cubicBezTo>
                <a:cubicBezTo>
                  <a:pt x="1172" y="137"/>
                  <a:pt x="1172" y="135"/>
                  <a:pt x="1171" y="132"/>
                </a:cubicBezTo>
                <a:cubicBezTo>
                  <a:pt x="1174" y="131"/>
                  <a:pt x="1174" y="138"/>
                  <a:pt x="1176" y="140"/>
                </a:cubicBezTo>
                <a:cubicBezTo>
                  <a:pt x="1177" y="139"/>
                  <a:pt x="1177" y="136"/>
                  <a:pt x="1175" y="132"/>
                </a:cubicBezTo>
                <a:cubicBezTo>
                  <a:pt x="1177" y="134"/>
                  <a:pt x="1180" y="137"/>
                  <a:pt x="1179" y="139"/>
                </a:cubicBezTo>
                <a:cubicBezTo>
                  <a:pt x="1183" y="140"/>
                  <a:pt x="1179" y="134"/>
                  <a:pt x="1178" y="131"/>
                </a:cubicBezTo>
                <a:cubicBezTo>
                  <a:pt x="1181" y="128"/>
                  <a:pt x="1182" y="135"/>
                  <a:pt x="1183" y="138"/>
                </a:cubicBezTo>
                <a:cubicBezTo>
                  <a:pt x="1184" y="136"/>
                  <a:pt x="1184" y="133"/>
                  <a:pt x="1183" y="130"/>
                </a:cubicBezTo>
                <a:cubicBezTo>
                  <a:pt x="1182" y="124"/>
                  <a:pt x="1185" y="135"/>
                  <a:pt x="1186" y="137"/>
                </a:cubicBezTo>
                <a:cubicBezTo>
                  <a:pt x="1186" y="132"/>
                  <a:pt x="1190" y="129"/>
                  <a:pt x="1189" y="136"/>
                </a:cubicBezTo>
                <a:cubicBezTo>
                  <a:pt x="1191" y="134"/>
                  <a:pt x="1192" y="132"/>
                  <a:pt x="1190" y="127"/>
                </a:cubicBezTo>
                <a:cubicBezTo>
                  <a:pt x="1193" y="126"/>
                  <a:pt x="1192" y="137"/>
                  <a:pt x="1195" y="135"/>
                </a:cubicBezTo>
                <a:cubicBezTo>
                  <a:pt x="1198" y="134"/>
                  <a:pt x="1190" y="125"/>
                  <a:pt x="1195" y="125"/>
                </a:cubicBezTo>
                <a:cubicBezTo>
                  <a:pt x="1198" y="130"/>
                  <a:pt x="1195" y="130"/>
                  <a:pt x="1197" y="135"/>
                </a:cubicBezTo>
                <a:cubicBezTo>
                  <a:pt x="1201" y="135"/>
                  <a:pt x="1198" y="131"/>
                  <a:pt x="1199" y="129"/>
                </a:cubicBezTo>
                <a:cubicBezTo>
                  <a:pt x="1200" y="129"/>
                  <a:pt x="1201" y="131"/>
                  <a:pt x="1202" y="133"/>
                </a:cubicBezTo>
                <a:cubicBezTo>
                  <a:pt x="1202" y="123"/>
                  <a:pt x="1212" y="137"/>
                  <a:pt x="1209" y="124"/>
                </a:cubicBezTo>
                <a:cubicBezTo>
                  <a:pt x="1211" y="124"/>
                  <a:pt x="1212" y="126"/>
                  <a:pt x="1213" y="129"/>
                </a:cubicBezTo>
                <a:cubicBezTo>
                  <a:pt x="1214" y="126"/>
                  <a:pt x="1214" y="122"/>
                  <a:pt x="1213" y="117"/>
                </a:cubicBezTo>
                <a:cubicBezTo>
                  <a:pt x="1218" y="118"/>
                  <a:pt x="1214" y="121"/>
                  <a:pt x="1215" y="125"/>
                </a:cubicBezTo>
                <a:cubicBezTo>
                  <a:pt x="1216" y="122"/>
                  <a:pt x="1217" y="119"/>
                  <a:pt x="1217" y="116"/>
                </a:cubicBezTo>
                <a:cubicBezTo>
                  <a:pt x="1225" y="116"/>
                  <a:pt x="1228" y="113"/>
                  <a:pt x="1236" y="111"/>
                </a:cubicBezTo>
                <a:cubicBezTo>
                  <a:pt x="1240" y="119"/>
                  <a:pt x="1238" y="127"/>
                  <a:pt x="1243" y="132"/>
                </a:cubicBezTo>
                <a:cubicBezTo>
                  <a:pt x="1240" y="125"/>
                  <a:pt x="1242" y="118"/>
                  <a:pt x="1238" y="110"/>
                </a:cubicBezTo>
                <a:cubicBezTo>
                  <a:pt x="1244" y="110"/>
                  <a:pt x="1241" y="123"/>
                  <a:pt x="1246" y="126"/>
                </a:cubicBezTo>
                <a:cubicBezTo>
                  <a:pt x="1248" y="124"/>
                  <a:pt x="1243" y="123"/>
                  <a:pt x="1245" y="120"/>
                </a:cubicBezTo>
                <a:cubicBezTo>
                  <a:pt x="1246" y="121"/>
                  <a:pt x="1247" y="122"/>
                  <a:pt x="1248" y="124"/>
                </a:cubicBezTo>
                <a:cubicBezTo>
                  <a:pt x="1249" y="122"/>
                  <a:pt x="1250" y="116"/>
                  <a:pt x="1251" y="122"/>
                </a:cubicBezTo>
                <a:cubicBezTo>
                  <a:pt x="1253" y="122"/>
                  <a:pt x="1252" y="113"/>
                  <a:pt x="1254" y="120"/>
                </a:cubicBezTo>
                <a:cubicBezTo>
                  <a:pt x="1256" y="117"/>
                  <a:pt x="1256" y="113"/>
                  <a:pt x="1253" y="107"/>
                </a:cubicBezTo>
                <a:cubicBezTo>
                  <a:pt x="1258" y="107"/>
                  <a:pt x="1255" y="112"/>
                  <a:pt x="1258" y="117"/>
                </a:cubicBezTo>
                <a:cubicBezTo>
                  <a:pt x="1258" y="114"/>
                  <a:pt x="1260" y="112"/>
                  <a:pt x="1258" y="107"/>
                </a:cubicBezTo>
                <a:cubicBezTo>
                  <a:pt x="1260" y="107"/>
                  <a:pt x="1260" y="110"/>
                  <a:pt x="1261" y="112"/>
                </a:cubicBezTo>
                <a:cubicBezTo>
                  <a:pt x="1264" y="112"/>
                  <a:pt x="1260" y="106"/>
                  <a:pt x="1264" y="106"/>
                </a:cubicBezTo>
                <a:cubicBezTo>
                  <a:pt x="1264" y="108"/>
                  <a:pt x="1265" y="109"/>
                  <a:pt x="1265" y="111"/>
                </a:cubicBezTo>
                <a:cubicBezTo>
                  <a:pt x="1266" y="102"/>
                  <a:pt x="1268" y="108"/>
                  <a:pt x="1273" y="112"/>
                </a:cubicBezTo>
                <a:cubicBezTo>
                  <a:pt x="1274" y="111"/>
                  <a:pt x="1273" y="109"/>
                  <a:pt x="1272" y="107"/>
                </a:cubicBezTo>
                <a:cubicBezTo>
                  <a:pt x="1274" y="107"/>
                  <a:pt x="1275" y="108"/>
                  <a:pt x="1276" y="111"/>
                </a:cubicBezTo>
                <a:cubicBezTo>
                  <a:pt x="1277" y="110"/>
                  <a:pt x="1276" y="108"/>
                  <a:pt x="1275" y="106"/>
                </a:cubicBezTo>
                <a:cubicBezTo>
                  <a:pt x="1278" y="102"/>
                  <a:pt x="1278" y="111"/>
                  <a:pt x="1280" y="109"/>
                </a:cubicBezTo>
                <a:cubicBezTo>
                  <a:pt x="1277" y="101"/>
                  <a:pt x="1288" y="116"/>
                  <a:pt x="1283" y="103"/>
                </a:cubicBezTo>
                <a:cubicBezTo>
                  <a:pt x="1285" y="104"/>
                  <a:pt x="1286" y="107"/>
                  <a:pt x="1288" y="110"/>
                </a:cubicBezTo>
                <a:cubicBezTo>
                  <a:pt x="1290" y="109"/>
                  <a:pt x="1286" y="103"/>
                  <a:pt x="1286" y="101"/>
                </a:cubicBezTo>
                <a:cubicBezTo>
                  <a:pt x="1289" y="103"/>
                  <a:pt x="1291" y="105"/>
                  <a:pt x="1291" y="110"/>
                </a:cubicBezTo>
                <a:cubicBezTo>
                  <a:pt x="1297" y="107"/>
                  <a:pt x="1289" y="110"/>
                  <a:pt x="1291" y="102"/>
                </a:cubicBezTo>
                <a:cubicBezTo>
                  <a:pt x="1291" y="100"/>
                  <a:pt x="1297" y="114"/>
                  <a:pt x="1294" y="100"/>
                </a:cubicBezTo>
                <a:cubicBezTo>
                  <a:pt x="1293" y="94"/>
                  <a:pt x="1296" y="105"/>
                  <a:pt x="1298" y="105"/>
                </a:cubicBezTo>
                <a:cubicBezTo>
                  <a:pt x="1300" y="102"/>
                  <a:pt x="1298" y="102"/>
                  <a:pt x="1297" y="98"/>
                </a:cubicBezTo>
                <a:cubicBezTo>
                  <a:pt x="1304" y="102"/>
                  <a:pt x="1298" y="106"/>
                  <a:pt x="1302" y="110"/>
                </a:cubicBezTo>
                <a:cubicBezTo>
                  <a:pt x="1303" y="114"/>
                  <a:pt x="1299" y="108"/>
                  <a:pt x="1298" y="106"/>
                </a:cubicBezTo>
                <a:cubicBezTo>
                  <a:pt x="1295" y="108"/>
                  <a:pt x="1303" y="111"/>
                  <a:pt x="1298" y="111"/>
                </a:cubicBezTo>
                <a:cubicBezTo>
                  <a:pt x="1300" y="115"/>
                  <a:pt x="1304" y="115"/>
                  <a:pt x="1308" y="113"/>
                </a:cubicBezTo>
                <a:cubicBezTo>
                  <a:pt x="1310" y="121"/>
                  <a:pt x="1305" y="116"/>
                  <a:pt x="1302" y="120"/>
                </a:cubicBezTo>
                <a:cubicBezTo>
                  <a:pt x="1304" y="122"/>
                  <a:pt x="1308" y="121"/>
                  <a:pt x="1303" y="123"/>
                </a:cubicBezTo>
                <a:cubicBezTo>
                  <a:pt x="1334" y="117"/>
                  <a:pt x="1366" y="106"/>
                  <a:pt x="1395" y="100"/>
                </a:cubicBezTo>
                <a:cubicBezTo>
                  <a:pt x="1428" y="92"/>
                  <a:pt x="1455" y="73"/>
                  <a:pt x="1479" y="72"/>
                </a:cubicBezTo>
                <a:cubicBezTo>
                  <a:pt x="1469" y="79"/>
                  <a:pt x="1462" y="76"/>
                  <a:pt x="1453" y="84"/>
                </a:cubicBezTo>
                <a:cubicBezTo>
                  <a:pt x="1462" y="85"/>
                  <a:pt x="1471" y="81"/>
                  <a:pt x="1479" y="79"/>
                </a:cubicBezTo>
                <a:cubicBezTo>
                  <a:pt x="1481" y="79"/>
                  <a:pt x="1480" y="80"/>
                  <a:pt x="1480" y="82"/>
                </a:cubicBezTo>
                <a:cubicBezTo>
                  <a:pt x="1482" y="80"/>
                  <a:pt x="1486" y="80"/>
                  <a:pt x="1484" y="75"/>
                </a:cubicBezTo>
                <a:cubicBezTo>
                  <a:pt x="1485" y="76"/>
                  <a:pt x="1487" y="75"/>
                  <a:pt x="1488" y="77"/>
                </a:cubicBezTo>
                <a:cubicBezTo>
                  <a:pt x="1487" y="72"/>
                  <a:pt x="1499" y="74"/>
                  <a:pt x="1502" y="67"/>
                </a:cubicBezTo>
                <a:cubicBezTo>
                  <a:pt x="1496" y="67"/>
                  <a:pt x="1494" y="68"/>
                  <a:pt x="1492" y="71"/>
                </a:cubicBezTo>
                <a:cubicBezTo>
                  <a:pt x="1487" y="68"/>
                  <a:pt x="1486" y="70"/>
                  <a:pt x="1482" y="73"/>
                </a:cubicBezTo>
                <a:cubicBezTo>
                  <a:pt x="1484" y="64"/>
                  <a:pt x="1499" y="65"/>
                  <a:pt x="1506" y="61"/>
                </a:cubicBezTo>
                <a:cubicBezTo>
                  <a:pt x="1507" y="64"/>
                  <a:pt x="1502" y="63"/>
                  <a:pt x="1503" y="67"/>
                </a:cubicBezTo>
                <a:cubicBezTo>
                  <a:pt x="1544" y="61"/>
                  <a:pt x="1584" y="46"/>
                  <a:pt x="1625" y="33"/>
                </a:cubicBezTo>
                <a:cubicBezTo>
                  <a:pt x="1626" y="34"/>
                  <a:pt x="1624" y="34"/>
                  <a:pt x="1624" y="35"/>
                </a:cubicBezTo>
                <a:cubicBezTo>
                  <a:pt x="1624" y="37"/>
                  <a:pt x="1626" y="36"/>
                  <a:pt x="1627" y="35"/>
                </a:cubicBezTo>
                <a:cubicBezTo>
                  <a:pt x="1621" y="34"/>
                  <a:pt x="1623" y="46"/>
                  <a:pt x="1619" y="37"/>
                </a:cubicBezTo>
                <a:cubicBezTo>
                  <a:pt x="1618" y="37"/>
                  <a:pt x="1620" y="40"/>
                  <a:pt x="1618" y="40"/>
                </a:cubicBezTo>
                <a:cubicBezTo>
                  <a:pt x="1630" y="49"/>
                  <a:pt x="1671" y="27"/>
                  <a:pt x="1694" y="27"/>
                </a:cubicBezTo>
                <a:cubicBezTo>
                  <a:pt x="1695" y="27"/>
                  <a:pt x="1694" y="25"/>
                  <a:pt x="1694" y="24"/>
                </a:cubicBezTo>
                <a:cubicBezTo>
                  <a:pt x="1724" y="23"/>
                  <a:pt x="1766" y="6"/>
                  <a:pt x="1805" y="4"/>
                </a:cubicBezTo>
                <a:cubicBezTo>
                  <a:pt x="1806" y="4"/>
                  <a:pt x="1809" y="0"/>
                  <a:pt x="1810" y="4"/>
                </a:cubicBezTo>
                <a:cubicBezTo>
                  <a:pt x="1808" y="4"/>
                  <a:pt x="1806" y="5"/>
                  <a:pt x="1804" y="6"/>
                </a:cubicBezTo>
                <a:cubicBezTo>
                  <a:pt x="1768" y="12"/>
                  <a:pt x="1719" y="20"/>
                  <a:pt x="1693" y="31"/>
                </a:cubicBezTo>
                <a:cubicBezTo>
                  <a:pt x="1691" y="31"/>
                  <a:pt x="1690" y="30"/>
                  <a:pt x="1689" y="27"/>
                </a:cubicBezTo>
                <a:cubicBezTo>
                  <a:pt x="1688" y="35"/>
                  <a:pt x="1673" y="30"/>
                  <a:pt x="1668" y="38"/>
                </a:cubicBezTo>
                <a:cubicBezTo>
                  <a:pt x="1664" y="36"/>
                  <a:pt x="1657" y="38"/>
                  <a:pt x="1652" y="44"/>
                </a:cubicBezTo>
                <a:cubicBezTo>
                  <a:pt x="1644" y="35"/>
                  <a:pt x="1641" y="52"/>
                  <a:pt x="1636" y="46"/>
                </a:cubicBezTo>
                <a:cubicBezTo>
                  <a:pt x="1634" y="47"/>
                  <a:pt x="1637" y="52"/>
                  <a:pt x="1633" y="52"/>
                </a:cubicBezTo>
                <a:cubicBezTo>
                  <a:pt x="1633" y="50"/>
                  <a:pt x="1632" y="49"/>
                  <a:pt x="1632" y="47"/>
                </a:cubicBezTo>
                <a:cubicBezTo>
                  <a:pt x="1630" y="49"/>
                  <a:pt x="1631" y="51"/>
                  <a:pt x="1631" y="54"/>
                </a:cubicBezTo>
                <a:cubicBezTo>
                  <a:pt x="1628" y="47"/>
                  <a:pt x="1623" y="60"/>
                  <a:pt x="1622" y="54"/>
                </a:cubicBezTo>
                <a:cubicBezTo>
                  <a:pt x="1619" y="59"/>
                  <a:pt x="1612" y="64"/>
                  <a:pt x="1610" y="61"/>
                </a:cubicBezTo>
                <a:cubicBezTo>
                  <a:pt x="1610" y="62"/>
                  <a:pt x="1611" y="68"/>
                  <a:pt x="1608" y="62"/>
                </a:cubicBezTo>
                <a:cubicBezTo>
                  <a:pt x="1607" y="64"/>
                  <a:pt x="1607" y="66"/>
                  <a:pt x="1608" y="67"/>
                </a:cubicBezTo>
                <a:cubicBezTo>
                  <a:pt x="1605" y="67"/>
                  <a:pt x="1606" y="65"/>
                  <a:pt x="1606" y="63"/>
                </a:cubicBezTo>
                <a:cubicBezTo>
                  <a:pt x="1609" y="70"/>
                  <a:pt x="1588" y="70"/>
                  <a:pt x="1586" y="73"/>
                </a:cubicBezTo>
                <a:cubicBezTo>
                  <a:pt x="1584" y="76"/>
                  <a:pt x="1590" y="79"/>
                  <a:pt x="1585" y="75"/>
                </a:cubicBezTo>
                <a:cubicBezTo>
                  <a:pt x="1582" y="73"/>
                  <a:pt x="1579" y="80"/>
                  <a:pt x="1574" y="77"/>
                </a:cubicBezTo>
                <a:cubicBezTo>
                  <a:pt x="1571" y="80"/>
                  <a:pt x="1574" y="80"/>
                  <a:pt x="1575" y="84"/>
                </a:cubicBezTo>
                <a:cubicBezTo>
                  <a:pt x="1573" y="85"/>
                  <a:pt x="1572" y="82"/>
                  <a:pt x="1571" y="80"/>
                </a:cubicBezTo>
                <a:cubicBezTo>
                  <a:pt x="1569" y="81"/>
                  <a:pt x="1567" y="81"/>
                  <a:pt x="1566" y="80"/>
                </a:cubicBezTo>
                <a:cubicBezTo>
                  <a:pt x="1566" y="86"/>
                  <a:pt x="1569" y="80"/>
                  <a:pt x="1570" y="84"/>
                </a:cubicBezTo>
                <a:cubicBezTo>
                  <a:pt x="1568" y="82"/>
                  <a:pt x="1553" y="95"/>
                  <a:pt x="1549" y="88"/>
                </a:cubicBezTo>
                <a:cubicBezTo>
                  <a:pt x="1550" y="93"/>
                  <a:pt x="1550" y="91"/>
                  <a:pt x="1545" y="94"/>
                </a:cubicBezTo>
                <a:cubicBezTo>
                  <a:pt x="1545" y="92"/>
                  <a:pt x="1544" y="90"/>
                  <a:pt x="1543" y="90"/>
                </a:cubicBezTo>
                <a:cubicBezTo>
                  <a:pt x="1542" y="91"/>
                  <a:pt x="1543" y="93"/>
                  <a:pt x="1543" y="95"/>
                </a:cubicBezTo>
                <a:cubicBezTo>
                  <a:pt x="1541" y="96"/>
                  <a:pt x="1541" y="88"/>
                  <a:pt x="1538" y="91"/>
                </a:cubicBezTo>
                <a:cubicBezTo>
                  <a:pt x="1537" y="93"/>
                  <a:pt x="1540" y="93"/>
                  <a:pt x="1540" y="96"/>
                </a:cubicBezTo>
                <a:cubicBezTo>
                  <a:pt x="1537" y="97"/>
                  <a:pt x="1536" y="94"/>
                  <a:pt x="1535" y="91"/>
                </a:cubicBezTo>
                <a:cubicBezTo>
                  <a:pt x="1534" y="92"/>
                  <a:pt x="1535" y="96"/>
                  <a:pt x="1536" y="96"/>
                </a:cubicBezTo>
                <a:cubicBezTo>
                  <a:pt x="1536" y="101"/>
                  <a:pt x="1528" y="88"/>
                  <a:pt x="1534" y="98"/>
                </a:cubicBezTo>
                <a:cubicBezTo>
                  <a:pt x="1531" y="99"/>
                  <a:pt x="1530" y="98"/>
                  <a:pt x="1529" y="95"/>
                </a:cubicBezTo>
                <a:cubicBezTo>
                  <a:pt x="1528" y="96"/>
                  <a:pt x="1527" y="98"/>
                  <a:pt x="1529" y="98"/>
                </a:cubicBezTo>
                <a:cubicBezTo>
                  <a:pt x="1518" y="100"/>
                  <a:pt x="1512" y="105"/>
                  <a:pt x="1499" y="112"/>
                </a:cubicBezTo>
                <a:cubicBezTo>
                  <a:pt x="1500" y="113"/>
                  <a:pt x="1500" y="115"/>
                  <a:pt x="1501" y="116"/>
                </a:cubicBezTo>
                <a:cubicBezTo>
                  <a:pt x="1518" y="116"/>
                  <a:pt x="1538" y="102"/>
                  <a:pt x="1562" y="102"/>
                </a:cubicBezTo>
                <a:cubicBezTo>
                  <a:pt x="1564" y="98"/>
                  <a:pt x="1566" y="97"/>
                  <a:pt x="1570" y="99"/>
                </a:cubicBezTo>
                <a:cubicBezTo>
                  <a:pt x="1570" y="98"/>
                  <a:pt x="1568" y="92"/>
                  <a:pt x="1572" y="98"/>
                </a:cubicBezTo>
                <a:cubicBezTo>
                  <a:pt x="1573" y="97"/>
                  <a:pt x="1574" y="90"/>
                  <a:pt x="1576" y="97"/>
                </a:cubicBezTo>
                <a:cubicBezTo>
                  <a:pt x="1578" y="93"/>
                  <a:pt x="1599" y="83"/>
                  <a:pt x="1600" y="88"/>
                </a:cubicBezTo>
                <a:cubicBezTo>
                  <a:pt x="1611" y="80"/>
                  <a:pt x="1633" y="79"/>
                  <a:pt x="1649" y="71"/>
                </a:cubicBezTo>
                <a:cubicBezTo>
                  <a:pt x="1651" y="74"/>
                  <a:pt x="1650" y="74"/>
                  <a:pt x="1648" y="75"/>
                </a:cubicBezTo>
                <a:cubicBezTo>
                  <a:pt x="1651" y="77"/>
                  <a:pt x="1651" y="74"/>
                  <a:pt x="1655" y="74"/>
                </a:cubicBezTo>
                <a:cubicBezTo>
                  <a:pt x="1657" y="73"/>
                  <a:pt x="1653" y="72"/>
                  <a:pt x="1655" y="69"/>
                </a:cubicBezTo>
                <a:cubicBezTo>
                  <a:pt x="1657" y="69"/>
                  <a:pt x="1657" y="76"/>
                  <a:pt x="1660" y="74"/>
                </a:cubicBezTo>
                <a:cubicBezTo>
                  <a:pt x="1663" y="70"/>
                  <a:pt x="1655" y="73"/>
                  <a:pt x="1658" y="68"/>
                </a:cubicBezTo>
                <a:cubicBezTo>
                  <a:pt x="1661" y="67"/>
                  <a:pt x="1661" y="75"/>
                  <a:pt x="1664" y="75"/>
                </a:cubicBezTo>
                <a:cubicBezTo>
                  <a:pt x="1668" y="75"/>
                  <a:pt x="1662" y="68"/>
                  <a:pt x="1664" y="66"/>
                </a:cubicBezTo>
                <a:cubicBezTo>
                  <a:pt x="1671" y="63"/>
                  <a:pt x="1683" y="63"/>
                  <a:pt x="1690" y="61"/>
                </a:cubicBezTo>
                <a:cubicBezTo>
                  <a:pt x="1692" y="67"/>
                  <a:pt x="1688" y="64"/>
                  <a:pt x="1688" y="66"/>
                </a:cubicBezTo>
                <a:cubicBezTo>
                  <a:pt x="1689" y="69"/>
                  <a:pt x="1694" y="67"/>
                  <a:pt x="1691" y="64"/>
                </a:cubicBezTo>
                <a:cubicBezTo>
                  <a:pt x="1696" y="65"/>
                  <a:pt x="1693" y="67"/>
                  <a:pt x="1698" y="66"/>
                </a:cubicBezTo>
                <a:cubicBezTo>
                  <a:pt x="1696" y="61"/>
                  <a:pt x="1692" y="65"/>
                  <a:pt x="1691" y="60"/>
                </a:cubicBezTo>
                <a:cubicBezTo>
                  <a:pt x="1698" y="60"/>
                  <a:pt x="1702" y="53"/>
                  <a:pt x="1708" y="58"/>
                </a:cubicBezTo>
                <a:cubicBezTo>
                  <a:pt x="1717" y="51"/>
                  <a:pt x="1734" y="51"/>
                  <a:pt x="1742" y="47"/>
                </a:cubicBezTo>
                <a:cubicBezTo>
                  <a:pt x="1742" y="51"/>
                  <a:pt x="1744" y="51"/>
                  <a:pt x="1743" y="56"/>
                </a:cubicBezTo>
                <a:cubicBezTo>
                  <a:pt x="1747" y="51"/>
                  <a:pt x="1746" y="54"/>
                  <a:pt x="1754" y="53"/>
                </a:cubicBezTo>
                <a:cubicBezTo>
                  <a:pt x="1756" y="51"/>
                  <a:pt x="1758" y="49"/>
                  <a:pt x="1760" y="46"/>
                </a:cubicBezTo>
                <a:cubicBezTo>
                  <a:pt x="1758" y="44"/>
                  <a:pt x="1755" y="51"/>
                  <a:pt x="1752" y="51"/>
                </a:cubicBezTo>
                <a:cubicBezTo>
                  <a:pt x="1750" y="47"/>
                  <a:pt x="1749" y="53"/>
                  <a:pt x="1747" y="49"/>
                </a:cubicBezTo>
                <a:cubicBezTo>
                  <a:pt x="1768" y="38"/>
                  <a:pt x="1810" y="33"/>
                  <a:pt x="1835" y="32"/>
                </a:cubicBezTo>
                <a:cubicBezTo>
                  <a:pt x="1823" y="37"/>
                  <a:pt x="1791" y="38"/>
                  <a:pt x="1776" y="42"/>
                </a:cubicBezTo>
                <a:cubicBezTo>
                  <a:pt x="1770" y="44"/>
                  <a:pt x="1776" y="46"/>
                  <a:pt x="1777" y="51"/>
                </a:cubicBezTo>
                <a:cubicBezTo>
                  <a:pt x="1779" y="47"/>
                  <a:pt x="1782" y="50"/>
                  <a:pt x="1786" y="47"/>
                </a:cubicBezTo>
                <a:cubicBezTo>
                  <a:pt x="1789" y="51"/>
                  <a:pt x="1785" y="51"/>
                  <a:pt x="1783" y="52"/>
                </a:cubicBezTo>
                <a:cubicBezTo>
                  <a:pt x="1785" y="54"/>
                  <a:pt x="1789" y="50"/>
                  <a:pt x="1789" y="56"/>
                </a:cubicBezTo>
                <a:cubicBezTo>
                  <a:pt x="1786" y="60"/>
                  <a:pt x="1777" y="60"/>
                  <a:pt x="1769" y="62"/>
                </a:cubicBezTo>
                <a:cubicBezTo>
                  <a:pt x="1762" y="63"/>
                  <a:pt x="1752" y="65"/>
                  <a:pt x="1749" y="67"/>
                </a:cubicBezTo>
                <a:cubicBezTo>
                  <a:pt x="1748" y="67"/>
                  <a:pt x="1752" y="75"/>
                  <a:pt x="1747" y="68"/>
                </a:cubicBezTo>
                <a:cubicBezTo>
                  <a:pt x="1745" y="69"/>
                  <a:pt x="1749" y="75"/>
                  <a:pt x="1749" y="78"/>
                </a:cubicBezTo>
                <a:cubicBezTo>
                  <a:pt x="1753" y="71"/>
                  <a:pt x="1749" y="77"/>
                  <a:pt x="1753" y="79"/>
                </a:cubicBezTo>
                <a:cubicBezTo>
                  <a:pt x="1754" y="79"/>
                  <a:pt x="1762" y="72"/>
                  <a:pt x="1763" y="79"/>
                </a:cubicBezTo>
                <a:cubicBezTo>
                  <a:pt x="1765" y="76"/>
                  <a:pt x="1760" y="73"/>
                  <a:pt x="1759" y="74"/>
                </a:cubicBezTo>
                <a:cubicBezTo>
                  <a:pt x="1764" y="74"/>
                  <a:pt x="1772" y="73"/>
                  <a:pt x="1780" y="76"/>
                </a:cubicBezTo>
                <a:cubicBezTo>
                  <a:pt x="1784" y="70"/>
                  <a:pt x="1792" y="71"/>
                  <a:pt x="1800" y="73"/>
                </a:cubicBezTo>
                <a:cubicBezTo>
                  <a:pt x="1800" y="74"/>
                  <a:pt x="1800" y="76"/>
                  <a:pt x="1801" y="79"/>
                </a:cubicBezTo>
                <a:cubicBezTo>
                  <a:pt x="1802" y="76"/>
                  <a:pt x="1800" y="72"/>
                  <a:pt x="1804" y="71"/>
                </a:cubicBezTo>
                <a:cubicBezTo>
                  <a:pt x="1802" y="82"/>
                  <a:pt x="1812" y="75"/>
                  <a:pt x="1816" y="82"/>
                </a:cubicBezTo>
                <a:cubicBezTo>
                  <a:pt x="1812" y="82"/>
                  <a:pt x="1805" y="82"/>
                  <a:pt x="1804" y="88"/>
                </a:cubicBezTo>
                <a:cubicBezTo>
                  <a:pt x="1805" y="91"/>
                  <a:pt x="1808" y="89"/>
                  <a:pt x="1808" y="93"/>
                </a:cubicBezTo>
                <a:cubicBezTo>
                  <a:pt x="1809" y="90"/>
                  <a:pt x="1813" y="92"/>
                  <a:pt x="1815" y="92"/>
                </a:cubicBezTo>
                <a:cubicBezTo>
                  <a:pt x="1817" y="90"/>
                  <a:pt x="1821" y="93"/>
                  <a:pt x="1817" y="94"/>
                </a:cubicBezTo>
                <a:cubicBezTo>
                  <a:pt x="1778" y="105"/>
                  <a:pt x="1734" y="117"/>
                  <a:pt x="1707" y="128"/>
                </a:cubicBezTo>
                <a:cubicBezTo>
                  <a:pt x="1710" y="135"/>
                  <a:pt x="1723" y="132"/>
                  <a:pt x="1727" y="126"/>
                </a:cubicBezTo>
                <a:cubicBezTo>
                  <a:pt x="1729" y="132"/>
                  <a:pt x="1740" y="120"/>
                  <a:pt x="1744" y="127"/>
                </a:cubicBezTo>
                <a:cubicBezTo>
                  <a:pt x="1745" y="126"/>
                  <a:pt x="1744" y="123"/>
                  <a:pt x="1746" y="123"/>
                </a:cubicBezTo>
                <a:cubicBezTo>
                  <a:pt x="1746" y="124"/>
                  <a:pt x="1745" y="125"/>
                  <a:pt x="1746" y="127"/>
                </a:cubicBezTo>
                <a:cubicBezTo>
                  <a:pt x="1748" y="126"/>
                  <a:pt x="1748" y="125"/>
                  <a:pt x="1747" y="123"/>
                </a:cubicBezTo>
                <a:cubicBezTo>
                  <a:pt x="1748" y="122"/>
                  <a:pt x="1751" y="129"/>
                  <a:pt x="1751" y="123"/>
                </a:cubicBezTo>
                <a:cubicBezTo>
                  <a:pt x="1752" y="126"/>
                  <a:pt x="1755" y="130"/>
                  <a:pt x="1755" y="133"/>
                </a:cubicBezTo>
                <a:cubicBezTo>
                  <a:pt x="1754" y="132"/>
                  <a:pt x="1752" y="133"/>
                  <a:pt x="1751" y="133"/>
                </a:cubicBezTo>
                <a:cubicBezTo>
                  <a:pt x="1750" y="131"/>
                  <a:pt x="1752" y="130"/>
                  <a:pt x="1751" y="128"/>
                </a:cubicBezTo>
                <a:cubicBezTo>
                  <a:pt x="1750" y="125"/>
                  <a:pt x="1747" y="129"/>
                  <a:pt x="1745" y="128"/>
                </a:cubicBezTo>
                <a:cubicBezTo>
                  <a:pt x="1746" y="130"/>
                  <a:pt x="1749" y="129"/>
                  <a:pt x="1750" y="128"/>
                </a:cubicBezTo>
                <a:cubicBezTo>
                  <a:pt x="1748" y="138"/>
                  <a:pt x="1757" y="133"/>
                  <a:pt x="1759" y="132"/>
                </a:cubicBezTo>
                <a:cubicBezTo>
                  <a:pt x="1758" y="131"/>
                  <a:pt x="1754" y="128"/>
                  <a:pt x="1758" y="127"/>
                </a:cubicBezTo>
                <a:cubicBezTo>
                  <a:pt x="1756" y="123"/>
                  <a:pt x="1756" y="130"/>
                  <a:pt x="1754" y="129"/>
                </a:cubicBezTo>
                <a:cubicBezTo>
                  <a:pt x="1751" y="124"/>
                  <a:pt x="1757" y="125"/>
                  <a:pt x="1756" y="121"/>
                </a:cubicBezTo>
                <a:cubicBezTo>
                  <a:pt x="1767" y="125"/>
                  <a:pt x="1793" y="106"/>
                  <a:pt x="1811" y="107"/>
                </a:cubicBezTo>
                <a:cubicBezTo>
                  <a:pt x="1812" y="110"/>
                  <a:pt x="1810" y="111"/>
                  <a:pt x="1809" y="111"/>
                </a:cubicBezTo>
                <a:cubicBezTo>
                  <a:pt x="1808" y="110"/>
                  <a:pt x="1810" y="110"/>
                  <a:pt x="1810" y="109"/>
                </a:cubicBezTo>
                <a:cubicBezTo>
                  <a:pt x="1803" y="106"/>
                  <a:pt x="1811" y="114"/>
                  <a:pt x="1810" y="116"/>
                </a:cubicBezTo>
                <a:cubicBezTo>
                  <a:pt x="1811" y="115"/>
                  <a:pt x="1811" y="113"/>
                  <a:pt x="1812" y="115"/>
                </a:cubicBezTo>
                <a:cubicBezTo>
                  <a:pt x="1813" y="113"/>
                  <a:pt x="1813" y="109"/>
                  <a:pt x="1811" y="106"/>
                </a:cubicBezTo>
                <a:cubicBezTo>
                  <a:pt x="1813" y="108"/>
                  <a:pt x="1818" y="110"/>
                  <a:pt x="1814" y="106"/>
                </a:cubicBezTo>
                <a:cubicBezTo>
                  <a:pt x="1814" y="101"/>
                  <a:pt x="1818" y="107"/>
                  <a:pt x="1819" y="110"/>
                </a:cubicBezTo>
                <a:cubicBezTo>
                  <a:pt x="1815" y="111"/>
                  <a:pt x="1812" y="108"/>
                  <a:pt x="1814" y="114"/>
                </a:cubicBezTo>
                <a:cubicBezTo>
                  <a:pt x="1820" y="111"/>
                  <a:pt x="1827" y="114"/>
                  <a:pt x="1838" y="110"/>
                </a:cubicBezTo>
                <a:cubicBezTo>
                  <a:pt x="1837" y="106"/>
                  <a:pt x="1832" y="113"/>
                  <a:pt x="1832" y="107"/>
                </a:cubicBezTo>
                <a:cubicBezTo>
                  <a:pt x="1854" y="99"/>
                  <a:pt x="1872" y="100"/>
                  <a:pt x="1895" y="93"/>
                </a:cubicBezTo>
                <a:cubicBezTo>
                  <a:pt x="1894" y="100"/>
                  <a:pt x="1879" y="102"/>
                  <a:pt x="1874" y="102"/>
                </a:cubicBezTo>
                <a:cubicBezTo>
                  <a:pt x="1873" y="103"/>
                  <a:pt x="1874" y="105"/>
                  <a:pt x="1875" y="107"/>
                </a:cubicBezTo>
                <a:cubicBezTo>
                  <a:pt x="1814" y="116"/>
                  <a:pt x="1763" y="138"/>
                  <a:pt x="1701" y="154"/>
                </a:cubicBezTo>
                <a:cubicBezTo>
                  <a:pt x="1700" y="156"/>
                  <a:pt x="1700" y="158"/>
                  <a:pt x="1699" y="160"/>
                </a:cubicBezTo>
                <a:cubicBezTo>
                  <a:pt x="1700" y="162"/>
                  <a:pt x="1700" y="158"/>
                  <a:pt x="1702" y="160"/>
                </a:cubicBezTo>
                <a:cubicBezTo>
                  <a:pt x="1719" y="154"/>
                  <a:pt x="1695" y="168"/>
                  <a:pt x="1694" y="161"/>
                </a:cubicBezTo>
                <a:cubicBezTo>
                  <a:pt x="1690" y="168"/>
                  <a:pt x="1670" y="168"/>
                  <a:pt x="1660" y="175"/>
                </a:cubicBezTo>
                <a:cubicBezTo>
                  <a:pt x="1661" y="172"/>
                  <a:pt x="1660" y="172"/>
                  <a:pt x="1659" y="170"/>
                </a:cubicBezTo>
                <a:cubicBezTo>
                  <a:pt x="1658" y="172"/>
                  <a:pt x="1658" y="174"/>
                  <a:pt x="1659" y="177"/>
                </a:cubicBezTo>
                <a:cubicBezTo>
                  <a:pt x="1657" y="177"/>
                  <a:pt x="1656" y="176"/>
                  <a:pt x="1655" y="173"/>
                </a:cubicBezTo>
                <a:cubicBezTo>
                  <a:pt x="1653" y="175"/>
                  <a:pt x="1656" y="179"/>
                  <a:pt x="1652" y="179"/>
                </a:cubicBezTo>
                <a:cubicBezTo>
                  <a:pt x="1653" y="175"/>
                  <a:pt x="1651" y="176"/>
                  <a:pt x="1648" y="177"/>
                </a:cubicBezTo>
                <a:cubicBezTo>
                  <a:pt x="1657" y="181"/>
                  <a:pt x="1641" y="180"/>
                  <a:pt x="1641" y="180"/>
                </a:cubicBezTo>
                <a:cubicBezTo>
                  <a:pt x="1637" y="181"/>
                  <a:pt x="1624" y="192"/>
                  <a:pt x="1623" y="186"/>
                </a:cubicBezTo>
                <a:cubicBezTo>
                  <a:pt x="1615" y="196"/>
                  <a:pt x="1598" y="196"/>
                  <a:pt x="1594" y="196"/>
                </a:cubicBezTo>
                <a:cubicBezTo>
                  <a:pt x="1593" y="197"/>
                  <a:pt x="1592" y="204"/>
                  <a:pt x="1590" y="198"/>
                </a:cubicBezTo>
                <a:cubicBezTo>
                  <a:pt x="1588" y="202"/>
                  <a:pt x="1579" y="206"/>
                  <a:pt x="1575" y="203"/>
                </a:cubicBezTo>
                <a:cubicBezTo>
                  <a:pt x="1564" y="213"/>
                  <a:pt x="1545" y="213"/>
                  <a:pt x="1525" y="223"/>
                </a:cubicBezTo>
                <a:cubicBezTo>
                  <a:pt x="1528" y="230"/>
                  <a:pt x="1528" y="225"/>
                  <a:pt x="1531" y="223"/>
                </a:cubicBezTo>
                <a:cubicBezTo>
                  <a:pt x="1542" y="229"/>
                  <a:pt x="1566" y="217"/>
                  <a:pt x="1577" y="212"/>
                </a:cubicBezTo>
                <a:cubicBezTo>
                  <a:pt x="1620" y="200"/>
                  <a:pt x="1680" y="186"/>
                  <a:pt x="1730" y="169"/>
                </a:cubicBezTo>
                <a:cubicBezTo>
                  <a:pt x="1736" y="167"/>
                  <a:pt x="1743" y="157"/>
                  <a:pt x="1751" y="165"/>
                </a:cubicBezTo>
                <a:cubicBezTo>
                  <a:pt x="1748" y="166"/>
                  <a:pt x="1746" y="163"/>
                  <a:pt x="1749" y="169"/>
                </a:cubicBezTo>
                <a:cubicBezTo>
                  <a:pt x="1748" y="168"/>
                  <a:pt x="1743" y="164"/>
                  <a:pt x="1746" y="170"/>
                </a:cubicBezTo>
                <a:cubicBezTo>
                  <a:pt x="1744" y="170"/>
                  <a:pt x="1744" y="168"/>
                  <a:pt x="1743" y="166"/>
                </a:cubicBezTo>
                <a:cubicBezTo>
                  <a:pt x="1742" y="167"/>
                  <a:pt x="1742" y="169"/>
                  <a:pt x="1741" y="167"/>
                </a:cubicBezTo>
                <a:cubicBezTo>
                  <a:pt x="1740" y="167"/>
                  <a:pt x="1741" y="170"/>
                  <a:pt x="1741" y="172"/>
                </a:cubicBezTo>
                <a:cubicBezTo>
                  <a:pt x="1736" y="170"/>
                  <a:pt x="1737" y="171"/>
                  <a:pt x="1731" y="172"/>
                </a:cubicBezTo>
                <a:cubicBezTo>
                  <a:pt x="1739" y="178"/>
                  <a:pt x="1725" y="169"/>
                  <a:pt x="1730" y="177"/>
                </a:cubicBezTo>
                <a:cubicBezTo>
                  <a:pt x="1730" y="177"/>
                  <a:pt x="1722" y="170"/>
                  <a:pt x="1722" y="178"/>
                </a:cubicBezTo>
                <a:cubicBezTo>
                  <a:pt x="1707" y="179"/>
                  <a:pt x="1704" y="179"/>
                  <a:pt x="1691" y="188"/>
                </a:cubicBezTo>
                <a:cubicBezTo>
                  <a:pt x="1691" y="186"/>
                  <a:pt x="1691" y="186"/>
                  <a:pt x="1691" y="184"/>
                </a:cubicBezTo>
                <a:cubicBezTo>
                  <a:pt x="1689" y="185"/>
                  <a:pt x="1687" y="185"/>
                  <a:pt x="1686" y="186"/>
                </a:cubicBezTo>
                <a:cubicBezTo>
                  <a:pt x="1693" y="187"/>
                  <a:pt x="1688" y="192"/>
                  <a:pt x="1684" y="187"/>
                </a:cubicBezTo>
                <a:cubicBezTo>
                  <a:pt x="1685" y="189"/>
                  <a:pt x="1683" y="193"/>
                  <a:pt x="1680" y="186"/>
                </a:cubicBezTo>
                <a:cubicBezTo>
                  <a:pt x="1678" y="187"/>
                  <a:pt x="1681" y="192"/>
                  <a:pt x="1680" y="193"/>
                </a:cubicBezTo>
                <a:cubicBezTo>
                  <a:pt x="1677" y="195"/>
                  <a:pt x="1674" y="191"/>
                  <a:pt x="1677" y="198"/>
                </a:cubicBezTo>
                <a:cubicBezTo>
                  <a:pt x="1675" y="196"/>
                  <a:pt x="1670" y="191"/>
                  <a:pt x="1673" y="199"/>
                </a:cubicBezTo>
                <a:cubicBezTo>
                  <a:pt x="1670" y="194"/>
                  <a:pt x="1663" y="197"/>
                  <a:pt x="1663" y="202"/>
                </a:cubicBezTo>
                <a:cubicBezTo>
                  <a:pt x="1655" y="197"/>
                  <a:pt x="1655" y="210"/>
                  <a:pt x="1648" y="202"/>
                </a:cubicBezTo>
                <a:cubicBezTo>
                  <a:pt x="1647" y="203"/>
                  <a:pt x="1650" y="208"/>
                  <a:pt x="1648" y="209"/>
                </a:cubicBezTo>
                <a:cubicBezTo>
                  <a:pt x="1642" y="203"/>
                  <a:pt x="1638" y="214"/>
                  <a:pt x="1633" y="204"/>
                </a:cubicBezTo>
                <a:cubicBezTo>
                  <a:pt x="1631" y="205"/>
                  <a:pt x="1633" y="209"/>
                  <a:pt x="1634" y="211"/>
                </a:cubicBezTo>
                <a:cubicBezTo>
                  <a:pt x="1626" y="210"/>
                  <a:pt x="1623" y="215"/>
                  <a:pt x="1614" y="219"/>
                </a:cubicBezTo>
                <a:cubicBezTo>
                  <a:pt x="1611" y="217"/>
                  <a:pt x="1613" y="217"/>
                  <a:pt x="1612" y="213"/>
                </a:cubicBezTo>
                <a:cubicBezTo>
                  <a:pt x="1611" y="215"/>
                  <a:pt x="1611" y="217"/>
                  <a:pt x="1611" y="219"/>
                </a:cubicBezTo>
                <a:cubicBezTo>
                  <a:pt x="1609" y="219"/>
                  <a:pt x="1608" y="216"/>
                  <a:pt x="1606" y="212"/>
                </a:cubicBezTo>
                <a:cubicBezTo>
                  <a:pt x="1606" y="215"/>
                  <a:pt x="1606" y="220"/>
                  <a:pt x="1603" y="213"/>
                </a:cubicBezTo>
                <a:cubicBezTo>
                  <a:pt x="1601" y="214"/>
                  <a:pt x="1605" y="219"/>
                  <a:pt x="1605" y="222"/>
                </a:cubicBezTo>
                <a:cubicBezTo>
                  <a:pt x="1602" y="214"/>
                  <a:pt x="1602" y="226"/>
                  <a:pt x="1596" y="222"/>
                </a:cubicBezTo>
                <a:cubicBezTo>
                  <a:pt x="1597" y="226"/>
                  <a:pt x="1592" y="226"/>
                  <a:pt x="1592" y="229"/>
                </a:cubicBezTo>
                <a:cubicBezTo>
                  <a:pt x="1618" y="225"/>
                  <a:pt x="1656" y="212"/>
                  <a:pt x="1679" y="204"/>
                </a:cubicBezTo>
                <a:cubicBezTo>
                  <a:pt x="1684" y="204"/>
                  <a:pt x="1688" y="207"/>
                  <a:pt x="1691" y="201"/>
                </a:cubicBezTo>
                <a:cubicBezTo>
                  <a:pt x="1692" y="201"/>
                  <a:pt x="1693" y="204"/>
                  <a:pt x="1694" y="207"/>
                </a:cubicBezTo>
                <a:cubicBezTo>
                  <a:pt x="1690" y="209"/>
                  <a:pt x="1683" y="212"/>
                  <a:pt x="1680" y="218"/>
                </a:cubicBezTo>
                <a:cubicBezTo>
                  <a:pt x="1679" y="218"/>
                  <a:pt x="1678" y="216"/>
                  <a:pt x="1677" y="214"/>
                </a:cubicBezTo>
                <a:cubicBezTo>
                  <a:pt x="1678" y="222"/>
                  <a:pt x="1668" y="214"/>
                  <a:pt x="1670" y="220"/>
                </a:cubicBezTo>
                <a:cubicBezTo>
                  <a:pt x="1668" y="220"/>
                  <a:pt x="1667" y="218"/>
                  <a:pt x="1667" y="216"/>
                </a:cubicBezTo>
                <a:cubicBezTo>
                  <a:pt x="1666" y="219"/>
                  <a:pt x="1663" y="221"/>
                  <a:pt x="1664" y="225"/>
                </a:cubicBezTo>
                <a:cubicBezTo>
                  <a:pt x="1660" y="216"/>
                  <a:pt x="1656" y="232"/>
                  <a:pt x="1652" y="224"/>
                </a:cubicBezTo>
                <a:cubicBezTo>
                  <a:pt x="1651" y="226"/>
                  <a:pt x="1652" y="229"/>
                  <a:pt x="1653" y="233"/>
                </a:cubicBezTo>
                <a:cubicBezTo>
                  <a:pt x="1649" y="235"/>
                  <a:pt x="1639" y="239"/>
                  <a:pt x="1640" y="239"/>
                </a:cubicBezTo>
                <a:cubicBezTo>
                  <a:pt x="1628" y="245"/>
                  <a:pt x="1595" y="258"/>
                  <a:pt x="1584" y="261"/>
                </a:cubicBezTo>
                <a:cubicBezTo>
                  <a:pt x="1583" y="262"/>
                  <a:pt x="1584" y="264"/>
                  <a:pt x="1585" y="266"/>
                </a:cubicBezTo>
                <a:cubicBezTo>
                  <a:pt x="1583" y="266"/>
                  <a:pt x="1582" y="265"/>
                  <a:pt x="1581" y="262"/>
                </a:cubicBezTo>
                <a:cubicBezTo>
                  <a:pt x="1578" y="266"/>
                  <a:pt x="1584" y="271"/>
                  <a:pt x="1583" y="274"/>
                </a:cubicBezTo>
                <a:cubicBezTo>
                  <a:pt x="1583" y="277"/>
                  <a:pt x="1590" y="266"/>
                  <a:pt x="1591" y="274"/>
                </a:cubicBezTo>
                <a:cubicBezTo>
                  <a:pt x="1587" y="275"/>
                  <a:pt x="1584" y="277"/>
                  <a:pt x="1582" y="279"/>
                </a:cubicBezTo>
                <a:cubicBezTo>
                  <a:pt x="1580" y="272"/>
                  <a:pt x="1581" y="270"/>
                  <a:pt x="1577" y="264"/>
                </a:cubicBezTo>
                <a:cubicBezTo>
                  <a:pt x="1576" y="265"/>
                  <a:pt x="1577" y="267"/>
                  <a:pt x="1577" y="269"/>
                </a:cubicBezTo>
                <a:cubicBezTo>
                  <a:pt x="1576" y="270"/>
                  <a:pt x="1575" y="268"/>
                  <a:pt x="1574" y="268"/>
                </a:cubicBezTo>
                <a:cubicBezTo>
                  <a:pt x="1574" y="276"/>
                  <a:pt x="1580" y="273"/>
                  <a:pt x="1578" y="279"/>
                </a:cubicBezTo>
                <a:cubicBezTo>
                  <a:pt x="1575" y="275"/>
                  <a:pt x="1575" y="272"/>
                  <a:pt x="1571" y="276"/>
                </a:cubicBezTo>
                <a:cubicBezTo>
                  <a:pt x="1571" y="273"/>
                  <a:pt x="1572" y="274"/>
                  <a:pt x="1569" y="270"/>
                </a:cubicBezTo>
                <a:cubicBezTo>
                  <a:pt x="1554" y="276"/>
                  <a:pt x="1548" y="279"/>
                  <a:pt x="1534" y="281"/>
                </a:cubicBezTo>
                <a:cubicBezTo>
                  <a:pt x="1533" y="282"/>
                  <a:pt x="1532" y="283"/>
                  <a:pt x="1533" y="286"/>
                </a:cubicBezTo>
                <a:cubicBezTo>
                  <a:pt x="1536" y="290"/>
                  <a:pt x="1538" y="284"/>
                  <a:pt x="1540" y="284"/>
                </a:cubicBezTo>
                <a:cubicBezTo>
                  <a:pt x="1540" y="287"/>
                  <a:pt x="1544" y="292"/>
                  <a:pt x="1540" y="292"/>
                </a:cubicBezTo>
                <a:cubicBezTo>
                  <a:pt x="1542" y="294"/>
                  <a:pt x="1551" y="291"/>
                  <a:pt x="1551" y="288"/>
                </a:cubicBezTo>
                <a:cubicBezTo>
                  <a:pt x="1556" y="291"/>
                  <a:pt x="1546" y="293"/>
                  <a:pt x="1543" y="294"/>
                </a:cubicBezTo>
                <a:cubicBezTo>
                  <a:pt x="1545" y="297"/>
                  <a:pt x="1550" y="293"/>
                  <a:pt x="1552" y="293"/>
                </a:cubicBezTo>
                <a:cubicBezTo>
                  <a:pt x="1552" y="298"/>
                  <a:pt x="1553" y="297"/>
                  <a:pt x="1554" y="304"/>
                </a:cubicBezTo>
                <a:cubicBezTo>
                  <a:pt x="1558" y="304"/>
                  <a:pt x="1552" y="296"/>
                  <a:pt x="1557" y="296"/>
                </a:cubicBezTo>
                <a:cubicBezTo>
                  <a:pt x="1558" y="299"/>
                  <a:pt x="1557" y="300"/>
                  <a:pt x="1558" y="302"/>
                </a:cubicBezTo>
                <a:cubicBezTo>
                  <a:pt x="1559" y="297"/>
                  <a:pt x="1560" y="295"/>
                  <a:pt x="1565" y="300"/>
                </a:cubicBezTo>
                <a:cubicBezTo>
                  <a:pt x="1568" y="300"/>
                  <a:pt x="1561" y="292"/>
                  <a:pt x="1564" y="292"/>
                </a:cubicBezTo>
                <a:cubicBezTo>
                  <a:pt x="1564" y="287"/>
                  <a:pt x="1564" y="299"/>
                  <a:pt x="1568" y="299"/>
                </a:cubicBezTo>
                <a:cubicBezTo>
                  <a:pt x="1569" y="298"/>
                  <a:pt x="1567" y="295"/>
                  <a:pt x="1567" y="293"/>
                </a:cubicBezTo>
                <a:cubicBezTo>
                  <a:pt x="1570" y="292"/>
                  <a:pt x="1572" y="300"/>
                  <a:pt x="1571" y="303"/>
                </a:cubicBezTo>
                <a:cubicBezTo>
                  <a:pt x="1567" y="302"/>
                  <a:pt x="1560" y="306"/>
                  <a:pt x="1552" y="309"/>
                </a:cubicBezTo>
                <a:cubicBezTo>
                  <a:pt x="1553" y="305"/>
                  <a:pt x="1549" y="304"/>
                  <a:pt x="1550" y="299"/>
                </a:cubicBezTo>
                <a:cubicBezTo>
                  <a:pt x="1549" y="297"/>
                  <a:pt x="1547" y="298"/>
                  <a:pt x="1545" y="299"/>
                </a:cubicBezTo>
                <a:cubicBezTo>
                  <a:pt x="1543" y="299"/>
                  <a:pt x="1548" y="304"/>
                  <a:pt x="1544" y="306"/>
                </a:cubicBezTo>
                <a:cubicBezTo>
                  <a:pt x="1543" y="302"/>
                  <a:pt x="1542" y="300"/>
                  <a:pt x="1540" y="299"/>
                </a:cubicBezTo>
                <a:cubicBezTo>
                  <a:pt x="1538" y="299"/>
                  <a:pt x="1536" y="299"/>
                  <a:pt x="1536" y="301"/>
                </a:cubicBezTo>
                <a:cubicBezTo>
                  <a:pt x="1538" y="304"/>
                  <a:pt x="1538" y="300"/>
                  <a:pt x="1540" y="300"/>
                </a:cubicBezTo>
                <a:cubicBezTo>
                  <a:pt x="1540" y="302"/>
                  <a:pt x="1541" y="304"/>
                  <a:pt x="1542" y="306"/>
                </a:cubicBezTo>
                <a:cubicBezTo>
                  <a:pt x="1539" y="309"/>
                  <a:pt x="1539" y="302"/>
                  <a:pt x="1536" y="305"/>
                </a:cubicBezTo>
                <a:cubicBezTo>
                  <a:pt x="1534" y="301"/>
                  <a:pt x="1536" y="299"/>
                  <a:pt x="1534" y="296"/>
                </a:cubicBezTo>
                <a:cubicBezTo>
                  <a:pt x="1534" y="302"/>
                  <a:pt x="1528" y="299"/>
                  <a:pt x="1526" y="295"/>
                </a:cubicBezTo>
                <a:cubicBezTo>
                  <a:pt x="1525" y="300"/>
                  <a:pt x="1530" y="312"/>
                  <a:pt x="1533" y="316"/>
                </a:cubicBezTo>
                <a:cubicBezTo>
                  <a:pt x="1529" y="318"/>
                  <a:pt x="1529" y="318"/>
                  <a:pt x="1528" y="313"/>
                </a:cubicBezTo>
                <a:cubicBezTo>
                  <a:pt x="1531" y="321"/>
                  <a:pt x="1515" y="318"/>
                  <a:pt x="1516" y="325"/>
                </a:cubicBezTo>
                <a:cubicBezTo>
                  <a:pt x="1515" y="325"/>
                  <a:pt x="1514" y="323"/>
                  <a:pt x="1512" y="322"/>
                </a:cubicBezTo>
                <a:cubicBezTo>
                  <a:pt x="1511" y="323"/>
                  <a:pt x="1513" y="326"/>
                  <a:pt x="1513" y="328"/>
                </a:cubicBezTo>
                <a:cubicBezTo>
                  <a:pt x="1510" y="330"/>
                  <a:pt x="1510" y="324"/>
                  <a:pt x="1508" y="323"/>
                </a:cubicBezTo>
                <a:cubicBezTo>
                  <a:pt x="1507" y="325"/>
                  <a:pt x="1509" y="325"/>
                  <a:pt x="1509" y="329"/>
                </a:cubicBezTo>
                <a:cubicBezTo>
                  <a:pt x="1512" y="334"/>
                  <a:pt x="1514" y="328"/>
                  <a:pt x="1518" y="331"/>
                </a:cubicBezTo>
                <a:cubicBezTo>
                  <a:pt x="1514" y="335"/>
                  <a:pt x="1520" y="344"/>
                  <a:pt x="1520" y="347"/>
                </a:cubicBezTo>
                <a:cubicBezTo>
                  <a:pt x="1517" y="350"/>
                  <a:pt x="1516" y="337"/>
                  <a:pt x="1515" y="334"/>
                </a:cubicBezTo>
                <a:cubicBezTo>
                  <a:pt x="1511" y="334"/>
                  <a:pt x="1513" y="337"/>
                  <a:pt x="1514" y="341"/>
                </a:cubicBezTo>
                <a:cubicBezTo>
                  <a:pt x="1509" y="334"/>
                  <a:pt x="1500" y="339"/>
                  <a:pt x="1496" y="341"/>
                </a:cubicBezTo>
                <a:cubicBezTo>
                  <a:pt x="1499" y="347"/>
                  <a:pt x="1500" y="336"/>
                  <a:pt x="1502" y="344"/>
                </a:cubicBezTo>
                <a:cubicBezTo>
                  <a:pt x="1503" y="349"/>
                  <a:pt x="1499" y="343"/>
                  <a:pt x="1497" y="349"/>
                </a:cubicBezTo>
                <a:cubicBezTo>
                  <a:pt x="1496" y="346"/>
                  <a:pt x="1495" y="344"/>
                  <a:pt x="1494" y="341"/>
                </a:cubicBezTo>
                <a:cubicBezTo>
                  <a:pt x="1492" y="340"/>
                  <a:pt x="1493" y="345"/>
                  <a:pt x="1488" y="343"/>
                </a:cubicBezTo>
                <a:cubicBezTo>
                  <a:pt x="1490" y="349"/>
                  <a:pt x="1493" y="342"/>
                  <a:pt x="1494" y="345"/>
                </a:cubicBezTo>
                <a:cubicBezTo>
                  <a:pt x="1494" y="349"/>
                  <a:pt x="1489" y="355"/>
                  <a:pt x="1484" y="353"/>
                </a:cubicBezTo>
                <a:cubicBezTo>
                  <a:pt x="1485" y="355"/>
                  <a:pt x="1485" y="357"/>
                  <a:pt x="1486" y="359"/>
                </a:cubicBezTo>
                <a:cubicBezTo>
                  <a:pt x="1488" y="352"/>
                  <a:pt x="1493" y="361"/>
                  <a:pt x="1488" y="358"/>
                </a:cubicBezTo>
                <a:cubicBezTo>
                  <a:pt x="1491" y="360"/>
                  <a:pt x="1499" y="357"/>
                  <a:pt x="1499" y="355"/>
                </a:cubicBezTo>
                <a:cubicBezTo>
                  <a:pt x="1504" y="355"/>
                  <a:pt x="1501" y="362"/>
                  <a:pt x="1505" y="368"/>
                </a:cubicBezTo>
                <a:cubicBezTo>
                  <a:pt x="1501" y="368"/>
                  <a:pt x="1502" y="364"/>
                  <a:pt x="1501" y="361"/>
                </a:cubicBezTo>
                <a:cubicBezTo>
                  <a:pt x="1496" y="362"/>
                  <a:pt x="1503" y="370"/>
                  <a:pt x="1504" y="375"/>
                </a:cubicBezTo>
                <a:cubicBezTo>
                  <a:pt x="1500" y="374"/>
                  <a:pt x="1499" y="368"/>
                  <a:pt x="1497" y="362"/>
                </a:cubicBezTo>
                <a:cubicBezTo>
                  <a:pt x="1495" y="368"/>
                  <a:pt x="1500" y="375"/>
                  <a:pt x="1501" y="379"/>
                </a:cubicBezTo>
                <a:cubicBezTo>
                  <a:pt x="1504" y="387"/>
                  <a:pt x="1497" y="372"/>
                  <a:pt x="1492" y="364"/>
                </a:cubicBezTo>
                <a:cubicBezTo>
                  <a:pt x="1491" y="366"/>
                  <a:pt x="1496" y="379"/>
                  <a:pt x="1498" y="380"/>
                </a:cubicBezTo>
                <a:cubicBezTo>
                  <a:pt x="1496" y="386"/>
                  <a:pt x="1493" y="369"/>
                  <a:pt x="1490" y="368"/>
                </a:cubicBezTo>
                <a:cubicBezTo>
                  <a:pt x="1489" y="369"/>
                  <a:pt x="1490" y="371"/>
                  <a:pt x="1488" y="372"/>
                </a:cubicBezTo>
                <a:cubicBezTo>
                  <a:pt x="1496" y="395"/>
                  <a:pt x="1489" y="376"/>
                  <a:pt x="1483" y="368"/>
                </a:cubicBezTo>
                <a:cubicBezTo>
                  <a:pt x="1482" y="370"/>
                  <a:pt x="1485" y="375"/>
                  <a:pt x="1481" y="374"/>
                </a:cubicBezTo>
                <a:cubicBezTo>
                  <a:pt x="1477" y="367"/>
                  <a:pt x="1478" y="358"/>
                  <a:pt x="1472" y="349"/>
                </a:cubicBezTo>
                <a:cubicBezTo>
                  <a:pt x="1474" y="344"/>
                  <a:pt x="1475" y="351"/>
                  <a:pt x="1477" y="354"/>
                </a:cubicBezTo>
                <a:cubicBezTo>
                  <a:pt x="1477" y="349"/>
                  <a:pt x="1483" y="349"/>
                  <a:pt x="1479" y="343"/>
                </a:cubicBezTo>
                <a:cubicBezTo>
                  <a:pt x="1477" y="343"/>
                  <a:pt x="1478" y="346"/>
                  <a:pt x="1479" y="348"/>
                </a:cubicBezTo>
                <a:cubicBezTo>
                  <a:pt x="1476" y="348"/>
                  <a:pt x="1475" y="340"/>
                  <a:pt x="1474" y="337"/>
                </a:cubicBezTo>
                <a:cubicBezTo>
                  <a:pt x="1471" y="338"/>
                  <a:pt x="1475" y="343"/>
                  <a:pt x="1476" y="346"/>
                </a:cubicBezTo>
                <a:cubicBezTo>
                  <a:pt x="1472" y="345"/>
                  <a:pt x="1468" y="343"/>
                  <a:pt x="1465" y="340"/>
                </a:cubicBezTo>
                <a:cubicBezTo>
                  <a:pt x="1464" y="341"/>
                  <a:pt x="1466" y="344"/>
                  <a:pt x="1466" y="346"/>
                </a:cubicBezTo>
                <a:cubicBezTo>
                  <a:pt x="1469" y="350"/>
                  <a:pt x="1462" y="343"/>
                  <a:pt x="1462" y="337"/>
                </a:cubicBezTo>
                <a:cubicBezTo>
                  <a:pt x="1460" y="340"/>
                  <a:pt x="1464" y="346"/>
                  <a:pt x="1465" y="353"/>
                </a:cubicBezTo>
                <a:cubicBezTo>
                  <a:pt x="1461" y="356"/>
                  <a:pt x="1464" y="347"/>
                  <a:pt x="1460" y="348"/>
                </a:cubicBezTo>
                <a:cubicBezTo>
                  <a:pt x="1458" y="352"/>
                  <a:pt x="1463" y="355"/>
                  <a:pt x="1462" y="359"/>
                </a:cubicBezTo>
                <a:cubicBezTo>
                  <a:pt x="1460" y="358"/>
                  <a:pt x="1459" y="355"/>
                  <a:pt x="1458" y="352"/>
                </a:cubicBezTo>
                <a:cubicBezTo>
                  <a:pt x="1455" y="354"/>
                  <a:pt x="1456" y="359"/>
                  <a:pt x="1453" y="352"/>
                </a:cubicBezTo>
                <a:cubicBezTo>
                  <a:pt x="1451" y="353"/>
                  <a:pt x="1453" y="357"/>
                  <a:pt x="1450" y="357"/>
                </a:cubicBezTo>
                <a:cubicBezTo>
                  <a:pt x="1446" y="354"/>
                  <a:pt x="1447" y="351"/>
                  <a:pt x="1443" y="347"/>
                </a:cubicBezTo>
                <a:cubicBezTo>
                  <a:pt x="1438" y="353"/>
                  <a:pt x="1429" y="354"/>
                  <a:pt x="1425" y="354"/>
                </a:cubicBezTo>
                <a:cubicBezTo>
                  <a:pt x="1424" y="355"/>
                  <a:pt x="1424" y="358"/>
                  <a:pt x="1425" y="360"/>
                </a:cubicBezTo>
                <a:cubicBezTo>
                  <a:pt x="1423" y="361"/>
                  <a:pt x="1423" y="358"/>
                  <a:pt x="1422" y="356"/>
                </a:cubicBezTo>
                <a:cubicBezTo>
                  <a:pt x="1419" y="359"/>
                  <a:pt x="1421" y="365"/>
                  <a:pt x="1417" y="358"/>
                </a:cubicBezTo>
                <a:cubicBezTo>
                  <a:pt x="1419" y="363"/>
                  <a:pt x="1413" y="366"/>
                  <a:pt x="1410" y="370"/>
                </a:cubicBezTo>
                <a:cubicBezTo>
                  <a:pt x="1409" y="367"/>
                  <a:pt x="1405" y="367"/>
                  <a:pt x="1405" y="361"/>
                </a:cubicBezTo>
                <a:cubicBezTo>
                  <a:pt x="1403" y="363"/>
                  <a:pt x="1407" y="370"/>
                  <a:pt x="1408" y="375"/>
                </a:cubicBezTo>
                <a:cubicBezTo>
                  <a:pt x="1410" y="377"/>
                  <a:pt x="1413" y="376"/>
                  <a:pt x="1414" y="379"/>
                </a:cubicBezTo>
                <a:cubicBezTo>
                  <a:pt x="1417" y="376"/>
                  <a:pt x="1417" y="375"/>
                  <a:pt x="1414" y="371"/>
                </a:cubicBezTo>
                <a:cubicBezTo>
                  <a:pt x="1418" y="373"/>
                  <a:pt x="1421" y="379"/>
                  <a:pt x="1426" y="375"/>
                </a:cubicBezTo>
                <a:cubicBezTo>
                  <a:pt x="1427" y="381"/>
                  <a:pt x="1425" y="379"/>
                  <a:pt x="1426" y="385"/>
                </a:cubicBezTo>
                <a:cubicBezTo>
                  <a:pt x="1423" y="387"/>
                  <a:pt x="1417" y="387"/>
                  <a:pt x="1416" y="390"/>
                </a:cubicBezTo>
                <a:cubicBezTo>
                  <a:pt x="1419" y="396"/>
                  <a:pt x="1420" y="389"/>
                  <a:pt x="1424" y="389"/>
                </a:cubicBezTo>
                <a:cubicBezTo>
                  <a:pt x="1425" y="393"/>
                  <a:pt x="1420" y="393"/>
                  <a:pt x="1421" y="397"/>
                </a:cubicBezTo>
                <a:cubicBezTo>
                  <a:pt x="1424" y="402"/>
                  <a:pt x="1422" y="388"/>
                  <a:pt x="1425" y="397"/>
                </a:cubicBezTo>
                <a:cubicBezTo>
                  <a:pt x="1427" y="394"/>
                  <a:pt x="1434" y="382"/>
                  <a:pt x="1435" y="390"/>
                </a:cubicBezTo>
                <a:cubicBezTo>
                  <a:pt x="1439" y="390"/>
                  <a:pt x="1435" y="385"/>
                  <a:pt x="1436" y="383"/>
                </a:cubicBezTo>
                <a:cubicBezTo>
                  <a:pt x="1438" y="383"/>
                  <a:pt x="1438" y="387"/>
                  <a:pt x="1439" y="389"/>
                </a:cubicBezTo>
                <a:cubicBezTo>
                  <a:pt x="1442" y="387"/>
                  <a:pt x="1442" y="384"/>
                  <a:pt x="1443" y="381"/>
                </a:cubicBezTo>
                <a:cubicBezTo>
                  <a:pt x="1445" y="383"/>
                  <a:pt x="1447" y="387"/>
                  <a:pt x="1449" y="392"/>
                </a:cubicBezTo>
                <a:cubicBezTo>
                  <a:pt x="1446" y="394"/>
                  <a:pt x="1445" y="391"/>
                  <a:pt x="1444" y="387"/>
                </a:cubicBezTo>
                <a:cubicBezTo>
                  <a:pt x="1441" y="389"/>
                  <a:pt x="1447" y="396"/>
                  <a:pt x="1441" y="395"/>
                </a:cubicBezTo>
                <a:cubicBezTo>
                  <a:pt x="1442" y="397"/>
                  <a:pt x="1446" y="399"/>
                  <a:pt x="1445" y="395"/>
                </a:cubicBezTo>
                <a:cubicBezTo>
                  <a:pt x="1449" y="395"/>
                  <a:pt x="1445" y="399"/>
                  <a:pt x="1447" y="401"/>
                </a:cubicBezTo>
                <a:cubicBezTo>
                  <a:pt x="1444" y="401"/>
                  <a:pt x="1441" y="399"/>
                  <a:pt x="1438" y="401"/>
                </a:cubicBezTo>
                <a:cubicBezTo>
                  <a:pt x="1449" y="405"/>
                  <a:pt x="1432" y="401"/>
                  <a:pt x="1437" y="408"/>
                </a:cubicBezTo>
                <a:cubicBezTo>
                  <a:pt x="1434" y="409"/>
                  <a:pt x="1433" y="405"/>
                  <a:pt x="1431" y="403"/>
                </a:cubicBezTo>
                <a:cubicBezTo>
                  <a:pt x="1432" y="411"/>
                  <a:pt x="1433" y="413"/>
                  <a:pt x="1428" y="404"/>
                </a:cubicBezTo>
                <a:cubicBezTo>
                  <a:pt x="1427" y="406"/>
                  <a:pt x="1427" y="407"/>
                  <a:pt x="1427" y="410"/>
                </a:cubicBezTo>
                <a:cubicBezTo>
                  <a:pt x="1425" y="409"/>
                  <a:pt x="1424" y="405"/>
                  <a:pt x="1423" y="403"/>
                </a:cubicBezTo>
                <a:cubicBezTo>
                  <a:pt x="1419" y="409"/>
                  <a:pt x="1428" y="416"/>
                  <a:pt x="1430" y="422"/>
                </a:cubicBezTo>
                <a:cubicBezTo>
                  <a:pt x="1424" y="423"/>
                  <a:pt x="1427" y="413"/>
                  <a:pt x="1421" y="417"/>
                </a:cubicBezTo>
                <a:cubicBezTo>
                  <a:pt x="1420" y="415"/>
                  <a:pt x="1421" y="414"/>
                  <a:pt x="1423" y="413"/>
                </a:cubicBezTo>
                <a:cubicBezTo>
                  <a:pt x="1422" y="408"/>
                  <a:pt x="1419" y="408"/>
                  <a:pt x="1418" y="403"/>
                </a:cubicBezTo>
                <a:cubicBezTo>
                  <a:pt x="1417" y="405"/>
                  <a:pt x="1418" y="409"/>
                  <a:pt x="1417" y="411"/>
                </a:cubicBezTo>
                <a:cubicBezTo>
                  <a:pt x="1415" y="412"/>
                  <a:pt x="1418" y="408"/>
                  <a:pt x="1415" y="406"/>
                </a:cubicBezTo>
                <a:cubicBezTo>
                  <a:pt x="1414" y="407"/>
                  <a:pt x="1414" y="408"/>
                  <a:pt x="1415" y="411"/>
                </a:cubicBezTo>
                <a:cubicBezTo>
                  <a:pt x="1410" y="402"/>
                  <a:pt x="1412" y="416"/>
                  <a:pt x="1406" y="410"/>
                </a:cubicBezTo>
                <a:cubicBezTo>
                  <a:pt x="1404" y="413"/>
                  <a:pt x="1409" y="414"/>
                  <a:pt x="1409" y="418"/>
                </a:cubicBezTo>
                <a:cubicBezTo>
                  <a:pt x="1411" y="417"/>
                  <a:pt x="1409" y="413"/>
                  <a:pt x="1412" y="413"/>
                </a:cubicBezTo>
                <a:cubicBezTo>
                  <a:pt x="1415" y="427"/>
                  <a:pt x="1419" y="419"/>
                  <a:pt x="1424" y="421"/>
                </a:cubicBezTo>
                <a:cubicBezTo>
                  <a:pt x="1424" y="424"/>
                  <a:pt x="1420" y="426"/>
                  <a:pt x="1415" y="426"/>
                </a:cubicBezTo>
                <a:cubicBezTo>
                  <a:pt x="1413" y="426"/>
                  <a:pt x="1417" y="431"/>
                  <a:pt x="1417" y="434"/>
                </a:cubicBezTo>
                <a:cubicBezTo>
                  <a:pt x="1414" y="436"/>
                  <a:pt x="1413" y="429"/>
                  <a:pt x="1412" y="427"/>
                </a:cubicBezTo>
                <a:cubicBezTo>
                  <a:pt x="1407" y="429"/>
                  <a:pt x="1413" y="435"/>
                  <a:pt x="1412" y="438"/>
                </a:cubicBezTo>
                <a:cubicBezTo>
                  <a:pt x="1407" y="436"/>
                  <a:pt x="1406" y="438"/>
                  <a:pt x="1402" y="442"/>
                </a:cubicBezTo>
                <a:cubicBezTo>
                  <a:pt x="1407" y="437"/>
                  <a:pt x="1395" y="436"/>
                  <a:pt x="1399" y="443"/>
                </a:cubicBezTo>
                <a:cubicBezTo>
                  <a:pt x="1395" y="441"/>
                  <a:pt x="1394" y="436"/>
                  <a:pt x="1393" y="432"/>
                </a:cubicBezTo>
                <a:cubicBezTo>
                  <a:pt x="1397" y="435"/>
                  <a:pt x="1402" y="426"/>
                  <a:pt x="1398" y="421"/>
                </a:cubicBezTo>
                <a:cubicBezTo>
                  <a:pt x="1396" y="422"/>
                  <a:pt x="1401" y="428"/>
                  <a:pt x="1397" y="427"/>
                </a:cubicBezTo>
                <a:cubicBezTo>
                  <a:pt x="1395" y="422"/>
                  <a:pt x="1393" y="421"/>
                  <a:pt x="1390" y="419"/>
                </a:cubicBezTo>
                <a:cubicBezTo>
                  <a:pt x="1387" y="420"/>
                  <a:pt x="1395" y="424"/>
                  <a:pt x="1390" y="424"/>
                </a:cubicBezTo>
                <a:cubicBezTo>
                  <a:pt x="1388" y="421"/>
                  <a:pt x="1389" y="420"/>
                  <a:pt x="1389" y="418"/>
                </a:cubicBezTo>
                <a:cubicBezTo>
                  <a:pt x="1387" y="415"/>
                  <a:pt x="1387" y="422"/>
                  <a:pt x="1385" y="414"/>
                </a:cubicBezTo>
                <a:cubicBezTo>
                  <a:pt x="1383" y="417"/>
                  <a:pt x="1388" y="421"/>
                  <a:pt x="1388" y="423"/>
                </a:cubicBezTo>
                <a:cubicBezTo>
                  <a:pt x="1386" y="421"/>
                  <a:pt x="1383" y="422"/>
                  <a:pt x="1382" y="415"/>
                </a:cubicBezTo>
                <a:cubicBezTo>
                  <a:pt x="1380" y="419"/>
                  <a:pt x="1378" y="428"/>
                  <a:pt x="1373" y="422"/>
                </a:cubicBezTo>
                <a:cubicBezTo>
                  <a:pt x="1371" y="425"/>
                  <a:pt x="1375" y="432"/>
                  <a:pt x="1376" y="437"/>
                </a:cubicBezTo>
                <a:cubicBezTo>
                  <a:pt x="1380" y="437"/>
                  <a:pt x="1376" y="432"/>
                  <a:pt x="1380" y="434"/>
                </a:cubicBezTo>
                <a:cubicBezTo>
                  <a:pt x="1380" y="436"/>
                  <a:pt x="1378" y="437"/>
                  <a:pt x="1380" y="440"/>
                </a:cubicBezTo>
                <a:cubicBezTo>
                  <a:pt x="1375" y="441"/>
                  <a:pt x="1374" y="439"/>
                  <a:pt x="1371" y="443"/>
                </a:cubicBezTo>
                <a:cubicBezTo>
                  <a:pt x="1372" y="444"/>
                  <a:pt x="1373" y="445"/>
                  <a:pt x="1374" y="447"/>
                </a:cubicBezTo>
                <a:cubicBezTo>
                  <a:pt x="1376" y="444"/>
                  <a:pt x="1379" y="445"/>
                  <a:pt x="1383" y="445"/>
                </a:cubicBezTo>
                <a:cubicBezTo>
                  <a:pt x="1376" y="451"/>
                  <a:pt x="1366" y="455"/>
                  <a:pt x="1356" y="453"/>
                </a:cubicBezTo>
                <a:cubicBezTo>
                  <a:pt x="1355" y="456"/>
                  <a:pt x="1353" y="457"/>
                  <a:pt x="1352" y="459"/>
                </a:cubicBezTo>
                <a:cubicBezTo>
                  <a:pt x="1359" y="460"/>
                  <a:pt x="1347" y="467"/>
                  <a:pt x="1349" y="474"/>
                </a:cubicBezTo>
                <a:cubicBezTo>
                  <a:pt x="1347" y="471"/>
                  <a:pt x="1340" y="473"/>
                  <a:pt x="1341" y="477"/>
                </a:cubicBezTo>
                <a:cubicBezTo>
                  <a:pt x="1339" y="474"/>
                  <a:pt x="1335" y="477"/>
                  <a:pt x="1334" y="472"/>
                </a:cubicBezTo>
                <a:cubicBezTo>
                  <a:pt x="1333" y="473"/>
                  <a:pt x="1332" y="475"/>
                  <a:pt x="1333" y="478"/>
                </a:cubicBezTo>
                <a:cubicBezTo>
                  <a:pt x="1329" y="478"/>
                  <a:pt x="1328" y="469"/>
                  <a:pt x="1324" y="469"/>
                </a:cubicBezTo>
                <a:cubicBezTo>
                  <a:pt x="1322" y="472"/>
                  <a:pt x="1329" y="475"/>
                  <a:pt x="1325" y="477"/>
                </a:cubicBezTo>
                <a:cubicBezTo>
                  <a:pt x="1321" y="480"/>
                  <a:pt x="1321" y="467"/>
                  <a:pt x="1317" y="470"/>
                </a:cubicBezTo>
                <a:cubicBezTo>
                  <a:pt x="1315" y="471"/>
                  <a:pt x="1319" y="477"/>
                  <a:pt x="1320" y="481"/>
                </a:cubicBezTo>
                <a:cubicBezTo>
                  <a:pt x="1317" y="482"/>
                  <a:pt x="1314" y="473"/>
                  <a:pt x="1315" y="470"/>
                </a:cubicBezTo>
                <a:cubicBezTo>
                  <a:pt x="1311" y="474"/>
                  <a:pt x="1317" y="478"/>
                  <a:pt x="1317" y="485"/>
                </a:cubicBezTo>
                <a:cubicBezTo>
                  <a:pt x="1314" y="484"/>
                  <a:pt x="1311" y="474"/>
                  <a:pt x="1312" y="472"/>
                </a:cubicBezTo>
                <a:cubicBezTo>
                  <a:pt x="1311" y="472"/>
                  <a:pt x="1311" y="472"/>
                  <a:pt x="1310" y="472"/>
                </a:cubicBezTo>
                <a:cubicBezTo>
                  <a:pt x="1310" y="474"/>
                  <a:pt x="1313" y="483"/>
                  <a:pt x="1314" y="484"/>
                </a:cubicBezTo>
                <a:cubicBezTo>
                  <a:pt x="1314" y="487"/>
                  <a:pt x="1312" y="486"/>
                  <a:pt x="1311" y="483"/>
                </a:cubicBezTo>
                <a:cubicBezTo>
                  <a:pt x="1309" y="484"/>
                  <a:pt x="1310" y="486"/>
                  <a:pt x="1308" y="486"/>
                </a:cubicBezTo>
                <a:cubicBezTo>
                  <a:pt x="1305" y="483"/>
                  <a:pt x="1308" y="478"/>
                  <a:pt x="1305" y="477"/>
                </a:cubicBezTo>
                <a:cubicBezTo>
                  <a:pt x="1304" y="472"/>
                  <a:pt x="1308" y="478"/>
                  <a:pt x="1308" y="481"/>
                </a:cubicBezTo>
                <a:cubicBezTo>
                  <a:pt x="1309" y="480"/>
                  <a:pt x="1309" y="478"/>
                  <a:pt x="1309" y="476"/>
                </a:cubicBezTo>
                <a:cubicBezTo>
                  <a:pt x="1306" y="473"/>
                  <a:pt x="1304" y="475"/>
                  <a:pt x="1302" y="477"/>
                </a:cubicBezTo>
                <a:cubicBezTo>
                  <a:pt x="1303" y="478"/>
                  <a:pt x="1304" y="480"/>
                  <a:pt x="1305" y="482"/>
                </a:cubicBezTo>
                <a:cubicBezTo>
                  <a:pt x="1306" y="483"/>
                  <a:pt x="1296" y="475"/>
                  <a:pt x="1295" y="481"/>
                </a:cubicBezTo>
                <a:cubicBezTo>
                  <a:pt x="1294" y="474"/>
                  <a:pt x="1288" y="487"/>
                  <a:pt x="1283" y="480"/>
                </a:cubicBezTo>
                <a:cubicBezTo>
                  <a:pt x="1279" y="485"/>
                  <a:pt x="1271" y="485"/>
                  <a:pt x="1275" y="493"/>
                </a:cubicBezTo>
                <a:cubicBezTo>
                  <a:pt x="1273" y="494"/>
                  <a:pt x="1273" y="488"/>
                  <a:pt x="1272" y="486"/>
                </a:cubicBezTo>
                <a:cubicBezTo>
                  <a:pt x="1269" y="489"/>
                  <a:pt x="1273" y="492"/>
                  <a:pt x="1274" y="500"/>
                </a:cubicBezTo>
                <a:cubicBezTo>
                  <a:pt x="1277" y="495"/>
                  <a:pt x="1281" y="497"/>
                  <a:pt x="1289" y="496"/>
                </a:cubicBezTo>
                <a:cubicBezTo>
                  <a:pt x="1289" y="500"/>
                  <a:pt x="1283" y="500"/>
                  <a:pt x="1282" y="499"/>
                </a:cubicBezTo>
                <a:cubicBezTo>
                  <a:pt x="1280" y="500"/>
                  <a:pt x="1285" y="501"/>
                  <a:pt x="1284" y="505"/>
                </a:cubicBezTo>
                <a:cubicBezTo>
                  <a:pt x="1279" y="500"/>
                  <a:pt x="1281" y="506"/>
                  <a:pt x="1284" y="511"/>
                </a:cubicBezTo>
                <a:cubicBezTo>
                  <a:pt x="1282" y="512"/>
                  <a:pt x="1281" y="508"/>
                  <a:pt x="1279" y="505"/>
                </a:cubicBezTo>
                <a:cubicBezTo>
                  <a:pt x="1281" y="514"/>
                  <a:pt x="1279" y="510"/>
                  <a:pt x="1280" y="516"/>
                </a:cubicBezTo>
                <a:cubicBezTo>
                  <a:pt x="1278" y="518"/>
                  <a:pt x="1277" y="515"/>
                  <a:pt x="1276" y="512"/>
                </a:cubicBezTo>
                <a:cubicBezTo>
                  <a:pt x="1271" y="518"/>
                  <a:pt x="1249" y="524"/>
                  <a:pt x="1247" y="533"/>
                </a:cubicBezTo>
                <a:cubicBezTo>
                  <a:pt x="1245" y="533"/>
                  <a:pt x="1245" y="526"/>
                  <a:pt x="1243" y="524"/>
                </a:cubicBezTo>
                <a:cubicBezTo>
                  <a:pt x="1241" y="524"/>
                  <a:pt x="1245" y="529"/>
                  <a:pt x="1245" y="532"/>
                </a:cubicBezTo>
                <a:cubicBezTo>
                  <a:pt x="1232" y="530"/>
                  <a:pt x="1231" y="542"/>
                  <a:pt x="1226" y="542"/>
                </a:cubicBezTo>
                <a:cubicBezTo>
                  <a:pt x="1229" y="542"/>
                  <a:pt x="1233" y="553"/>
                  <a:pt x="1232" y="556"/>
                </a:cubicBezTo>
                <a:cubicBezTo>
                  <a:pt x="1239" y="554"/>
                  <a:pt x="1239" y="554"/>
                  <a:pt x="1245" y="553"/>
                </a:cubicBezTo>
                <a:cubicBezTo>
                  <a:pt x="1245" y="550"/>
                  <a:pt x="1243" y="550"/>
                  <a:pt x="1242" y="548"/>
                </a:cubicBezTo>
                <a:cubicBezTo>
                  <a:pt x="1242" y="554"/>
                  <a:pt x="1238" y="548"/>
                  <a:pt x="1236" y="543"/>
                </a:cubicBezTo>
                <a:cubicBezTo>
                  <a:pt x="1234" y="543"/>
                  <a:pt x="1237" y="552"/>
                  <a:pt x="1238" y="551"/>
                </a:cubicBezTo>
                <a:cubicBezTo>
                  <a:pt x="1240" y="554"/>
                  <a:pt x="1235" y="553"/>
                  <a:pt x="1234" y="554"/>
                </a:cubicBezTo>
                <a:cubicBezTo>
                  <a:pt x="1234" y="549"/>
                  <a:pt x="1232" y="547"/>
                  <a:pt x="1229" y="542"/>
                </a:cubicBezTo>
                <a:cubicBezTo>
                  <a:pt x="1233" y="542"/>
                  <a:pt x="1235" y="539"/>
                  <a:pt x="1237" y="538"/>
                </a:cubicBezTo>
                <a:cubicBezTo>
                  <a:pt x="1239" y="540"/>
                  <a:pt x="1239" y="546"/>
                  <a:pt x="1241" y="545"/>
                </a:cubicBezTo>
                <a:cubicBezTo>
                  <a:pt x="1239" y="537"/>
                  <a:pt x="1248" y="537"/>
                  <a:pt x="1255" y="535"/>
                </a:cubicBezTo>
                <a:cubicBezTo>
                  <a:pt x="1256" y="537"/>
                  <a:pt x="1252" y="536"/>
                  <a:pt x="1253" y="539"/>
                </a:cubicBezTo>
                <a:cubicBezTo>
                  <a:pt x="1256" y="543"/>
                  <a:pt x="1256" y="537"/>
                  <a:pt x="1259" y="537"/>
                </a:cubicBezTo>
                <a:cubicBezTo>
                  <a:pt x="1261" y="539"/>
                  <a:pt x="1255" y="545"/>
                  <a:pt x="1249" y="545"/>
                </a:cubicBezTo>
                <a:cubicBezTo>
                  <a:pt x="1255" y="545"/>
                  <a:pt x="1270" y="544"/>
                  <a:pt x="1265" y="538"/>
                </a:cubicBezTo>
                <a:cubicBezTo>
                  <a:pt x="1269" y="539"/>
                  <a:pt x="1266" y="544"/>
                  <a:pt x="1269" y="549"/>
                </a:cubicBezTo>
                <a:cubicBezTo>
                  <a:pt x="1268" y="544"/>
                  <a:pt x="1271" y="543"/>
                  <a:pt x="1268" y="539"/>
                </a:cubicBezTo>
                <a:cubicBezTo>
                  <a:pt x="1272" y="541"/>
                  <a:pt x="1275" y="549"/>
                  <a:pt x="1282" y="546"/>
                </a:cubicBezTo>
                <a:cubicBezTo>
                  <a:pt x="1284" y="550"/>
                  <a:pt x="1280" y="556"/>
                  <a:pt x="1281" y="549"/>
                </a:cubicBezTo>
                <a:cubicBezTo>
                  <a:pt x="1280" y="550"/>
                  <a:pt x="1279" y="551"/>
                  <a:pt x="1280" y="553"/>
                </a:cubicBezTo>
                <a:cubicBezTo>
                  <a:pt x="1281" y="556"/>
                  <a:pt x="1284" y="552"/>
                  <a:pt x="1286" y="554"/>
                </a:cubicBezTo>
                <a:cubicBezTo>
                  <a:pt x="1288" y="553"/>
                  <a:pt x="1288" y="551"/>
                  <a:pt x="1286" y="548"/>
                </a:cubicBezTo>
                <a:cubicBezTo>
                  <a:pt x="1290" y="548"/>
                  <a:pt x="1287" y="551"/>
                  <a:pt x="1290" y="553"/>
                </a:cubicBezTo>
                <a:cubicBezTo>
                  <a:pt x="1292" y="552"/>
                  <a:pt x="1292" y="550"/>
                  <a:pt x="1294" y="550"/>
                </a:cubicBezTo>
                <a:cubicBezTo>
                  <a:pt x="1292" y="548"/>
                  <a:pt x="1289" y="550"/>
                  <a:pt x="1288" y="543"/>
                </a:cubicBezTo>
                <a:cubicBezTo>
                  <a:pt x="1295" y="548"/>
                  <a:pt x="1290" y="544"/>
                  <a:pt x="1293" y="540"/>
                </a:cubicBezTo>
                <a:cubicBezTo>
                  <a:pt x="1294" y="545"/>
                  <a:pt x="1296" y="543"/>
                  <a:pt x="1297" y="547"/>
                </a:cubicBezTo>
                <a:cubicBezTo>
                  <a:pt x="1295" y="540"/>
                  <a:pt x="1301" y="546"/>
                  <a:pt x="1298" y="538"/>
                </a:cubicBezTo>
                <a:cubicBezTo>
                  <a:pt x="1304" y="541"/>
                  <a:pt x="1307" y="543"/>
                  <a:pt x="1313" y="536"/>
                </a:cubicBezTo>
                <a:cubicBezTo>
                  <a:pt x="1296" y="538"/>
                  <a:pt x="1313" y="535"/>
                  <a:pt x="1317" y="528"/>
                </a:cubicBezTo>
                <a:cubicBezTo>
                  <a:pt x="1318" y="531"/>
                  <a:pt x="1323" y="535"/>
                  <a:pt x="1321" y="537"/>
                </a:cubicBezTo>
                <a:cubicBezTo>
                  <a:pt x="1326" y="543"/>
                  <a:pt x="1328" y="537"/>
                  <a:pt x="1335" y="537"/>
                </a:cubicBezTo>
                <a:cubicBezTo>
                  <a:pt x="1334" y="534"/>
                  <a:pt x="1335" y="532"/>
                  <a:pt x="1333" y="529"/>
                </a:cubicBezTo>
                <a:cubicBezTo>
                  <a:pt x="1332" y="527"/>
                  <a:pt x="1332" y="531"/>
                  <a:pt x="1330" y="531"/>
                </a:cubicBezTo>
                <a:cubicBezTo>
                  <a:pt x="1330" y="528"/>
                  <a:pt x="1328" y="524"/>
                  <a:pt x="1331" y="523"/>
                </a:cubicBezTo>
                <a:cubicBezTo>
                  <a:pt x="1330" y="521"/>
                  <a:pt x="1328" y="521"/>
                  <a:pt x="1326" y="522"/>
                </a:cubicBezTo>
                <a:cubicBezTo>
                  <a:pt x="1327" y="519"/>
                  <a:pt x="1333" y="513"/>
                  <a:pt x="1338" y="523"/>
                </a:cubicBezTo>
                <a:cubicBezTo>
                  <a:pt x="1336" y="524"/>
                  <a:pt x="1334" y="522"/>
                  <a:pt x="1332" y="522"/>
                </a:cubicBezTo>
                <a:cubicBezTo>
                  <a:pt x="1333" y="529"/>
                  <a:pt x="1337" y="523"/>
                  <a:pt x="1339" y="526"/>
                </a:cubicBezTo>
                <a:cubicBezTo>
                  <a:pt x="1341" y="530"/>
                  <a:pt x="1337" y="534"/>
                  <a:pt x="1341" y="537"/>
                </a:cubicBezTo>
                <a:cubicBezTo>
                  <a:pt x="1340" y="529"/>
                  <a:pt x="1346" y="533"/>
                  <a:pt x="1350" y="529"/>
                </a:cubicBezTo>
                <a:cubicBezTo>
                  <a:pt x="1351" y="533"/>
                  <a:pt x="1352" y="534"/>
                  <a:pt x="1355" y="532"/>
                </a:cubicBezTo>
                <a:cubicBezTo>
                  <a:pt x="1351" y="528"/>
                  <a:pt x="1351" y="529"/>
                  <a:pt x="1356" y="527"/>
                </a:cubicBezTo>
                <a:cubicBezTo>
                  <a:pt x="1357" y="528"/>
                  <a:pt x="1357" y="530"/>
                  <a:pt x="1358" y="531"/>
                </a:cubicBezTo>
                <a:cubicBezTo>
                  <a:pt x="1366" y="523"/>
                  <a:pt x="1378" y="529"/>
                  <a:pt x="1381" y="520"/>
                </a:cubicBezTo>
                <a:cubicBezTo>
                  <a:pt x="1382" y="519"/>
                  <a:pt x="1383" y="522"/>
                  <a:pt x="1384" y="524"/>
                </a:cubicBezTo>
                <a:cubicBezTo>
                  <a:pt x="1389" y="523"/>
                  <a:pt x="1385" y="510"/>
                  <a:pt x="1391" y="520"/>
                </a:cubicBezTo>
                <a:cubicBezTo>
                  <a:pt x="1392" y="519"/>
                  <a:pt x="1391" y="517"/>
                  <a:pt x="1390" y="515"/>
                </a:cubicBezTo>
                <a:cubicBezTo>
                  <a:pt x="1392" y="515"/>
                  <a:pt x="1393" y="516"/>
                  <a:pt x="1394" y="518"/>
                </a:cubicBezTo>
                <a:cubicBezTo>
                  <a:pt x="1397" y="518"/>
                  <a:pt x="1391" y="512"/>
                  <a:pt x="1395" y="513"/>
                </a:cubicBezTo>
                <a:cubicBezTo>
                  <a:pt x="1396" y="515"/>
                  <a:pt x="1397" y="517"/>
                  <a:pt x="1398" y="519"/>
                </a:cubicBezTo>
                <a:cubicBezTo>
                  <a:pt x="1399" y="518"/>
                  <a:pt x="1399" y="515"/>
                  <a:pt x="1398" y="512"/>
                </a:cubicBezTo>
                <a:cubicBezTo>
                  <a:pt x="1403" y="522"/>
                  <a:pt x="1409" y="501"/>
                  <a:pt x="1415" y="511"/>
                </a:cubicBezTo>
                <a:cubicBezTo>
                  <a:pt x="1417" y="510"/>
                  <a:pt x="1415" y="501"/>
                  <a:pt x="1418" y="510"/>
                </a:cubicBezTo>
                <a:cubicBezTo>
                  <a:pt x="1422" y="507"/>
                  <a:pt x="1426" y="500"/>
                  <a:pt x="1429" y="508"/>
                </a:cubicBezTo>
                <a:cubicBezTo>
                  <a:pt x="1430" y="506"/>
                  <a:pt x="1429" y="504"/>
                  <a:pt x="1432" y="504"/>
                </a:cubicBezTo>
                <a:cubicBezTo>
                  <a:pt x="1433" y="508"/>
                  <a:pt x="1436" y="505"/>
                  <a:pt x="1437" y="512"/>
                </a:cubicBezTo>
                <a:cubicBezTo>
                  <a:pt x="1438" y="510"/>
                  <a:pt x="1435" y="505"/>
                  <a:pt x="1437" y="503"/>
                </a:cubicBezTo>
                <a:cubicBezTo>
                  <a:pt x="1441" y="504"/>
                  <a:pt x="1439" y="509"/>
                  <a:pt x="1439" y="511"/>
                </a:cubicBezTo>
                <a:cubicBezTo>
                  <a:pt x="1440" y="510"/>
                  <a:pt x="1447" y="509"/>
                  <a:pt x="1442" y="505"/>
                </a:cubicBezTo>
                <a:cubicBezTo>
                  <a:pt x="1440" y="500"/>
                  <a:pt x="1446" y="507"/>
                  <a:pt x="1444" y="503"/>
                </a:cubicBezTo>
                <a:cubicBezTo>
                  <a:pt x="1447" y="502"/>
                  <a:pt x="1448" y="509"/>
                  <a:pt x="1444" y="508"/>
                </a:cubicBezTo>
                <a:cubicBezTo>
                  <a:pt x="1447" y="513"/>
                  <a:pt x="1449" y="502"/>
                  <a:pt x="1450" y="509"/>
                </a:cubicBezTo>
                <a:cubicBezTo>
                  <a:pt x="1442" y="512"/>
                  <a:pt x="1436" y="514"/>
                  <a:pt x="1431" y="517"/>
                </a:cubicBezTo>
                <a:cubicBezTo>
                  <a:pt x="1431" y="515"/>
                  <a:pt x="1430" y="513"/>
                  <a:pt x="1429" y="511"/>
                </a:cubicBezTo>
                <a:cubicBezTo>
                  <a:pt x="1428" y="512"/>
                  <a:pt x="1430" y="515"/>
                  <a:pt x="1430" y="517"/>
                </a:cubicBezTo>
                <a:cubicBezTo>
                  <a:pt x="1426" y="518"/>
                  <a:pt x="1420" y="519"/>
                  <a:pt x="1413" y="523"/>
                </a:cubicBezTo>
                <a:cubicBezTo>
                  <a:pt x="1410" y="518"/>
                  <a:pt x="1422" y="517"/>
                  <a:pt x="1425" y="516"/>
                </a:cubicBezTo>
                <a:cubicBezTo>
                  <a:pt x="1420" y="513"/>
                  <a:pt x="1410" y="516"/>
                  <a:pt x="1411" y="523"/>
                </a:cubicBezTo>
                <a:cubicBezTo>
                  <a:pt x="1406" y="519"/>
                  <a:pt x="1403" y="522"/>
                  <a:pt x="1400" y="521"/>
                </a:cubicBezTo>
                <a:cubicBezTo>
                  <a:pt x="1398" y="522"/>
                  <a:pt x="1400" y="525"/>
                  <a:pt x="1401" y="524"/>
                </a:cubicBezTo>
                <a:cubicBezTo>
                  <a:pt x="1401" y="529"/>
                  <a:pt x="1397" y="524"/>
                  <a:pt x="1396" y="523"/>
                </a:cubicBezTo>
                <a:cubicBezTo>
                  <a:pt x="1395" y="526"/>
                  <a:pt x="1389" y="525"/>
                  <a:pt x="1394" y="530"/>
                </a:cubicBezTo>
                <a:cubicBezTo>
                  <a:pt x="1393" y="530"/>
                  <a:pt x="1391" y="528"/>
                  <a:pt x="1390" y="525"/>
                </a:cubicBezTo>
                <a:cubicBezTo>
                  <a:pt x="1390" y="526"/>
                  <a:pt x="1389" y="527"/>
                  <a:pt x="1387" y="527"/>
                </a:cubicBezTo>
                <a:cubicBezTo>
                  <a:pt x="1388" y="528"/>
                  <a:pt x="1389" y="529"/>
                  <a:pt x="1390" y="532"/>
                </a:cubicBezTo>
                <a:cubicBezTo>
                  <a:pt x="1388" y="531"/>
                  <a:pt x="1387" y="529"/>
                  <a:pt x="1386" y="526"/>
                </a:cubicBezTo>
                <a:cubicBezTo>
                  <a:pt x="1385" y="527"/>
                  <a:pt x="1386" y="530"/>
                  <a:pt x="1387" y="533"/>
                </a:cubicBezTo>
                <a:cubicBezTo>
                  <a:pt x="1383" y="526"/>
                  <a:pt x="1381" y="533"/>
                  <a:pt x="1377" y="531"/>
                </a:cubicBezTo>
                <a:cubicBezTo>
                  <a:pt x="1383" y="537"/>
                  <a:pt x="1372" y="535"/>
                  <a:pt x="1370" y="537"/>
                </a:cubicBezTo>
                <a:cubicBezTo>
                  <a:pt x="1370" y="537"/>
                  <a:pt x="1370" y="542"/>
                  <a:pt x="1371" y="542"/>
                </a:cubicBezTo>
                <a:cubicBezTo>
                  <a:pt x="1370" y="542"/>
                  <a:pt x="1364" y="535"/>
                  <a:pt x="1363" y="541"/>
                </a:cubicBezTo>
                <a:cubicBezTo>
                  <a:pt x="1364" y="539"/>
                  <a:pt x="1364" y="538"/>
                  <a:pt x="1363" y="536"/>
                </a:cubicBezTo>
                <a:cubicBezTo>
                  <a:pt x="1362" y="537"/>
                  <a:pt x="1362" y="540"/>
                  <a:pt x="1363" y="543"/>
                </a:cubicBezTo>
                <a:cubicBezTo>
                  <a:pt x="1361" y="543"/>
                  <a:pt x="1361" y="539"/>
                  <a:pt x="1360" y="537"/>
                </a:cubicBezTo>
                <a:cubicBezTo>
                  <a:pt x="1359" y="543"/>
                  <a:pt x="1350" y="542"/>
                  <a:pt x="1350" y="540"/>
                </a:cubicBezTo>
                <a:cubicBezTo>
                  <a:pt x="1348" y="543"/>
                  <a:pt x="1353" y="545"/>
                  <a:pt x="1353" y="549"/>
                </a:cubicBezTo>
                <a:cubicBezTo>
                  <a:pt x="1351" y="550"/>
                  <a:pt x="1349" y="545"/>
                  <a:pt x="1348" y="541"/>
                </a:cubicBezTo>
                <a:cubicBezTo>
                  <a:pt x="1348" y="542"/>
                  <a:pt x="1347" y="543"/>
                  <a:pt x="1345" y="544"/>
                </a:cubicBezTo>
                <a:cubicBezTo>
                  <a:pt x="1346" y="548"/>
                  <a:pt x="1348" y="547"/>
                  <a:pt x="1349" y="551"/>
                </a:cubicBezTo>
                <a:cubicBezTo>
                  <a:pt x="1346" y="553"/>
                  <a:pt x="1346" y="542"/>
                  <a:pt x="1342" y="545"/>
                </a:cubicBezTo>
                <a:cubicBezTo>
                  <a:pt x="1340" y="545"/>
                  <a:pt x="1344" y="549"/>
                  <a:pt x="1345" y="549"/>
                </a:cubicBezTo>
                <a:cubicBezTo>
                  <a:pt x="1345" y="551"/>
                  <a:pt x="1342" y="551"/>
                  <a:pt x="1343" y="553"/>
                </a:cubicBezTo>
                <a:cubicBezTo>
                  <a:pt x="1340" y="554"/>
                  <a:pt x="1341" y="546"/>
                  <a:pt x="1338" y="550"/>
                </a:cubicBezTo>
                <a:cubicBezTo>
                  <a:pt x="1335" y="552"/>
                  <a:pt x="1342" y="550"/>
                  <a:pt x="1340" y="554"/>
                </a:cubicBezTo>
                <a:cubicBezTo>
                  <a:pt x="1337" y="552"/>
                  <a:pt x="1334" y="550"/>
                  <a:pt x="1331" y="547"/>
                </a:cubicBezTo>
                <a:cubicBezTo>
                  <a:pt x="1331" y="548"/>
                  <a:pt x="1333" y="553"/>
                  <a:pt x="1332" y="557"/>
                </a:cubicBezTo>
                <a:cubicBezTo>
                  <a:pt x="1330" y="557"/>
                  <a:pt x="1332" y="552"/>
                  <a:pt x="1329" y="549"/>
                </a:cubicBezTo>
                <a:cubicBezTo>
                  <a:pt x="1329" y="551"/>
                  <a:pt x="1329" y="552"/>
                  <a:pt x="1329" y="554"/>
                </a:cubicBezTo>
                <a:cubicBezTo>
                  <a:pt x="1326" y="549"/>
                  <a:pt x="1325" y="554"/>
                  <a:pt x="1321" y="552"/>
                </a:cubicBezTo>
                <a:cubicBezTo>
                  <a:pt x="1319" y="553"/>
                  <a:pt x="1323" y="559"/>
                  <a:pt x="1323" y="562"/>
                </a:cubicBezTo>
                <a:cubicBezTo>
                  <a:pt x="1320" y="561"/>
                  <a:pt x="1318" y="559"/>
                  <a:pt x="1320" y="556"/>
                </a:cubicBezTo>
                <a:cubicBezTo>
                  <a:pt x="1319" y="553"/>
                  <a:pt x="1318" y="559"/>
                  <a:pt x="1315" y="556"/>
                </a:cubicBezTo>
                <a:cubicBezTo>
                  <a:pt x="1315" y="562"/>
                  <a:pt x="1319" y="560"/>
                  <a:pt x="1318" y="565"/>
                </a:cubicBezTo>
                <a:cubicBezTo>
                  <a:pt x="1315" y="563"/>
                  <a:pt x="1314" y="561"/>
                  <a:pt x="1311" y="554"/>
                </a:cubicBezTo>
                <a:cubicBezTo>
                  <a:pt x="1309" y="555"/>
                  <a:pt x="1312" y="559"/>
                  <a:pt x="1312" y="562"/>
                </a:cubicBezTo>
                <a:cubicBezTo>
                  <a:pt x="1295" y="560"/>
                  <a:pt x="1282" y="575"/>
                  <a:pt x="1263" y="579"/>
                </a:cubicBezTo>
                <a:cubicBezTo>
                  <a:pt x="1261" y="580"/>
                  <a:pt x="1264" y="584"/>
                  <a:pt x="1262" y="584"/>
                </a:cubicBezTo>
                <a:cubicBezTo>
                  <a:pt x="1268" y="586"/>
                  <a:pt x="1275" y="582"/>
                  <a:pt x="1280" y="585"/>
                </a:cubicBezTo>
                <a:cubicBezTo>
                  <a:pt x="1287" y="575"/>
                  <a:pt x="1299" y="574"/>
                  <a:pt x="1315" y="573"/>
                </a:cubicBezTo>
                <a:cubicBezTo>
                  <a:pt x="1315" y="568"/>
                  <a:pt x="1321" y="563"/>
                  <a:pt x="1325" y="569"/>
                </a:cubicBezTo>
                <a:cubicBezTo>
                  <a:pt x="1326" y="568"/>
                  <a:pt x="1324" y="565"/>
                  <a:pt x="1324" y="563"/>
                </a:cubicBezTo>
                <a:cubicBezTo>
                  <a:pt x="1328" y="569"/>
                  <a:pt x="1330" y="561"/>
                  <a:pt x="1333" y="570"/>
                </a:cubicBezTo>
                <a:cubicBezTo>
                  <a:pt x="1312" y="580"/>
                  <a:pt x="1310" y="582"/>
                  <a:pt x="1295" y="590"/>
                </a:cubicBezTo>
                <a:cubicBezTo>
                  <a:pt x="1301" y="591"/>
                  <a:pt x="1309" y="583"/>
                  <a:pt x="1314" y="593"/>
                </a:cubicBezTo>
                <a:cubicBezTo>
                  <a:pt x="1315" y="592"/>
                  <a:pt x="1313" y="589"/>
                  <a:pt x="1313" y="587"/>
                </a:cubicBezTo>
                <a:cubicBezTo>
                  <a:pt x="1319" y="596"/>
                  <a:pt x="1328" y="579"/>
                  <a:pt x="1330" y="586"/>
                </a:cubicBezTo>
                <a:cubicBezTo>
                  <a:pt x="1333" y="586"/>
                  <a:pt x="1332" y="583"/>
                  <a:pt x="1331" y="581"/>
                </a:cubicBezTo>
                <a:cubicBezTo>
                  <a:pt x="1332" y="581"/>
                  <a:pt x="1334" y="582"/>
                  <a:pt x="1335" y="584"/>
                </a:cubicBezTo>
                <a:cubicBezTo>
                  <a:pt x="1335" y="583"/>
                  <a:pt x="1335" y="581"/>
                  <a:pt x="1335" y="579"/>
                </a:cubicBezTo>
                <a:cubicBezTo>
                  <a:pt x="1336" y="579"/>
                  <a:pt x="1337" y="581"/>
                  <a:pt x="1338" y="583"/>
                </a:cubicBezTo>
                <a:cubicBezTo>
                  <a:pt x="1338" y="582"/>
                  <a:pt x="1338" y="579"/>
                  <a:pt x="1340" y="579"/>
                </a:cubicBezTo>
                <a:cubicBezTo>
                  <a:pt x="1342" y="581"/>
                  <a:pt x="1342" y="582"/>
                  <a:pt x="1342" y="585"/>
                </a:cubicBezTo>
                <a:cubicBezTo>
                  <a:pt x="1346" y="585"/>
                  <a:pt x="1341" y="579"/>
                  <a:pt x="1341" y="575"/>
                </a:cubicBezTo>
                <a:cubicBezTo>
                  <a:pt x="1343" y="576"/>
                  <a:pt x="1347" y="583"/>
                  <a:pt x="1344" y="584"/>
                </a:cubicBezTo>
                <a:cubicBezTo>
                  <a:pt x="1346" y="586"/>
                  <a:pt x="1352" y="585"/>
                  <a:pt x="1350" y="591"/>
                </a:cubicBezTo>
                <a:cubicBezTo>
                  <a:pt x="1345" y="585"/>
                  <a:pt x="1347" y="589"/>
                  <a:pt x="1345" y="593"/>
                </a:cubicBezTo>
                <a:cubicBezTo>
                  <a:pt x="1342" y="591"/>
                  <a:pt x="1342" y="588"/>
                  <a:pt x="1345" y="587"/>
                </a:cubicBezTo>
                <a:cubicBezTo>
                  <a:pt x="1340" y="585"/>
                  <a:pt x="1342" y="591"/>
                  <a:pt x="1339" y="584"/>
                </a:cubicBezTo>
                <a:cubicBezTo>
                  <a:pt x="1339" y="590"/>
                  <a:pt x="1331" y="593"/>
                  <a:pt x="1329" y="590"/>
                </a:cubicBezTo>
                <a:cubicBezTo>
                  <a:pt x="1327" y="591"/>
                  <a:pt x="1331" y="596"/>
                  <a:pt x="1332" y="597"/>
                </a:cubicBezTo>
                <a:cubicBezTo>
                  <a:pt x="1333" y="593"/>
                  <a:pt x="1334" y="594"/>
                  <a:pt x="1339" y="591"/>
                </a:cubicBezTo>
                <a:cubicBezTo>
                  <a:pt x="1340" y="592"/>
                  <a:pt x="1339" y="593"/>
                  <a:pt x="1339" y="593"/>
                </a:cubicBezTo>
                <a:cubicBezTo>
                  <a:pt x="1339" y="594"/>
                  <a:pt x="1339" y="595"/>
                  <a:pt x="1340" y="596"/>
                </a:cubicBezTo>
                <a:cubicBezTo>
                  <a:pt x="1324" y="600"/>
                  <a:pt x="1306" y="609"/>
                  <a:pt x="1299" y="613"/>
                </a:cubicBezTo>
                <a:cubicBezTo>
                  <a:pt x="1299" y="612"/>
                  <a:pt x="1300" y="611"/>
                  <a:pt x="1299" y="610"/>
                </a:cubicBezTo>
                <a:cubicBezTo>
                  <a:pt x="1295" y="609"/>
                  <a:pt x="1299" y="615"/>
                  <a:pt x="1295" y="615"/>
                </a:cubicBezTo>
                <a:cubicBezTo>
                  <a:pt x="1295" y="609"/>
                  <a:pt x="1292" y="618"/>
                  <a:pt x="1284" y="618"/>
                </a:cubicBezTo>
                <a:cubicBezTo>
                  <a:pt x="1284" y="616"/>
                  <a:pt x="1283" y="614"/>
                  <a:pt x="1282" y="612"/>
                </a:cubicBezTo>
                <a:cubicBezTo>
                  <a:pt x="1290" y="614"/>
                  <a:pt x="1290" y="608"/>
                  <a:pt x="1300" y="608"/>
                </a:cubicBezTo>
                <a:cubicBezTo>
                  <a:pt x="1295" y="603"/>
                  <a:pt x="1294" y="607"/>
                  <a:pt x="1299" y="602"/>
                </a:cubicBezTo>
                <a:cubicBezTo>
                  <a:pt x="1291" y="602"/>
                  <a:pt x="1288" y="610"/>
                  <a:pt x="1280" y="610"/>
                </a:cubicBezTo>
                <a:cubicBezTo>
                  <a:pt x="1279" y="611"/>
                  <a:pt x="1277" y="618"/>
                  <a:pt x="1280" y="618"/>
                </a:cubicBezTo>
                <a:cubicBezTo>
                  <a:pt x="1280" y="622"/>
                  <a:pt x="1274" y="621"/>
                  <a:pt x="1272" y="623"/>
                </a:cubicBezTo>
                <a:cubicBezTo>
                  <a:pt x="1271" y="620"/>
                  <a:pt x="1270" y="619"/>
                  <a:pt x="1268" y="619"/>
                </a:cubicBezTo>
                <a:cubicBezTo>
                  <a:pt x="1266" y="615"/>
                  <a:pt x="1269" y="615"/>
                  <a:pt x="1268" y="612"/>
                </a:cubicBezTo>
                <a:cubicBezTo>
                  <a:pt x="1266" y="609"/>
                  <a:pt x="1267" y="618"/>
                  <a:pt x="1264" y="614"/>
                </a:cubicBezTo>
                <a:cubicBezTo>
                  <a:pt x="1266" y="616"/>
                  <a:pt x="1267" y="621"/>
                  <a:pt x="1270" y="622"/>
                </a:cubicBezTo>
                <a:cubicBezTo>
                  <a:pt x="1260" y="631"/>
                  <a:pt x="1252" y="628"/>
                  <a:pt x="1246" y="634"/>
                </a:cubicBezTo>
                <a:cubicBezTo>
                  <a:pt x="1241" y="635"/>
                  <a:pt x="1246" y="630"/>
                  <a:pt x="1245" y="627"/>
                </a:cubicBezTo>
                <a:cubicBezTo>
                  <a:pt x="1239" y="628"/>
                  <a:pt x="1245" y="631"/>
                  <a:pt x="1242" y="635"/>
                </a:cubicBezTo>
                <a:cubicBezTo>
                  <a:pt x="1240" y="635"/>
                  <a:pt x="1238" y="638"/>
                  <a:pt x="1237" y="633"/>
                </a:cubicBezTo>
                <a:cubicBezTo>
                  <a:pt x="1240" y="640"/>
                  <a:pt x="1220" y="642"/>
                  <a:pt x="1218" y="640"/>
                </a:cubicBezTo>
                <a:cubicBezTo>
                  <a:pt x="1217" y="641"/>
                  <a:pt x="1217" y="643"/>
                  <a:pt x="1218" y="645"/>
                </a:cubicBezTo>
                <a:cubicBezTo>
                  <a:pt x="1210" y="642"/>
                  <a:pt x="1201" y="654"/>
                  <a:pt x="1193" y="655"/>
                </a:cubicBezTo>
                <a:cubicBezTo>
                  <a:pt x="1194" y="657"/>
                  <a:pt x="1195" y="656"/>
                  <a:pt x="1196" y="659"/>
                </a:cubicBezTo>
                <a:cubicBezTo>
                  <a:pt x="1219" y="649"/>
                  <a:pt x="1234" y="644"/>
                  <a:pt x="1256" y="638"/>
                </a:cubicBezTo>
                <a:cubicBezTo>
                  <a:pt x="1234" y="646"/>
                  <a:pt x="1220" y="655"/>
                  <a:pt x="1208" y="660"/>
                </a:cubicBezTo>
                <a:cubicBezTo>
                  <a:pt x="1206" y="661"/>
                  <a:pt x="1202" y="661"/>
                  <a:pt x="1203" y="660"/>
                </a:cubicBezTo>
                <a:cubicBezTo>
                  <a:pt x="1196" y="669"/>
                  <a:pt x="1179" y="660"/>
                  <a:pt x="1178" y="674"/>
                </a:cubicBezTo>
                <a:cubicBezTo>
                  <a:pt x="1174" y="671"/>
                  <a:pt x="1175" y="672"/>
                  <a:pt x="1175" y="677"/>
                </a:cubicBezTo>
                <a:cubicBezTo>
                  <a:pt x="1174" y="677"/>
                  <a:pt x="1173" y="674"/>
                  <a:pt x="1172" y="673"/>
                </a:cubicBezTo>
                <a:cubicBezTo>
                  <a:pt x="1171" y="673"/>
                  <a:pt x="1172" y="676"/>
                  <a:pt x="1173" y="677"/>
                </a:cubicBezTo>
                <a:cubicBezTo>
                  <a:pt x="1171" y="678"/>
                  <a:pt x="1170" y="673"/>
                  <a:pt x="1168" y="674"/>
                </a:cubicBezTo>
                <a:cubicBezTo>
                  <a:pt x="1172" y="677"/>
                  <a:pt x="1167" y="679"/>
                  <a:pt x="1166" y="673"/>
                </a:cubicBezTo>
                <a:cubicBezTo>
                  <a:pt x="1166" y="677"/>
                  <a:pt x="1164" y="675"/>
                  <a:pt x="1164" y="675"/>
                </a:cubicBezTo>
                <a:cubicBezTo>
                  <a:pt x="1138" y="687"/>
                  <a:pt x="1102" y="708"/>
                  <a:pt x="1062" y="719"/>
                </a:cubicBezTo>
                <a:cubicBezTo>
                  <a:pt x="1061" y="720"/>
                  <a:pt x="1062" y="722"/>
                  <a:pt x="1063" y="722"/>
                </a:cubicBezTo>
                <a:cubicBezTo>
                  <a:pt x="1051" y="724"/>
                  <a:pt x="1023" y="735"/>
                  <a:pt x="1018" y="750"/>
                </a:cubicBezTo>
                <a:cubicBezTo>
                  <a:pt x="1019" y="748"/>
                  <a:pt x="1016" y="744"/>
                  <a:pt x="1018" y="743"/>
                </a:cubicBezTo>
                <a:cubicBezTo>
                  <a:pt x="1014" y="737"/>
                  <a:pt x="1013" y="741"/>
                  <a:pt x="1009" y="743"/>
                </a:cubicBezTo>
                <a:cubicBezTo>
                  <a:pt x="1013" y="745"/>
                  <a:pt x="1010" y="753"/>
                  <a:pt x="1008" y="745"/>
                </a:cubicBezTo>
                <a:cubicBezTo>
                  <a:pt x="1006" y="747"/>
                  <a:pt x="1011" y="757"/>
                  <a:pt x="1006" y="754"/>
                </a:cubicBezTo>
                <a:cubicBezTo>
                  <a:pt x="1009" y="761"/>
                  <a:pt x="1011" y="754"/>
                  <a:pt x="1014" y="756"/>
                </a:cubicBezTo>
                <a:cubicBezTo>
                  <a:pt x="1013" y="755"/>
                  <a:pt x="1011" y="754"/>
                  <a:pt x="1009" y="752"/>
                </a:cubicBezTo>
                <a:cubicBezTo>
                  <a:pt x="1010" y="748"/>
                  <a:pt x="1018" y="752"/>
                  <a:pt x="1016" y="755"/>
                </a:cubicBezTo>
                <a:cubicBezTo>
                  <a:pt x="1035" y="746"/>
                  <a:pt x="1064" y="747"/>
                  <a:pt x="1079" y="730"/>
                </a:cubicBezTo>
                <a:cubicBezTo>
                  <a:pt x="1077" y="728"/>
                  <a:pt x="1075" y="726"/>
                  <a:pt x="1073" y="725"/>
                </a:cubicBezTo>
                <a:cubicBezTo>
                  <a:pt x="1073" y="728"/>
                  <a:pt x="1075" y="728"/>
                  <a:pt x="1076" y="728"/>
                </a:cubicBezTo>
                <a:cubicBezTo>
                  <a:pt x="1071" y="733"/>
                  <a:pt x="1061" y="734"/>
                  <a:pt x="1055" y="738"/>
                </a:cubicBezTo>
                <a:cubicBezTo>
                  <a:pt x="1055" y="731"/>
                  <a:pt x="1069" y="733"/>
                  <a:pt x="1072" y="727"/>
                </a:cubicBezTo>
                <a:cubicBezTo>
                  <a:pt x="1071" y="726"/>
                  <a:pt x="1070" y="725"/>
                  <a:pt x="1070" y="723"/>
                </a:cubicBezTo>
                <a:cubicBezTo>
                  <a:pt x="1078" y="724"/>
                  <a:pt x="1083" y="722"/>
                  <a:pt x="1088" y="722"/>
                </a:cubicBezTo>
                <a:cubicBezTo>
                  <a:pt x="1088" y="719"/>
                  <a:pt x="1086" y="719"/>
                  <a:pt x="1085" y="720"/>
                </a:cubicBezTo>
                <a:cubicBezTo>
                  <a:pt x="1102" y="713"/>
                  <a:pt x="1118" y="703"/>
                  <a:pt x="1132" y="703"/>
                </a:cubicBezTo>
                <a:cubicBezTo>
                  <a:pt x="1137" y="695"/>
                  <a:pt x="1158" y="695"/>
                  <a:pt x="1166" y="688"/>
                </a:cubicBezTo>
                <a:cubicBezTo>
                  <a:pt x="1145" y="705"/>
                  <a:pt x="1103" y="714"/>
                  <a:pt x="1081" y="728"/>
                </a:cubicBezTo>
                <a:cubicBezTo>
                  <a:pt x="1108" y="733"/>
                  <a:pt x="1127" y="707"/>
                  <a:pt x="1153" y="708"/>
                </a:cubicBezTo>
                <a:cubicBezTo>
                  <a:pt x="1145" y="704"/>
                  <a:pt x="1160" y="704"/>
                  <a:pt x="1158" y="709"/>
                </a:cubicBezTo>
                <a:cubicBezTo>
                  <a:pt x="1162" y="710"/>
                  <a:pt x="1158" y="701"/>
                  <a:pt x="1155" y="705"/>
                </a:cubicBezTo>
                <a:cubicBezTo>
                  <a:pt x="1155" y="701"/>
                  <a:pt x="1162" y="702"/>
                  <a:pt x="1165" y="700"/>
                </a:cubicBezTo>
                <a:cubicBezTo>
                  <a:pt x="1166" y="706"/>
                  <a:pt x="1161" y="701"/>
                  <a:pt x="1160" y="707"/>
                </a:cubicBezTo>
                <a:cubicBezTo>
                  <a:pt x="1176" y="703"/>
                  <a:pt x="1177" y="700"/>
                  <a:pt x="1195" y="696"/>
                </a:cubicBezTo>
                <a:cubicBezTo>
                  <a:pt x="1034" y="768"/>
                  <a:pt x="897" y="822"/>
                  <a:pt x="764" y="875"/>
                </a:cubicBezTo>
                <a:cubicBezTo>
                  <a:pt x="735" y="891"/>
                  <a:pt x="683" y="911"/>
                  <a:pt x="654" y="918"/>
                </a:cubicBezTo>
                <a:cubicBezTo>
                  <a:pt x="654" y="923"/>
                  <a:pt x="650" y="927"/>
                  <a:pt x="647" y="920"/>
                </a:cubicBezTo>
                <a:cubicBezTo>
                  <a:pt x="649" y="928"/>
                  <a:pt x="631" y="932"/>
                  <a:pt x="630" y="928"/>
                </a:cubicBezTo>
                <a:cubicBezTo>
                  <a:pt x="625" y="934"/>
                  <a:pt x="620" y="935"/>
                  <a:pt x="613" y="934"/>
                </a:cubicBezTo>
                <a:cubicBezTo>
                  <a:pt x="612" y="935"/>
                  <a:pt x="613" y="937"/>
                  <a:pt x="613" y="939"/>
                </a:cubicBezTo>
                <a:cubicBezTo>
                  <a:pt x="603" y="943"/>
                  <a:pt x="581" y="946"/>
                  <a:pt x="572" y="955"/>
                </a:cubicBezTo>
                <a:cubicBezTo>
                  <a:pt x="571" y="957"/>
                  <a:pt x="567" y="953"/>
                  <a:pt x="567" y="953"/>
                </a:cubicBezTo>
                <a:cubicBezTo>
                  <a:pt x="558" y="957"/>
                  <a:pt x="551" y="963"/>
                  <a:pt x="540" y="968"/>
                </a:cubicBezTo>
                <a:cubicBezTo>
                  <a:pt x="520" y="976"/>
                  <a:pt x="495" y="986"/>
                  <a:pt x="475" y="995"/>
                </a:cubicBezTo>
                <a:cubicBezTo>
                  <a:pt x="464" y="1000"/>
                  <a:pt x="454" y="1008"/>
                  <a:pt x="445" y="1006"/>
                </a:cubicBezTo>
                <a:cubicBezTo>
                  <a:pt x="425" y="1016"/>
                  <a:pt x="399" y="1030"/>
                  <a:pt x="382" y="1033"/>
                </a:cubicBezTo>
                <a:cubicBezTo>
                  <a:pt x="379" y="1033"/>
                  <a:pt x="383" y="1038"/>
                  <a:pt x="383" y="1040"/>
                </a:cubicBezTo>
                <a:cubicBezTo>
                  <a:pt x="338" y="1046"/>
                  <a:pt x="295" y="1081"/>
                  <a:pt x="258" y="1087"/>
                </a:cubicBezTo>
                <a:cubicBezTo>
                  <a:pt x="256" y="1093"/>
                  <a:pt x="245" y="1100"/>
                  <a:pt x="242" y="1096"/>
                </a:cubicBezTo>
                <a:cubicBezTo>
                  <a:pt x="215" y="1113"/>
                  <a:pt x="195" y="1123"/>
                  <a:pt x="168" y="1130"/>
                </a:cubicBezTo>
                <a:cubicBezTo>
                  <a:pt x="169" y="1122"/>
                  <a:pt x="164" y="1128"/>
                  <a:pt x="161" y="1122"/>
                </a:cubicBezTo>
                <a:cubicBezTo>
                  <a:pt x="169" y="1123"/>
                  <a:pt x="170" y="1119"/>
                  <a:pt x="174" y="1115"/>
                </a:cubicBezTo>
                <a:cubicBezTo>
                  <a:pt x="171" y="1110"/>
                  <a:pt x="172" y="1108"/>
                  <a:pt x="173" y="1105"/>
                </a:cubicBezTo>
                <a:cubicBezTo>
                  <a:pt x="168" y="1106"/>
                  <a:pt x="171" y="1104"/>
                  <a:pt x="165" y="1103"/>
                </a:cubicBezTo>
                <a:cubicBezTo>
                  <a:pt x="165" y="1104"/>
                  <a:pt x="165" y="1113"/>
                  <a:pt x="168" y="1110"/>
                </a:cubicBezTo>
                <a:cubicBezTo>
                  <a:pt x="166" y="1116"/>
                  <a:pt x="164" y="1110"/>
                  <a:pt x="164" y="1105"/>
                </a:cubicBezTo>
                <a:cubicBezTo>
                  <a:pt x="164" y="1108"/>
                  <a:pt x="162" y="1110"/>
                  <a:pt x="158" y="1110"/>
                </a:cubicBezTo>
                <a:cubicBezTo>
                  <a:pt x="158" y="1107"/>
                  <a:pt x="160" y="1105"/>
                  <a:pt x="162" y="1104"/>
                </a:cubicBezTo>
                <a:cubicBezTo>
                  <a:pt x="160" y="1100"/>
                  <a:pt x="156" y="1110"/>
                  <a:pt x="157" y="1102"/>
                </a:cubicBezTo>
                <a:cubicBezTo>
                  <a:pt x="154" y="1105"/>
                  <a:pt x="156" y="1105"/>
                  <a:pt x="158" y="1109"/>
                </a:cubicBezTo>
                <a:cubicBezTo>
                  <a:pt x="154" y="1108"/>
                  <a:pt x="151" y="1109"/>
                  <a:pt x="147" y="1109"/>
                </a:cubicBezTo>
                <a:cubicBezTo>
                  <a:pt x="146" y="1100"/>
                  <a:pt x="148" y="1102"/>
                  <a:pt x="145" y="1095"/>
                </a:cubicBezTo>
                <a:cubicBezTo>
                  <a:pt x="150" y="1096"/>
                  <a:pt x="152" y="1091"/>
                  <a:pt x="154" y="1088"/>
                </a:cubicBezTo>
                <a:cubicBezTo>
                  <a:pt x="157" y="1092"/>
                  <a:pt x="154" y="1092"/>
                  <a:pt x="154" y="1095"/>
                </a:cubicBezTo>
                <a:cubicBezTo>
                  <a:pt x="157" y="1092"/>
                  <a:pt x="160" y="1090"/>
                  <a:pt x="161" y="1086"/>
                </a:cubicBezTo>
                <a:cubicBezTo>
                  <a:pt x="157" y="1085"/>
                  <a:pt x="153" y="1086"/>
                  <a:pt x="151" y="1079"/>
                </a:cubicBezTo>
                <a:cubicBezTo>
                  <a:pt x="157" y="1076"/>
                  <a:pt x="156" y="1068"/>
                  <a:pt x="164" y="1065"/>
                </a:cubicBezTo>
                <a:cubicBezTo>
                  <a:pt x="163" y="1061"/>
                  <a:pt x="154" y="1061"/>
                  <a:pt x="161" y="1059"/>
                </a:cubicBezTo>
                <a:cubicBezTo>
                  <a:pt x="160" y="1056"/>
                  <a:pt x="157" y="1060"/>
                  <a:pt x="155" y="1059"/>
                </a:cubicBezTo>
                <a:cubicBezTo>
                  <a:pt x="155" y="1057"/>
                  <a:pt x="155" y="1056"/>
                  <a:pt x="157" y="1055"/>
                </a:cubicBezTo>
                <a:cubicBezTo>
                  <a:pt x="151" y="1058"/>
                  <a:pt x="140" y="1067"/>
                  <a:pt x="127" y="1069"/>
                </a:cubicBezTo>
                <a:cubicBezTo>
                  <a:pt x="126" y="1066"/>
                  <a:pt x="128" y="1065"/>
                  <a:pt x="126" y="1063"/>
                </a:cubicBezTo>
                <a:cubicBezTo>
                  <a:pt x="126" y="1068"/>
                  <a:pt x="125" y="1064"/>
                  <a:pt x="121" y="1066"/>
                </a:cubicBezTo>
                <a:cubicBezTo>
                  <a:pt x="123" y="1064"/>
                  <a:pt x="122" y="1060"/>
                  <a:pt x="125" y="1058"/>
                </a:cubicBezTo>
                <a:cubicBezTo>
                  <a:pt x="129" y="1062"/>
                  <a:pt x="127" y="1061"/>
                  <a:pt x="134" y="1063"/>
                </a:cubicBezTo>
                <a:cubicBezTo>
                  <a:pt x="131" y="1060"/>
                  <a:pt x="129" y="1056"/>
                  <a:pt x="125" y="1058"/>
                </a:cubicBezTo>
                <a:cubicBezTo>
                  <a:pt x="127" y="1051"/>
                  <a:pt x="120" y="1052"/>
                  <a:pt x="116" y="1054"/>
                </a:cubicBezTo>
                <a:cubicBezTo>
                  <a:pt x="115" y="1051"/>
                  <a:pt x="123" y="1054"/>
                  <a:pt x="119" y="1048"/>
                </a:cubicBezTo>
                <a:cubicBezTo>
                  <a:pt x="122" y="1050"/>
                  <a:pt x="124" y="1053"/>
                  <a:pt x="128" y="1050"/>
                </a:cubicBezTo>
                <a:cubicBezTo>
                  <a:pt x="129" y="1048"/>
                  <a:pt x="127" y="1048"/>
                  <a:pt x="129" y="1045"/>
                </a:cubicBezTo>
                <a:cubicBezTo>
                  <a:pt x="127" y="1046"/>
                  <a:pt x="126" y="1042"/>
                  <a:pt x="122" y="1041"/>
                </a:cubicBezTo>
                <a:cubicBezTo>
                  <a:pt x="122" y="1042"/>
                  <a:pt x="124" y="1044"/>
                  <a:pt x="122" y="1047"/>
                </a:cubicBezTo>
                <a:cubicBezTo>
                  <a:pt x="121" y="1047"/>
                  <a:pt x="121" y="1041"/>
                  <a:pt x="116" y="1044"/>
                </a:cubicBezTo>
                <a:cubicBezTo>
                  <a:pt x="121" y="1039"/>
                  <a:pt x="111" y="1028"/>
                  <a:pt x="107" y="1021"/>
                </a:cubicBezTo>
                <a:cubicBezTo>
                  <a:pt x="106" y="1021"/>
                  <a:pt x="107" y="1024"/>
                  <a:pt x="108" y="1026"/>
                </a:cubicBezTo>
                <a:cubicBezTo>
                  <a:pt x="106" y="1025"/>
                  <a:pt x="105" y="1023"/>
                  <a:pt x="103" y="1024"/>
                </a:cubicBezTo>
                <a:cubicBezTo>
                  <a:pt x="103" y="1021"/>
                  <a:pt x="109" y="1017"/>
                  <a:pt x="110" y="1018"/>
                </a:cubicBezTo>
                <a:cubicBezTo>
                  <a:pt x="107" y="1023"/>
                  <a:pt x="113" y="1023"/>
                  <a:pt x="117" y="1031"/>
                </a:cubicBezTo>
                <a:cubicBezTo>
                  <a:pt x="119" y="1030"/>
                  <a:pt x="120" y="1029"/>
                  <a:pt x="118" y="1025"/>
                </a:cubicBezTo>
                <a:cubicBezTo>
                  <a:pt x="117" y="1024"/>
                  <a:pt x="115" y="1028"/>
                  <a:pt x="113" y="1024"/>
                </a:cubicBezTo>
                <a:cubicBezTo>
                  <a:pt x="113" y="1021"/>
                  <a:pt x="115" y="1023"/>
                  <a:pt x="116" y="1023"/>
                </a:cubicBezTo>
                <a:cubicBezTo>
                  <a:pt x="115" y="1019"/>
                  <a:pt x="114" y="1020"/>
                  <a:pt x="112" y="1021"/>
                </a:cubicBezTo>
                <a:cubicBezTo>
                  <a:pt x="111" y="1018"/>
                  <a:pt x="111" y="1016"/>
                  <a:pt x="113" y="1015"/>
                </a:cubicBezTo>
                <a:cubicBezTo>
                  <a:pt x="113" y="1014"/>
                  <a:pt x="108" y="1012"/>
                  <a:pt x="109" y="1015"/>
                </a:cubicBezTo>
                <a:cubicBezTo>
                  <a:pt x="106" y="1012"/>
                  <a:pt x="104" y="1011"/>
                  <a:pt x="102" y="1006"/>
                </a:cubicBezTo>
                <a:cubicBezTo>
                  <a:pt x="104" y="1004"/>
                  <a:pt x="105" y="1008"/>
                  <a:pt x="107" y="1007"/>
                </a:cubicBezTo>
                <a:cubicBezTo>
                  <a:pt x="108" y="1003"/>
                  <a:pt x="107" y="999"/>
                  <a:pt x="104" y="995"/>
                </a:cubicBezTo>
                <a:cubicBezTo>
                  <a:pt x="106" y="994"/>
                  <a:pt x="108" y="994"/>
                  <a:pt x="109" y="993"/>
                </a:cubicBezTo>
                <a:cubicBezTo>
                  <a:pt x="107" y="988"/>
                  <a:pt x="109" y="987"/>
                  <a:pt x="107" y="982"/>
                </a:cubicBezTo>
                <a:cubicBezTo>
                  <a:pt x="111" y="981"/>
                  <a:pt x="117" y="980"/>
                  <a:pt x="119" y="976"/>
                </a:cubicBezTo>
                <a:cubicBezTo>
                  <a:pt x="114" y="975"/>
                  <a:pt x="111" y="975"/>
                  <a:pt x="109" y="972"/>
                </a:cubicBezTo>
                <a:cubicBezTo>
                  <a:pt x="103" y="979"/>
                  <a:pt x="99" y="974"/>
                  <a:pt x="97" y="976"/>
                </a:cubicBezTo>
                <a:cubicBezTo>
                  <a:pt x="94" y="964"/>
                  <a:pt x="93" y="963"/>
                  <a:pt x="95" y="955"/>
                </a:cubicBezTo>
                <a:cubicBezTo>
                  <a:pt x="96" y="954"/>
                  <a:pt x="96" y="956"/>
                  <a:pt x="97" y="957"/>
                </a:cubicBezTo>
                <a:cubicBezTo>
                  <a:pt x="96" y="953"/>
                  <a:pt x="98" y="952"/>
                  <a:pt x="94" y="947"/>
                </a:cubicBezTo>
                <a:cubicBezTo>
                  <a:pt x="91" y="947"/>
                  <a:pt x="98" y="955"/>
                  <a:pt x="93" y="954"/>
                </a:cubicBezTo>
                <a:cubicBezTo>
                  <a:pt x="93" y="950"/>
                  <a:pt x="92" y="945"/>
                  <a:pt x="89" y="942"/>
                </a:cubicBezTo>
                <a:cubicBezTo>
                  <a:pt x="88" y="937"/>
                  <a:pt x="92" y="940"/>
                  <a:pt x="92" y="944"/>
                </a:cubicBezTo>
                <a:cubicBezTo>
                  <a:pt x="96" y="944"/>
                  <a:pt x="93" y="939"/>
                  <a:pt x="97" y="939"/>
                </a:cubicBezTo>
                <a:cubicBezTo>
                  <a:pt x="94" y="934"/>
                  <a:pt x="94" y="944"/>
                  <a:pt x="92" y="939"/>
                </a:cubicBezTo>
                <a:cubicBezTo>
                  <a:pt x="89" y="934"/>
                  <a:pt x="94" y="935"/>
                  <a:pt x="96" y="936"/>
                </a:cubicBezTo>
                <a:cubicBezTo>
                  <a:pt x="92" y="933"/>
                  <a:pt x="95" y="934"/>
                  <a:pt x="95" y="931"/>
                </a:cubicBezTo>
                <a:cubicBezTo>
                  <a:pt x="93" y="930"/>
                  <a:pt x="84" y="932"/>
                  <a:pt x="81" y="935"/>
                </a:cubicBezTo>
                <a:cubicBezTo>
                  <a:pt x="79" y="930"/>
                  <a:pt x="78" y="931"/>
                  <a:pt x="74" y="927"/>
                </a:cubicBezTo>
                <a:cubicBezTo>
                  <a:pt x="79" y="926"/>
                  <a:pt x="69" y="910"/>
                  <a:pt x="65" y="906"/>
                </a:cubicBezTo>
                <a:cubicBezTo>
                  <a:pt x="67" y="908"/>
                  <a:pt x="68" y="909"/>
                  <a:pt x="70" y="910"/>
                </a:cubicBezTo>
                <a:cubicBezTo>
                  <a:pt x="71" y="906"/>
                  <a:pt x="65" y="893"/>
                  <a:pt x="63" y="901"/>
                </a:cubicBezTo>
                <a:cubicBezTo>
                  <a:pt x="64" y="896"/>
                  <a:pt x="59" y="898"/>
                  <a:pt x="60" y="892"/>
                </a:cubicBezTo>
                <a:cubicBezTo>
                  <a:pt x="61" y="891"/>
                  <a:pt x="62" y="896"/>
                  <a:pt x="63" y="895"/>
                </a:cubicBezTo>
                <a:cubicBezTo>
                  <a:pt x="64" y="886"/>
                  <a:pt x="57" y="877"/>
                  <a:pt x="56" y="863"/>
                </a:cubicBezTo>
                <a:cubicBezTo>
                  <a:pt x="59" y="860"/>
                  <a:pt x="60" y="862"/>
                  <a:pt x="63" y="859"/>
                </a:cubicBezTo>
                <a:cubicBezTo>
                  <a:pt x="62" y="857"/>
                  <a:pt x="61" y="855"/>
                  <a:pt x="61" y="853"/>
                </a:cubicBezTo>
                <a:cubicBezTo>
                  <a:pt x="57" y="850"/>
                  <a:pt x="56" y="854"/>
                  <a:pt x="53" y="852"/>
                </a:cubicBezTo>
                <a:cubicBezTo>
                  <a:pt x="54" y="849"/>
                  <a:pt x="60" y="844"/>
                  <a:pt x="53" y="840"/>
                </a:cubicBezTo>
                <a:cubicBezTo>
                  <a:pt x="58" y="835"/>
                  <a:pt x="42" y="814"/>
                  <a:pt x="40" y="801"/>
                </a:cubicBezTo>
                <a:cubicBezTo>
                  <a:pt x="35" y="799"/>
                  <a:pt x="33" y="799"/>
                  <a:pt x="29" y="797"/>
                </a:cubicBezTo>
                <a:cubicBezTo>
                  <a:pt x="31" y="794"/>
                  <a:pt x="33" y="788"/>
                  <a:pt x="36" y="789"/>
                </a:cubicBezTo>
                <a:cubicBezTo>
                  <a:pt x="37" y="780"/>
                  <a:pt x="34" y="769"/>
                  <a:pt x="29" y="763"/>
                </a:cubicBezTo>
                <a:cubicBezTo>
                  <a:pt x="33" y="760"/>
                  <a:pt x="32" y="762"/>
                  <a:pt x="35" y="759"/>
                </a:cubicBezTo>
                <a:cubicBezTo>
                  <a:pt x="31" y="758"/>
                  <a:pt x="28" y="755"/>
                  <a:pt x="23" y="755"/>
                </a:cubicBezTo>
                <a:cubicBezTo>
                  <a:pt x="25" y="753"/>
                  <a:pt x="26" y="750"/>
                  <a:pt x="23" y="744"/>
                </a:cubicBezTo>
                <a:cubicBezTo>
                  <a:pt x="27" y="741"/>
                  <a:pt x="24" y="737"/>
                  <a:pt x="29" y="733"/>
                </a:cubicBezTo>
                <a:cubicBezTo>
                  <a:pt x="25" y="730"/>
                  <a:pt x="26" y="730"/>
                  <a:pt x="28" y="727"/>
                </a:cubicBezTo>
                <a:cubicBezTo>
                  <a:pt x="25" y="724"/>
                  <a:pt x="22" y="725"/>
                  <a:pt x="21" y="728"/>
                </a:cubicBezTo>
                <a:cubicBezTo>
                  <a:pt x="17" y="725"/>
                  <a:pt x="16" y="716"/>
                  <a:pt x="13" y="722"/>
                </a:cubicBezTo>
                <a:cubicBezTo>
                  <a:pt x="10" y="718"/>
                  <a:pt x="13" y="717"/>
                  <a:pt x="11" y="713"/>
                </a:cubicBezTo>
                <a:cubicBezTo>
                  <a:pt x="18" y="709"/>
                  <a:pt x="26" y="708"/>
                  <a:pt x="28" y="697"/>
                </a:cubicBezTo>
                <a:cubicBezTo>
                  <a:pt x="22" y="695"/>
                  <a:pt x="28" y="695"/>
                  <a:pt x="24" y="685"/>
                </a:cubicBezTo>
                <a:cubicBezTo>
                  <a:pt x="29" y="689"/>
                  <a:pt x="24" y="684"/>
                  <a:pt x="23" y="678"/>
                </a:cubicBezTo>
                <a:cubicBezTo>
                  <a:pt x="26" y="680"/>
                  <a:pt x="25" y="672"/>
                  <a:pt x="31" y="672"/>
                </a:cubicBezTo>
                <a:cubicBezTo>
                  <a:pt x="28" y="669"/>
                  <a:pt x="15" y="673"/>
                  <a:pt x="14" y="675"/>
                </a:cubicBezTo>
                <a:cubicBezTo>
                  <a:pt x="12" y="676"/>
                  <a:pt x="10" y="668"/>
                  <a:pt x="14" y="670"/>
                </a:cubicBezTo>
                <a:cubicBezTo>
                  <a:pt x="12" y="667"/>
                  <a:pt x="8" y="671"/>
                  <a:pt x="6" y="671"/>
                </a:cubicBezTo>
                <a:cubicBezTo>
                  <a:pt x="12" y="660"/>
                  <a:pt x="30" y="657"/>
                  <a:pt x="41" y="645"/>
                </a:cubicBezTo>
                <a:cubicBezTo>
                  <a:pt x="37" y="643"/>
                  <a:pt x="30" y="648"/>
                  <a:pt x="26" y="649"/>
                </a:cubicBezTo>
                <a:cubicBezTo>
                  <a:pt x="25" y="648"/>
                  <a:pt x="26" y="647"/>
                  <a:pt x="26" y="646"/>
                </a:cubicBezTo>
                <a:cubicBezTo>
                  <a:pt x="20" y="647"/>
                  <a:pt x="12" y="652"/>
                  <a:pt x="7" y="650"/>
                </a:cubicBezTo>
                <a:cubicBezTo>
                  <a:pt x="4" y="645"/>
                  <a:pt x="12" y="647"/>
                  <a:pt x="14" y="644"/>
                </a:cubicBezTo>
                <a:cubicBezTo>
                  <a:pt x="13" y="638"/>
                  <a:pt x="13" y="645"/>
                  <a:pt x="10" y="643"/>
                </a:cubicBezTo>
                <a:cubicBezTo>
                  <a:pt x="25" y="633"/>
                  <a:pt x="43" y="624"/>
                  <a:pt x="58" y="611"/>
                </a:cubicBezTo>
                <a:cubicBezTo>
                  <a:pt x="125" y="562"/>
                  <a:pt x="214" y="519"/>
                  <a:pt x="294" y="479"/>
                </a:cubicBezTo>
                <a:cubicBezTo>
                  <a:pt x="293" y="475"/>
                  <a:pt x="292" y="475"/>
                  <a:pt x="291" y="473"/>
                </a:cubicBezTo>
                <a:cubicBezTo>
                  <a:pt x="273" y="486"/>
                  <a:pt x="248" y="497"/>
                  <a:pt x="226" y="504"/>
                </a:cubicBezTo>
                <a:cubicBezTo>
                  <a:pt x="225" y="504"/>
                  <a:pt x="226" y="506"/>
                  <a:pt x="226" y="507"/>
                </a:cubicBezTo>
                <a:cubicBezTo>
                  <a:pt x="218" y="505"/>
                  <a:pt x="213" y="514"/>
                  <a:pt x="208" y="517"/>
                </a:cubicBezTo>
                <a:cubicBezTo>
                  <a:pt x="191" y="529"/>
                  <a:pt x="168" y="534"/>
                  <a:pt x="148" y="546"/>
                </a:cubicBezTo>
                <a:cubicBezTo>
                  <a:pt x="117" y="565"/>
                  <a:pt x="84" y="585"/>
                  <a:pt x="53" y="602"/>
                </a:cubicBezTo>
                <a:cubicBezTo>
                  <a:pt x="40" y="610"/>
                  <a:pt x="26" y="616"/>
                  <a:pt x="8" y="623"/>
                </a:cubicBezTo>
                <a:cubicBezTo>
                  <a:pt x="7" y="621"/>
                  <a:pt x="17" y="618"/>
                  <a:pt x="15" y="612"/>
                </a:cubicBezTo>
                <a:cubicBezTo>
                  <a:pt x="12" y="605"/>
                  <a:pt x="8" y="620"/>
                  <a:pt x="4" y="611"/>
                </a:cubicBezTo>
                <a:cubicBezTo>
                  <a:pt x="11" y="609"/>
                  <a:pt x="16" y="605"/>
                  <a:pt x="22" y="602"/>
                </a:cubicBezTo>
                <a:cubicBezTo>
                  <a:pt x="14" y="593"/>
                  <a:pt x="10" y="604"/>
                  <a:pt x="2" y="605"/>
                </a:cubicBezTo>
                <a:cubicBezTo>
                  <a:pt x="0" y="600"/>
                  <a:pt x="10" y="597"/>
                  <a:pt x="8" y="601"/>
                </a:cubicBezTo>
                <a:cubicBezTo>
                  <a:pt x="44" y="572"/>
                  <a:pt x="99" y="528"/>
                  <a:pt x="153" y="511"/>
                </a:cubicBezTo>
                <a:cubicBezTo>
                  <a:pt x="153" y="510"/>
                  <a:pt x="154" y="509"/>
                  <a:pt x="155" y="508"/>
                </a:cubicBezTo>
                <a:cubicBezTo>
                  <a:pt x="154" y="506"/>
                  <a:pt x="152" y="508"/>
                  <a:pt x="151" y="508"/>
                </a:cubicBezTo>
                <a:cubicBezTo>
                  <a:pt x="159" y="503"/>
                  <a:pt x="190" y="498"/>
                  <a:pt x="188" y="489"/>
                </a:cubicBezTo>
                <a:cubicBezTo>
                  <a:pt x="206" y="485"/>
                  <a:pt x="227" y="472"/>
                  <a:pt x="245" y="465"/>
                </a:cubicBezTo>
                <a:cubicBezTo>
                  <a:pt x="246" y="465"/>
                  <a:pt x="245" y="462"/>
                  <a:pt x="244" y="462"/>
                </a:cubicBezTo>
                <a:cubicBezTo>
                  <a:pt x="244" y="459"/>
                  <a:pt x="250" y="464"/>
                  <a:pt x="253" y="463"/>
                </a:cubicBezTo>
                <a:cubicBezTo>
                  <a:pt x="253" y="451"/>
                  <a:pt x="264" y="458"/>
                  <a:pt x="266" y="450"/>
                </a:cubicBezTo>
                <a:cubicBezTo>
                  <a:pt x="269" y="449"/>
                  <a:pt x="271" y="451"/>
                  <a:pt x="272" y="454"/>
                </a:cubicBezTo>
                <a:cubicBezTo>
                  <a:pt x="272" y="449"/>
                  <a:pt x="279" y="449"/>
                  <a:pt x="278" y="444"/>
                </a:cubicBezTo>
                <a:cubicBezTo>
                  <a:pt x="290" y="443"/>
                  <a:pt x="306" y="429"/>
                  <a:pt x="316" y="434"/>
                </a:cubicBezTo>
                <a:cubicBezTo>
                  <a:pt x="322" y="434"/>
                  <a:pt x="318" y="421"/>
                  <a:pt x="324" y="425"/>
                </a:cubicBezTo>
                <a:cubicBezTo>
                  <a:pt x="321" y="427"/>
                  <a:pt x="326" y="433"/>
                  <a:pt x="321" y="434"/>
                </a:cubicBezTo>
                <a:cubicBezTo>
                  <a:pt x="324" y="437"/>
                  <a:pt x="328" y="432"/>
                  <a:pt x="325" y="428"/>
                </a:cubicBezTo>
                <a:cubicBezTo>
                  <a:pt x="329" y="424"/>
                  <a:pt x="331" y="426"/>
                  <a:pt x="333" y="420"/>
                </a:cubicBezTo>
                <a:cubicBezTo>
                  <a:pt x="334" y="422"/>
                  <a:pt x="333" y="423"/>
                  <a:pt x="333" y="425"/>
                </a:cubicBezTo>
                <a:cubicBezTo>
                  <a:pt x="339" y="424"/>
                  <a:pt x="338" y="420"/>
                  <a:pt x="337" y="415"/>
                </a:cubicBezTo>
                <a:cubicBezTo>
                  <a:pt x="342" y="413"/>
                  <a:pt x="337" y="418"/>
                  <a:pt x="339" y="421"/>
                </a:cubicBezTo>
                <a:cubicBezTo>
                  <a:pt x="341" y="421"/>
                  <a:pt x="341" y="419"/>
                  <a:pt x="340" y="419"/>
                </a:cubicBezTo>
                <a:cubicBezTo>
                  <a:pt x="343" y="414"/>
                  <a:pt x="348" y="419"/>
                  <a:pt x="351" y="417"/>
                </a:cubicBezTo>
                <a:cubicBezTo>
                  <a:pt x="355" y="415"/>
                  <a:pt x="347" y="411"/>
                  <a:pt x="350" y="411"/>
                </a:cubicBezTo>
                <a:cubicBezTo>
                  <a:pt x="357" y="415"/>
                  <a:pt x="360" y="400"/>
                  <a:pt x="370" y="409"/>
                </a:cubicBezTo>
                <a:cubicBezTo>
                  <a:pt x="372" y="402"/>
                  <a:pt x="388" y="406"/>
                  <a:pt x="383" y="397"/>
                </a:cubicBezTo>
                <a:cubicBezTo>
                  <a:pt x="388" y="397"/>
                  <a:pt x="395" y="388"/>
                  <a:pt x="401" y="396"/>
                </a:cubicBezTo>
                <a:cubicBezTo>
                  <a:pt x="403" y="391"/>
                  <a:pt x="409" y="389"/>
                  <a:pt x="411" y="384"/>
                </a:cubicBezTo>
                <a:cubicBezTo>
                  <a:pt x="412" y="384"/>
                  <a:pt x="413" y="387"/>
                  <a:pt x="414" y="388"/>
                </a:cubicBezTo>
                <a:cubicBezTo>
                  <a:pt x="416" y="387"/>
                  <a:pt x="419" y="385"/>
                  <a:pt x="416" y="379"/>
                </a:cubicBezTo>
                <a:cubicBezTo>
                  <a:pt x="419" y="379"/>
                  <a:pt x="420" y="383"/>
                  <a:pt x="423" y="384"/>
                </a:cubicBezTo>
                <a:cubicBezTo>
                  <a:pt x="425" y="380"/>
                  <a:pt x="427" y="378"/>
                  <a:pt x="428" y="374"/>
                </a:cubicBezTo>
                <a:cubicBezTo>
                  <a:pt x="439" y="379"/>
                  <a:pt x="452" y="368"/>
                  <a:pt x="454" y="363"/>
                </a:cubicBezTo>
                <a:cubicBezTo>
                  <a:pt x="463" y="364"/>
                  <a:pt x="466" y="366"/>
                  <a:pt x="471" y="358"/>
                </a:cubicBezTo>
                <a:cubicBezTo>
                  <a:pt x="479" y="362"/>
                  <a:pt x="486" y="350"/>
                  <a:pt x="493" y="359"/>
                </a:cubicBezTo>
                <a:cubicBezTo>
                  <a:pt x="496" y="355"/>
                  <a:pt x="489" y="358"/>
                  <a:pt x="489" y="352"/>
                </a:cubicBezTo>
                <a:cubicBezTo>
                  <a:pt x="496" y="351"/>
                  <a:pt x="507" y="352"/>
                  <a:pt x="512" y="343"/>
                </a:cubicBezTo>
                <a:cubicBezTo>
                  <a:pt x="520" y="350"/>
                  <a:pt x="525" y="337"/>
                  <a:pt x="535" y="336"/>
                </a:cubicBezTo>
                <a:cubicBezTo>
                  <a:pt x="535" y="338"/>
                  <a:pt x="535" y="339"/>
                  <a:pt x="536" y="339"/>
                </a:cubicBezTo>
                <a:cubicBezTo>
                  <a:pt x="537" y="341"/>
                  <a:pt x="533" y="341"/>
                  <a:pt x="534" y="343"/>
                </a:cubicBezTo>
                <a:cubicBezTo>
                  <a:pt x="535" y="347"/>
                  <a:pt x="539" y="342"/>
                  <a:pt x="542" y="342"/>
                </a:cubicBezTo>
                <a:cubicBezTo>
                  <a:pt x="538" y="337"/>
                  <a:pt x="540" y="341"/>
                  <a:pt x="539" y="335"/>
                </a:cubicBezTo>
                <a:cubicBezTo>
                  <a:pt x="547" y="338"/>
                  <a:pt x="544" y="329"/>
                  <a:pt x="548" y="327"/>
                </a:cubicBezTo>
                <a:cubicBezTo>
                  <a:pt x="550" y="330"/>
                  <a:pt x="547" y="330"/>
                  <a:pt x="547" y="332"/>
                </a:cubicBezTo>
                <a:cubicBezTo>
                  <a:pt x="548" y="335"/>
                  <a:pt x="550" y="335"/>
                  <a:pt x="552" y="334"/>
                </a:cubicBezTo>
                <a:cubicBezTo>
                  <a:pt x="549" y="330"/>
                  <a:pt x="557" y="327"/>
                  <a:pt x="552" y="327"/>
                </a:cubicBezTo>
                <a:cubicBezTo>
                  <a:pt x="559" y="321"/>
                  <a:pt x="570" y="320"/>
                  <a:pt x="573" y="315"/>
                </a:cubicBezTo>
                <a:cubicBezTo>
                  <a:pt x="573" y="316"/>
                  <a:pt x="571" y="317"/>
                  <a:pt x="572" y="318"/>
                </a:cubicBezTo>
                <a:cubicBezTo>
                  <a:pt x="572" y="320"/>
                  <a:pt x="573" y="320"/>
                  <a:pt x="574" y="321"/>
                </a:cubicBezTo>
                <a:cubicBezTo>
                  <a:pt x="594" y="309"/>
                  <a:pt x="620" y="301"/>
                  <a:pt x="641" y="291"/>
                </a:cubicBezTo>
                <a:cubicBezTo>
                  <a:pt x="642" y="295"/>
                  <a:pt x="643" y="299"/>
                  <a:pt x="646" y="296"/>
                </a:cubicBezTo>
                <a:cubicBezTo>
                  <a:pt x="645" y="293"/>
                  <a:pt x="644" y="293"/>
                  <a:pt x="644" y="295"/>
                </a:cubicBezTo>
                <a:cubicBezTo>
                  <a:pt x="646" y="281"/>
                  <a:pt x="681" y="284"/>
                  <a:pt x="684" y="268"/>
                </a:cubicBezTo>
                <a:cubicBezTo>
                  <a:pt x="687" y="270"/>
                  <a:pt x="689" y="267"/>
                  <a:pt x="691" y="265"/>
                </a:cubicBezTo>
                <a:cubicBezTo>
                  <a:pt x="692" y="267"/>
                  <a:pt x="692" y="268"/>
                  <a:pt x="693" y="270"/>
                </a:cubicBezTo>
                <a:cubicBezTo>
                  <a:pt x="705" y="258"/>
                  <a:pt x="723" y="267"/>
                  <a:pt x="730" y="249"/>
                </a:cubicBezTo>
                <a:cubicBezTo>
                  <a:pt x="732" y="248"/>
                  <a:pt x="735" y="247"/>
                  <a:pt x="737" y="246"/>
                </a:cubicBezTo>
                <a:cubicBezTo>
                  <a:pt x="736" y="249"/>
                  <a:pt x="730" y="249"/>
                  <a:pt x="739" y="252"/>
                </a:cubicBezTo>
                <a:cubicBezTo>
                  <a:pt x="735" y="253"/>
                  <a:pt x="728" y="254"/>
                  <a:pt x="726" y="262"/>
                </a:cubicBezTo>
                <a:cubicBezTo>
                  <a:pt x="730" y="263"/>
                  <a:pt x="745" y="252"/>
                  <a:pt x="752" y="252"/>
                </a:cubicBezTo>
                <a:cubicBezTo>
                  <a:pt x="752" y="243"/>
                  <a:pt x="746" y="254"/>
                  <a:pt x="744" y="247"/>
                </a:cubicBezTo>
                <a:cubicBezTo>
                  <a:pt x="753" y="247"/>
                  <a:pt x="745" y="237"/>
                  <a:pt x="753" y="237"/>
                </a:cubicBezTo>
                <a:cubicBezTo>
                  <a:pt x="751" y="240"/>
                  <a:pt x="754" y="242"/>
                  <a:pt x="753" y="245"/>
                </a:cubicBezTo>
                <a:cubicBezTo>
                  <a:pt x="760" y="244"/>
                  <a:pt x="759" y="238"/>
                  <a:pt x="766" y="237"/>
                </a:cubicBezTo>
                <a:cubicBezTo>
                  <a:pt x="766" y="239"/>
                  <a:pt x="766" y="239"/>
                  <a:pt x="766" y="241"/>
                </a:cubicBezTo>
                <a:cubicBezTo>
                  <a:pt x="769" y="240"/>
                  <a:pt x="771" y="239"/>
                  <a:pt x="774" y="238"/>
                </a:cubicBezTo>
                <a:cubicBezTo>
                  <a:pt x="776" y="237"/>
                  <a:pt x="771" y="235"/>
                  <a:pt x="771" y="231"/>
                </a:cubicBezTo>
                <a:cubicBezTo>
                  <a:pt x="772" y="230"/>
                  <a:pt x="774" y="230"/>
                  <a:pt x="775" y="229"/>
                </a:cubicBezTo>
                <a:cubicBezTo>
                  <a:pt x="776" y="232"/>
                  <a:pt x="777" y="235"/>
                  <a:pt x="778" y="238"/>
                </a:cubicBezTo>
                <a:cubicBezTo>
                  <a:pt x="797" y="227"/>
                  <a:pt x="825" y="211"/>
                  <a:pt x="853" y="200"/>
                </a:cubicBezTo>
                <a:cubicBezTo>
                  <a:pt x="864" y="197"/>
                  <a:pt x="876" y="191"/>
                  <a:pt x="885" y="191"/>
                </a:cubicBezTo>
                <a:cubicBezTo>
                  <a:pt x="881" y="191"/>
                  <a:pt x="884" y="199"/>
                  <a:pt x="889" y="193"/>
                </a:cubicBezTo>
                <a:cubicBezTo>
                  <a:pt x="892" y="196"/>
                  <a:pt x="890" y="196"/>
                  <a:pt x="893" y="200"/>
                </a:cubicBezTo>
                <a:cubicBezTo>
                  <a:pt x="880" y="209"/>
                  <a:pt x="853" y="212"/>
                  <a:pt x="846" y="223"/>
                </a:cubicBezTo>
                <a:cubicBezTo>
                  <a:pt x="845" y="222"/>
                  <a:pt x="845" y="220"/>
                  <a:pt x="844" y="219"/>
                </a:cubicBezTo>
                <a:cubicBezTo>
                  <a:pt x="841" y="226"/>
                  <a:pt x="830" y="220"/>
                  <a:pt x="831" y="230"/>
                </a:cubicBezTo>
                <a:cubicBezTo>
                  <a:pt x="815" y="229"/>
                  <a:pt x="808" y="234"/>
                  <a:pt x="796" y="244"/>
                </a:cubicBezTo>
                <a:cubicBezTo>
                  <a:pt x="795" y="244"/>
                  <a:pt x="795" y="243"/>
                  <a:pt x="795" y="242"/>
                </a:cubicBezTo>
                <a:cubicBezTo>
                  <a:pt x="777" y="245"/>
                  <a:pt x="760" y="260"/>
                  <a:pt x="740" y="268"/>
                </a:cubicBezTo>
                <a:cubicBezTo>
                  <a:pt x="742" y="268"/>
                  <a:pt x="735" y="270"/>
                  <a:pt x="734" y="271"/>
                </a:cubicBezTo>
                <a:cubicBezTo>
                  <a:pt x="718" y="279"/>
                  <a:pt x="696" y="282"/>
                  <a:pt x="681" y="289"/>
                </a:cubicBezTo>
                <a:cubicBezTo>
                  <a:pt x="673" y="292"/>
                  <a:pt x="668" y="300"/>
                  <a:pt x="660" y="298"/>
                </a:cubicBezTo>
                <a:cubicBezTo>
                  <a:pt x="654" y="305"/>
                  <a:pt x="645" y="304"/>
                  <a:pt x="637" y="312"/>
                </a:cubicBezTo>
                <a:close/>
                <a:moveTo>
                  <a:pt x="1800" y="91"/>
                </a:moveTo>
                <a:cubicBezTo>
                  <a:pt x="1799" y="91"/>
                  <a:pt x="1799" y="93"/>
                  <a:pt x="1799" y="93"/>
                </a:cubicBezTo>
                <a:cubicBezTo>
                  <a:pt x="1794" y="94"/>
                  <a:pt x="1790" y="91"/>
                  <a:pt x="1788" y="95"/>
                </a:cubicBezTo>
                <a:cubicBezTo>
                  <a:pt x="1794" y="98"/>
                  <a:pt x="1798" y="97"/>
                  <a:pt x="1801" y="91"/>
                </a:cubicBezTo>
                <a:cubicBezTo>
                  <a:pt x="1804" y="92"/>
                  <a:pt x="1801" y="95"/>
                  <a:pt x="1804" y="95"/>
                </a:cubicBezTo>
                <a:cubicBezTo>
                  <a:pt x="1803" y="92"/>
                  <a:pt x="1807" y="93"/>
                  <a:pt x="1806" y="91"/>
                </a:cubicBezTo>
                <a:cubicBezTo>
                  <a:pt x="1803" y="91"/>
                  <a:pt x="1800" y="90"/>
                  <a:pt x="1799" y="86"/>
                </a:cubicBezTo>
                <a:cubicBezTo>
                  <a:pt x="1796" y="87"/>
                  <a:pt x="1797" y="91"/>
                  <a:pt x="1796" y="92"/>
                </a:cubicBezTo>
                <a:cubicBezTo>
                  <a:pt x="1799" y="93"/>
                  <a:pt x="1798" y="87"/>
                  <a:pt x="1800" y="91"/>
                </a:cubicBezTo>
                <a:close/>
                <a:moveTo>
                  <a:pt x="1267" y="551"/>
                </a:moveTo>
                <a:cubicBezTo>
                  <a:pt x="1266" y="548"/>
                  <a:pt x="1265" y="546"/>
                  <a:pt x="1264" y="543"/>
                </a:cubicBezTo>
                <a:cubicBezTo>
                  <a:pt x="1258" y="543"/>
                  <a:pt x="1264" y="554"/>
                  <a:pt x="1267" y="551"/>
                </a:cubicBezTo>
                <a:close/>
                <a:moveTo>
                  <a:pt x="1272" y="609"/>
                </a:moveTo>
                <a:cubicBezTo>
                  <a:pt x="1273" y="614"/>
                  <a:pt x="1273" y="620"/>
                  <a:pt x="1278" y="619"/>
                </a:cubicBezTo>
                <a:cubicBezTo>
                  <a:pt x="1274" y="615"/>
                  <a:pt x="1281" y="612"/>
                  <a:pt x="1276" y="610"/>
                </a:cubicBezTo>
                <a:cubicBezTo>
                  <a:pt x="1276" y="611"/>
                  <a:pt x="1275" y="617"/>
                  <a:pt x="1273" y="614"/>
                </a:cubicBezTo>
                <a:cubicBezTo>
                  <a:pt x="1275" y="613"/>
                  <a:pt x="1273" y="609"/>
                  <a:pt x="1272" y="609"/>
                </a:cubicBezTo>
                <a:close/>
                <a:moveTo>
                  <a:pt x="134" y="1060"/>
                </a:moveTo>
                <a:cubicBezTo>
                  <a:pt x="132" y="1055"/>
                  <a:pt x="137" y="1059"/>
                  <a:pt x="136" y="1056"/>
                </a:cubicBezTo>
                <a:cubicBezTo>
                  <a:pt x="134" y="1056"/>
                  <a:pt x="128" y="1054"/>
                  <a:pt x="128" y="1057"/>
                </a:cubicBezTo>
                <a:cubicBezTo>
                  <a:pt x="130" y="1057"/>
                  <a:pt x="132" y="1059"/>
                  <a:pt x="134" y="1060"/>
                </a:cubicBezTo>
                <a:close/>
                <a:moveTo>
                  <a:pt x="844" y="212"/>
                </a:moveTo>
                <a:cubicBezTo>
                  <a:pt x="853" y="210"/>
                  <a:pt x="858" y="211"/>
                  <a:pt x="860" y="203"/>
                </a:cubicBezTo>
                <a:cubicBezTo>
                  <a:pt x="853" y="203"/>
                  <a:pt x="847" y="207"/>
                  <a:pt x="844" y="212"/>
                </a:cubicBezTo>
                <a:close/>
                <a:moveTo>
                  <a:pt x="818" y="219"/>
                </a:moveTo>
                <a:cubicBezTo>
                  <a:pt x="820" y="226"/>
                  <a:pt x="826" y="219"/>
                  <a:pt x="829" y="219"/>
                </a:cubicBezTo>
                <a:cubicBezTo>
                  <a:pt x="826" y="214"/>
                  <a:pt x="821" y="217"/>
                  <a:pt x="818" y="219"/>
                </a:cubicBezTo>
                <a:close/>
                <a:moveTo>
                  <a:pt x="804" y="229"/>
                </a:moveTo>
                <a:cubicBezTo>
                  <a:pt x="809" y="228"/>
                  <a:pt x="814" y="226"/>
                  <a:pt x="816" y="222"/>
                </a:cubicBezTo>
                <a:cubicBezTo>
                  <a:pt x="811" y="224"/>
                  <a:pt x="804" y="224"/>
                  <a:pt x="804" y="229"/>
                </a:cubicBezTo>
                <a:close/>
                <a:moveTo>
                  <a:pt x="769" y="245"/>
                </a:moveTo>
                <a:cubicBezTo>
                  <a:pt x="773" y="244"/>
                  <a:pt x="777" y="242"/>
                  <a:pt x="777" y="239"/>
                </a:cubicBezTo>
                <a:cubicBezTo>
                  <a:pt x="775" y="241"/>
                  <a:pt x="766" y="239"/>
                  <a:pt x="769" y="245"/>
                </a:cubicBezTo>
                <a:close/>
                <a:moveTo>
                  <a:pt x="580" y="336"/>
                </a:moveTo>
                <a:cubicBezTo>
                  <a:pt x="586" y="343"/>
                  <a:pt x="599" y="333"/>
                  <a:pt x="602" y="328"/>
                </a:cubicBezTo>
                <a:cubicBezTo>
                  <a:pt x="607" y="331"/>
                  <a:pt x="612" y="331"/>
                  <a:pt x="618" y="331"/>
                </a:cubicBezTo>
                <a:cubicBezTo>
                  <a:pt x="616" y="323"/>
                  <a:pt x="623" y="326"/>
                  <a:pt x="627" y="326"/>
                </a:cubicBezTo>
                <a:cubicBezTo>
                  <a:pt x="630" y="323"/>
                  <a:pt x="628" y="314"/>
                  <a:pt x="633" y="316"/>
                </a:cubicBezTo>
                <a:cubicBezTo>
                  <a:pt x="619" y="316"/>
                  <a:pt x="595" y="333"/>
                  <a:pt x="580" y="336"/>
                </a:cubicBezTo>
                <a:close/>
                <a:moveTo>
                  <a:pt x="999" y="192"/>
                </a:moveTo>
                <a:cubicBezTo>
                  <a:pt x="1005" y="188"/>
                  <a:pt x="1012" y="192"/>
                  <a:pt x="1012" y="184"/>
                </a:cubicBezTo>
                <a:cubicBezTo>
                  <a:pt x="1006" y="188"/>
                  <a:pt x="1005" y="182"/>
                  <a:pt x="999" y="192"/>
                </a:cubicBezTo>
                <a:close/>
                <a:moveTo>
                  <a:pt x="1018" y="187"/>
                </a:moveTo>
                <a:cubicBezTo>
                  <a:pt x="1022" y="183"/>
                  <a:pt x="1027" y="184"/>
                  <a:pt x="1034" y="181"/>
                </a:cubicBezTo>
                <a:cubicBezTo>
                  <a:pt x="1029" y="172"/>
                  <a:pt x="1019" y="184"/>
                  <a:pt x="1016" y="182"/>
                </a:cubicBezTo>
                <a:cubicBezTo>
                  <a:pt x="1016" y="182"/>
                  <a:pt x="1016" y="181"/>
                  <a:pt x="1015" y="181"/>
                </a:cubicBezTo>
                <a:cubicBezTo>
                  <a:pt x="1016" y="183"/>
                  <a:pt x="1016" y="187"/>
                  <a:pt x="1018" y="187"/>
                </a:cubicBezTo>
                <a:close/>
                <a:moveTo>
                  <a:pt x="560" y="348"/>
                </a:moveTo>
                <a:cubicBezTo>
                  <a:pt x="560" y="351"/>
                  <a:pt x="578" y="345"/>
                  <a:pt x="577" y="338"/>
                </a:cubicBezTo>
                <a:cubicBezTo>
                  <a:pt x="571" y="342"/>
                  <a:pt x="559" y="342"/>
                  <a:pt x="560" y="348"/>
                </a:cubicBezTo>
                <a:close/>
                <a:moveTo>
                  <a:pt x="546" y="359"/>
                </a:moveTo>
                <a:cubicBezTo>
                  <a:pt x="548" y="358"/>
                  <a:pt x="550" y="358"/>
                  <a:pt x="552" y="357"/>
                </a:cubicBezTo>
                <a:cubicBezTo>
                  <a:pt x="548" y="352"/>
                  <a:pt x="553" y="353"/>
                  <a:pt x="553" y="350"/>
                </a:cubicBezTo>
                <a:cubicBezTo>
                  <a:pt x="551" y="350"/>
                  <a:pt x="546" y="349"/>
                  <a:pt x="544" y="353"/>
                </a:cubicBezTo>
                <a:cubicBezTo>
                  <a:pt x="548" y="353"/>
                  <a:pt x="545" y="357"/>
                  <a:pt x="546" y="359"/>
                </a:cubicBezTo>
                <a:close/>
                <a:moveTo>
                  <a:pt x="545" y="355"/>
                </a:moveTo>
                <a:cubicBezTo>
                  <a:pt x="543" y="355"/>
                  <a:pt x="543" y="351"/>
                  <a:pt x="541" y="353"/>
                </a:cubicBezTo>
                <a:cubicBezTo>
                  <a:pt x="538" y="355"/>
                  <a:pt x="537" y="359"/>
                  <a:pt x="537" y="364"/>
                </a:cubicBezTo>
                <a:cubicBezTo>
                  <a:pt x="542" y="362"/>
                  <a:pt x="544" y="359"/>
                  <a:pt x="545" y="355"/>
                </a:cubicBezTo>
                <a:close/>
                <a:moveTo>
                  <a:pt x="460" y="394"/>
                </a:moveTo>
                <a:cubicBezTo>
                  <a:pt x="464" y="390"/>
                  <a:pt x="466" y="392"/>
                  <a:pt x="470" y="394"/>
                </a:cubicBezTo>
                <a:cubicBezTo>
                  <a:pt x="465" y="388"/>
                  <a:pt x="472" y="388"/>
                  <a:pt x="473" y="385"/>
                </a:cubicBezTo>
                <a:cubicBezTo>
                  <a:pt x="466" y="383"/>
                  <a:pt x="462" y="393"/>
                  <a:pt x="457" y="385"/>
                </a:cubicBezTo>
                <a:cubicBezTo>
                  <a:pt x="455" y="389"/>
                  <a:pt x="459" y="389"/>
                  <a:pt x="460" y="394"/>
                </a:cubicBezTo>
                <a:close/>
                <a:moveTo>
                  <a:pt x="495" y="377"/>
                </a:moveTo>
                <a:cubicBezTo>
                  <a:pt x="498" y="375"/>
                  <a:pt x="505" y="376"/>
                  <a:pt x="501" y="370"/>
                </a:cubicBezTo>
                <a:cubicBezTo>
                  <a:pt x="500" y="373"/>
                  <a:pt x="493" y="371"/>
                  <a:pt x="495" y="377"/>
                </a:cubicBezTo>
                <a:close/>
                <a:moveTo>
                  <a:pt x="505" y="372"/>
                </a:moveTo>
                <a:cubicBezTo>
                  <a:pt x="507" y="372"/>
                  <a:pt x="509" y="376"/>
                  <a:pt x="511" y="376"/>
                </a:cubicBezTo>
                <a:cubicBezTo>
                  <a:pt x="509" y="369"/>
                  <a:pt x="519" y="372"/>
                  <a:pt x="520" y="363"/>
                </a:cubicBezTo>
                <a:cubicBezTo>
                  <a:pt x="514" y="365"/>
                  <a:pt x="508" y="368"/>
                  <a:pt x="505" y="372"/>
                </a:cubicBezTo>
                <a:close/>
                <a:moveTo>
                  <a:pt x="406" y="413"/>
                </a:moveTo>
                <a:cubicBezTo>
                  <a:pt x="406" y="417"/>
                  <a:pt x="406" y="420"/>
                  <a:pt x="406" y="423"/>
                </a:cubicBezTo>
                <a:cubicBezTo>
                  <a:pt x="400" y="426"/>
                  <a:pt x="400" y="427"/>
                  <a:pt x="394" y="425"/>
                </a:cubicBezTo>
                <a:cubicBezTo>
                  <a:pt x="395" y="428"/>
                  <a:pt x="392" y="428"/>
                  <a:pt x="394" y="432"/>
                </a:cubicBezTo>
                <a:cubicBezTo>
                  <a:pt x="404" y="429"/>
                  <a:pt x="406" y="427"/>
                  <a:pt x="412" y="421"/>
                </a:cubicBezTo>
                <a:cubicBezTo>
                  <a:pt x="409" y="416"/>
                  <a:pt x="411" y="407"/>
                  <a:pt x="409" y="410"/>
                </a:cubicBezTo>
                <a:cubicBezTo>
                  <a:pt x="410" y="412"/>
                  <a:pt x="407" y="412"/>
                  <a:pt x="406" y="413"/>
                </a:cubicBezTo>
                <a:close/>
                <a:moveTo>
                  <a:pt x="418" y="409"/>
                </a:moveTo>
                <a:cubicBezTo>
                  <a:pt x="419" y="411"/>
                  <a:pt x="420" y="412"/>
                  <a:pt x="421" y="413"/>
                </a:cubicBezTo>
                <a:cubicBezTo>
                  <a:pt x="423" y="410"/>
                  <a:pt x="429" y="409"/>
                  <a:pt x="429" y="405"/>
                </a:cubicBezTo>
                <a:cubicBezTo>
                  <a:pt x="423" y="405"/>
                  <a:pt x="422" y="406"/>
                  <a:pt x="418" y="409"/>
                </a:cubicBezTo>
                <a:close/>
                <a:moveTo>
                  <a:pt x="360" y="437"/>
                </a:moveTo>
                <a:cubicBezTo>
                  <a:pt x="363" y="439"/>
                  <a:pt x="362" y="436"/>
                  <a:pt x="365" y="436"/>
                </a:cubicBezTo>
                <a:cubicBezTo>
                  <a:pt x="364" y="434"/>
                  <a:pt x="363" y="433"/>
                  <a:pt x="362" y="432"/>
                </a:cubicBezTo>
                <a:cubicBezTo>
                  <a:pt x="363" y="431"/>
                  <a:pt x="365" y="431"/>
                  <a:pt x="366" y="432"/>
                </a:cubicBezTo>
                <a:cubicBezTo>
                  <a:pt x="363" y="425"/>
                  <a:pt x="360" y="434"/>
                  <a:pt x="360" y="437"/>
                </a:cubicBezTo>
                <a:close/>
                <a:moveTo>
                  <a:pt x="374" y="439"/>
                </a:moveTo>
                <a:cubicBezTo>
                  <a:pt x="370" y="439"/>
                  <a:pt x="372" y="430"/>
                  <a:pt x="368" y="433"/>
                </a:cubicBezTo>
                <a:cubicBezTo>
                  <a:pt x="370" y="444"/>
                  <a:pt x="353" y="448"/>
                  <a:pt x="346" y="447"/>
                </a:cubicBezTo>
                <a:cubicBezTo>
                  <a:pt x="347" y="450"/>
                  <a:pt x="347" y="452"/>
                  <a:pt x="347" y="453"/>
                </a:cubicBezTo>
                <a:cubicBezTo>
                  <a:pt x="356" y="448"/>
                  <a:pt x="375" y="445"/>
                  <a:pt x="375" y="437"/>
                </a:cubicBezTo>
                <a:cubicBezTo>
                  <a:pt x="375" y="438"/>
                  <a:pt x="375" y="439"/>
                  <a:pt x="374" y="439"/>
                </a:cubicBezTo>
                <a:close/>
                <a:moveTo>
                  <a:pt x="1706" y="62"/>
                </a:moveTo>
                <a:cubicBezTo>
                  <a:pt x="1702" y="60"/>
                  <a:pt x="1707" y="61"/>
                  <a:pt x="1708" y="63"/>
                </a:cubicBezTo>
                <a:cubicBezTo>
                  <a:pt x="1708" y="61"/>
                  <a:pt x="1707" y="60"/>
                  <a:pt x="1707" y="58"/>
                </a:cubicBezTo>
                <a:cubicBezTo>
                  <a:pt x="1704" y="60"/>
                  <a:pt x="1697" y="59"/>
                  <a:pt x="1697" y="63"/>
                </a:cubicBezTo>
                <a:cubicBezTo>
                  <a:pt x="1698" y="63"/>
                  <a:pt x="1699" y="63"/>
                  <a:pt x="1699" y="64"/>
                </a:cubicBezTo>
                <a:cubicBezTo>
                  <a:pt x="1698" y="65"/>
                  <a:pt x="1699" y="66"/>
                  <a:pt x="1701" y="65"/>
                </a:cubicBezTo>
                <a:cubicBezTo>
                  <a:pt x="1701" y="62"/>
                  <a:pt x="1700" y="61"/>
                  <a:pt x="1704" y="64"/>
                </a:cubicBezTo>
                <a:cubicBezTo>
                  <a:pt x="1703" y="61"/>
                  <a:pt x="1706" y="64"/>
                  <a:pt x="1706" y="62"/>
                </a:cubicBezTo>
                <a:close/>
                <a:moveTo>
                  <a:pt x="1709" y="62"/>
                </a:moveTo>
                <a:cubicBezTo>
                  <a:pt x="1716" y="65"/>
                  <a:pt x="1716" y="56"/>
                  <a:pt x="1723" y="61"/>
                </a:cubicBezTo>
                <a:cubicBezTo>
                  <a:pt x="1723" y="59"/>
                  <a:pt x="1725" y="58"/>
                  <a:pt x="1725" y="57"/>
                </a:cubicBezTo>
                <a:cubicBezTo>
                  <a:pt x="1726" y="58"/>
                  <a:pt x="1726" y="60"/>
                  <a:pt x="1727" y="59"/>
                </a:cubicBezTo>
                <a:cubicBezTo>
                  <a:pt x="1723" y="52"/>
                  <a:pt x="1710" y="59"/>
                  <a:pt x="1709" y="62"/>
                </a:cubicBezTo>
                <a:close/>
                <a:moveTo>
                  <a:pt x="1740" y="57"/>
                </a:moveTo>
                <a:cubicBezTo>
                  <a:pt x="1736" y="56"/>
                  <a:pt x="1743" y="56"/>
                  <a:pt x="1741" y="51"/>
                </a:cubicBezTo>
                <a:cubicBezTo>
                  <a:pt x="1735" y="47"/>
                  <a:pt x="1736" y="64"/>
                  <a:pt x="1740" y="57"/>
                </a:cubicBezTo>
                <a:close/>
                <a:moveTo>
                  <a:pt x="1729" y="59"/>
                </a:moveTo>
                <a:cubicBezTo>
                  <a:pt x="1730" y="56"/>
                  <a:pt x="1740" y="56"/>
                  <a:pt x="1735" y="52"/>
                </a:cubicBezTo>
                <a:cubicBezTo>
                  <a:pt x="1737" y="53"/>
                  <a:pt x="1724" y="55"/>
                  <a:pt x="1729" y="59"/>
                </a:cubicBezTo>
                <a:close/>
                <a:moveTo>
                  <a:pt x="1758" y="52"/>
                </a:moveTo>
                <a:cubicBezTo>
                  <a:pt x="1760" y="53"/>
                  <a:pt x="1765" y="58"/>
                  <a:pt x="1765" y="53"/>
                </a:cubicBezTo>
                <a:cubicBezTo>
                  <a:pt x="1758" y="50"/>
                  <a:pt x="1767" y="53"/>
                  <a:pt x="1765" y="48"/>
                </a:cubicBezTo>
                <a:cubicBezTo>
                  <a:pt x="1762" y="48"/>
                  <a:pt x="1760" y="48"/>
                  <a:pt x="1758" y="52"/>
                </a:cubicBezTo>
                <a:close/>
                <a:moveTo>
                  <a:pt x="1517" y="142"/>
                </a:moveTo>
                <a:cubicBezTo>
                  <a:pt x="1521" y="146"/>
                  <a:pt x="1522" y="143"/>
                  <a:pt x="1524" y="140"/>
                </a:cubicBezTo>
                <a:cubicBezTo>
                  <a:pt x="1524" y="143"/>
                  <a:pt x="1528" y="149"/>
                  <a:pt x="1528" y="144"/>
                </a:cubicBezTo>
                <a:cubicBezTo>
                  <a:pt x="1525" y="144"/>
                  <a:pt x="1525" y="137"/>
                  <a:pt x="1527" y="137"/>
                </a:cubicBezTo>
                <a:cubicBezTo>
                  <a:pt x="1530" y="143"/>
                  <a:pt x="1529" y="145"/>
                  <a:pt x="1532" y="147"/>
                </a:cubicBezTo>
                <a:cubicBezTo>
                  <a:pt x="1530" y="144"/>
                  <a:pt x="1537" y="138"/>
                  <a:pt x="1532" y="142"/>
                </a:cubicBezTo>
                <a:cubicBezTo>
                  <a:pt x="1529" y="143"/>
                  <a:pt x="1529" y="135"/>
                  <a:pt x="1525" y="136"/>
                </a:cubicBezTo>
                <a:cubicBezTo>
                  <a:pt x="1524" y="140"/>
                  <a:pt x="1518" y="137"/>
                  <a:pt x="1517" y="142"/>
                </a:cubicBezTo>
                <a:close/>
                <a:moveTo>
                  <a:pt x="1581" y="127"/>
                </a:moveTo>
                <a:cubicBezTo>
                  <a:pt x="1585" y="128"/>
                  <a:pt x="1587" y="122"/>
                  <a:pt x="1592" y="128"/>
                </a:cubicBezTo>
                <a:cubicBezTo>
                  <a:pt x="1590" y="123"/>
                  <a:pt x="1592" y="127"/>
                  <a:pt x="1594" y="126"/>
                </a:cubicBezTo>
                <a:cubicBezTo>
                  <a:pt x="1594" y="124"/>
                  <a:pt x="1593" y="121"/>
                  <a:pt x="1594" y="121"/>
                </a:cubicBezTo>
                <a:cubicBezTo>
                  <a:pt x="1595" y="123"/>
                  <a:pt x="1596" y="124"/>
                  <a:pt x="1598" y="124"/>
                </a:cubicBezTo>
                <a:cubicBezTo>
                  <a:pt x="1596" y="120"/>
                  <a:pt x="1602" y="121"/>
                  <a:pt x="1604" y="116"/>
                </a:cubicBezTo>
                <a:cubicBezTo>
                  <a:pt x="1594" y="120"/>
                  <a:pt x="1585" y="121"/>
                  <a:pt x="1581" y="127"/>
                </a:cubicBezTo>
                <a:close/>
                <a:moveTo>
                  <a:pt x="1606" y="118"/>
                </a:moveTo>
                <a:cubicBezTo>
                  <a:pt x="1613" y="118"/>
                  <a:pt x="1614" y="115"/>
                  <a:pt x="1621" y="116"/>
                </a:cubicBezTo>
                <a:cubicBezTo>
                  <a:pt x="1620" y="114"/>
                  <a:pt x="1621" y="113"/>
                  <a:pt x="1620" y="110"/>
                </a:cubicBezTo>
                <a:cubicBezTo>
                  <a:pt x="1614" y="114"/>
                  <a:pt x="1607" y="112"/>
                  <a:pt x="1606" y="118"/>
                </a:cubicBezTo>
                <a:close/>
                <a:moveTo>
                  <a:pt x="1729" y="85"/>
                </a:moveTo>
                <a:cubicBezTo>
                  <a:pt x="1726" y="86"/>
                  <a:pt x="1730" y="83"/>
                  <a:pt x="1729" y="81"/>
                </a:cubicBezTo>
                <a:cubicBezTo>
                  <a:pt x="1721" y="78"/>
                  <a:pt x="1713" y="78"/>
                  <a:pt x="1707" y="80"/>
                </a:cubicBezTo>
                <a:cubicBezTo>
                  <a:pt x="1708" y="82"/>
                  <a:pt x="1709" y="83"/>
                  <a:pt x="1710" y="84"/>
                </a:cubicBezTo>
                <a:cubicBezTo>
                  <a:pt x="1708" y="83"/>
                  <a:pt x="1703" y="86"/>
                  <a:pt x="1702" y="88"/>
                </a:cubicBezTo>
                <a:cubicBezTo>
                  <a:pt x="1712" y="94"/>
                  <a:pt x="1726" y="82"/>
                  <a:pt x="1729" y="85"/>
                </a:cubicBezTo>
                <a:close/>
                <a:moveTo>
                  <a:pt x="1734" y="74"/>
                </a:moveTo>
                <a:cubicBezTo>
                  <a:pt x="1736" y="80"/>
                  <a:pt x="1729" y="74"/>
                  <a:pt x="1730" y="80"/>
                </a:cubicBezTo>
                <a:cubicBezTo>
                  <a:pt x="1735" y="80"/>
                  <a:pt x="1735" y="81"/>
                  <a:pt x="1740" y="80"/>
                </a:cubicBezTo>
                <a:cubicBezTo>
                  <a:pt x="1741" y="75"/>
                  <a:pt x="1744" y="74"/>
                  <a:pt x="1746" y="76"/>
                </a:cubicBezTo>
                <a:cubicBezTo>
                  <a:pt x="1744" y="73"/>
                  <a:pt x="1747" y="66"/>
                  <a:pt x="1742" y="68"/>
                </a:cubicBezTo>
                <a:cubicBezTo>
                  <a:pt x="1743" y="75"/>
                  <a:pt x="1738" y="71"/>
                  <a:pt x="1734" y="74"/>
                </a:cubicBezTo>
                <a:close/>
                <a:moveTo>
                  <a:pt x="1668" y="102"/>
                </a:moveTo>
                <a:cubicBezTo>
                  <a:pt x="1680" y="97"/>
                  <a:pt x="1691" y="98"/>
                  <a:pt x="1698" y="91"/>
                </a:cubicBezTo>
                <a:cubicBezTo>
                  <a:pt x="1694" y="83"/>
                  <a:pt x="1691" y="95"/>
                  <a:pt x="1686" y="89"/>
                </a:cubicBezTo>
                <a:cubicBezTo>
                  <a:pt x="1687" y="91"/>
                  <a:pt x="1686" y="92"/>
                  <a:pt x="1684" y="93"/>
                </a:cubicBezTo>
                <a:cubicBezTo>
                  <a:pt x="1678" y="89"/>
                  <a:pt x="1672" y="94"/>
                  <a:pt x="1668" y="102"/>
                </a:cubicBezTo>
                <a:close/>
                <a:moveTo>
                  <a:pt x="1799" y="111"/>
                </a:moveTo>
                <a:cubicBezTo>
                  <a:pt x="1793" y="112"/>
                  <a:pt x="1791" y="116"/>
                  <a:pt x="1787" y="117"/>
                </a:cubicBezTo>
                <a:cubicBezTo>
                  <a:pt x="1789" y="116"/>
                  <a:pt x="1788" y="129"/>
                  <a:pt x="1789" y="123"/>
                </a:cubicBezTo>
                <a:cubicBezTo>
                  <a:pt x="1791" y="122"/>
                  <a:pt x="1788" y="117"/>
                  <a:pt x="1792" y="117"/>
                </a:cubicBezTo>
                <a:cubicBezTo>
                  <a:pt x="1789" y="127"/>
                  <a:pt x="1797" y="113"/>
                  <a:pt x="1799" y="111"/>
                </a:cubicBezTo>
                <a:close/>
                <a:moveTo>
                  <a:pt x="1805" y="116"/>
                </a:moveTo>
                <a:cubicBezTo>
                  <a:pt x="1802" y="118"/>
                  <a:pt x="1804" y="111"/>
                  <a:pt x="1800" y="111"/>
                </a:cubicBezTo>
                <a:cubicBezTo>
                  <a:pt x="1801" y="115"/>
                  <a:pt x="1801" y="117"/>
                  <a:pt x="1798" y="119"/>
                </a:cubicBezTo>
                <a:cubicBezTo>
                  <a:pt x="1797" y="117"/>
                  <a:pt x="1797" y="116"/>
                  <a:pt x="1796" y="116"/>
                </a:cubicBezTo>
                <a:cubicBezTo>
                  <a:pt x="1799" y="127"/>
                  <a:pt x="1808" y="114"/>
                  <a:pt x="1805" y="116"/>
                </a:cubicBezTo>
                <a:close/>
                <a:moveTo>
                  <a:pt x="1771" y="121"/>
                </a:moveTo>
                <a:cubicBezTo>
                  <a:pt x="1774" y="126"/>
                  <a:pt x="1773" y="128"/>
                  <a:pt x="1776" y="130"/>
                </a:cubicBezTo>
                <a:cubicBezTo>
                  <a:pt x="1775" y="128"/>
                  <a:pt x="1775" y="127"/>
                  <a:pt x="1776" y="126"/>
                </a:cubicBezTo>
                <a:cubicBezTo>
                  <a:pt x="1777" y="126"/>
                  <a:pt x="1778" y="128"/>
                  <a:pt x="1780" y="128"/>
                </a:cubicBezTo>
                <a:cubicBezTo>
                  <a:pt x="1778" y="124"/>
                  <a:pt x="1774" y="125"/>
                  <a:pt x="1771" y="121"/>
                </a:cubicBezTo>
                <a:close/>
                <a:moveTo>
                  <a:pt x="1864" y="107"/>
                </a:moveTo>
                <a:cubicBezTo>
                  <a:pt x="1859" y="101"/>
                  <a:pt x="1844" y="105"/>
                  <a:pt x="1847" y="108"/>
                </a:cubicBezTo>
                <a:cubicBezTo>
                  <a:pt x="1849" y="108"/>
                  <a:pt x="1860" y="105"/>
                  <a:pt x="1864" y="107"/>
                </a:cubicBezTo>
                <a:close/>
                <a:moveTo>
                  <a:pt x="1466" y="242"/>
                </a:moveTo>
                <a:cubicBezTo>
                  <a:pt x="1468" y="242"/>
                  <a:pt x="1477" y="244"/>
                  <a:pt x="1475" y="236"/>
                </a:cubicBezTo>
                <a:cubicBezTo>
                  <a:pt x="1472" y="238"/>
                  <a:pt x="1465" y="237"/>
                  <a:pt x="1466" y="242"/>
                </a:cubicBezTo>
                <a:close/>
                <a:moveTo>
                  <a:pt x="653" y="526"/>
                </a:moveTo>
                <a:cubicBezTo>
                  <a:pt x="652" y="528"/>
                  <a:pt x="650" y="534"/>
                  <a:pt x="646" y="530"/>
                </a:cubicBezTo>
                <a:cubicBezTo>
                  <a:pt x="647" y="530"/>
                  <a:pt x="649" y="530"/>
                  <a:pt x="648" y="528"/>
                </a:cubicBezTo>
                <a:cubicBezTo>
                  <a:pt x="643" y="528"/>
                  <a:pt x="647" y="539"/>
                  <a:pt x="647" y="539"/>
                </a:cubicBezTo>
                <a:cubicBezTo>
                  <a:pt x="649" y="537"/>
                  <a:pt x="657" y="537"/>
                  <a:pt x="661" y="534"/>
                </a:cubicBezTo>
                <a:cubicBezTo>
                  <a:pt x="659" y="525"/>
                  <a:pt x="653" y="533"/>
                  <a:pt x="652" y="530"/>
                </a:cubicBezTo>
                <a:cubicBezTo>
                  <a:pt x="652" y="529"/>
                  <a:pt x="657" y="526"/>
                  <a:pt x="653" y="526"/>
                </a:cubicBezTo>
                <a:close/>
                <a:moveTo>
                  <a:pt x="1419" y="320"/>
                </a:moveTo>
                <a:cubicBezTo>
                  <a:pt x="1403" y="328"/>
                  <a:pt x="1385" y="332"/>
                  <a:pt x="1373" y="335"/>
                </a:cubicBezTo>
                <a:cubicBezTo>
                  <a:pt x="1377" y="345"/>
                  <a:pt x="1343" y="342"/>
                  <a:pt x="1353" y="352"/>
                </a:cubicBezTo>
                <a:cubicBezTo>
                  <a:pt x="1352" y="348"/>
                  <a:pt x="1373" y="340"/>
                  <a:pt x="1369" y="348"/>
                </a:cubicBezTo>
                <a:cubicBezTo>
                  <a:pt x="1372" y="344"/>
                  <a:pt x="1376" y="342"/>
                  <a:pt x="1379" y="339"/>
                </a:cubicBezTo>
                <a:cubicBezTo>
                  <a:pt x="1382" y="343"/>
                  <a:pt x="1383" y="349"/>
                  <a:pt x="1383" y="353"/>
                </a:cubicBezTo>
                <a:cubicBezTo>
                  <a:pt x="1378" y="349"/>
                  <a:pt x="1374" y="354"/>
                  <a:pt x="1371" y="351"/>
                </a:cubicBezTo>
                <a:cubicBezTo>
                  <a:pt x="1373" y="352"/>
                  <a:pt x="1373" y="359"/>
                  <a:pt x="1375" y="358"/>
                </a:cubicBezTo>
                <a:cubicBezTo>
                  <a:pt x="1374" y="356"/>
                  <a:pt x="1374" y="354"/>
                  <a:pt x="1376" y="354"/>
                </a:cubicBezTo>
                <a:cubicBezTo>
                  <a:pt x="1377" y="356"/>
                  <a:pt x="1376" y="358"/>
                  <a:pt x="1378" y="358"/>
                </a:cubicBezTo>
                <a:cubicBezTo>
                  <a:pt x="1381" y="354"/>
                  <a:pt x="1390" y="357"/>
                  <a:pt x="1395" y="352"/>
                </a:cubicBezTo>
                <a:cubicBezTo>
                  <a:pt x="1395" y="349"/>
                  <a:pt x="1390" y="349"/>
                  <a:pt x="1392" y="346"/>
                </a:cubicBezTo>
                <a:cubicBezTo>
                  <a:pt x="1395" y="346"/>
                  <a:pt x="1395" y="353"/>
                  <a:pt x="1398" y="351"/>
                </a:cubicBezTo>
                <a:cubicBezTo>
                  <a:pt x="1397" y="349"/>
                  <a:pt x="1395" y="346"/>
                  <a:pt x="1397" y="345"/>
                </a:cubicBezTo>
                <a:cubicBezTo>
                  <a:pt x="1398" y="345"/>
                  <a:pt x="1399" y="351"/>
                  <a:pt x="1401" y="350"/>
                </a:cubicBezTo>
                <a:cubicBezTo>
                  <a:pt x="1399" y="347"/>
                  <a:pt x="1399" y="344"/>
                  <a:pt x="1400" y="342"/>
                </a:cubicBezTo>
                <a:cubicBezTo>
                  <a:pt x="1401" y="346"/>
                  <a:pt x="1403" y="348"/>
                  <a:pt x="1404" y="349"/>
                </a:cubicBezTo>
                <a:cubicBezTo>
                  <a:pt x="1413" y="346"/>
                  <a:pt x="1421" y="344"/>
                  <a:pt x="1425" y="342"/>
                </a:cubicBezTo>
                <a:cubicBezTo>
                  <a:pt x="1423" y="337"/>
                  <a:pt x="1422" y="332"/>
                  <a:pt x="1423" y="329"/>
                </a:cubicBezTo>
                <a:cubicBezTo>
                  <a:pt x="1424" y="331"/>
                  <a:pt x="1425" y="332"/>
                  <a:pt x="1426" y="331"/>
                </a:cubicBezTo>
                <a:cubicBezTo>
                  <a:pt x="1425" y="321"/>
                  <a:pt x="1416" y="336"/>
                  <a:pt x="1417" y="328"/>
                </a:cubicBezTo>
                <a:cubicBezTo>
                  <a:pt x="1419" y="331"/>
                  <a:pt x="1422" y="325"/>
                  <a:pt x="1419" y="320"/>
                </a:cubicBezTo>
                <a:close/>
                <a:moveTo>
                  <a:pt x="1431" y="331"/>
                </a:moveTo>
                <a:cubicBezTo>
                  <a:pt x="1430" y="324"/>
                  <a:pt x="1424" y="326"/>
                  <a:pt x="1426" y="320"/>
                </a:cubicBezTo>
                <a:cubicBezTo>
                  <a:pt x="1424" y="320"/>
                  <a:pt x="1423" y="321"/>
                  <a:pt x="1422" y="323"/>
                </a:cubicBezTo>
                <a:cubicBezTo>
                  <a:pt x="1425" y="326"/>
                  <a:pt x="1428" y="330"/>
                  <a:pt x="1431" y="331"/>
                </a:cubicBezTo>
                <a:close/>
                <a:moveTo>
                  <a:pt x="1437" y="326"/>
                </a:moveTo>
                <a:cubicBezTo>
                  <a:pt x="1436" y="321"/>
                  <a:pt x="1437" y="317"/>
                  <a:pt x="1432" y="314"/>
                </a:cubicBezTo>
                <a:cubicBezTo>
                  <a:pt x="1434" y="320"/>
                  <a:pt x="1434" y="323"/>
                  <a:pt x="1437" y="326"/>
                </a:cubicBezTo>
                <a:close/>
                <a:moveTo>
                  <a:pt x="1501" y="294"/>
                </a:moveTo>
                <a:cubicBezTo>
                  <a:pt x="1492" y="292"/>
                  <a:pt x="1487" y="298"/>
                  <a:pt x="1474" y="301"/>
                </a:cubicBezTo>
                <a:cubicBezTo>
                  <a:pt x="1473" y="306"/>
                  <a:pt x="1478" y="309"/>
                  <a:pt x="1479" y="315"/>
                </a:cubicBezTo>
                <a:cubicBezTo>
                  <a:pt x="1474" y="316"/>
                  <a:pt x="1472" y="320"/>
                  <a:pt x="1466" y="321"/>
                </a:cubicBezTo>
                <a:cubicBezTo>
                  <a:pt x="1467" y="323"/>
                  <a:pt x="1468" y="327"/>
                  <a:pt x="1470" y="328"/>
                </a:cubicBezTo>
                <a:cubicBezTo>
                  <a:pt x="1473" y="325"/>
                  <a:pt x="1469" y="324"/>
                  <a:pt x="1471" y="321"/>
                </a:cubicBezTo>
                <a:cubicBezTo>
                  <a:pt x="1472" y="325"/>
                  <a:pt x="1475" y="325"/>
                  <a:pt x="1478" y="325"/>
                </a:cubicBezTo>
                <a:cubicBezTo>
                  <a:pt x="1477" y="322"/>
                  <a:pt x="1475" y="322"/>
                  <a:pt x="1476" y="321"/>
                </a:cubicBezTo>
                <a:cubicBezTo>
                  <a:pt x="1479" y="322"/>
                  <a:pt x="1482" y="326"/>
                  <a:pt x="1486" y="324"/>
                </a:cubicBezTo>
                <a:cubicBezTo>
                  <a:pt x="1484" y="319"/>
                  <a:pt x="1499" y="320"/>
                  <a:pt x="1503" y="311"/>
                </a:cubicBezTo>
                <a:cubicBezTo>
                  <a:pt x="1504" y="314"/>
                  <a:pt x="1505" y="315"/>
                  <a:pt x="1507" y="315"/>
                </a:cubicBezTo>
                <a:cubicBezTo>
                  <a:pt x="1502" y="305"/>
                  <a:pt x="1510" y="316"/>
                  <a:pt x="1510" y="311"/>
                </a:cubicBezTo>
                <a:cubicBezTo>
                  <a:pt x="1507" y="311"/>
                  <a:pt x="1510" y="306"/>
                  <a:pt x="1507" y="303"/>
                </a:cubicBezTo>
                <a:cubicBezTo>
                  <a:pt x="1505" y="303"/>
                  <a:pt x="1505" y="309"/>
                  <a:pt x="1503" y="305"/>
                </a:cubicBezTo>
                <a:cubicBezTo>
                  <a:pt x="1503" y="304"/>
                  <a:pt x="1502" y="303"/>
                  <a:pt x="1502" y="302"/>
                </a:cubicBezTo>
                <a:cubicBezTo>
                  <a:pt x="1506" y="302"/>
                  <a:pt x="1506" y="302"/>
                  <a:pt x="1507" y="298"/>
                </a:cubicBezTo>
                <a:cubicBezTo>
                  <a:pt x="1508" y="305"/>
                  <a:pt x="1513" y="316"/>
                  <a:pt x="1515" y="309"/>
                </a:cubicBezTo>
                <a:cubicBezTo>
                  <a:pt x="1514" y="309"/>
                  <a:pt x="1512" y="309"/>
                  <a:pt x="1512" y="307"/>
                </a:cubicBezTo>
                <a:cubicBezTo>
                  <a:pt x="1516" y="310"/>
                  <a:pt x="1519" y="307"/>
                  <a:pt x="1519" y="303"/>
                </a:cubicBezTo>
                <a:cubicBezTo>
                  <a:pt x="1518" y="309"/>
                  <a:pt x="1520" y="310"/>
                  <a:pt x="1517" y="315"/>
                </a:cubicBezTo>
                <a:cubicBezTo>
                  <a:pt x="1519" y="315"/>
                  <a:pt x="1520" y="316"/>
                  <a:pt x="1522" y="315"/>
                </a:cubicBezTo>
                <a:cubicBezTo>
                  <a:pt x="1521" y="312"/>
                  <a:pt x="1520" y="310"/>
                  <a:pt x="1519" y="307"/>
                </a:cubicBezTo>
                <a:cubicBezTo>
                  <a:pt x="1522" y="307"/>
                  <a:pt x="1521" y="305"/>
                  <a:pt x="1523" y="304"/>
                </a:cubicBezTo>
                <a:cubicBezTo>
                  <a:pt x="1524" y="307"/>
                  <a:pt x="1525" y="312"/>
                  <a:pt x="1527" y="310"/>
                </a:cubicBezTo>
                <a:cubicBezTo>
                  <a:pt x="1526" y="305"/>
                  <a:pt x="1526" y="297"/>
                  <a:pt x="1522" y="297"/>
                </a:cubicBezTo>
                <a:cubicBezTo>
                  <a:pt x="1523" y="299"/>
                  <a:pt x="1522" y="300"/>
                  <a:pt x="1519" y="301"/>
                </a:cubicBezTo>
                <a:cubicBezTo>
                  <a:pt x="1519" y="294"/>
                  <a:pt x="1519" y="297"/>
                  <a:pt x="1517" y="300"/>
                </a:cubicBezTo>
                <a:cubicBezTo>
                  <a:pt x="1516" y="297"/>
                  <a:pt x="1515" y="295"/>
                  <a:pt x="1514" y="294"/>
                </a:cubicBezTo>
                <a:cubicBezTo>
                  <a:pt x="1516" y="296"/>
                  <a:pt x="1519" y="291"/>
                  <a:pt x="1523" y="291"/>
                </a:cubicBezTo>
                <a:cubicBezTo>
                  <a:pt x="1514" y="286"/>
                  <a:pt x="1506" y="294"/>
                  <a:pt x="1502" y="298"/>
                </a:cubicBezTo>
                <a:cubicBezTo>
                  <a:pt x="1503" y="298"/>
                  <a:pt x="1502" y="296"/>
                  <a:pt x="1501" y="294"/>
                </a:cubicBezTo>
                <a:close/>
                <a:moveTo>
                  <a:pt x="1458" y="315"/>
                </a:moveTo>
                <a:cubicBezTo>
                  <a:pt x="1455" y="311"/>
                  <a:pt x="1459" y="312"/>
                  <a:pt x="1461" y="311"/>
                </a:cubicBezTo>
                <a:cubicBezTo>
                  <a:pt x="1459" y="303"/>
                  <a:pt x="1458" y="311"/>
                  <a:pt x="1454" y="308"/>
                </a:cubicBezTo>
                <a:cubicBezTo>
                  <a:pt x="1455" y="312"/>
                  <a:pt x="1454" y="316"/>
                  <a:pt x="1458" y="315"/>
                </a:cubicBezTo>
                <a:close/>
                <a:moveTo>
                  <a:pt x="1466" y="306"/>
                </a:moveTo>
                <a:cubicBezTo>
                  <a:pt x="1467" y="307"/>
                  <a:pt x="1467" y="309"/>
                  <a:pt x="1468" y="310"/>
                </a:cubicBezTo>
                <a:cubicBezTo>
                  <a:pt x="1471" y="305"/>
                  <a:pt x="1473" y="312"/>
                  <a:pt x="1474" y="308"/>
                </a:cubicBezTo>
                <a:cubicBezTo>
                  <a:pt x="1473" y="308"/>
                  <a:pt x="1473" y="307"/>
                  <a:pt x="1473" y="305"/>
                </a:cubicBezTo>
                <a:cubicBezTo>
                  <a:pt x="1470" y="304"/>
                  <a:pt x="1469" y="303"/>
                  <a:pt x="1466" y="306"/>
                </a:cubicBezTo>
                <a:close/>
                <a:moveTo>
                  <a:pt x="1349" y="356"/>
                </a:moveTo>
                <a:cubicBezTo>
                  <a:pt x="1348" y="354"/>
                  <a:pt x="1350" y="346"/>
                  <a:pt x="1345" y="348"/>
                </a:cubicBezTo>
                <a:cubicBezTo>
                  <a:pt x="1348" y="353"/>
                  <a:pt x="1345" y="356"/>
                  <a:pt x="1349" y="356"/>
                </a:cubicBezTo>
                <a:close/>
                <a:moveTo>
                  <a:pt x="1449" y="338"/>
                </a:moveTo>
                <a:cubicBezTo>
                  <a:pt x="1449" y="334"/>
                  <a:pt x="1445" y="322"/>
                  <a:pt x="1442" y="321"/>
                </a:cubicBezTo>
                <a:cubicBezTo>
                  <a:pt x="1445" y="326"/>
                  <a:pt x="1446" y="336"/>
                  <a:pt x="1449" y="338"/>
                </a:cubicBezTo>
                <a:close/>
                <a:moveTo>
                  <a:pt x="1453" y="337"/>
                </a:moveTo>
                <a:cubicBezTo>
                  <a:pt x="1452" y="333"/>
                  <a:pt x="1449" y="319"/>
                  <a:pt x="1446" y="319"/>
                </a:cubicBezTo>
                <a:cubicBezTo>
                  <a:pt x="1449" y="325"/>
                  <a:pt x="1450" y="335"/>
                  <a:pt x="1453" y="337"/>
                </a:cubicBezTo>
                <a:close/>
                <a:moveTo>
                  <a:pt x="1461" y="334"/>
                </a:moveTo>
                <a:cubicBezTo>
                  <a:pt x="1459" y="331"/>
                  <a:pt x="1456" y="316"/>
                  <a:pt x="1455" y="320"/>
                </a:cubicBezTo>
                <a:cubicBezTo>
                  <a:pt x="1458" y="326"/>
                  <a:pt x="1457" y="335"/>
                  <a:pt x="1461" y="334"/>
                </a:cubicBezTo>
                <a:close/>
                <a:moveTo>
                  <a:pt x="1467" y="325"/>
                </a:moveTo>
                <a:cubicBezTo>
                  <a:pt x="1465" y="326"/>
                  <a:pt x="1465" y="317"/>
                  <a:pt x="1462" y="319"/>
                </a:cubicBezTo>
                <a:cubicBezTo>
                  <a:pt x="1463" y="323"/>
                  <a:pt x="1464" y="326"/>
                  <a:pt x="1464" y="328"/>
                </a:cubicBezTo>
                <a:cubicBezTo>
                  <a:pt x="1466" y="326"/>
                  <a:pt x="1467" y="328"/>
                  <a:pt x="1467" y="325"/>
                </a:cubicBezTo>
                <a:close/>
                <a:moveTo>
                  <a:pt x="1432" y="340"/>
                </a:moveTo>
                <a:cubicBezTo>
                  <a:pt x="1431" y="340"/>
                  <a:pt x="1430" y="340"/>
                  <a:pt x="1430" y="342"/>
                </a:cubicBezTo>
                <a:cubicBezTo>
                  <a:pt x="1432" y="344"/>
                  <a:pt x="1435" y="342"/>
                  <a:pt x="1433" y="337"/>
                </a:cubicBezTo>
                <a:cubicBezTo>
                  <a:pt x="1430" y="339"/>
                  <a:pt x="1428" y="333"/>
                  <a:pt x="1425" y="334"/>
                </a:cubicBezTo>
                <a:cubicBezTo>
                  <a:pt x="1425" y="336"/>
                  <a:pt x="1424" y="337"/>
                  <a:pt x="1426" y="340"/>
                </a:cubicBezTo>
                <a:cubicBezTo>
                  <a:pt x="1428" y="340"/>
                  <a:pt x="1431" y="336"/>
                  <a:pt x="1432" y="340"/>
                </a:cubicBezTo>
                <a:close/>
                <a:moveTo>
                  <a:pt x="1221" y="413"/>
                </a:moveTo>
                <a:cubicBezTo>
                  <a:pt x="1222" y="417"/>
                  <a:pt x="1228" y="414"/>
                  <a:pt x="1226" y="409"/>
                </a:cubicBezTo>
                <a:cubicBezTo>
                  <a:pt x="1214" y="413"/>
                  <a:pt x="1207" y="413"/>
                  <a:pt x="1196" y="420"/>
                </a:cubicBezTo>
                <a:cubicBezTo>
                  <a:pt x="1203" y="422"/>
                  <a:pt x="1218" y="420"/>
                  <a:pt x="1221" y="413"/>
                </a:cubicBezTo>
                <a:close/>
                <a:moveTo>
                  <a:pt x="1396" y="374"/>
                </a:moveTo>
                <a:cubicBezTo>
                  <a:pt x="1397" y="376"/>
                  <a:pt x="1397" y="382"/>
                  <a:pt x="1400" y="379"/>
                </a:cubicBezTo>
                <a:cubicBezTo>
                  <a:pt x="1398" y="374"/>
                  <a:pt x="1396" y="371"/>
                  <a:pt x="1397" y="367"/>
                </a:cubicBezTo>
                <a:cubicBezTo>
                  <a:pt x="1399" y="369"/>
                  <a:pt x="1399" y="376"/>
                  <a:pt x="1401" y="375"/>
                </a:cubicBezTo>
                <a:cubicBezTo>
                  <a:pt x="1400" y="370"/>
                  <a:pt x="1399" y="365"/>
                  <a:pt x="1396" y="362"/>
                </a:cubicBezTo>
                <a:cubicBezTo>
                  <a:pt x="1395" y="370"/>
                  <a:pt x="1383" y="366"/>
                  <a:pt x="1380" y="373"/>
                </a:cubicBezTo>
                <a:cubicBezTo>
                  <a:pt x="1375" y="368"/>
                  <a:pt x="1366" y="387"/>
                  <a:pt x="1359" y="381"/>
                </a:cubicBezTo>
                <a:cubicBezTo>
                  <a:pt x="1358" y="384"/>
                  <a:pt x="1360" y="388"/>
                  <a:pt x="1357" y="389"/>
                </a:cubicBezTo>
                <a:cubicBezTo>
                  <a:pt x="1354" y="385"/>
                  <a:pt x="1353" y="388"/>
                  <a:pt x="1352" y="391"/>
                </a:cubicBezTo>
                <a:cubicBezTo>
                  <a:pt x="1351" y="390"/>
                  <a:pt x="1351" y="388"/>
                  <a:pt x="1350" y="388"/>
                </a:cubicBezTo>
                <a:cubicBezTo>
                  <a:pt x="1354" y="400"/>
                  <a:pt x="1361" y="384"/>
                  <a:pt x="1365" y="391"/>
                </a:cubicBezTo>
                <a:cubicBezTo>
                  <a:pt x="1369" y="400"/>
                  <a:pt x="1369" y="405"/>
                  <a:pt x="1373" y="408"/>
                </a:cubicBezTo>
                <a:cubicBezTo>
                  <a:pt x="1372" y="401"/>
                  <a:pt x="1365" y="394"/>
                  <a:pt x="1366" y="387"/>
                </a:cubicBezTo>
                <a:cubicBezTo>
                  <a:pt x="1367" y="387"/>
                  <a:pt x="1368" y="387"/>
                  <a:pt x="1368" y="387"/>
                </a:cubicBezTo>
                <a:cubicBezTo>
                  <a:pt x="1370" y="391"/>
                  <a:pt x="1371" y="395"/>
                  <a:pt x="1372" y="399"/>
                </a:cubicBezTo>
                <a:cubicBezTo>
                  <a:pt x="1374" y="398"/>
                  <a:pt x="1376" y="397"/>
                  <a:pt x="1377" y="401"/>
                </a:cubicBezTo>
                <a:cubicBezTo>
                  <a:pt x="1379" y="399"/>
                  <a:pt x="1380" y="393"/>
                  <a:pt x="1380" y="399"/>
                </a:cubicBezTo>
                <a:cubicBezTo>
                  <a:pt x="1383" y="397"/>
                  <a:pt x="1382" y="394"/>
                  <a:pt x="1386" y="397"/>
                </a:cubicBezTo>
                <a:cubicBezTo>
                  <a:pt x="1388" y="396"/>
                  <a:pt x="1384" y="390"/>
                  <a:pt x="1386" y="389"/>
                </a:cubicBezTo>
                <a:cubicBezTo>
                  <a:pt x="1387" y="392"/>
                  <a:pt x="1388" y="399"/>
                  <a:pt x="1390" y="399"/>
                </a:cubicBezTo>
                <a:cubicBezTo>
                  <a:pt x="1388" y="393"/>
                  <a:pt x="1389" y="388"/>
                  <a:pt x="1383" y="388"/>
                </a:cubicBezTo>
                <a:cubicBezTo>
                  <a:pt x="1381" y="390"/>
                  <a:pt x="1384" y="394"/>
                  <a:pt x="1380" y="394"/>
                </a:cubicBezTo>
                <a:cubicBezTo>
                  <a:pt x="1380" y="388"/>
                  <a:pt x="1379" y="392"/>
                  <a:pt x="1377" y="387"/>
                </a:cubicBezTo>
                <a:cubicBezTo>
                  <a:pt x="1379" y="386"/>
                  <a:pt x="1380" y="391"/>
                  <a:pt x="1382" y="389"/>
                </a:cubicBezTo>
                <a:cubicBezTo>
                  <a:pt x="1384" y="386"/>
                  <a:pt x="1379" y="383"/>
                  <a:pt x="1381" y="382"/>
                </a:cubicBezTo>
                <a:cubicBezTo>
                  <a:pt x="1384" y="385"/>
                  <a:pt x="1383" y="383"/>
                  <a:pt x="1387" y="383"/>
                </a:cubicBezTo>
                <a:cubicBezTo>
                  <a:pt x="1386" y="378"/>
                  <a:pt x="1392" y="378"/>
                  <a:pt x="1391" y="374"/>
                </a:cubicBezTo>
                <a:cubicBezTo>
                  <a:pt x="1394" y="379"/>
                  <a:pt x="1388" y="377"/>
                  <a:pt x="1391" y="382"/>
                </a:cubicBezTo>
                <a:cubicBezTo>
                  <a:pt x="1395" y="381"/>
                  <a:pt x="1393" y="375"/>
                  <a:pt x="1396" y="374"/>
                </a:cubicBezTo>
                <a:close/>
                <a:moveTo>
                  <a:pt x="1405" y="377"/>
                </a:moveTo>
                <a:cubicBezTo>
                  <a:pt x="1404" y="371"/>
                  <a:pt x="1405" y="364"/>
                  <a:pt x="1399" y="363"/>
                </a:cubicBezTo>
                <a:cubicBezTo>
                  <a:pt x="1405" y="367"/>
                  <a:pt x="1399" y="376"/>
                  <a:pt x="1405" y="377"/>
                </a:cubicBezTo>
                <a:close/>
                <a:moveTo>
                  <a:pt x="1237" y="437"/>
                </a:moveTo>
                <a:cubicBezTo>
                  <a:pt x="1235" y="431"/>
                  <a:pt x="1235" y="428"/>
                  <a:pt x="1231" y="424"/>
                </a:cubicBezTo>
                <a:cubicBezTo>
                  <a:pt x="1235" y="431"/>
                  <a:pt x="1233" y="436"/>
                  <a:pt x="1237" y="437"/>
                </a:cubicBezTo>
                <a:close/>
                <a:moveTo>
                  <a:pt x="1260" y="438"/>
                </a:moveTo>
                <a:cubicBezTo>
                  <a:pt x="1259" y="434"/>
                  <a:pt x="1260" y="431"/>
                  <a:pt x="1256" y="431"/>
                </a:cubicBezTo>
                <a:cubicBezTo>
                  <a:pt x="1260" y="437"/>
                  <a:pt x="1255" y="437"/>
                  <a:pt x="1257" y="442"/>
                </a:cubicBezTo>
                <a:cubicBezTo>
                  <a:pt x="1260" y="439"/>
                  <a:pt x="1257" y="438"/>
                  <a:pt x="1261" y="442"/>
                </a:cubicBezTo>
                <a:cubicBezTo>
                  <a:pt x="1260" y="436"/>
                  <a:pt x="1277" y="446"/>
                  <a:pt x="1275" y="434"/>
                </a:cubicBezTo>
                <a:cubicBezTo>
                  <a:pt x="1271" y="432"/>
                  <a:pt x="1267" y="436"/>
                  <a:pt x="1265" y="434"/>
                </a:cubicBezTo>
                <a:cubicBezTo>
                  <a:pt x="1266" y="428"/>
                  <a:pt x="1269" y="430"/>
                  <a:pt x="1266" y="422"/>
                </a:cubicBezTo>
                <a:cubicBezTo>
                  <a:pt x="1270" y="428"/>
                  <a:pt x="1273" y="433"/>
                  <a:pt x="1278" y="435"/>
                </a:cubicBezTo>
                <a:cubicBezTo>
                  <a:pt x="1283" y="429"/>
                  <a:pt x="1288" y="433"/>
                  <a:pt x="1291" y="430"/>
                </a:cubicBezTo>
                <a:cubicBezTo>
                  <a:pt x="1290" y="428"/>
                  <a:pt x="1289" y="425"/>
                  <a:pt x="1287" y="425"/>
                </a:cubicBezTo>
                <a:cubicBezTo>
                  <a:pt x="1288" y="427"/>
                  <a:pt x="1277" y="435"/>
                  <a:pt x="1273" y="428"/>
                </a:cubicBezTo>
                <a:cubicBezTo>
                  <a:pt x="1276" y="428"/>
                  <a:pt x="1271" y="413"/>
                  <a:pt x="1271" y="417"/>
                </a:cubicBezTo>
                <a:cubicBezTo>
                  <a:pt x="1271" y="420"/>
                  <a:pt x="1274" y="425"/>
                  <a:pt x="1272" y="425"/>
                </a:cubicBezTo>
                <a:cubicBezTo>
                  <a:pt x="1271" y="425"/>
                  <a:pt x="1271" y="426"/>
                  <a:pt x="1270" y="426"/>
                </a:cubicBezTo>
                <a:cubicBezTo>
                  <a:pt x="1269" y="422"/>
                  <a:pt x="1270" y="419"/>
                  <a:pt x="1266" y="419"/>
                </a:cubicBezTo>
                <a:cubicBezTo>
                  <a:pt x="1267" y="421"/>
                  <a:pt x="1265" y="421"/>
                  <a:pt x="1264" y="421"/>
                </a:cubicBezTo>
                <a:cubicBezTo>
                  <a:pt x="1264" y="423"/>
                  <a:pt x="1265" y="426"/>
                  <a:pt x="1264" y="426"/>
                </a:cubicBezTo>
                <a:cubicBezTo>
                  <a:pt x="1263" y="421"/>
                  <a:pt x="1256" y="422"/>
                  <a:pt x="1256" y="426"/>
                </a:cubicBezTo>
                <a:cubicBezTo>
                  <a:pt x="1256" y="426"/>
                  <a:pt x="1257" y="426"/>
                  <a:pt x="1257" y="427"/>
                </a:cubicBezTo>
                <a:cubicBezTo>
                  <a:pt x="1258" y="427"/>
                  <a:pt x="1259" y="428"/>
                  <a:pt x="1260" y="428"/>
                </a:cubicBezTo>
                <a:cubicBezTo>
                  <a:pt x="1259" y="426"/>
                  <a:pt x="1259" y="424"/>
                  <a:pt x="1261" y="424"/>
                </a:cubicBezTo>
                <a:cubicBezTo>
                  <a:pt x="1262" y="430"/>
                  <a:pt x="1264" y="436"/>
                  <a:pt x="1260" y="438"/>
                </a:cubicBezTo>
                <a:close/>
                <a:moveTo>
                  <a:pt x="1182" y="460"/>
                </a:moveTo>
                <a:cubicBezTo>
                  <a:pt x="1179" y="460"/>
                  <a:pt x="1179" y="454"/>
                  <a:pt x="1176" y="457"/>
                </a:cubicBezTo>
                <a:cubicBezTo>
                  <a:pt x="1178" y="460"/>
                  <a:pt x="1173" y="463"/>
                  <a:pt x="1177" y="465"/>
                </a:cubicBezTo>
                <a:cubicBezTo>
                  <a:pt x="1175" y="457"/>
                  <a:pt x="1182" y="462"/>
                  <a:pt x="1182" y="460"/>
                </a:cubicBezTo>
                <a:close/>
                <a:moveTo>
                  <a:pt x="1173" y="466"/>
                </a:moveTo>
                <a:cubicBezTo>
                  <a:pt x="1172" y="464"/>
                  <a:pt x="1169" y="452"/>
                  <a:pt x="1169" y="458"/>
                </a:cubicBezTo>
                <a:cubicBezTo>
                  <a:pt x="1174" y="467"/>
                  <a:pt x="1170" y="468"/>
                  <a:pt x="1174" y="474"/>
                </a:cubicBezTo>
                <a:cubicBezTo>
                  <a:pt x="1179" y="468"/>
                  <a:pt x="1200" y="469"/>
                  <a:pt x="1202" y="458"/>
                </a:cubicBezTo>
                <a:cubicBezTo>
                  <a:pt x="1194" y="458"/>
                  <a:pt x="1185" y="471"/>
                  <a:pt x="1186" y="462"/>
                </a:cubicBezTo>
                <a:cubicBezTo>
                  <a:pt x="1181" y="465"/>
                  <a:pt x="1179" y="465"/>
                  <a:pt x="1173" y="466"/>
                </a:cubicBezTo>
                <a:close/>
                <a:moveTo>
                  <a:pt x="1340" y="410"/>
                </a:moveTo>
                <a:cubicBezTo>
                  <a:pt x="1341" y="407"/>
                  <a:pt x="1338" y="401"/>
                  <a:pt x="1339" y="397"/>
                </a:cubicBezTo>
                <a:cubicBezTo>
                  <a:pt x="1337" y="398"/>
                  <a:pt x="1336" y="398"/>
                  <a:pt x="1334" y="398"/>
                </a:cubicBezTo>
                <a:cubicBezTo>
                  <a:pt x="1339" y="403"/>
                  <a:pt x="1335" y="411"/>
                  <a:pt x="1340" y="410"/>
                </a:cubicBezTo>
                <a:close/>
                <a:moveTo>
                  <a:pt x="1353" y="405"/>
                </a:moveTo>
                <a:cubicBezTo>
                  <a:pt x="1353" y="405"/>
                  <a:pt x="1352" y="406"/>
                  <a:pt x="1352" y="404"/>
                </a:cubicBezTo>
                <a:cubicBezTo>
                  <a:pt x="1353" y="404"/>
                  <a:pt x="1354" y="403"/>
                  <a:pt x="1355" y="403"/>
                </a:cubicBezTo>
                <a:cubicBezTo>
                  <a:pt x="1354" y="400"/>
                  <a:pt x="1353" y="398"/>
                  <a:pt x="1351" y="398"/>
                </a:cubicBezTo>
                <a:cubicBezTo>
                  <a:pt x="1351" y="400"/>
                  <a:pt x="1352" y="402"/>
                  <a:pt x="1351" y="403"/>
                </a:cubicBezTo>
                <a:cubicBezTo>
                  <a:pt x="1350" y="401"/>
                  <a:pt x="1349" y="401"/>
                  <a:pt x="1348" y="400"/>
                </a:cubicBezTo>
                <a:cubicBezTo>
                  <a:pt x="1349" y="402"/>
                  <a:pt x="1349" y="404"/>
                  <a:pt x="1350" y="406"/>
                </a:cubicBezTo>
                <a:cubicBezTo>
                  <a:pt x="1352" y="405"/>
                  <a:pt x="1354" y="408"/>
                  <a:pt x="1353" y="405"/>
                </a:cubicBezTo>
                <a:close/>
                <a:moveTo>
                  <a:pt x="1245" y="448"/>
                </a:moveTo>
                <a:cubicBezTo>
                  <a:pt x="1242" y="441"/>
                  <a:pt x="1246" y="443"/>
                  <a:pt x="1248" y="445"/>
                </a:cubicBezTo>
                <a:cubicBezTo>
                  <a:pt x="1247" y="443"/>
                  <a:pt x="1246" y="436"/>
                  <a:pt x="1244" y="437"/>
                </a:cubicBezTo>
                <a:cubicBezTo>
                  <a:pt x="1246" y="443"/>
                  <a:pt x="1238" y="443"/>
                  <a:pt x="1245" y="448"/>
                </a:cubicBezTo>
                <a:close/>
                <a:moveTo>
                  <a:pt x="1252" y="446"/>
                </a:moveTo>
                <a:cubicBezTo>
                  <a:pt x="1250" y="440"/>
                  <a:pt x="1251" y="438"/>
                  <a:pt x="1247" y="435"/>
                </a:cubicBezTo>
                <a:cubicBezTo>
                  <a:pt x="1249" y="440"/>
                  <a:pt x="1247" y="446"/>
                  <a:pt x="1252" y="446"/>
                </a:cubicBezTo>
                <a:close/>
                <a:moveTo>
                  <a:pt x="1343" y="406"/>
                </a:moveTo>
                <a:cubicBezTo>
                  <a:pt x="1344" y="408"/>
                  <a:pt x="1346" y="406"/>
                  <a:pt x="1347" y="406"/>
                </a:cubicBezTo>
                <a:cubicBezTo>
                  <a:pt x="1345" y="399"/>
                  <a:pt x="1344" y="405"/>
                  <a:pt x="1342" y="403"/>
                </a:cubicBezTo>
                <a:cubicBezTo>
                  <a:pt x="1342" y="404"/>
                  <a:pt x="1342" y="405"/>
                  <a:pt x="1343" y="406"/>
                </a:cubicBezTo>
                <a:close/>
                <a:moveTo>
                  <a:pt x="1480" y="366"/>
                </a:moveTo>
                <a:cubicBezTo>
                  <a:pt x="1485" y="367"/>
                  <a:pt x="1479" y="361"/>
                  <a:pt x="1482" y="361"/>
                </a:cubicBezTo>
                <a:cubicBezTo>
                  <a:pt x="1483" y="360"/>
                  <a:pt x="1485" y="362"/>
                  <a:pt x="1485" y="360"/>
                </a:cubicBezTo>
                <a:cubicBezTo>
                  <a:pt x="1483" y="360"/>
                  <a:pt x="1482" y="358"/>
                  <a:pt x="1481" y="354"/>
                </a:cubicBezTo>
                <a:cubicBezTo>
                  <a:pt x="1480" y="355"/>
                  <a:pt x="1479" y="355"/>
                  <a:pt x="1478" y="355"/>
                </a:cubicBezTo>
                <a:cubicBezTo>
                  <a:pt x="1480" y="360"/>
                  <a:pt x="1478" y="362"/>
                  <a:pt x="1480" y="366"/>
                </a:cubicBezTo>
                <a:close/>
                <a:moveTo>
                  <a:pt x="1225" y="453"/>
                </a:moveTo>
                <a:cubicBezTo>
                  <a:pt x="1227" y="449"/>
                  <a:pt x="1230" y="451"/>
                  <a:pt x="1232" y="447"/>
                </a:cubicBezTo>
                <a:cubicBezTo>
                  <a:pt x="1230" y="449"/>
                  <a:pt x="1229" y="446"/>
                  <a:pt x="1228" y="445"/>
                </a:cubicBezTo>
                <a:cubicBezTo>
                  <a:pt x="1229" y="451"/>
                  <a:pt x="1222" y="446"/>
                  <a:pt x="1225" y="453"/>
                </a:cubicBezTo>
                <a:close/>
                <a:moveTo>
                  <a:pt x="1364" y="408"/>
                </a:moveTo>
                <a:cubicBezTo>
                  <a:pt x="1365" y="410"/>
                  <a:pt x="1365" y="414"/>
                  <a:pt x="1367" y="414"/>
                </a:cubicBezTo>
                <a:cubicBezTo>
                  <a:pt x="1364" y="407"/>
                  <a:pt x="1368" y="410"/>
                  <a:pt x="1370" y="409"/>
                </a:cubicBezTo>
                <a:cubicBezTo>
                  <a:pt x="1368" y="404"/>
                  <a:pt x="1366" y="407"/>
                  <a:pt x="1364" y="408"/>
                </a:cubicBezTo>
                <a:close/>
                <a:moveTo>
                  <a:pt x="1361" y="430"/>
                </a:moveTo>
                <a:cubicBezTo>
                  <a:pt x="1363" y="430"/>
                  <a:pt x="1369" y="431"/>
                  <a:pt x="1366" y="424"/>
                </a:cubicBezTo>
                <a:cubicBezTo>
                  <a:pt x="1364" y="425"/>
                  <a:pt x="1365" y="427"/>
                  <a:pt x="1364" y="428"/>
                </a:cubicBezTo>
                <a:cubicBezTo>
                  <a:pt x="1363" y="426"/>
                  <a:pt x="1362" y="423"/>
                  <a:pt x="1361" y="423"/>
                </a:cubicBezTo>
                <a:cubicBezTo>
                  <a:pt x="1361" y="424"/>
                  <a:pt x="1360" y="425"/>
                  <a:pt x="1360" y="423"/>
                </a:cubicBezTo>
                <a:cubicBezTo>
                  <a:pt x="1359" y="422"/>
                  <a:pt x="1359" y="421"/>
                  <a:pt x="1358" y="422"/>
                </a:cubicBezTo>
                <a:cubicBezTo>
                  <a:pt x="1359" y="425"/>
                  <a:pt x="1360" y="427"/>
                  <a:pt x="1361" y="430"/>
                </a:cubicBezTo>
                <a:close/>
                <a:moveTo>
                  <a:pt x="536" y="719"/>
                </a:moveTo>
                <a:cubicBezTo>
                  <a:pt x="535" y="720"/>
                  <a:pt x="534" y="717"/>
                  <a:pt x="533" y="717"/>
                </a:cubicBezTo>
                <a:cubicBezTo>
                  <a:pt x="533" y="718"/>
                  <a:pt x="534" y="720"/>
                  <a:pt x="533" y="721"/>
                </a:cubicBezTo>
                <a:cubicBezTo>
                  <a:pt x="532" y="720"/>
                  <a:pt x="532" y="719"/>
                  <a:pt x="531" y="719"/>
                </a:cubicBezTo>
                <a:cubicBezTo>
                  <a:pt x="534" y="721"/>
                  <a:pt x="535" y="731"/>
                  <a:pt x="535" y="727"/>
                </a:cubicBezTo>
                <a:cubicBezTo>
                  <a:pt x="536" y="725"/>
                  <a:pt x="536" y="722"/>
                  <a:pt x="536" y="719"/>
                </a:cubicBezTo>
                <a:close/>
                <a:moveTo>
                  <a:pt x="1361" y="440"/>
                </a:moveTo>
                <a:cubicBezTo>
                  <a:pt x="1365" y="439"/>
                  <a:pt x="1365" y="435"/>
                  <a:pt x="1370" y="435"/>
                </a:cubicBezTo>
                <a:cubicBezTo>
                  <a:pt x="1370" y="437"/>
                  <a:pt x="1371" y="439"/>
                  <a:pt x="1372" y="439"/>
                </a:cubicBezTo>
                <a:cubicBezTo>
                  <a:pt x="1372" y="437"/>
                  <a:pt x="1373" y="436"/>
                  <a:pt x="1371" y="433"/>
                </a:cubicBezTo>
                <a:cubicBezTo>
                  <a:pt x="1365" y="434"/>
                  <a:pt x="1362" y="434"/>
                  <a:pt x="1361" y="440"/>
                </a:cubicBezTo>
                <a:close/>
                <a:moveTo>
                  <a:pt x="1145" y="540"/>
                </a:moveTo>
                <a:cubicBezTo>
                  <a:pt x="1147" y="538"/>
                  <a:pt x="1153" y="539"/>
                  <a:pt x="1150" y="534"/>
                </a:cubicBezTo>
                <a:cubicBezTo>
                  <a:pt x="1148" y="535"/>
                  <a:pt x="1144" y="536"/>
                  <a:pt x="1145" y="540"/>
                </a:cubicBezTo>
                <a:close/>
                <a:moveTo>
                  <a:pt x="1226" y="523"/>
                </a:moveTo>
                <a:cubicBezTo>
                  <a:pt x="1225" y="525"/>
                  <a:pt x="1224" y="526"/>
                  <a:pt x="1222" y="525"/>
                </a:cubicBezTo>
                <a:cubicBezTo>
                  <a:pt x="1223" y="527"/>
                  <a:pt x="1225" y="529"/>
                  <a:pt x="1226" y="530"/>
                </a:cubicBezTo>
                <a:cubicBezTo>
                  <a:pt x="1228" y="524"/>
                  <a:pt x="1237" y="522"/>
                  <a:pt x="1240" y="517"/>
                </a:cubicBezTo>
                <a:cubicBezTo>
                  <a:pt x="1240" y="519"/>
                  <a:pt x="1241" y="521"/>
                  <a:pt x="1242" y="521"/>
                </a:cubicBezTo>
                <a:cubicBezTo>
                  <a:pt x="1242" y="519"/>
                  <a:pt x="1241" y="517"/>
                  <a:pt x="1242" y="516"/>
                </a:cubicBezTo>
                <a:cubicBezTo>
                  <a:pt x="1244" y="515"/>
                  <a:pt x="1244" y="520"/>
                  <a:pt x="1245" y="520"/>
                </a:cubicBezTo>
                <a:cubicBezTo>
                  <a:pt x="1246" y="518"/>
                  <a:pt x="1244" y="514"/>
                  <a:pt x="1247" y="514"/>
                </a:cubicBezTo>
                <a:cubicBezTo>
                  <a:pt x="1250" y="521"/>
                  <a:pt x="1255" y="515"/>
                  <a:pt x="1260" y="513"/>
                </a:cubicBezTo>
                <a:cubicBezTo>
                  <a:pt x="1257" y="506"/>
                  <a:pt x="1253" y="509"/>
                  <a:pt x="1255" y="502"/>
                </a:cubicBezTo>
                <a:cubicBezTo>
                  <a:pt x="1250" y="501"/>
                  <a:pt x="1246" y="501"/>
                  <a:pt x="1243" y="507"/>
                </a:cubicBezTo>
                <a:cubicBezTo>
                  <a:pt x="1246" y="508"/>
                  <a:pt x="1248" y="507"/>
                  <a:pt x="1250" y="510"/>
                </a:cubicBezTo>
                <a:cubicBezTo>
                  <a:pt x="1246" y="511"/>
                  <a:pt x="1246" y="509"/>
                  <a:pt x="1245" y="513"/>
                </a:cubicBezTo>
                <a:cubicBezTo>
                  <a:pt x="1241" y="510"/>
                  <a:pt x="1227" y="519"/>
                  <a:pt x="1221" y="522"/>
                </a:cubicBezTo>
                <a:cubicBezTo>
                  <a:pt x="1222" y="523"/>
                  <a:pt x="1225" y="520"/>
                  <a:pt x="1226" y="523"/>
                </a:cubicBezTo>
                <a:close/>
                <a:moveTo>
                  <a:pt x="1155" y="565"/>
                </a:moveTo>
                <a:cubicBezTo>
                  <a:pt x="1162" y="568"/>
                  <a:pt x="1177" y="565"/>
                  <a:pt x="1181" y="557"/>
                </a:cubicBezTo>
                <a:cubicBezTo>
                  <a:pt x="1174" y="558"/>
                  <a:pt x="1165" y="557"/>
                  <a:pt x="1160" y="561"/>
                </a:cubicBezTo>
                <a:cubicBezTo>
                  <a:pt x="1162" y="557"/>
                  <a:pt x="1157" y="555"/>
                  <a:pt x="1160" y="551"/>
                </a:cubicBezTo>
                <a:cubicBezTo>
                  <a:pt x="1158" y="553"/>
                  <a:pt x="1152" y="552"/>
                  <a:pt x="1153" y="555"/>
                </a:cubicBezTo>
                <a:cubicBezTo>
                  <a:pt x="1156" y="558"/>
                  <a:pt x="1156" y="552"/>
                  <a:pt x="1158" y="555"/>
                </a:cubicBezTo>
                <a:cubicBezTo>
                  <a:pt x="1158" y="557"/>
                  <a:pt x="1159" y="558"/>
                  <a:pt x="1159" y="560"/>
                </a:cubicBezTo>
                <a:cubicBezTo>
                  <a:pt x="1157" y="560"/>
                  <a:pt x="1154" y="561"/>
                  <a:pt x="1155" y="565"/>
                </a:cubicBezTo>
                <a:close/>
                <a:moveTo>
                  <a:pt x="1175" y="546"/>
                </a:moveTo>
                <a:cubicBezTo>
                  <a:pt x="1173" y="548"/>
                  <a:pt x="1166" y="547"/>
                  <a:pt x="1167" y="550"/>
                </a:cubicBezTo>
                <a:cubicBezTo>
                  <a:pt x="1170" y="549"/>
                  <a:pt x="1175" y="552"/>
                  <a:pt x="1175" y="546"/>
                </a:cubicBezTo>
                <a:close/>
                <a:moveTo>
                  <a:pt x="1094" y="581"/>
                </a:moveTo>
                <a:cubicBezTo>
                  <a:pt x="1097" y="579"/>
                  <a:pt x="1104" y="579"/>
                  <a:pt x="1105" y="575"/>
                </a:cubicBezTo>
                <a:cubicBezTo>
                  <a:pt x="1101" y="572"/>
                  <a:pt x="1093" y="575"/>
                  <a:pt x="1094" y="581"/>
                </a:cubicBezTo>
                <a:close/>
                <a:moveTo>
                  <a:pt x="416" y="820"/>
                </a:moveTo>
                <a:cubicBezTo>
                  <a:pt x="419" y="823"/>
                  <a:pt x="422" y="813"/>
                  <a:pt x="418" y="812"/>
                </a:cubicBezTo>
                <a:cubicBezTo>
                  <a:pt x="418" y="815"/>
                  <a:pt x="415" y="816"/>
                  <a:pt x="416" y="820"/>
                </a:cubicBezTo>
                <a:close/>
                <a:moveTo>
                  <a:pt x="526" y="783"/>
                </a:moveTo>
                <a:cubicBezTo>
                  <a:pt x="528" y="782"/>
                  <a:pt x="530" y="781"/>
                  <a:pt x="530" y="778"/>
                </a:cubicBezTo>
                <a:cubicBezTo>
                  <a:pt x="529" y="779"/>
                  <a:pt x="526" y="780"/>
                  <a:pt x="525" y="778"/>
                </a:cubicBezTo>
                <a:cubicBezTo>
                  <a:pt x="527" y="778"/>
                  <a:pt x="526" y="776"/>
                  <a:pt x="524" y="777"/>
                </a:cubicBezTo>
                <a:cubicBezTo>
                  <a:pt x="525" y="779"/>
                  <a:pt x="525" y="781"/>
                  <a:pt x="526" y="783"/>
                </a:cubicBezTo>
                <a:close/>
                <a:moveTo>
                  <a:pt x="1210" y="544"/>
                </a:moveTo>
                <a:cubicBezTo>
                  <a:pt x="1209" y="547"/>
                  <a:pt x="1206" y="548"/>
                  <a:pt x="1203" y="549"/>
                </a:cubicBezTo>
                <a:cubicBezTo>
                  <a:pt x="1203" y="547"/>
                  <a:pt x="1201" y="544"/>
                  <a:pt x="1201" y="547"/>
                </a:cubicBezTo>
                <a:cubicBezTo>
                  <a:pt x="1202" y="551"/>
                  <a:pt x="1204" y="554"/>
                  <a:pt x="1206" y="554"/>
                </a:cubicBezTo>
                <a:cubicBezTo>
                  <a:pt x="1206" y="550"/>
                  <a:pt x="1209" y="552"/>
                  <a:pt x="1213" y="553"/>
                </a:cubicBezTo>
                <a:cubicBezTo>
                  <a:pt x="1210" y="548"/>
                  <a:pt x="1215" y="549"/>
                  <a:pt x="1215" y="545"/>
                </a:cubicBezTo>
                <a:cubicBezTo>
                  <a:pt x="1211" y="546"/>
                  <a:pt x="1211" y="550"/>
                  <a:pt x="1210" y="544"/>
                </a:cubicBezTo>
                <a:close/>
                <a:moveTo>
                  <a:pt x="574" y="767"/>
                </a:moveTo>
                <a:cubicBezTo>
                  <a:pt x="577" y="774"/>
                  <a:pt x="583" y="768"/>
                  <a:pt x="584" y="763"/>
                </a:cubicBezTo>
                <a:cubicBezTo>
                  <a:pt x="580" y="766"/>
                  <a:pt x="578" y="767"/>
                  <a:pt x="574" y="767"/>
                </a:cubicBezTo>
                <a:close/>
                <a:moveTo>
                  <a:pt x="1218" y="550"/>
                </a:moveTo>
                <a:cubicBezTo>
                  <a:pt x="1221" y="548"/>
                  <a:pt x="1223" y="546"/>
                  <a:pt x="1222" y="543"/>
                </a:cubicBezTo>
                <a:cubicBezTo>
                  <a:pt x="1220" y="547"/>
                  <a:pt x="1215" y="542"/>
                  <a:pt x="1218" y="550"/>
                </a:cubicBezTo>
                <a:close/>
                <a:moveTo>
                  <a:pt x="1196" y="557"/>
                </a:moveTo>
                <a:cubicBezTo>
                  <a:pt x="1195" y="559"/>
                  <a:pt x="1192" y="560"/>
                  <a:pt x="1187" y="562"/>
                </a:cubicBezTo>
                <a:cubicBezTo>
                  <a:pt x="1188" y="568"/>
                  <a:pt x="1192" y="561"/>
                  <a:pt x="1193" y="565"/>
                </a:cubicBezTo>
                <a:cubicBezTo>
                  <a:pt x="1191" y="574"/>
                  <a:pt x="1174" y="570"/>
                  <a:pt x="1173" y="575"/>
                </a:cubicBezTo>
                <a:cubicBezTo>
                  <a:pt x="1173" y="573"/>
                  <a:pt x="1173" y="572"/>
                  <a:pt x="1172" y="569"/>
                </a:cubicBezTo>
                <a:cubicBezTo>
                  <a:pt x="1169" y="571"/>
                  <a:pt x="1167" y="579"/>
                  <a:pt x="1172" y="582"/>
                </a:cubicBezTo>
                <a:cubicBezTo>
                  <a:pt x="1169" y="573"/>
                  <a:pt x="1182" y="578"/>
                  <a:pt x="1185" y="573"/>
                </a:cubicBezTo>
                <a:cubicBezTo>
                  <a:pt x="1184" y="577"/>
                  <a:pt x="1186" y="574"/>
                  <a:pt x="1188" y="577"/>
                </a:cubicBezTo>
                <a:cubicBezTo>
                  <a:pt x="1192" y="575"/>
                  <a:pt x="1190" y="572"/>
                  <a:pt x="1190" y="571"/>
                </a:cubicBezTo>
                <a:cubicBezTo>
                  <a:pt x="1192" y="570"/>
                  <a:pt x="1193" y="574"/>
                  <a:pt x="1195" y="573"/>
                </a:cubicBezTo>
                <a:cubicBezTo>
                  <a:pt x="1194" y="570"/>
                  <a:pt x="1192" y="569"/>
                  <a:pt x="1193" y="568"/>
                </a:cubicBezTo>
                <a:cubicBezTo>
                  <a:pt x="1195" y="567"/>
                  <a:pt x="1195" y="575"/>
                  <a:pt x="1198" y="571"/>
                </a:cubicBezTo>
                <a:cubicBezTo>
                  <a:pt x="1198" y="567"/>
                  <a:pt x="1202" y="561"/>
                  <a:pt x="1196" y="557"/>
                </a:cubicBezTo>
                <a:close/>
                <a:moveTo>
                  <a:pt x="1202" y="565"/>
                </a:moveTo>
                <a:cubicBezTo>
                  <a:pt x="1203" y="565"/>
                  <a:pt x="1204" y="564"/>
                  <a:pt x="1206" y="564"/>
                </a:cubicBezTo>
                <a:cubicBezTo>
                  <a:pt x="1205" y="562"/>
                  <a:pt x="1204" y="556"/>
                  <a:pt x="1202" y="557"/>
                </a:cubicBezTo>
                <a:cubicBezTo>
                  <a:pt x="1203" y="562"/>
                  <a:pt x="1200" y="556"/>
                  <a:pt x="1199" y="556"/>
                </a:cubicBezTo>
                <a:cubicBezTo>
                  <a:pt x="1200" y="559"/>
                  <a:pt x="1201" y="562"/>
                  <a:pt x="1202" y="565"/>
                </a:cubicBezTo>
                <a:close/>
                <a:moveTo>
                  <a:pt x="601" y="774"/>
                </a:moveTo>
                <a:cubicBezTo>
                  <a:pt x="600" y="771"/>
                  <a:pt x="604" y="772"/>
                  <a:pt x="603" y="770"/>
                </a:cubicBezTo>
                <a:cubicBezTo>
                  <a:pt x="600" y="773"/>
                  <a:pt x="601" y="765"/>
                  <a:pt x="599" y="766"/>
                </a:cubicBezTo>
                <a:cubicBezTo>
                  <a:pt x="598" y="767"/>
                  <a:pt x="599" y="774"/>
                  <a:pt x="601" y="774"/>
                </a:cubicBezTo>
                <a:close/>
                <a:moveTo>
                  <a:pt x="418" y="841"/>
                </a:moveTo>
                <a:cubicBezTo>
                  <a:pt x="418" y="838"/>
                  <a:pt x="418" y="828"/>
                  <a:pt x="416" y="833"/>
                </a:cubicBezTo>
                <a:cubicBezTo>
                  <a:pt x="419" y="834"/>
                  <a:pt x="412" y="841"/>
                  <a:pt x="418" y="841"/>
                </a:cubicBezTo>
                <a:close/>
                <a:moveTo>
                  <a:pt x="432" y="828"/>
                </a:moveTo>
                <a:cubicBezTo>
                  <a:pt x="431" y="832"/>
                  <a:pt x="429" y="826"/>
                  <a:pt x="426" y="828"/>
                </a:cubicBezTo>
                <a:cubicBezTo>
                  <a:pt x="427" y="831"/>
                  <a:pt x="428" y="830"/>
                  <a:pt x="430" y="832"/>
                </a:cubicBezTo>
                <a:cubicBezTo>
                  <a:pt x="429" y="832"/>
                  <a:pt x="429" y="833"/>
                  <a:pt x="430" y="833"/>
                </a:cubicBezTo>
                <a:cubicBezTo>
                  <a:pt x="429" y="831"/>
                  <a:pt x="436" y="828"/>
                  <a:pt x="432" y="828"/>
                </a:cubicBezTo>
                <a:close/>
                <a:moveTo>
                  <a:pt x="481" y="812"/>
                </a:moveTo>
                <a:cubicBezTo>
                  <a:pt x="482" y="813"/>
                  <a:pt x="482" y="814"/>
                  <a:pt x="483" y="813"/>
                </a:cubicBezTo>
                <a:cubicBezTo>
                  <a:pt x="482" y="811"/>
                  <a:pt x="487" y="814"/>
                  <a:pt x="484" y="808"/>
                </a:cubicBezTo>
                <a:cubicBezTo>
                  <a:pt x="483" y="808"/>
                  <a:pt x="482" y="809"/>
                  <a:pt x="480" y="809"/>
                </a:cubicBezTo>
                <a:cubicBezTo>
                  <a:pt x="480" y="810"/>
                  <a:pt x="481" y="811"/>
                  <a:pt x="481" y="812"/>
                </a:cubicBezTo>
                <a:close/>
                <a:moveTo>
                  <a:pt x="744" y="722"/>
                </a:moveTo>
                <a:cubicBezTo>
                  <a:pt x="740" y="722"/>
                  <a:pt x="739" y="727"/>
                  <a:pt x="736" y="727"/>
                </a:cubicBezTo>
                <a:cubicBezTo>
                  <a:pt x="738" y="728"/>
                  <a:pt x="746" y="727"/>
                  <a:pt x="744" y="722"/>
                </a:cubicBezTo>
                <a:close/>
                <a:moveTo>
                  <a:pt x="466" y="836"/>
                </a:moveTo>
                <a:cubicBezTo>
                  <a:pt x="467" y="837"/>
                  <a:pt x="472" y="840"/>
                  <a:pt x="471" y="836"/>
                </a:cubicBezTo>
                <a:cubicBezTo>
                  <a:pt x="471" y="836"/>
                  <a:pt x="469" y="836"/>
                  <a:pt x="469" y="835"/>
                </a:cubicBezTo>
                <a:cubicBezTo>
                  <a:pt x="467" y="830"/>
                  <a:pt x="469" y="827"/>
                  <a:pt x="465" y="824"/>
                </a:cubicBezTo>
                <a:cubicBezTo>
                  <a:pt x="467" y="824"/>
                  <a:pt x="468" y="822"/>
                  <a:pt x="467" y="820"/>
                </a:cubicBezTo>
                <a:cubicBezTo>
                  <a:pt x="466" y="821"/>
                  <a:pt x="465" y="820"/>
                  <a:pt x="464" y="820"/>
                </a:cubicBezTo>
                <a:cubicBezTo>
                  <a:pt x="466" y="829"/>
                  <a:pt x="465" y="829"/>
                  <a:pt x="466" y="836"/>
                </a:cubicBezTo>
                <a:close/>
                <a:moveTo>
                  <a:pt x="1153" y="587"/>
                </a:moveTo>
                <a:cubicBezTo>
                  <a:pt x="1158" y="590"/>
                  <a:pt x="1166" y="582"/>
                  <a:pt x="1169" y="583"/>
                </a:cubicBezTo>
                <a:cubicBezTo>
                  <a:pt x="1168" y="581"/>
                  <a:pt x="1167" y="578"/>
                  <a:pt x="1166" y="578"/>
                </a:cubicBezTo>
                <a:cubicBezTo>
                  <a:pt x="1167" y="584"/>
                  <a:pt x="1157" y="583"/>
                  <a:pt x="1155" y="581"/>
                </a:cubicBezTo>
                <a:cubicBezTo>
                  <a:pt x="1156" y="581"/>
                  <a:pt x="1155" y="579"/>
                  <a:pt x="1153" y="580"/>
                </a:cubicBezTo>
                <a:cubicBezTo>
                  <a:pt x="1156" y="584"/>
                  <a:pt x="1152" y="584"/>
                  <a:pt x="1153" y="587"/>
                </a:cubicBezTo>
                <a:close/>
                <a:moveTo>
                  <a:pt x="552" y="797"/>
                </a:moveTo>
                <a:cubicBezTo>
                  <a:pt x="554" y="799"/>
                  <a:pt x="554" y="806"/>
                  <a:pt x="556" y="805"/>
                </a:cubicBezTo>
                <a:cubicBezTo>
                  <a:pt x="556" y="803"/>
                  <a:pt x="555" y="802"/>
                  <a:pt x="556" y="801"/>
                </a:cubicBezTo>
                <a:cubicBezTo>
                  <a:pt x="557" y="803"/>
                  <a:pt x="558" y="802"/>
                  <a:pt x="560" y="802"/>
                </a:cubicBezTo>
                <a:cubicBezTo>
                  <a:pt x="558" y="798"/>
                  <a:pt x="560" y="797"/>
                  <a:pt x="558" y="792"/>
                </a:cubicBezTo>
                <a:cubicBezTo>
                  <a:pt x="555" y="793"/>
                  <a:pt x="550" y="792"/>
                  <a:pt x="552" y="794"/>
                </a:cubicBezTo>
                <a:cubicBezTo>
                  <a:pt x="556" y="796"/>
                  <a:pt x="556" y="803"/>
                  <a:pt x="552" y="797"/>
                </a:cubicBezTo>
                <a:close/>
                <a:moveTo>
                  <a:pt x="484" y="826"/>
                </a:moveTo>
                <a:cubicBezTo>
                  <a:pt x="486" y="825"/>
                  <a:pt x="489" y="824"/>
                  <a:pt x="491" y="826"/>
                </a:cubicBezTo>
                <a:cubicBezTo>
                  <a:pt x="490" y="823"/>
                  <a:pt x="489" y="820"/>
                  <a:pt x="487" y="820"/>
                </a:cubicBezTo>
                <a:cubicBezTo>
                  <a:pt x="483" y="822"/>
                  <a:pt x="483" y="817"/>
                  <a:pt x="484" y="826"/>
                </a:cubicBezTo>
                <a:close/>
                <a:moveTo>
                  <a:pt x="1271" y="551"/>
                </a:moveTo>
                <a:cubicBezTo>
                  <a:pt x="1274" y="550"/>
                  <a:pt x="1277" y="549"/>
                  <a:pt x="1274" y="545"/>
                </a:cubicBezTo>
                <a:cubicBezTo>
                  <a:pt x="1273" y="545"/>
                  <a:pt x="1272" y="546"/>
                  <a:pt x="1271" y="546"/>
                </a:cubicBezTo>
                <a:cubicBezTo>
                  <a:pt x="1273" y="549"/>
                  <a:pt x="1271" y="549"/>
                  <a:pt x="1271" y="551"/>
                </a:cubicBezTo>
                <a:close/>
                <a:moveTo>
                  <a:pt x="529" y="812"/>
                </a:moveTo>
                <a:cubicBezTo>
                  <a:pt x="524" y="808"/>
                  <a:pt x="520" y="818"/>
                  <a:pt x="526" y="818"/>
                </a:cubicBezTo>
                <a:cubicBezTo>
                  <a:pt x="524" y="813"/>
                  <a:pt x="528" y="818"/>
                  <a:pt x="528" y="813"/>
                </a:cubicBezTo>
                <a:cubicBezTo>
                  <a:pt x="528" y="813"/>
                  <a:pt x="529" y="814"/>
                  <a:pt x="529" y="812"/>
                </a:cubicBezTo>
                <a:close/>
                <a:moveTo>
                  <a:pt x="1242" y="566"/>
                </a:moveTo>
                <a:cubicBezTo>
                  <a:pt x="1240" y="567"/>
                  <a:pt x="1240" y="562"/>
                  <a:pt x="1237" y="565"/>
                </a:cubicBezTo>
                <a:cubicBezTo>
                  <a:pt x="1238" y="567"/>
                  <a:pt x="1235" y="567"/>
                  <a:pt x="1237" y="570"/>
                </a:cubicBezTo>
                <a:cubicBezTo>
                  <a:pt x="1241" y="575"/>
                  <a:pt x="1245" y="568"/>
                  <a:pt x="1250" y="567"/>
                </a:cubicBezTo>
                <a:cubicBezTo>
                  <a:pt x="1247" y="563"/>
                  <a:pt x="1248" y="562"/>
                  <a:pt x="1248" y="557"/>
                </a:cubicBezTo>
                <a:cubicBezTo>
                  <a:pt x="1246" y="558"/>
                  <a:pt x="1243" y="556"/>
                  <a:pt x="1243" y="559"/>
                </a:cubicBezTo>
                <a:cubicBezTo>
                  <a:pt x="1243" y="559"/>
                  <a:pt x="1247" y="563"/>
                  <a:pt x="1245" y="563"/>
                </a:cubicBezTo>
                <a:cubicBezTo>
                  <a:pt x="1243" y="559"/>
                  <a:pt x="1244" y="566"/>
                  <a:pt x="1242" y="566"/>
                </a:cubicBezTo>
                <a:close/>
                <a:moveTo>
                  <a:pt x="562" y="797"/>
                </a:moveTo>
                <a:cubicBezTo>
                  <a:pt x="562" y="799"/>
                  <a:pt x="563" y="808"/>
                  <a:pt x="564" y="803"/>
                </a:cubicBezTo>
                <a:cubicBezTo>
                  <a:pt x="563" y="801"/>
                  <a:pt x="563" y="799"/>
                  <a:pt x="564" y="798"/>
                </a:cubicBezTo>
                <a:cubicBezTo>
                  <a:pt x="565" y="800"/>
                  <a:pt x="566" y="800"/>
                  <a:pt x="567" y="801"/>
                </a:cubicBezTo>
                <a:cubicBezTo>
                  <a:pt x="567" y="805"/>
                  <a:pt x="568" y="807"/>
                  <a:pt x="571" y="809"/>
                </a:cubicBezTo>
                <a:cubicBezTo>
                  <a:pt x="568" y="805"/>
                  <a:pt x="571" y="804"/>
                  <a:pt x="570" y="801"/>
                </a:cubicBezTo>
                <a:cubicBezTo>
                  <a:pt x="566" y="799"/>
                  <a:pt x="567" y="798"/>
                  <a:pt x="565" y="795"/>
                </a:cubicBezTo>
                <a:cubicBezTo>
                  <a:pt x="565" y="797"/>
                  <a:pt x="563" y="797"/>
                  <a:pt x="562" y="797"/>
                </a:cubicBezTo>
                <a:close/>
                <a:moveTo>
                  <a:pt x="1258" y="564"/>
                </a:moveTo>
                <a:cubicBezTo>
                  <a:pt x="1258" y="564"/>
                  <a:pt x="1257" y="564"/>
                  <a:pt x="1256" y="565"/>
                </a:cubicBezTo>
                <a:cubicBezTo>
                  <a:pt x="1250" y="546"/>
                  <a:pt x="1258" y="570"/>
                  <a:pt x="1249" y="562"/>
                </a:cubicBezTo>
                <a:cubicBezTo>
                  <a:pt x="1252" y="565"/>
                  <a:pt x="1250" y="570"/>
                  <a:pt x="1252" y="569"/>
                </a:cubicBezTo>
                <a:cubicBezTo>
                  <a:pt x="1252" y="564"/>
                  <a:pt x="1258" y="567"/>
                  <a:pt x="1258" y="564"/>
                </a:cubicBezTo>
                <a:close/>
                <a:moveTo>
                  <a:pt x="512" y="823"/>
                </a:moveTo>
                <a:cubicBezTo>
                  <a:pt x="511" y="818"/>
                  <a:pt x="505" y="815"/>
                  <a:pt x="504" y="819"/>
                </a:cubicBezTo>
                <a:cubicBezTo>
                  <a:pt x="511" y="822"/>
                  <a:pt x="510" y="835"/>
                  <a:pt x="516" y="840"/>
                </a:cubicBezTo>
                <a:cubicBezTo>
                  <a:pt x="513" y="836"/>
                  <a:pt x="518" y="832"/>
                  <a:pt x="514" y="831"/>
                </a:cubicBezTo>
                <a:cubicBezTo>
                  <a:pt x="514" y="834"/>
                  <a:pt x="507" y="820"/>
                  <a:pt x="509" y="819"/>
                </a:cubicBezTo>
                <a:cubicBezTo>
                  <a:pt x="510" y="822"/>
                  <a:pt x="511" y="823"/>
                  <a:pt x="512" y="823"/>
                </a:cubicBezTo>
                <a:close/>
                <a:moveTo>
                  <a:pt x="499" y="823"/>
                </a:moveTo>
                <a:cubicBezTo>
                  <a:pt x="499" y="824"/>
                  <a:pt x="501" y="829"/>
                  <a:pt x="502" y="833"/>
                </a:cubicBezTo>
                <a:cubicBezTo>
                  <a:pt x="504" y="831"/>
                  <a:pt x="505" y="835"/>
                  <a:pt x="507" y="835"/>
                </a:cubicBezTo>
                <a:cubicBezTo>
                  <a:pt x="507" y="831"/>
                  <a:pt x="507" y="827"/>
                  <a:pt x="504" y="821"/>
                </a:cubicBezTo>
                <a:cubicBezTo>
                  <a:pt x="501" y="823"/>
                  <a:pt x="500" y="819"/>
                  <a:pt x="499" y="823"/>
                </a:cubicBezTo>
                <a:close/>
                <a:moveTo>
                  <a:pt x="532" y="828"/>
                </a:moveTo>
                <a:cubicBezTo>
                  <a:pt x="529" y="827"/>
                  <a:pt x="531" y="824"/>
                  <a:pt x="528" y="821"/>
                </a:cubicBezTo>
                <a:cubicBezTo>
                  <a:pt x="530" y="820"/>
                  <a:pt x="531" y="820"/>
                  <a:pt x="529" y="817"/>
                </a:cubicBezTo>
                <a:cubicBezTo>
                  <a:pt x="525" y="817"/>
                  <a:pt x="529" y="823"/>
                  <a:pt x="527" y="825"/>
                </a:cubicBezTo>
                <a:cubicBezTo>
                  <a:pt x="523" y="823"/>
                  <a:pt x="523" y="823"/>
                  <a:pt x="520" y="825"/>
                </a:cubicBezTo>
                <a:cubicBezTo>
                  <a:pt x="516" y="820"/>
                  <a:pt x="519" y="815"/>
                  <a:pt x="513" y="816"/>
                </a:cubicBezTo>
                <a:cubicBezTo>
                  <a:pt x="516" y="820"/>
                  <a:pt x="518" y="825"/>
                  <a:pt x="520" y="829"/>
                </a:cubicBezTo>
                <a:cubicBezTo>
                  <a:pt x="519" y="830"/>
                  <a:pt x="518" y="834"/>
                  <a:pt x="521" y="835"/>
                </a:cubicBezTo>
                <a:cubicBezTo>
                  <a:pt x="519" y="827"/>
                  <a:pt x="525" y="827"/>
                  <a:pt x="526" y="825"/>
                </a:cubicBezTo>
                <a:cubicBezTo>
                  <a:pt x="526" y="830"/>
                  <a:pt x="532" y="832"/>
                  <a:pt x="532" y="828"/>
                </a:cubicBezTo>
                <a:close/>
                <a:moveTo>
                  <a:pt x="538" y="816"/>
                </a:moveTo>
                <a:cubicBezTo>
                  <a:pt x="538" y="821"/>
                  <a:pt x="533" y="821"/>
                  <a:pt x="531" y="823"/>
                </a:cubicBezTo>
                <a:cubicBezTo>
                  <a:pt x="532" y="823"/>
                  <a:pt x="533" y="823"/>
                  <a:pt x="533" y="824"/>
                </a:cubicBezTo>
                <a:cubicBezTo>
                  <a:pt x="532" y="824"/>
                  <a:pt x="532" y="825"/>
                  <a:pt x="531" y="825"/>
                </a:cubicBezTo>
                <a:cubicBezTo>
                  <a:pt x="532" y="829"/>
                  <a:pt x="534" y="829"/>
                  <a:pt x="537" y="828"/>
                </a:cubicBezTo>
                <a:cubicBezTo>
                  <a:pt x="535" y="821"/>
                  <a:pt x="540" y="822"/>
                  <a:pt x="544" y="824"/>
                </a:cubicBezTo>
                <a:cubicBezTo>
                  <a:pt x="542" y="816"/>
                  <a:pt x="546" y="822"/>
                  <a:pt x="549" y="819"/>
                </a:cubicBezTo>
                <a:cubicBezTo>
                  <a:pt x="546" y="820"/>
                  <a:pt x="548" y="809"/>
                  <a:pt x="546" y="815"/>
                </a:cubicBezTo>
                <a:cubicBezTo>
                  <a:pt x="546" y="816"/>
                  <a:pt x="540" y="815"/>
                  <a:pt x="540" y="820"/>
                </a:cubicBezTo>
                <a:cubicBezTo>
                  <a:pt x="539" y="818"/>
                  <a:pt x="540" y="816"/>
                  <a:pt x="538" y="816"/>
                </a:cubicBezTo>
                <a:close/>
                <a:moveTo>
                  <a:pt x="434" y="872"/>
                </a:moveTo>
                <a:cubicBezTo>
                  <a:pt x="439" y="872"/>
                  <a:pt x="439" y="863"/>
                  <a:pt x="435" y="863"/>
                </a:cubicBezTo>
                <a:cubicBezTo>
                  <a:pt x="435" y="865"/>
                  <a:pt x="436" y="868"/>
                  <a:pt x="435" y="868"/>
                </a:cubicBezTo>
                <a:cubicBezTo>
                  <a:pt x="434" y="864"/>
                  <a:pt x="433" y="860"/>
                  <a:pt x="431" y="858"/>
                </a:cubicBezTo>
                <a:cubicBezTo>
                  <a:pt x="434" y="856"/>
                  <a:pt x="430" y="854"/>
                  <a:pt x="435" y="855"/>
                </a:cubicBezTo>
                <a:cubicBezTo>
                  <a:pt x="433" y="854"/>
                  <a:pt x="430" y="848"/>
                  <a:pt x="430" y="848"/>
                </a:cubicBezTo>
                <a:cubicBezTo>
                  <a:pt x="430" y="856"/>
                  <a:pt x="427" y="861"/>
                  <a:pt x="434" y="872"/>
                </a:cubicBezTo>
                <a:close/>
                <a:moveTo>
                  <a:pt x="444" y="852"/>
                </a:moveTo>
                <a:cubicBezTo>
                  <a:pt x="440" y="847"/>
                  <a:pt x="447" y="850"/>
                  <a:pt x="445" y="846"/>
                </a:cubicBezTo>
                <a:cubicBezTo>
                  <a:pt x="443" y="847"/>
                  <a:pt x="443" y="842"/>
                  <a:pt x="441" y="843"/>
                </a:cubicBezTo>
                <a:cubicBezTo>
                  <a:pt x="440" y="844"/>
                  <a:pt x="441" y="852"/>
                  <a:pt x="444" y="852"/>
                </a:cubicBezTo>
                <a:close/>
                <a:moveTo>
                  <a:pt x="552" y="818"/>
                </a:moveTo>
                <a:cubicBezTo>
                  <a:pt x="552" y="818"/>
                  <a:pt x="551" y="819"/>
                  <a:pt x="553" y="819"/>
                </a:cubicBezTo>
                <a:cubicBezTo>
                  <a:pt x="552" y="818"/>
                  <a:pt x="552" y="817"/>
                  <a:pt x="553" y="817"/>
                </a:cubicBezTo>
                <a:cubicBezTo>
                  <a:pt x="554" y="818"/>
                  <a:pt x="555" y="819"/>
                  <a:pt x="554" y="817"/>
                </a:cubicBezTo>
                <a:cubicBezTo>
                  <a:pt x="551" y="818"/>
                  <a:pt x="555" y="812"/>
                  <a:pt x="552" y="813"/>
                </a:cubicBezTo>
                <a:cubicBezTo>
                  <a:pt x="552" y="820"/>
                  <a:pt x="548" y="803"/>
                  <a:pt x="548" y="811"/>
                </a:cubicBezTo>
                <a:cubicBezTo>
                  <a:pt x="549" y="815"/>
                  <a:pt x="551" y="814"/>
                  <a:pt x="552" y="818"/>
                </a:cubicBezTo>
                <a:close/>
                <a:moveTo>
                  <a:pt x="423" y="861"/>
                </a:moveTo>
                <a:cubicBezTo>
                  <a:pt x="427" y="862"/>
                  <a:pt x="429" y="856"/>
                  <a:pt x="425" y="855"/>
                </a:cubicBezTo>
                <a:cubicBezTo>
                  <a:pt x="425" y="857"/>
                  <a:pt x="422" y="858"/>
                  <a:pt x="422" y="856"/>
                </a:cubicBezTo>
                <a:cubicBezTo>
                  <a:pt x="421" y="855"/>
                  <a:pt x="421" y="855"/>
                  <a:pt x="420" y="855"/>
                </a:cubicBezTo>
                <a:cubicBezTo>
                  <a:pt x="421" y="858"/>
                  <a:pt x="422" y="858"/>
                  <a:pt x="423" y="861"/>
                </a:cubicBezTo>
                <a:close/>
                <a:moveTo>
                  <a:pt x="562" y="806"/>
                </a:moveTo>
                <a:cubicBezTo>
                  <a:pt x="559" y="809"/>
                  <a:pt x="561" y="810"/>
                  <a:pt x="556" y="808"/>
                </a:cubicBezTo>
                <a:cubicBezTo>
                  <a:pt x="561" y="813"/>
                  <a:pt x="557" y="813"/>
                  <a:pt x="555" y="817"/>
                </a:cubicBezTo>
                <a:cubicBezTo>
                  <a:pt x="556" y="817"/>
                  <a:pt x="557" y="816"/>
                  <a:pt x="558" y="817"/>
                </a:cubicBezTo>
                <a:cubicBezTo>
                  <a:pt x="559" y="818"/>
                  <a:pt x="559" y="820"/>
                  <a:pt x="560" y="820"/>
                </a:cubicBezTo>
                <a:cubicBezTo>
                  <a:pt x="557" y="813"/>
                  <a:pt x="563" y="812"/>
                  <a:pt x="562" y="806"/>
                </a:cubicBezTo>
                <a:close/>
                <a:moveTo>
                  <a:pt x="407" y="868"/>
                </a:moveTo>
                <a:cubicBezTo>
                  <a:pt x="405" y="869"/>
                  <a:pt x="404" y="863"/>
                  <a:pt x="402" y="865"/>
                </a:cubicBezTo>
                <a:cubicBezTo>
                  <a:pt x="403" y="870"/>
                  <a:pt x="406" y="872"/>
                  <a:pt x="409" y="871"/>
                </a:cubicBezTo>
                <a:cubicBezTo>
                  <a:pt x="407" y="868"/>
                  <a:pt x="409" y="866"/>
                  <a:pt x="407" y="866"/>
                </a:cubicBezTo>
                <a:cubicBezTo>
                  <a:pt x="407" y="867"/>
                  <a:pt x="408" y="868"/>
                  <a:pt x="407" y="868"/>
                </a:cubicBezTo>
                <a:close/>
                <a:moveTo>
                  <a:pt x="444" y="853"/>
                </a:moveTo>
                <a:cubicBezTo>
                  <a:pt x="445" y="856"/>
                  <a:pt x="446" y="857"/>
                  <a:pt x="448" y="857"/>
                </a:cubicBezTo>
                <a:cubicBezTo>
                  <a:pt x="447" y="855"/>
                  <a:pt x="449" y="855"/>
                  <a:pt x="449" y="853"/>
                </a:cubicBezTo>
                <a:cubicBezTo>
                  <a:pt x="448" y="854"/>
                  <a:pt x="446" y="855"/>
                  <a:pt x="445" y="853"/>
                </a:cubicBezTo>
                <a:cubicBezTo>
                  <a:pt x="447" y="852"/>
                  <a:pt x="452" y="853"/>
                  <a:pt x="450" y="848"/>
                </a:cubicBezTo>
                <a:cubicBezTo>
                  <a:pt x="447" y="850"/>
                  <a:pt x="446" y="852"/>
                  <a:pt x="444" y="853"/>
                </a:cubicBezTo>
                <a:close/>
                <a:moveTo>
                  <a:pt x="497" y="833"/>
                </a:moveTo>
                <a:cubicBezTo>
                  <a:pt x="494" y="831"/>
                  <a:pt x="486" y="840"/>
                  <a:pt x="487" y="840"/>
                </a:cubicBezTo>
                <a:cubicBezTo>
                  <a:pt x="493" y="836"/>
                  <a:pt x="495" y="843"/>
                  <a:pt x="496" y="844"/>
                </a:cubicBezTo>
                <a:cubicBezTo>
                  <a:pt x="497" y="840"/>
                  <a:pt x="492" y="838"/>
                  <a:pt x="495" y="836"/>
                </a:cubicBezTo>
                <a:cubicBezTo>
                  <a:pt x="497" y="838"/>
                  <a:pt x="497" y="845"/>
                  <a:pt x="500" y="844"/>
                </a:cubicBezTo>
                <a:cubicBezTo>
                  <a:pt x="498" y="839"/>
                  <a:pt x="503" y="838"/>
                  <a:pt x="500" y="832"/>
                </a:cubicBezTo>
                <a:cubicBezTo>
                  <a:pt x="496" y="832"/>
                  <a:pt x="500" y="838"/>
                  <a:pt x="498" y="840"/>
                </a:cubicBezTo>
                <a:cubicBezTo>
                  <a:pt x="497" y="837"/>
                  <a:pt x="498" y="836"/>
                  <a:pt x="497" y="833"/>
                </a:cubicBezTo>
                <a:close/>
                <a:moveTo>
                  <a:pt x="506" y="847"/>
                </a:moveTo>
                <a:cubicBezTo>
                  <a:pt x="508" y="846"/>
                  <a:pt x="504" y="833"/>
                  <a:pt x="501" y="835"/>
                </a:cubicBezTo>
                <a:cubicBezTo>
                  <a:pt x="506" y="841"/>
                  <a:pt x="503" y="847"/>
                  <a:pt x="506" y="847"/>
                </a:cubicBezTo>
                <a:close/>
                <a:moveTo>
                  <a:pt x="414" y="872"/>
                </a:moveTo>
                <a:cubicBezTo>
                  <a:pt x="418" y="878"/>
                  <a:pt x="416" y="863"/>
                  <a:pt x="422" y="869"/>
                </a:cubicBezTo>
                <a:cubicBezTo>
                  <a:pt x="421" y="863"/>
                  <a:pt x="417" y="865"/>
                  <a:pt x="415" y="862"/>
                </a:cubicBezTo>
                <a:cubicBezTo>
                  <a:pt x="416" y="864"/>
                  <a:pt x="412" y="864"/>
                  <a:pt x="413" y="866"/>
                </a:cubicBezTo>
                <a:cubicBezTo>
                  <a:pt x="417" y="863"/>
                  <a:pt x="417" y="873"/>
                  <a:pt x="414" y="872"/>
                </a:cubicBezTo>
                <a:close/>
                <a:moveTo>
                  <a:pt x="347" y="889"/>
                </a:moveTo>
                <a:cubicBezTo>
                  <a:pt x="348" y="890"/>
                  <a:pt x="348" y="892"/>
                  <a:pt x="349" y="893"/>
                </a:cubicBezTo>
                <a:cubicBezTo>
                  <a:pt x="353" y="894"/>
                  <a:pt x="348" y="888"/>
                  <a:pt x="350" y="888"/>
                </a:cubicBezTo>
                <a:cubicBezTo>
                  <a:pt x="351" y="890"/>
                  <a:pt x="352" y="891"/>
                  <a:pt x="353" y="890"/>
                </a:cubicBezTo>
                <a:cubicBezTo>
                  <a:pt x="351" y="885"/>
                  <a:pt x="349" y="887"/>
                  <a:pt x="347" y="889"/>
                </a:cubicBezTo>
                <a:close/>
                <a:moveTo>
                  <a:pt x="473" y="855"/>
                </a:moveTo>
                <a:cubicBezTo>
                  <a:pt x="476" y="855"/>
                  <a:pt x="480" y="850"/>
                  <a:pt x="476" y="849"/>
                </a:cubicBezTo>
                <a:cubicBezTo>
                  <a:pt x="477" y="854"/>
                  <a:pt x="473" y="848"/>
                  <a:pt x="472" y="851"/>
                </a:cubicBezTo>
                <a:cubicBezTo>
                  <a:pt x="472" y="852"/>
                  <a:pt x="473" y="854"/>
                  <a:pt x="473" y="855"/>
                </a:cubicBezTo>
                <a:close/>
                <a:moveTo>
                  <a:pt x="493" y="848"/>
                </a:moveTo>
                <a:cubicBezTo>
                  <a:pt x="491" y="849"/>
                  <a:pt x="488" y="849"/>
                  <a:pt x="489" y="851"/>
                </a:cubicBezTo>
                <a:cubicBezTo>
                  <a:pt x="492" y="851"/>
                  <a:pt x="494" y="850"/>
                  <a:pt x="495" y="848"/>
                </a:cubicBezTo>
                <a:cubicBezTo>
                  <a:pt x="494" y="845"/>
                  <a:pt x="493" y="844"/>
                  <a:pt x="491" y="844"/>
                </a:cubicBezTo>
                <a:cubicBezTo>
                  <a:pt x="492" y="845"/>
                  <a:pt x="492" y="847"/>
                  <a:pt x="493" y="848"/>
                </a:cubicBezTo>
                <a:close/>
                <a:moveTo>
                  <a:pt x="370" y="894"/>
                </a:moveTo>
                <a:cubicBezTo>
                  <a:pt x="369" y="895"/>
                  <a:pt x="368" y="893"/>
                  <a:pt x="367" y="894"/>
                </a:cubicBezTo>
                <a:cubicBezTo>
                  <a:pt x="368" y="900"/>
                  <a:pt x="372" y="899"/>
                  <a:pt x="375" y="903"/>
                </a:cubicBezTo>
                <a:cubicBezTo>
                  <a:pt x="373" y="899"/>
                  <a:pt x="372" y="891"/>
                  <a:pt x="369" y="891"/>
                </a:cubicBezTo>
                <a:cubicBezTo>
                  <a:pt x="370" y="892"/>
                  <a:pt x="370" y="893"/>
                  <a:pt x="370" y="894"/>
                </a:cubicBezTo>
                <a:close/>
                <a:moveTo>
                  <a:pt x="412" y="885"/>
                </a:moveTo>
                <a:cubicBezTo>
                  <a:pt x="414" y="882"/>
                  <a:pt x="416" y="880"/>
                  <a:pt x="417" y="878"/>
                </a:cubicBezTo>
                <a:cubicBezTo>
                  <a:pt x="411" y="877"/>
                  <a:pt x="412" y="877"/>
                  <a:pt x="412" y="885"/>
                </a:cubicBezTo>
                <a:close/>
                <a:moveTo>
                  <a:pt x="1237" y="593"/>
                </a:moveTo>
                <a:cubicBezTo>
                  <a:pt x="1238" y="589"/>
                  <a:pt x="1247" y="586"/>
                  <a:pt x="1236" y="592"/>
                </a:cubicBezTo>
                <a:cubicBezTo>
                  <a:pt x="1242" y="603"/>
                  <a:pt x="1237" y="600"/>
                  <a:pt x="1237" y="593"/>
                </a:cubicBezTo>
                <a:close/>
                <a:moveTo>
                  <a:pt x="1248" y="588"/>
                </a:moveTo>
                <a:cubicBezTo>
                  <a:pt x="1246" y="592"/>
                  <a:pt x="1243" y="590"/>
                  <a:pt x="1239" y="594"/>
                </a:cubicBezTo>
                <a:cubicBezTo>
                  <a:pt x="1240" y="597"/>
                  <a:pt x="1242" y="599"/>
                  <a:pt x="1243" y="599"/>
                </a:cubicBezTo>
                <a:cubicBezTo>
                  <a:pt x="1241" y="593"/>
                  <a:pt x="1246" y="593"/>
                  <a:pt x="1248" y="596"/>
                </a:cubicBezTo>
                <a:cubicBezTo>
                  <a:pt x="1249" y="597"/>
                  <a:pt x="1249" y="599"/>
                  <a:pt x="1250" y="599"/>
                </a:cubicBezTo>
                <a:cubicBezTo>
                  <a:pt x="1249" y="595"/>
                  <a:pt x="1247" y="590"/>
                  <a:pt x="1248" y="588"/>
                </a:cubicBezTo>
                <a:close/>
                <a:moveTo>
                  <a:pt x="395" y="904"/>
                </a:moveTo>
                <a:cubicBezTo>
                  <a:pt x="397" y="902"/>
                  <a:pt x="402" y="904"/>
                  <a:pt x="401" y="900"/>
                </a:cubicBezTo>
                <a:cubicBezTo>
                  <a:pt x="395" y="902"/>
                  <a:pt x="404" y="887"/>
                  <a:pt x="402" y="892"/>
                </a:cubicBezTo>
                <a:cubicBezTo>
                  <a:pt x="396" y="894"/>
                  <a:pt x="396" y="899"/>
                  <a:pt x="395" y="904"/>
                </a:cubicBezTo>
                <a:close/>
                <a:moveTo>
                  <a:pt x="1278" y="599"/>
                </a:moveTo>
                <a:cubicBezTo>
                  <a:pt x="1276" y="593"/>
                  <a:pt x="1271" y="600"/>
                  <a:pt x="1268" y="597"/>
                </a:cubicBezTo>
                <a:cubicBezTo>
                  <a:pt x="1269" y="604"/>
                  <a:pt x="1275" y="595"/>
                  <a:pt x="1278" y="599"/>
                </a:cubicBezTo>
                <a:close/>
                <a:moveTo>
                  <a:pt x="1327" y="597"/>
                </a:moveTo>
                <a:cubicBezTo>
                  <a:pt x="1325" y="593"/>
                  <a:pt x="1322" y="594"/>
                  <a:pt x="1320" y="591"/>
                </a:cubicBezTo>
                <a:cubicBezTo>
                  <a:pt x="1323" y="596"/>
                  <a:pt x="1318" y="594"/>
                  <a:pt x="1316" y="596"/>
                </a:cubicBezTo>
                <a:cubicBezTo>
                  <a:pt x="1317" y="603"/>
                  <a:pt x="1318" y="593"/>
                  <a:pt x="1320" y="598"/>
                </a:cubicBezTo>
                <a:cubicBezTo>
                  <a:pt x="1319" y="598"/>
                  <a:pt x="1320" y="601"/>
                  <a:pt x="1321" y="601"/>
                </a:cubicBezTo>
                <a:cubicBezTo>
                  <a:pt x="1321" y="599"/>
                  <a:pt x="1321" y="597"/>
                  <a:pt x="1322" y="595"/>
                </a:cubicBezTo>
                <a:cubicBezTo>
                  <a:pt x="1323" y="597"/>
                  <a:pt x="1323" y="600"/>
                  <a:pt x="1324" y="600"/>
                </a:cubicBezTo>
                <a:cubicBezTo>
                  <a:pt x="1324" y="598"/>
                  <a:pt x="1323" y="595"/>
                  <a:pt x="1324" y="595"/>
                </a:cubicBezTo>
                <a:cubicBezTo>
                  <a:pt x="1325" y="596"/>
                  <a:pt x="1325" y="598"/>
                  <a:pt x="1327" y="597"/>
                </a:cubicBezTo>
                <a:close/>
                <a:moveTo>
                  <a:pt x="1309" y="600"/>
                </a:moveTo>
                <a:cubicBezTo>
                  <a:pt x="1306" y="601"/>
                  <a:pt x="1306" y="600"/>
                  <a:pt x="1304" y="600"/>
                </a:cubicBezTo>
                <a:cubicBezTo>
                  <a:pt x="1307" y="603"/>
                  <a:pt x="1302" y="606"/>
                  <a:pt x="1305" y="606"/>
                </a:cubicBezTo>
                <a:cubicBezTo>
                  <a:pt x="1305" y="603"/>
                  <a:pt x="1310" y="603"/>
                  <a:pt x="1309" y="600"/>
                </a:cubicBezTo>
                <a:close/>
                <a:moveTo>
                  <a:pt x="1260" y="625"/>
                </a:moveTo>
                <a:cubicBezTo>
                  <a:pt x="1261" y="626"/>
                  <a:pt x="1258" y="617"/>
                  <a:pt x="1257" y="618"/>
                </a:cubicBezTo>
                <a:cubicBezTo>
                  <a:pt x="1255" y="619"/>
                  <a:pt x="1255" y="628"/>
                  <a:pt x="1260" y="625"/>
                </a:cubicBezTo>
                <a:close/>
                <a:moveTo>
                  <a:pt x="983" y="755"/>
                </a:moveTo>
                <a:cubicBezTo>
                  <a:pt x="983" y="757"/>
                  <a:pt x="985" y="759"/>
                  <a:pt x="983" y="760"/>
                </a:cubicBezTo>
                <a:cubicBezTo>
                  <a:pt x="979" y="759"/>
                  <a:pt x="974" y="770"/>
                  <a:pt x="962" y="771"/>
                </a:cubicBezTo>
                <a:cubicBezTo>
                  <a:pt x="964" y="774"/>
                  <a:pt x="962" y="776"/>
                  <a:pt x="963" y="779"/>
                </a:cubicBezTo>
                <a:cubicBezTo>
                  <a:pt x="968" y="773"/>
                  <a:pt x="977" y="772"/>
                  <a:pt x="982" y="764"/>
                </a:cubicBezTo>
                <a:cubicBezTo>
                  <a:pt x="988" y="770"/>
                  <a:pt x="994" y="757"/>
                  <a:pt x="1000" y="763"/>
                </a:cubicBezTo>
                <a:cubicBezTo>
                  <a:pt x="999" y="759"/>
                  <a:pt x="1004" y="759"/>
                  <a:pt x="1004" y="753"/>
                </a:cubicBezTo>
                <a:cubicBezTo>
                  <a:pt x="998" y="755"/>
                  <a:pt x="998" y="754"/>
                  <a:pt x="1000" y="751"/>
                </a:cubicBezTo>
                <a:cubicBezTo>
                  <a:pt x="997" y="752"/>
                  <a:pt x="995" y="751"/>
                  <a:pt x="992" y="750"/>
                </a:cubicBezTo>
                <a:cubicBezTo>
                  <a:pt x="993" y="752"/>
                  <a:pt x="994" y="756"/>
                  <a:pt x="993" y="757"/>
                </a:cubicBezTo>
                <a:cubicBezTo>
                  <a:pt x="991" y="754"/>
                  <a:pt x="988" y="755"/>
                  <a:pt x="986" y="752"/>
                </a:cubicBezTo>
                <a:cubicBezTo>
                  <a:pt x="986" y="754"/>
                  <a:pt x="985" y="755"/>
                  <a:pt x="983" y="755"/>
                </a:cubicBezTo>
                <a:close/>
                <a:moveTo>
                  <a:pt x="897" y="793"/>
                </a:moveTo>
                <a:cubicBezTo>
                  <a:pt x="898" y="794"/>
                  <a:pt x="898" y="795"/>
                  <a:pt x="899" y="794"/>
                </a:cubicBezTo>
                <a:cubicBezTo>
                  <a:pt x="896" y="787"/>
                  <a:pt x="891" y="790"/>
                  <a:pt x="889" y="794"/>
                </a:cubicBezTo>
                <a:cubicBezTo>
                  <a:pt x="893" y="796"/>
                  <a:pt x="894" y="790"/>
                  <a:pt x="897" y="793"/>
                </a:cubicBezTo>
                <a:close/>
                <a:moveTo>
                  <a:pt x="841" y="819"/>
                </a:moveTo>
                <a:cubicBezTo>
                  <a:pt x="842" y="824"/>
                  <a:pt x="844" y="822"/>
                  <a:pt x="846" y="823"/>
                </a:cubicBezTo>
                <a:cubicBezTo>
                  <a:pt x="846" y="819"/>
                  <a:pt x="845" y="814"/>
                  <a:pt x="846" y="811"/>
                </a:cubicBezTo>
                <a:cubicBezTo>
                  <a:pt x="845" y="811"/>
                  <a:pt x="844" y="812"/>
                  <a:pt x="843" y="812"/>
                </a:cubicBezTo>
                <a:cubicBezTo>
                  <a:pt x="844" y="816"/>
                  <a:pt x="846" y="823"/>
                  <a:pt x="841" y="819"/>
                </a:cubicBezTo>
                <a:close/>
                <a:moveTo>
                  <a:pt x="938" y="787"/>
                </a:moveTo>
                <a:cubicBezTo>
                  <a:pt x="942" y="785"/>
                  <a:pt x="942" y="781"/>
                  <a:pt x="945" y="778"/>
                </a:cubicBezTo>
                <a:cubicBezTo>
                  <a:pt x="941" y="777"/>
                  <a:pt x="941" y="784"/>
                  <a:pt x="938" y="781"/>
                </a:cubicBezTo>
                <a:cubicBezTo>
                  <a:pt x="939" y="780"/>
                  <a:pt x="940" y="780"/>
                  <a:pt x="940" y="778"/>
                </a:cubicBezTo>
                <a:cubicBezTo>
                  <a:pt x="936" y="779"/>
                  <a:pt x="938" y="783"/>
                  <a:pt x="938" y="787"/>
                </a:cubicBezTo>
                <a:close/>
                <a:moveTo>
                  <a:pt x="956" y="781"/>
                </a:moveTo>
                <a:cubicBezTo>
                  <a:pt x="955" y="777"/>
                  <a:pt x="960" y="778"/>
                  <a:pt x="957" y="774"/>
                </a:cubicBezTo>
                <a:cubicBezTo>
                  <a:pt x="956" y="775"/>
                  <a:pt x="954" y="773"/>
                  <a:pt x="953" y="774"/>
                </a:cubicBezTo>
                <a:cubicBezTo>
                  <a:pt x="952" y="776"/>
                  <a:pt x="954" y="780"/>
                  <a:pt x="956" y="781"/>
                </a:cubicBezTo>
                <a:close/>
                <a:moveTo>
                  <a:pt x="743" y="857"/>
                </a:moveTo>
                <a:cubicBezTo>
                  <a:pt x="744" y="859"/>
                  <a:pt x="745" y="860"/>
                  <a:pt x="747" y="859"/>
                </a:cubicBezTo>
                <a:cubicBezTo>
                  <a:pt x="746" y="856"/>
                  <a:pt x="748" y="851"/>
                  <a:pt x="745" y="851"/>
                </a:cubicBezTo>
                <a:cubicBezTo>
                  <a:pt x="744" y="855"/>
                  <a:pt x="746" y="856"/>
                  <a:pt x="745" y="858"/>
                </a:cubicBezTo>
                <a:cubicBezTo>
                  <a:pt x="744" y="857"/>
                  <a:pt x="744" y="856"/>
                  <a:pt x="743" y="857"/>
                </a:cubicBezTo>
                <a:close/>
                <a:moveTo>
                  <a:pt x="906" y="802"/>
                </a:moveTo>
                <a:cubicBezTo>
                  <a:pt x="908" y="800"/>
                  <a:pt x="907" y="797"/>
                  <a:pt x="910" y="799"/>
                </a:cubicBezTo>
                <a:cubicBezTo>
                  <a:pt x="910" y="797"/>
                  <a:pt x="909" y="796"/>
                  <a:pt x="908" y="794"/>
                </a:cubicBezTo>
                <a:cubicBezTo>
                  <a:pt x="907" y="795"/>
                  <a:pt x="906" y="795"/>
                  <a:pt x="905" y="795"/>
                </a:cubicBezTo>
                <a:cubicBezTo>
                  <a:pt x="909" y="799"/>
                  <a:pt x="903" y="802"/>
                  <a:pt x="906" y="802"/>
                </a:cubicBezTo>
                <a:close/>
                <a:moveTo>
                  <a:pt x="1078" y="739"/>
                </a:moveTo>
                <a:cubicBezTo>
                  <a:pt x="1083" y="746"/>
                  <a:pt x="1087" y="740"/>
                  <a:pt x="1093" y="739"/>
                </a:cubicBezTo>
                <a:cubicBezTo>
                  <a:pt x="1092" y="736"/>
                  <a:pt x="1091" y="734"/>
                  <a:pt x="1090" y="731"/>
                </a:cubicBezTo>
                <a:cubicBezTo>
                  <a:pt x="1083" y="731"/>
                  <a:pt x="1085" y="738"/>
                  <a:pt x="1078" y="739"/>
                </a:cubicBezTo>
                <a:close/>
                <a:moveTo>
                  <a:pt x="752" y="854"/>
                </a:moveTo>
                <a:cubicBezTo>
                  <a:pt x="750" y="856"/>
                  <a:pt x="751" y="860"/>
                  <a:pt x="750" y="863"/>
                </a:cubicBezTo>
                <a:cubicBezTo>
                  <a:pt x="751" y="862"/>
                  <a:pt x="753" y="863"/>
                  <a:pt x="754" y="863"/>
                </a:cubicBezTo>
                <a:cubicBezTo>
                  <a:pt x="750" y="858"/>
                  <a:pt x="754" y="857"/>
                  <a:pt x="754" y="855"/>
                </a:cubicBezTo>
                <a:cubicBezTo>
                  <a:pt x="753" y="855"/>
                  <a:pt x="752" y="851"/>
                  <a:pt x="751" y="851"/>
                </a:cubicBezTo>
                <a:cubicBezTo>
                  <a:pt x="751" y="852"/>
                  <a:pt x="751" y="853"/>
                  <a:pt x="752" y="854"/>
                </a:cubicBezTo>
                <a:close/>
                <a:moveTo>
                  <a:pt x="1103" y="732"/>
                </a:moveTo>
                <a:cubicBezTo>
                  <a:pt x="1102" y="732"/>
                  <a:pt x="1097" y="734"/>
                  <a:pt x="1101" y="734"/>
                </a:cubicBezTo>
                <a:cubicBezTo>
                  <a:pt x="1106" y="732"/>
                  <a:pt x="1112" y="731"/>
                  <a:pt x="1108" y="727"/>
                </a:cubicBezTo>
                <a:cubicBezTo>
                  <a:pt x="1108" y="734"/>
                  <a:pt x="1102" y="728"/>
                  <a:pt x="1102" y="730"/>
                </a:cubicBezTo>
                <a:cubicBezTo>
                  <a:pt x="1103" y="730"/>
                  <a:pt x="1103" y="730"/>
                  <a:pt x="1103" y="732"/>
                </a:cubicBezTo>
                <a:close/>
                <a:moveTo>
                  <a:pt x="1019" y="766"/>
                </a:moveTo>
                <a:cubicBezTo>
                  <a:pt x="1021" y="769"/>
                  <a:pt x="1029" y="768"/>
                  <a:pt x="1027" y="763"/>
                </a:cubicBezTo>
                <a:cubicBezTo>
                  <a:pt x="1026" y="763"/>
                  <a:pt x="1025" y="761"/>
                  <a:pt x="1025" y="759"/>
                </a:cubicBezTo>
                <a:cubicBezTo>
                  <a:pt x="1022" y="760"/>
                  <a:pt x="1017" y="761"/>
                  <a:pt x="1019" y="766"/>
                </a:cubicBezTo>
                <a:close/>
                <a:moveTo>
                  <a:pt x="149" y="1098"/>
                </a:moveTo>
                <a:cubicBezTo>
                  <a:pt x="154" y="1104"/>
                  <a:pt x="148" y="1102"/>
                  <a:pt x="149" y="1107"/>
                </a:cubicBezTo>
                <a:cubicBezTo>
                  <a:pt x="152" y="1105"/>
                  <a:pt x="151" y="1105"/>
                  <a:pt x="154" y="1105"/>
                </a:cubicBezTo>
                <a:cubicBezTo>
                  <a:pt x="154" y="1102"/>
                  <a:pt x="155" y="1095"/>
                  <a:pt x="152" y="1094"/>
                </a:cubicBezTo>
                <a:cubicBezTo>
                  <a:pt x="156" y="1105"/>
                  <a:pt x="149" y="1096"/>
                  <a:pt x="149" y="1098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p:transition spd="slow">
    <p:push dir="u"/>
  </p:transition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4977" name="Freeform 1821"/>
          <p:cNvSpPr>
            <a:spLocks noEditPoints="1"/>
          </p:cNvSpPr>
          <p:nvPr userDrawn="1"/>
        </p:nvSpPr>
        <p:spPr bwMode="auto">
          <a:xfrm rot="1140000">
            <a:off x="-670560" y="-919480"/>
            <a:ext cx="5822315" cy="3300730"/>
          </a:xfrm>
          <a:custGeom>
            <a:gdLst>
              <a:gd name="T0" fmla="*/ 1065 w 1895"/>
              <a:gd name="T1" fmla="*/ 162 h 1130"/>
              <a:gd name="T2" fmla="*/ 1186 w 1895"/>
              <a:gd name="T3" fmla="*/ 137 h 1130"/>
              <a:gd name="T4" fmla="*/ 1265 w 1895"/>
              <a:gd name="T5" fmla="*/ 111 h 1130"/>
              <a:gd name="T6" fmla="*/ 1488 w 1895"/>
              <a:gd name="T7" fmla="*/ 77 h 1130"/>
              <a:gd name="T8" fmla="*/ 1608 w 1895"/>
              <a:gd name="T9" fmla="*/ 62 h 1130"/>
              <a:gd name="T10" fmla="*/ 1576 w 1895"/>
              <a:gd name="T11" fmla="*/ 97 h 1130"/>
              <a:gd name="T12" fmla="*/ 1783 w 1895"/>
              <a:gd name="T13" fmla="*/ 52 h 1130"/>
              <a:gd name="T14" fmla="*/ 1751 w 1895"/>
              <a:gd name="T15" fmla="*/ 133 h 1130"/>
              <a:gd name="T16" fmla="*/ 1660 w 1895"/>
              <a:gd name="T17" fmla="*/ 175 h 1130"/>
              <a:gd name="T18" fmla="*/ 1686 w 1895"/>
              <a:gd name="T19" fmla="*/ 186 h 1130"/>
              <a:gd name="T20" fmla="*/ 1664 w 1895"/>
              <a:gd name="T21" fmla="*/ 225 h 1130"/>
              <a:gd name="T22" fmla="*/ 1565 w 1895"/>
              <a:gd name="T23" fmla="*/ 300 h 1130"/>
              <a:gd name="T24" fmla="*/ 1514 w 1895"/>
              <a:gd name="T25" fmla="*/ 341 h 1130"/>
              <a:gd name="T26" fmla="*/ 1474 w 1895"/>
              <a:gd name="T27" fmla="*/ 337 h 1130"/>
              <a:gd name="T28" fmla="*/ 1425 w 1895"/>
              <a:gd name="T29" fmla="*/ 397 h 1130"/>
              <a:gd name="T30" fmla="*/ 1424 w 1895"/>
              <a:gd name="T31" fmla="*/ 421 h 1130"/>
              <a:gd name="T32" fmla="*/ 1341 w 1895"/>
              <a:gd name="T33" fmla="*/ 477 h 1130"/>
              <a:gd name="T34" fmla="*/ 1284 w 1895"/>
              <a:gd name="T35" fmla="*/ 505 h 1130"/>
              <a:gd name="T36" fmla="*/ 1281 w 1895"/>
              <a:gd name="T37" fmla="*/ 549 h 1130"/>
              <a:gd name="T38" fmla="*/ 1381 w 1895"/>
              <a:gd name="T39" fmla="*/ 520 h 1130"/>
              <a:gd name="T40" fmla="*/ 1401 w 1895"/>
              <a:gd name="T41" fmla="*/ 524 h 1130"/>
              <a:gd name="T42" fmla="*/ 1332 w 1895"/>
              <a:gd name="T43" fmla="*/ 557 h 1130"/>
              <a:gd name="T44" fmla="*/ 1342 w 1895"/>
              <a:gd name="T45" fmla="*/ 585 h 1130"/>
              <a:gd name="T46" fmla="*/ 1246 w 1895"/>
              <a:gd name="T47" fmla="*/ 634 h 1130"/>
              <a:gd name="T48" fmla="*/ 1009 w 1895"/>
              <a:gd name="T49" fmla="*/ 752 h 1130"/>
              <a:gd name="T50" fmla="*/ 567 w 1895"/>
              <a:gd name="T51" fmla="*/ 953 h 1130"/>
              <a:gd name="T52" fmla="*/ 161 w 1895"/>
              <a:gd name="T53" fmla="*/ 1059 h 1130"/>
              <a:gd name="T54" fmla="*/ 109 w 1895"/>
              <a:gd name="T55" fmla="*/ 1015 h 1130"/>
              <a:gd name="T56" fmla="*/ 56 w 1895"/>
              <a:gd name="T57" fmla="*/ 863 h 1130"/>
              <a:gd name="T58" fmla="*/ 26 w 1895"/>
              <a:gd name="T59" fmla="*/ 646 h 1130"/>
              <a:gd name="T60" fmla="*/ 272 w 1895"/>
              <a:gd name="T61" fmla="*/ 454 h 1130"/>
              <a:gd name="T62" fmla="*/ 535 w 1895"/>
              <a:gd name="T63" fmla="*/ 336 h 1130"/>
              <a:gd name="T64" fmla="*/ 766 w 1895"/>
              <a:gd name="T65" fmla="*/ 237 h 1130"/>
              <a:gd name="T66" fmla="*/ 1799 w 1895"/>
              <a:gd name="T67" fmla="*/ 86 h 1130"/>
              <a:gd name="T68" fmla="*/ 769 w 1895"/>
              <a:gd name="T69" fmla="*/ 245 h 1130"/>
              <a:gd name="T70" fmla="*/ 545 w 1895"/>
              <a:gd name="T71" fmla="*/ 355 h 1130"/>
              <a:gd name="T72" fmla="*/ 362 w 1895"/>
              <a:gd name="T73" fmla="*/ 432 h 1130"/>
              <a:gd name="T74" fmla="*/ 1735 w 1895"/>
              <a:gd name="T75" fmla="*/ 52 h 1130"/>
              <a:gd name="T76" fmla="*/ 1729 w 1895"/>
              <a:gd name="T77" fmla="*/ 81 h 1130"/>
              <a:gd name="T78" fmla="*/ 1771 w 1895"/>
              <a:gd name="T79" fmla="*/ 121 h 1130"/>
              <a:gd name="T80" fmla="*/ 1376 w 1895"/>
              <a:gd name="T81" fmla="*/ 354 h 1130"/>
              <a:gd name="T82" fmla="*/ 1471 w 1895"/>
              <a:gd name="T83" fmla="*/ 321 h 1130"/>
              <a:gd name="T84" fmla="*/ 1458 w 1895"/>
              <a:gd name="T85" fmla="*/ 315 h 1130"/>
              <a:gd name="T86" fmla="*/ 1430 w 1895"/>
              <a:gd name="T87" fmla="*/ 342 h 1130"/>
              <a:gd name="T88" fmla="*/ 1386 w 1895"/>
              <a:gd name="T89" fmla="*/ 397 h 1130"/>
              <a:gd name="T90" fmla="*/ 1291 w 1895"/>
              <a:gd name="T91" fmla="*/ 430 h 1130"/>
              <a:gd name="T92" fmla="*/ 1334 w 1895"/>
              <a:gd name="T93" fmla="*/ 398 h 1130"/>
              <a:gd name="T94" fmla="*/ 1480 w 1895"/>
              <a:gd name="T95" fmla="*/ 366 h 1130"/>
              <a:gd name="T96" fmla="*/ 1361 w 1895"/>
              <a:gd name="T97" fmla="*/ 440 h 1130"/>
              <a:gd name="T98" fmla="*/ 1155 w 1895"/>
              <a:gd name="T99" fmla="*/ 565 h 1130"/>
              <a:gd name="T100" fmla="*/ 1222 w 1895"/>
              <a:gd name="T101" fmla="*/ 543 h 1130"/>
              <a:gd name="T102" fmla="*/ 418 w 1895"/>
              <a:gd name="T103" fmla="*/ 841 h 1130"/>
              <a:gd name="T104" fmla="*/ 1153 w 1895"/>
              <a:gd name="T105" fmla="*/ 587 h 1130"/>
              <a:gd name="T106" fmla="*/ 1245 w 1895"/>
              <a:gd name="T107" fmla="*/ 563 h 1130"/>
              <a:gd name="T108" fmla="*/ 532 w 1895"/>
              <a:gd name="T109" fmla="*/ 828 h 1130"/>
              <a:gd name="T110" fmla="*/ 434 w 1895"/>
              <a:gd name="T111" fmla="*/ 872 h 1130"/>
              <a:gd name="T112" fmla="*/ 407 w 1895"/>
              <a:gd name="T113" fmla="*/ 866 h 1130"/>
              <a:gd name="T114" fmla="*/ 350 w 1895"/>
              <a:gd name="T115" fmla="*/ 888 h 1130"/>
              <a:gd name="T116" fmla="*/ 1248 w 1895"/>
              <a:gd name="T117" fmla="*/ 596 h 1130"/>
              <a:gd name="T118" fmla="*/ 983 w 1895"/>
              <a:gd name="T119" fmla="*/ 755 h 1130"/>
              <a:gd name="T120" fmla="*/ 956 w 1895"/>
              <a:gd name="T121" fmla="*/ 781 h 1130"/>
              <a:gd name="T122" fmla="*/ 1108 w 1895"/>
              <a:gd name="T123" fmla="*/ 727 h 113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895" h="1130">
                <a:moveTo>
                  <a:pt x="637" y="312"/>
                </a:moveTo>
                <a:cubicBezTo>
                  <a:pt x="639" y="321"/>
                  <a:pt x="646" y="313"/>
                  <a:pt x="645" y="321"/>
                </a:cubicBezTo>
                <a:cubicBezTo>
                  <a:pt x="651" y="320"/>
                  <a:pt x="654" y="318"/>
                  <a:pt x="658" y="315"/>
                </a:cubicBezTo>
                <a:cubicBezTo>
                  <a:pt x="655" y="311"/>
                  <a:pt x="654" y="314"/>
                  <a:pt x="652" y="316"/>
                </a:cubicBezTo>
                <a:cubicBezTo>
                  <a:pt x="655" y="310"/>
                  <a:pt x="663" y="310"/>
                  <a:pt x="666" y="312"/>
                </a:cubicBezTo>
                <a:cubicBezTo>
                  <a:pt x="668" y="310"/>
                  <a:pt x="668" y="308"/>
                  <a:pt x="672" y="309"/>
                </a:cubicBezTo>
                <a:cubicBezTo>
                  <a:pt x="672" y="306"/>
                  <a:pt x="675" y="305"/>
                  <a:pt x="673" y="300"/>
                </a:cubicBezTo>
                <a:cubicBezTo>
                  <a:pt x="675" y="299"/>
                  <a:pt x="678" y="298"/>
                  <a:pt x="681" y="297"/>
                </a:cubicBezTo>
                <a:cubicBezTo>
                  <a:pt x="682" y="300"/>
                  <a:pt x="678" y="299"/>
                  <a:pt x="678" y="302"/>
                </a:cubicBezTo>
                <a:cubicBezTo>
                  <a:pt x="693" y="304"/>
                  <a:pt x="703" y="288"/>
                  <a:pt x="720" y="289"/>
                </a:cubicBezTo>
                <a:cubicBezTo>
                  <a:pt x="720" y="286"/>
                  <a:pt x="720" y="287"/>
                  <a:pt x="720" y="282"/>
                </a:cubicBezTo>
                <a:cubicBezTo>
                  <a:pt x="725" y="285"/>
                  <a:pt x="726" y="275"/>
                  <a:pt x="733" y="276"/>
                </a:cubicBezTo>
                <a:cubicBezTo>
                  <a:pt x="733" y="277"/>
                  <a:pt x="733" y="279"/>
                  <a:pt x="734" y="281"/>
                </a:cubicBezTo>
                <a:cubicBezTo>
                  <a:pt x="742" y="280"/>
                  <a:pt x="753" y="271"/>
                  <a:pt x="760" y="270"/>
                </a:cubicBezTo>
                <a:cubicBezTo>
                  <a:pt x="765" y="265"/>
                  <a:pt x="774" y="268"/>
                  <a:pt x="778" y="260"/>
                </a:cubicBezTo>
                <a:cubicBezTo>
                  <a:pt x="795" y="261"/>
                  <a:pt x="808" y="246"/>
                  <a:pt x="822" y="247"/>
                </a:cubicBezTo>
                <a:cubicBezTo>
                  <a:pt x="824" y="245"/>
                  <a:pt x="824" y="242"/>
                  <a:pt x="825" y="239"/>
                </a:cubicBezTo>
                <a:cubicBezTo>
                  <a:pt x="832" y="237"/>
                  <a:pt x="842" y="243"/>
                  <a:pt x="843" y="233"/>
                </a:cubicBezTo>
                <a:cubicBezTo>
                  <a:pt x="850" y="235"/>
                  <a:pt x="862" y="233"/>
                  <a:pt x="869" y="227"/>
                </a:cubicBezTo>
                <a:cubicBezTo>
                  <a:pt x="868" y="226"/>
                  <a:pt x="867" y="226"/>
                  <a:pt x="866" y="226"/>
                </a:cubicBezTo>
                <a:cubicBezTo>
                  <a:pt x="888" y="213"/>
                  <a:pt x="917" y="216"/>
                  <a:pt x="934" y="196"/>
                </a:cubicBezTo>
                <a:cubicBezTo>
                  <a:pt x="939" y="197"/>
                  <a:pt x="933" y="199"/>
                  <a:pt x="933" y="201"/>
                </a:cubicBezTo>
                <a:cubicBezTo>
                  <a:pt x="971" y="192"/>
                  <a:pt x="1016" y="171"/>
                  <a:pt x="1073" y="153"/>
                </a:cubicBezTo>
                <a:cubicBezTo>
                  <a:pt x="1074" y="156"/>
                  <a:pt x="1072" y="157"/>
                  <a:pt x="1071" y="155"/>
                </a:cubicBezTo>
                <a:cubicBezTo>
                  <a:pt x="1069" y="157"/>
                  <a:pt x="1073" y="163"/>
                  <a:pt x="1069" y="162"/>
                </a:cubicBezTo>
                <a:cubicBezTo>
                  <a:pt x="1068" y="159"/>
                  <a:pt x="1064" y="154"/>
                  <a:pt x="1065" y="162"/>
                </a:cubicBezTo>
                <a:cubicBezTo>
                  <a:pt x="1064" y="162"/>
                  <a:pt x="1063" y="160"/>
                  <a:pt x="1063" y="158"/>
                </a:cubicBezTo>
                <a:cubicBezTo>
                  <a:pt x="1061" y="159"/>
                  <a:pt x="1064" y="163"/>
                  <a:pt x="1063" y="165"/>
                </a:cubicBezTo>
                <a:cubicBezTo>
                  <a:pt x="1060" y="164"/>
                  <a:pt x="1057" y="166"/>
                  <a:pt x="1060" y="167"/>
                </a:cubicBezTo>
                <a:cubicBezTo>
                  <a:pt x="1054" y="168"/>
                  <a:pt x="1040" y="169"/>
                  <a:pt x="1038" y="177"/>
                </a:cubicBezTo>
                <a:cubicBezTo>
                  <a:pt x="1045" y="182"/>
                  <a:pt x="1063" y="166"/>
                  <a:pt x="1076" y="162"/>
                </a:cubicBezTo>
                <a:cubicBezTo>
                  <a:pt x="1078" y="161"/>
                  <a:pt x="1080" y="163"/>
                  <a:pt x="1083" y="161"/>
                </a:cubicBezTo>
                <a:cubicBezTo>
                  <a:pt x="1085" y="159"/>
                  <a:pt x="1094" y="157"/>
                  <a:pt x="1098" y="156"/>
                </a:cubicBezTo>
                <a:cubicBezTo>
                  <a:pt x="1108" y="153"/>
                  <a:pt x="1121" y="147"/>
                  <a:pt x="1129" y="147"/>
                </a:cubicBezTo>
                <a:cubicBezTo>
                  <a:pt x="1132" y="147"/>
                  <a:pt x="1134" y="151"/>
                  <a:pt x="1133" y="144"/>
                </a:cubicBezTo>
                <a:cubicBezTo>
                  <a:pt x="1135" y="142"/>
                  <a:pt x="1135" y="152"/>
                  <a:pt x="1137" y="150"/>
                </a:cubicBezTo>
                <a:cubicBezTo>
                  <a:pt x="1140" y="148"/>
                  <a:pt x="1134" y="147"/>
                  <a:pt x="1136" y="144"/>
                </a:cubicBezTo>
                <a:cubicBezTo>
                  <a:pt x="1138" y="144"/>
                  <a:pt x="1139" y="145"/>
                  <a:pt x="1140" y="148"/>
                </a:cubicBezTo>
                <a:cubicBezTo>
                  <a:pt x="1141" y="147"/>
                  <a:pt x="1140" y="145"/>
                  <a:pt x="1140" y="143"/>
                </a:cubicBezTo>
                <a:cubicBezTo>
                  <a:pt x="1142" y="143"/>
                  <a:pt x="1143" y="145"/>
                  <a:pt x="1144" y="148"/>
                </a:cubicBezTo>
                <a:cubicBezTo>
                  <a:pt x="1146" y="147"/>
                  <a:pt x="1142" y="142"/>
                  <a:pt x="1143" y="140"/>
                </a:cubicBezTo>
                <a:cubicBezTo>
                  <a:pt x="1145" y="140"/>
                  <a:pt x="1145" y="143"/>
                  <a:pt x="1146" y="146"/>
                </a:cubicBezTo>
                <a:cubicBezTo>
                  <a:pt x="1147" y="134"/>
                  <a:pt x="1160" y="142"/>
                  <a:pt x="1169" y="133"/>
                </a:cubicBezTo>
                <a:cubicBezTo>
                  <a:pt x="1170" y="135"/>
                  <a:pt x="1171" y="137"/>
                  <a:pt x="1171" y="139"/>
                </a:cubicBezTo>
                <a:cubicBezTo>
                  <a:pt x="1172" y="137"/>
                  <a:pt x="1172" y="135"/>
                  <a:pt x="1171" y="132"/>
                </a:cubicBezTo>
                <a:cubicBezTo>
                  <a:pt x="1174" y="131"/>
                  <a:pt x="1174" y="138"/>
                  <a:pt x="1176" y="140"/>
                </a:cubicBezTo>
                <a:cubicBezTo>
                  <a:pt x="1177" y="139"/>
                  <a:pt x="1177" y="136"/>
                  <a:pt x="1175" y="132"/>
                </a:cubicBezTo>
                <a:cubicBezTo>
                  <a:pt x="1177" y="134"/>
                  <a:pt x="1180" y="137"/>
                  <a:pt x="1179" y="139"/>
                </a:cubicBezTo>
                <a:cubicBezTo>
                  <a:pt x="1183" y="140"/>
                  <a:pt x="1179" y="134"/>
                  <a:pt x="1178" y="131"/>
                </a:cubicBezTo>
                <a:cubicBezTo>
                  <a:pt x="1181" y="128"/>
                  <a:pt x="1182" y="135"/>
                  <a:pt x="1183" y="138"/>
                </a:cubicBezTo>
                <a:cubicBezTo>
                  <a:pt x="1184" y="136"/>
                  <a:pt x="1184" y="133"/>
                  <a:pt x="1183" y="130"/>
                </a:cubicBezTo>
                <a:cubicBezTo>
                  <a:pt x="1182" y="124"/>
                  <a:pt x="1185" y="135"/>
                  <a:pt x="1186" y="137"/>
                </a:cubicBezTo>
                <a:cubicBezTo>
                  <a:pt x="1186" y="132"/>
                  <a:pt x="1190" y="129"/>
                  <a:pt x="1189" y="136"/>
                </a:cubicBezTo>
                <a:cubicBezTo>
                  <a:pt x="1191" y="134"/>
                  <a:pt x="1192" y="132"/>
                  <a:pt x="1190" y="127"/>
                </a:cubicBezTo>
                <a:cubicBezTo>
                  <a:pt x="1193" y="126"/>
                  <a:pt x="1192" y="137"/>
                  <a:pt x="1195" y="135"/>
                </a:cubicBezTo>
                <a:cubicBezTo>
                  <a:pt x="1198" y="134"/>
                  <a:pt x="1190" y="125"/>
                  <a:pt x="1195" y="125"/>
                </a:cubicBezTo>
                <a:cubicBezTo>
                  <a:pt x="1198" y="130"/>
                  <a:pt x="1195" y="130"/>
                  <a:pt x="1197" y="135"/>
                </a:cubicBezTo>
                <a:cubicBezTo>
                  <a:pt x="1201" y="135"/>
                  <a:pt x="1198" y="131"/>
                  <a:pt x="1199" y="129"/>
                </a:cubicBezTo>
                <a:cubicBezTo>
                  <a:pt x="1200" y="129"/>
                  <a:pt x="1201" y="131"/>
                  <a:pt x="1202" y="133"/>
                </a:cubicBezTo>
                <a:cubicBezTo>
                  <a:pt x="1202" y="123"/>
                  <a:pt x="1212" y="137"/>
                  <a:pt x="1209" y="124"/>
                </a:cubicBezTo>
                <a:cubicBezTo>
                  <a:pt x="1211" y="124"/>
                  <a:pt x="1212" y="126"/>
                  <a:pt x="1213" y="129"/>
                </a:cubicBezTo>
                <a:cubicBezTo>
                  <a:pt x="1214" y="126"/>
                  <a:pt x="1214" y="122"/>
                  <a:pt x="1213" y="117"/>
                </a:cubicBezTo>
                <a:cubicBezTo>
                  <a:pt x="1218" y="118"/>
                  <a:pt x="1214" y="121"/>
                  <a:pt x="1215" y="125"/>
                </a:cubicBezTo>
                <a:cubicBezTo>
                  <a:pt x="1216" y="122"/>
                  <a:pt x="1217" y="119"/>
                  <a:pt x="1217" y="116"/>
                </a:cubicBezTo>
                <a:cubicBezTo>
                  <a:pt x="1225" y="116"/>
                  <a:pt x="1228" y="113"/>
                  <a:pt x="1236" y="111"/>
                </a:cubicBezTo>
                <a:cubicBezTo>
                  <a:pt x="1240" y="119"/>
                  <a:pt x="1238" y="127"/>
                  <a:pt x="1243" y="132"/>
                </a:cubicBezTo>
                <a:cubicBezTo>
                  <a:pt x="1240" y="125"/>
                  <a:pt x="1242" y="118"/>
                  <a:pt x="1238" y="110"/>
                </a:cubicBezTo>
                <a:cubicBezTo>
                  <a:pt x="1244" y="110"/>
                  <a:pt x="1241" y="123"/>
                  <a:pt x="1246" y="126"/>
                </a:cubicBezTo>
                <a:cubicBezTo>
                  <a:pt x="1248" y="124"/>
                  <a:pt x="1243" y="123"/>
                  <a:pt x="1245" y="120"/>
                </a:cubicBezTo>
                <a:cubicBezTo>
                  <a:pt x="1246" y="121"/>
                  <a:pt x="1247" y="122"/>
                  <a:pt x="1248" y="124"/>
                </a:cubicBezTo>
                <a:cubicBezTo>
                  <a:pt x="1249" y="122"/>
                  <a:pt x="1250" y="116"/>
                  <a:pt x="1251" y="122"/>
                </a:cubicBezTo>
                <a:cubicBezTo>
                  <a:pt x="1253" y="122"/>
                  <a:pt x="1252" y="113"/>
                  <a:pt x="1254" y="120"/>
                </a:cubicBezTo>
                <a:cubicBezTo>
                  <a:pt x="1256" y="117"/>
                  <a:pt x="1256" y="113"/>
                  <a:pt x="1253" y="107"/>
                </a:cubicBezTo>
                <a:cubicBezTo>
                  <a:pt x="1258" y="107"/>
                  <a:pt x="1255" y="112"/>
                  <a:pt x="1258" y="117"/>
                </a:cubicBezTo>
                <a:cubicBezTo>
                  <a:pt x="1258" y="114"/>
                  <a:pt x="1260" y="112"/>
                  <a:pt x="1258" y="107"/>
                </a:cubicBezTo>
                <a:cubicBezTo>
                  <a:pt x="1260" y="107"/>
                  <a:pt x="1260" y="110"/>
                  <a:pt x="1261" y="112"/>
                </a:cubicBezTo>
                <a:cubicBezTo>
                  <a:pt x="1264" y="112"/>
                  <a:pt x="1260" y="106"/>
                  <a:pt x="1264" y="106"/>
                </a:cubicBezTo>
                <a:cubicBezTo>
                  <a:pt x="1264" y="108"/>
                  <a:pt x="1265" y="109"/>
                  <a:pt x="1265" y="111"/>
                </a:cubicBezTo>
                <a:cubicBezTo>
                  <a:pt x="1266" y="102"/>
                  <a:pt x="1268" y="108"/>
                  <a:pt x="1273" y="112"/>
                </a:cubicBezTo>
                <a:cubicBezTo>
                  <a:pt x="1274" y="111"/>
                  <a:pt x="1273" y="109"/>
                  <a:pt x="1272" y="107"/>
                </a:cubicBezTo>
                <a:cubicBezTo>
                  <a:pt x="1274" y="107"/>
                  <a:pt x="1275" y="108"/>
                  <a:pt x="1276" y="111"/>
                </a:cubicBezTo>
                <a:cubicBezTo>
                  <a:pt x="1277" y="110"/>
                  <a:pt x="1276" y="108"/>
                  <a:pt x="1275" y="106"/>
                </a:cubicBezTo>
                <a:cubicBezTo>
                  <a:pt x="1278" y="102"/>
                  <a:pt x="1278" y="111"/>
                  <a:pt x="1280" y="109"/>
                </a:cubicBezTo>
                <a:cubicBezTo>
                  <a:pt x="1277" y="101"/>
                  <a:pt x="1288" y="116"/>
                  <a:pt x="1283" y="103"/>
                </a:cubicBezTo>
                <a:cubicBezTo>
                  <a:pt x="1285" y="104"/>
                  <a:pt x="1286" y="107"/>
                  <a:pt x="1288" y="110"/>
                </a:cubicBezTo>
                <a:cubicBezTo>
                  <a:pt x="1290" y="109"/>
                  <a:pt x="1286" y="103"/>
                  <a:pt x="1286" y="101"/>
                </a:cubicBezTo>
                <a:cubicBezTo>
                  <a:pt x="1289" y="103"/>
                  <a:pt x="1291" y="105"/>
                  <a:pt x="1291" y="110"/>
                </a:cubicBezTo>
                <a:cubicBezTo>
                  <a:pt x="1297" y="107"/>
                  <a:pt x="1289" y="110"/>
                  <a:pt x="1291" y="102"/>
                </a:cubicBezTo>
                <a:cubicBezTo>
                  <a:pt x="1291" y="100"/>
                  <a:pt x="1297" y="114"/>
                  <a:pt x="1294" y="100"/>
                </a:cubicBezTo>
                <a:cubicBezTo>
                  <a:pt x="1293" y="94"/>
                  <a:pt x="1296" y="105"/>
                  <a:pt x="1298" y="105"/>
                </a:cubicBezTo>
                <a:cubicBezTo>
                  <a:pt x="1300" y="102"/>
                  <a:pt x="1298" y="102"/>
                  <a:pt x="1297" y="98"/>
                </a:cubicBezTo>
                <a:cubicBezTo>
                  <a:pt x="1304" y="102"/>
                  <a:pt x="1298" y="106"/>
                  <a:pt x="1302" y="110"/>
                </a:cubicBezTo>
                <a:cubicBezTo>
                  <a:pt x="1303" y="114"/>
                  <a:pt x="1299" y="108"/>
                  <a:pt x="1298" y="106"/>
                </a:cubicBezTo>
                <a:cubicBezTo>
                  <a:pt x="1295" y="108"/>
                  <a:pt x="1303" y="111"/>
                  <a:pt x="1298" y="111"/>
                </a:cubicBezTo>
                <a:cubicBezTo>
                  <a:pt x="1300" y="115"/>
                  <a:pt x="1304" y="115"/>
                  <a:pt x="1308" y="113"/>
                </a:cubicBezTo>
                <a:cubicBezTo>
                  <a:pt x="1310" y="121"/>
                  <a:pt x="1305" y="116"/>
                  <a:pt x="1302" y="120"/>
                </a:cubicBezTo>
                <a:cubicBezTo>
                  <a:pt x="1304" y="122"/>
                  <a:pt x="1308" y="121"/>
                  <a:pt x="1303" y="123"/>
                </a:cubicBezTo>
                <a:cubicBezTo>
                  <a:pt x="1334" y="117"/>
                  <a:pt x="1366" y="106"/>
                  <a:pt x="1395" y="100"/>
                </a:cubicBezTo>
                <a:cubicBezTo>
                  <a:pt x="1428" y="92"/>
                  <a:pt x="1455" y="73"/>
                  <a:pt x="1479" y="72"/>
                </a:cubicBezTo>
                <a:cubicBezTo>
                  <a:pt x="1469" y="79"/>
                  <a:pt x="1462" y="76"/>
                  <a:pt x="1453" y="84"/>
                </a:cubicBezTo>
                <a:cubicBezTo>
                  <a:pt x="1462" y="85"/>
                  <a:pt x="1471" y="81"/>
                  <a:pt x="1479" y="79"/>
                </a:cubicBezTo>
                <a:cubicBezTo>
                  <a:pt x="1481" y="79"/>
                  <a:pt x="1480" y="80"/>
                  <a:pt x="1480" y="82"/>
                </a:cubicBezTo>
                <a:cubicBezTo>
                  <a:pt x="1482" y="80"/>
                  <a:pt x="1486" y="80"/>
                  <a:pt x="1484" y="75"/>
                </a:cubicBezTo>
                <a:cubicBezTo>
                  <a:pt x="1485" y="76"/>
                  <a:pt x="1487" y="75"/>
                  <a:pt x="1488" y="77"/>
                </a:cubicBezTo>
                <a:cubicBezTo>
                  <a:pt x="1487" y="72"/>
                  <a:pt x="1499" y="74"/>
                  <a:pt x="1502" y="67"/>
                </a:cubicBezTo>
                <a:cubicBezTo>
                  <a:pt x="1496" y="67"/>
                  <a:pt x="1494" y="68"/>
                  <a:pt x="1492" y="71"/>
                </a:cubicBezTo>
                <a:cubicBezTo>
                  <a:pt x="1487" y="68"/>
                  <a:pt x="1486" y="70"/>
                  <a:pt x="1482" y="73"/>
                </a:cubicBezTo>
                <a:cubicBezTo>
                  <a:pt x="1484" y="64"/>
                  <a:pt x="1499" y="65"/>
                  <a:pt x="1506" y="61"/>
                </a:cubicBezTo>
                <a:cubicBezTo>
                  <a:pt x="1507" y="64"/>
                  <a:pt x="1502" y="63"/>
                  <a:pt x="1503" y="67"/>
                </a:cubicBezTo>
                <a:cubicBezTo>
                  <a:pt x="1544" y="61"/>
                  <a:pt x="1584" y="46"/>
                  <a:pt x="1625" y="33"/>
                </a:cubicBezTo>
                <a:cubicBezTo>
                  <a:pt x="1626" y="34"/>
                  <a:pt x="1624" y="34"/>
                  <a:pt x="1624" y="35"/>
                </a:cubicBezTo>
                <a:cubicBezTo>
                  <a:pt x="1624" y="37"/>
                  <a:pt x="1626" y="36"/>
                  <a:pt x="1627" y="35"/>
                </a:cubicBezTo>
                <a:cubicBezTo>
                  <a:pt x="1621" y="34"/>
                  <a:pt x="1623" y="46"/>
                  <a:pt x="1619" y="37"/>
                </a:cubicBezTo>
                <a:cubicBezTo>
                  <a:pt x="1618" y="37"/>
                  <a:pt x="1620" y="40"/>
                  <a:pt x="1618" y="40"/>
                </a:cubicBezTo>
                <a:cubicBezTo>
                  <a:pt x="1630" y="49"/>
                  <a:pt x="1671" y="27"/>
                  <a:pt x="1694" y="27"/>
                </a:cubicBezTo>
                <a:cubicBezTo>
                  <a:pt x="1695" y="27"/>
                  <a:pt x="1694" y="25"/>
                  <a:pt x="1694" y="24"/>
                </a:cubicBezTo>
                <a:cubicBezTo>
                  <a:pt x="1724" y="23"/>
                  <a:pt x="1766" y="6"/>
                  <a:pt x="1805" y="4"/>
                </a:cubicBezTo>
                <a:cubicBezTo>
                  <a:pt x="1806" y="4"/>
                  <a:pt x="1809" y="0"/>
                  <a:pt x="1810" y="4"/>
                </a:cubicBezTo>
                <a:cubicBezTo>
                  <a:pt x="1808" y="4"/>
                  <a:pt x="1806" y="5"/>
                  <a:pt x="1804" y="6"/>
                </a:cubicBezTo>
                <a:cubicBezTo>
                  <a:pt x="1768" y="12"/>
                  <a:pt x="1719" y="20"/>
                  <a:pt x="1693" y="31"/>
                </a:cubicBezTo>
                <a:cubicBezTo>
                  <a:pt x="1691" y="31"/>
                  <a:pt x="1690" y="30"/>
                  <a:pt x="1689" y="27"/>
                </a:cubicBezTo>
                <a:cubicBezTo>
                  <a:pt x="1688" y="35"/>
                  <a:pt x="1673" y="30"/>
                  <a:pt x="1668" y="38"/>
                </a:cubicBezTo>
                <a:cubicBezTo>
                  <a:pt x="1664" y="36"/>
                  <a:pt x="1657" y="38"/>
                  <a:pt x="1652" y="44"/>
                </a:cubicBezTo>
                <a:cubicBezTo>
                  <a:pt x="1644" y="35"/>
                  <a:pt x="1641" y="52"/>
                  <a:pt x="1636" y="46"/>
                </a:cubicBezTo>
                <a:cubicBezTo>
                  <a:pt x="1634" y="47"/>
                  <a:pt x="1637" y="52"/>
                  <a:pt x="1633" y="52"/>
                </a:cubicBezTo>
                <a:cubicBezTo>
                  <a:pt x="1633" y="50"/>
                  <a:pt x="1632" y="49"/>
                  <a:pt x="1632" y="47"/>
                </a:cubicBezTo>
                <a:cubicBezTo>
                  <a:pt x="1630" y="49"/>
                  <a:pt x="1631" y="51"/>
                  <a:pt x="1631" y="54"/>
                </a:cubicBezTo>
                <a:cubicBezTo>
                  <a:pt x="1628" y="47"/>
                  <a:pt x="1623" y="60"/>
                  <a:pt x="1622" y="54"/>
                </a:cubicBezTo>
                <a:cubicBezTo>
                  <a:pt x="1619" y="59"/>
                  <a:pt x="1612" y="64"/>
                  <a:pt x="1610" y="61"/>
                </a:cubicBezTo>
                <a:cubicBezTo>
                  <a:pt x="1610" y="62"/>
                  <a:pt x="1611" y="68"/>
                  <a:pt x="1608" y="62"/>
                </a:cubicBezTo>
                <a:cubicBezTo>
                  <a:pt x="1607" y="64"/>
                  <a:pt x="1607" y="66"/>
                  <a:pt x="1608" y="67"/>
                </a:cubicBezTo>
                <a:cubicBezTo>
                  <a:pt x="1605" y="67"/>
                  <a:pt x="1606" y="65"/>
                  <a:pt x="1606" y="63"/>
                </a:cubicBezTo>
                <a:cubicBezTo>
                  <a:pt x="1609" y="70"/>
                  <a:pt x="1588" y="70"/>
                  <a:pt x="1586" y="73"/>
                </a:cubicBezTo>
                <a:cubicBezTo>
                  <a:pt x="1584" y="76"/>
                  <a:pt x="1590" y="79"/>
                  <a:pt x="1585" y="75"/>
                </a:cubicBezTo>
                <a:cubicBezTo>
                  <a:pt x="1582" y="73"/>
                  <a:pt x="1579" y="80"/>
                  <a:pt x="1574" y="77"/>
                </a:cubicBezTo>
                <a:cubicBezTo>
                  <a:pt x="1571" y="80"/>
                  <a:pt x="1574" y="80"/>
                  <a:pt x="1575" y="84"/>
                </a:cubicBezTo>
                <a:cubicBezTo>
                  <a:pt x="1573" y="85"/>
                  <a:pt x="1572" y="82"/>
                  <a:pt x="1571" y="80"/>
                </a:cubicBezTo>
                <a:cubicBezTo>
                  <a:pt x="1569" y="81"/>
                  <a:pt x="1567" y="81"/>
                  <a:pt x="1566" y="80"/>
                </a:cubicBezTo>
                <a:cubicBezTo>
                  <a:pt x="1566" y="86"/>
                  <a:pt x="1569" y="80"/>
                  <a:pt x="1570" y="84"/>
                </a:cubicBezTo>
                <a:cubicBezTo>
                  <a:pt x="1568" y="82"/>
                  <a:pt x="1553" y="95"/>
                  <a:pt x="1549" y="88"/>
                </a:cubicBezTo>
                <a:cubicBezTo>
                  <a:pt x="1550" y="93"/>
                  <a:pt x="1550" y="91"/>
                  <a:pt x="1545" y="94"/>
                </a:cubicBezTo>
                <a:cubicBezTo>
                  <a:pt x="1545" y="92"/>
                  <a:pt x="1544" y="90"/>
                  <a:pt x="1543" y="90"/>
                </a:cubicBezTo>
                <a:cubicBezTo>
                  <a:pt x="1542" y="91"/>
                  <a:pt x="1543" y="93"/>
                  <a:pt x="1543" y="95"/>
                </a:cubicBezTo>
                <a:cubicBezTo>
                  <a:pt x="1541" y="96"/>
                  <a:pt x="1541" y="88"/>
                  <a:pt x="1538" y="91"/>
                </a:cubicBezTo>
                <a:cubicBezTo>
                  <a:pt x="1537" y="93"/>
                  <a:pt x="1540" y="93"/>
                  <a:pt x="1540" y="96"/>
                </a:cubicBezTo>
                <a:cubicBezTo>
                  <a:pt x="1537" y="97"/>
                  <a:pt x="1536" y="94"/>
                  <a:pt x="1535" y="91"/>
                </a:cubicBezTo>
                <a:cubicBezTo>
                  <a:pt x="1534" y="92"/>
                  <a:pt x="1535" y="96"/>
                  <a:pt x="1536" y="96"/>
                </a:cubicBezTo>
                <a:cubicBezTo>
                  <a:pt x="1536" y="101"/>
                  <a:pt x="1528" y="88"/>
                  <a:pt x="1534" y="98"/>
                </a:cubicBezTo>
                <a:cubicBezTo>
                  <a:pt x="1531" y="99"/>
                  <a:pt x="1530" y="98"/>
                  <a:pt x="1529" y="95"/>
                </a:cubicBezTo>
                <a:cubicBezTo>
                  <a:pt x="1528" y="96"/>
                  <a:pt x="1527" y="98"/>
                  <a:pt x="1529" y="98"/>
                </a:cubicBezTo>
                <a:cubicBezTo>
                  <a:pt x="1518" y="100"/>
                  <a:pt x="1512" y="105"/>
                  <a:pt x="1499" y="112"/>
                </a:cubicBezTo>
                <a:cubicBezTo>
                  <a:pt x="1500" y="113"/>
                  <a:pt x="1500" y="115"/>
                  <a:pt x="1501" y="116"/>
                </a:cubicBezTo>
                <a:cubicBezTo>
                  <a:pt x="1518" y="116"/>
                  <a:pt x="1538" y="102"/>
                  <a:pt x="1562" y="102"/>
                </a:cubicBezTo>
                <a:cubicBezTo>
                  <a:pt x="1564" y="98"/>
                  <a:pt x="1566" y="97"/>
                  <a:pt x="1570" y="99"/>
                </a:cubicBezTo>
                <a:cubicBezTo>
                  <a:pt x="1570" y="98"/>
                  <a:pt x="1568" y="92"/>
                  <a:pt x="1572" y="98"/>
                </a:cubicBezTo>
                <a:cubicBezTo>
                  <a:pt x="1573" y="97"/>
                  <a:pt x="1574" y="90"/>
                  <a:pt x="1576" y="97"/>
                </a:cubicBezTo>
                <a:cubicBezTo>
                  <a:pt x="1578" y="93"/>
                  <a:pt x="1599" y="83"/>
                  <a:pt x="1600" y="88"/>
                </a:cubicBezTo>
                <a:cubicBezTo>
                  <a:pt x="1611" y="80"/>
                  <a:pt x="1633" y="79"/>
                  <a:pt x="1649" y="71"/>
                </a:cubicBezTo>
                <a:cubicBezTo>
                  <a:pt x="1651" y="74"/>
                  <a:pt x="1650" y="74"/>
                  <a:pt x="1648" y="75"/>
                </a:cubicBezTo>
                <a:cubicBezTo>
                  <a:pt x="1651" y="77"/>
                  <a:pt x="1651" y="74"/>
                  <a:pt x="1655" y="74"/>
                </a:cubicBezTo>
                <a:cubicBezTo>
                  <a:pt x="1657" y="73"/>
                  <a:pt x="1653" y="72"/>
                  <a:pt x="1655" y="69"/>
                </a:cubicBezTo>
                <a:cubicBezTo>
                  <a:pt x="1657" y="69"/>
                  <a:pt x="1657" y="76"/>
                  <a:pt x="1660" y="74"/>
                </a:cubicBezTo>
                <a:cubicBezTo>
                  <a:pt x="1663" y="70"/>
                  <a:pt x="1655" y="73"/>
                  <a:pt x="1658" y="68"/>
                </a:cubicBezTo>
                <a:cubicBezTo>
                  <a:pt x="1661" y="67"/>
                  <a:pt x="1661" y="75"/>
                  <a:pt x="1664" y="75"/>
                </a:cubicBezTo>
                <a:cubicBezTo>
                  <a:pt x="1668" y="75"/>
                  <a:pt x="1662" y="68"/>
                  <a:pt x="1664" y="66"/>
                </a:cubicBezTo>
                <a:cubicBezTo>
                  <a:pt x="1671" y="63"/>
                  <a:pt x="1683" y="63"/>
                  <a:pt x="1690" y="61"/>
                </a:cubicBezTo>
                <a:cubicBezTo>
                  <a:pt x="1692" y="67"/>
                  <a:pt x="1688" y="64"/>
                  <a:pt x="1688" y="66"/>
                </a:cubicBezTo>
                <a:cubicBezTo>
                  <a:pt x="1689" y="69"/>
                  <a:pt x="1694" y="67"/>
                  <a:pt x="1691" y="64"/>
                </a:cubicBezTo>
                <a:cubicBezTo>
                  <a:pt x="1696" y="65"/>
                  <a:pt x="1693" y="67"/>
                  <a:pt x="1698" y="66"/>
                </a:cubicBezTo>
                <a:cubicBezTo>
                  <a:pt x="1696" y="61"/>
                  <a:pt x="1692" y="65"/>
                  <a:pt x="1691" y="60"/>
                </a:cubicBezTo>
                <a:cubicBezTo>
                  <a:pt x="1698" y="60"/>
                  <a:pt x="1702" y="53"/>
                  <a:pt x="1708" y="58"/>
                </a:cubicBezTo>
                <a:cubicBezTo>
                  <a:pt x="1717" y="51"/>
                  <a:pt x="1734" y="51"/>
                  <a:pt x="1742" y="47"/>
                </a:cubicBezTo>
                <a:cubicBezTo>
                  <a:pt x="1742" y="51"/>
                  <a:pt x="1744" y="51"/>
                  <a:pt x="1743" y="56"/>
                </a:cubicBezTo>
                <a:cubicBezTo>
                  <a:pt x="1747" y="51"/>
                  <a:pt x="1746" y="54"/>
                  <a:pt x="1754" y="53"/>
                </a:cubicBezTo>
                <a:cubicBezTo>
                  <a:pt x="1756" y="51"/>
                  <a:pt x="1758" y="49"/>
                  <a:pt x="1760" y="46"/>
                </a:cubicBezTo>
                <a:cubicBezTo>
                  <a:pt x="1758" y="44"/>
                  <a:pt x="1755" y="51"/>
                  <a:pt x="1752" y="51"/>
                </a:cubicBezTo>
                <a:cubicBezTo>
                  <a:pt x="1750" y="47"/>
                  <a:pt x="1749" y="53"/>
                  <a:pt x="1747" y="49"/>
                </a:cubicBezTo>
                <a:cubicBezTo>
                  <a:pt x="1768" y="38"/>
                  <a:pt x="1810" y="33"/>
                  <a:pt x="1835" y="32"/>
                </a:cubicBezTo>
                <a:cubicBezTo>
                  <a:pt x="1823" y="37"/>
                  <a:pt x="1791" y="38"/>
                  <a:pt x="1776" y="42"/>
                </a:cubicBezTo>
                <a:cubicBezTo>
                  <a:pt x="1770" y="44"/>
                  <a:pt x="1776" y="46"/>
                  <a:pt x="1777" y="51"/>
                </a:cubicBezTo>
                <a:cubicBezTo>
                  <a:pt x="1779" y="47"/>
                  <a:pt x="1782" y="50"/>
                  <a:pt x="1786" y="47"/>
                </a:cubicBezTo>
                <a:cubicBezTo>
                  <a:pt x="1789" y="51"/>
                  <a:pt x="1785" y="51"/>
                  <a:pt x="1783" y="52"/>
                </a:cubicBezTo>
                <a:cubicBezTo>
                  <a:pt x="1785" y="54"/>
                  <a:pt x="1789" y="50"/>
                  <a:pt x="1789" y="56"/>
                </a:cubicBezTo>
                <a:cubicBezTo>
                  <a:pt x="1786" y="60"/>
                  <a:pt x="1777" y="60"/>
                  <a:pt x="1769" y="62"/>
                </a:cubicBezTo>
                <a:cubicBezTo>
                  <a:pt x="1762" y="63"/>
                  <a:pt x="1752" y="65"/>
                  <a:pt x="1749" y="67"/>
                </a:cubicBezTo>
                <a:cubicBezTo>
                  <a:pt x="1748" y="67"/>
                  <a:pt x="1752" y="75"/>
                  <a:pt x="1747" y="68"/>
                </a:cubicBezTo>
                <a:cubicBezTo>
                  <a:pt x="1745" y="69"/>
                  <a:pt x="1749" y="75"/>
                  <a:pt x="1749" y="78"/>
                </a:cubicBezTo>
                <a:cubicBezTo>
                  <a:pt x="1753" y="71"/>
                  <a:pt x="1749" y="77"/>
                  <a:pt x="1753" y="79"/>
                </a:cubicBezTo>
                <a:cubicBezTo>
                  <a:pt x="1754" y="79"/>
                  <a:pt x="1762" y="72"/>
                  <a:pt x="1763" y="79"/>
                </a:cubicBezTo>
                <a:cubicBezTo>
                  <a:pt x="1765" y="76"/>
                  <a:pt x="1760" y="73"/>
                  <a:pt x="1759" y="74"/>
                </a:cubicBezTo>
                <a:cubicBezTo>
                  <a:pt x="1764" y="74"/>
                  <a:pt x="1772" y="73"/>
                  <a:pt x="1780" y="76"/>
                </a:cubicBezTo>
                <a:cubicBezTo>
                  <a:pt x="1784" y="70"/>
                  <a:pt x="1792" y="71"/>
                  <a:pt x="1800" y="73"/>
                </a:cubicBezTo>
                <a:cubicBezTo>
                  <a:pt x="1800" y="74"/>
                  <a:pt x="1800" y="76"/>
                  <a:pt x="1801" y="79"/>
                </a:cubicBezTo>
                <a:cubicBezTo>
                  <a:pt x="1802" y="76"/>
                  <a:pt x="1800" y="72"/>
                  <a:pt x="1804" y="71"/>
                </a:cubicBezTo>
                <a:cubicBezTo>
                  <a:pt x="1802" y="82"/>
                  <a:pt x="1812" y="75"/>
                  <a:pt x="1816" y="82"/>
                </a:cubicBezTo>
                <a:cubicBezTo>
                  <a:pt x="1812" y="82"/>
                  <a:pt x="1805" y="82"/>
                  <a:pt x="1804" y="88"/>
                </a:cubicBezTo>
                <a:cubicBezTo>
                  <a:pt x="1805" y="91"/>
                  <a:pt x="1808" y="89"/>
                  <a:pt x="1808" y="93"/>
                </a:cubicBezTo>
                <a:cubicBezTo>
                  <a:pt x="1809" y="90"/>
                  <a:pt x="1813" y="92"/>
                  <a:pt x="1815" y="92"/>
                </a:cubicBezTo>
                <a:cubicBezTo>
                  <a:pt x="1817" y="90"/>
                  <a:pt x="1821" y="93"/>
                  <a:pt x="1817" y="94"/>
                </a:cubicBezTo>
                <a:cubicBezTo>
                  <a:pt x="1778" y="105"/>
                  <a:pt x="1734" y="117"/>
                  <a:pt x="1707" y="128"/>
                </a:cubicBezTo>
                <a:cubicBezTo>
                  <a:pt x="1710" y="135"/>
                  <a:pt x="1723" y="132"/>
                  <a:pt x="1727" y="126"/>
                </a:cubicBezTo>
                <a:cubicBezTo>
                  <a:pt x="1729" y="132"/>
                  <a:pt x="1740" y="120"/>
                  <a:pt x="1744" y="127"/>
                </a:cubicBezTo>
                <a:cubicBezTo>
                  <a:pt x="1745" y="126"/>
                  <a:pt x="1744" y="123"/>
                  <a:pt x="1746" y="123"/>
                </a:cubicBezTo>
                <a:cubicBezTo>
                  <a:pt x="1746" y="124"/>
                  <a:pt x="1745" y="125"/>
                  <a:pt x="1746" y="127"/>
                </a:cubicBezTo>
                <a:cubicBezTo>
                  <a:pt x="1748" y="126"/>
                  <a:pt x="1748" y="125"/>
                  <a:pt x="1747" y="123"/>
                </a:cubicBezTo>
                <a:cubicBezTo>
                  <a:pt x="1748" y="122"/>
                  <a:pt x="1751" y="129"/>
                  <a:pt x="1751" y="123"/>
                </a:cubicBezTo>
                <a:cubicBezTo>
                  <a:pt x="1752" y="126"/>
                  <a:pt x="1755" y="130"/>
                  <a:pt x="1755" y="133"/>
                </a:cubicBezTo>
                <a:cubicBezTo>
                  <a:pt x="1754" y="132"/>
                  <a:pt x="1752" y="133"/>
                  <a:pt x="1751" y="133"/>
                </a:cubicBezTo>
                <a:cubicBezTo>
                  <a:pt x="1750" y="131"/>
                  <a:pt x="1752" y="130"/>
                  <a:pt x="1751" y="128"/>
                </a:cubicBezTo>
                <a:cubicBezTo>
                  <a:pt x="1750" y="125"/>
                  <a:pt x="1747" y="129"/>
                  <a:pt x="1745" y="128"/>
                </a:cubicBezTo>
                <a:cubicBezTo>
                  <a:pt x="1746" y="130"/>
                  <a:pt x="1749" y="129"/>
                  <a:pt x="1750" y="128"/>
                </a:cubicBezTo>
                <a:cubicBezTo>
                  <a:pt x="1748" y="138"/>
                  <a:pt x="1757" y="133"/>
                  <a:pt x="1759" y="132"/>
                </a:cubicBezTo>
                <a:cubicBezTo>
                  <a:pt x="1758" y="131"/>
                  <a:pt x="1754" y="128"/>
                  <a:pt x="1758" y="127"/>
                </a:cubicBezTo>
                <a:cubicBezTo>
                  <a:pt x="1756" y="123"/>
                  <a:pt x="1756" y="130"/>
                  <a:pt x="1754" y="129"/>
                </a:cubicBezTo>
                <a:cubicBezTo>
                  <a:pt x="1751" y="124"/>
                  <a:pt x="1757" y="125"/>
                  <a:pt x="1756" y="121"/>
                </a:cubicBezTo>
                <a:cubicBezTo>
                  <a:pt x="1767" y="125"/>
                  <a:pt x="1793" y="106"/>
                  <a:pt x="1811" y="107"/>
                </a:cubicBezTo>
                <a:cubicBezTo>
                  <a:pt x="1812" y="110"/>
                  <a:pt x="1810" y="111"/>
                  <a:pt x="1809" y="111"/>
                </a:cubicBezTo>
                <a:cubicBezTo>
                  <a:pt x="1808" y="110"/>
                  <a:pt x="1810" y="110"/>
                  <a:pt x="1810" y="109"/>
                </a:cubicBezTo>
                <a:cubicBezTo>
                  <a:pt x="1803" y="106"/>
                  <a:pt x="1811" y="114"/>
                  <a:pt x="1810" y="116"/>
                </a:cubicBezTo>
                <a:cubicBezTo>
                  <a:pt x="1811" y="115"/>
                  <a:pt x="1811" y="113"/>
                  <a:pt x="1812" y="115"/>
                </a:cubicBezTo>
                <a:cubicBezTo>
                  <a:pt x="1813" y="113"/>
                  <a:pt x="1813" y="109"/>
                  <a:pt x="1811" y="106"/>
                </a:cubicBezTo>
                <a:cubicBezTo>
                  <a:pt x="1813" y="108"/>
                  <a:pt x="1818" y="110"/>
                  <a:pt x="1814" y="106"/>
                </a:cubicBezTo>
                <a:cubicBezTo>
                  <a:pt x="1814" y="101"/>
                  <a:pt x="1818" y="107"/>
                  <a:pt x="1819" y="110"/>
                </a:cubicBezTo>
                <a:cubicBezTo>
                  <a:pt x="1815" y="111"/>
                  <a:pt x="1812" y="108"/>
                  <a:pt x="1814" y="114"/>
                </a:cubicBezTo>
                <a:cubicBezTo>
                  <a:pt x="1820" y="111"/>
                  <a:pt x="1827" y="114"/>
                  <a:pt x="1838" y="110"/>
                </a:cubicBezTo>
                <a:cubicBezTo>
                  <a:pt x="1837" y="106"/>
                  <a:pt x="1832" y="113"/>
                  <a:pt x="1832" y="107"/>
                </a:cubicBezTo>
                <a:cubicBezTo>
                  <a:pt x="1854" y="99"/>
                  <a:pt x="1872" y="100"/>
                  <a:pt x="1895" y="93"/>
                </a:cubicBezTo>
                <a:cubicBezTo>
                  <a:pt x="1894" y="100"/>
                  <a:pt x="1879" y="102"/>
                  <a:pt x="1874" y="102"/>
                </a:cubicBezTo>
                <a:cubicBezTo>
                  <a:pt x="1873" y="103"/>
                  <a:pt x="1874" y="105"/>
                  <a:pt x="1875" y="107"/>
                </a:cubicBezTo>
                <a:cubicBezTo>
                  <a:pt x="1814" y="116"/>
                  <a:pt x="1763" y="138"/>
                  <a:pt x="1701" y="154"/>
                </a:cubicBezTo>
                <a:cubicBezTo>
                  <a:pt x="1700" y="156"/>
                  <a:pt x="1700" y="158"/>
                  <a:pt x="1699" y="160"/>
                </a:cubicBezTo>
                <a:cubicBezTo>
                  <a:pt x="1700" y="162"/>
                  <a:pt x="1700" y="158"/>
                  <a:pt x="1702" y="160"/>
                </a:cubicBezTo>
                <a:cubicBezTo>
                  <a:pt x="1719" y="154"/>
                  <a:pt x="1695" y="168"/>
                  <a:pt x="1694" y="161"/>
                </a:cubicBezTo>
                <a:cubicBezTo>
                  <a:pt x="1690" y="168"/>
                  <a:pt x="1670" y="168"/>
                  <a:pt x="1660" y="175"/>
                </a:cubicBezTo>
                <a:cubicBezTo>
                  <a:pt x="1661" y="172"/>
                  <a:pt x="1660" y="172"/>
                  <a:pt x="1659" y="170"/>
                </a:cubicBezTo>
                <a:cubicBezTo>
                  <a:pt x="1658" y="172"/>
                  <a:pt x="1658" y="174"/>
                  <a:pt x="1659" y="177"/>
                </a:cubicBezTo>
                <a:cubicBezTo>
                  <a:pt x="1657" y="177"/>
                  <a:pt x="1656" y="176"/>
                  <a:pt x="1655" y="173"/>
                </a:cubicBezTo>
                <a:cubicBezTo>
                  <a:pt x="1653" y="175"/>
                  <a:pt x="1656" y="179"/>
                  <a:pt x="1652" y="179"/>
                </a:cubicBezTo>
                <a:cubicBezTo>
                  <a:pt x="1653" y="175"/>
                  <a:pt x="1651" y="176"/>
                  <a:pt x="1648" y="177"/>
                </a:cubicBezTo>
                <a:cubicBezTo>
                  <a:pt x="1657" y="181"/>
                  <a:pt x="1641" y="180"/>
                  <a:pt x="1641" y="180"/>
                </a:cubicBezTo>
                <a:cubicBezTo>
                  <a:pt x="1637" y="181"/>
                  <a:pt x="1624" y="192"/>
                  <a:pt x="1623" y="186"/>
                </a:cubicBezTo>
                <a:cubicBezTo>
                  <a:pt x="1615" y="196"/>
                  <a:pt x="1598" y="196"/>
                  <a:pt x="1594" y="196"/>
                </a:cubicBezTo>
                <a:cubicBezTo>
                  <a:pt x="1593" y="197"/>
                  <a:pt x="1592" y="204"/>
                  <a:pt x="1590" y="198"/>
                </a:cubicBezTo>
                <a:cubicBezTo>
                  <a:pt x="1588" y="202"/>
                  <a:pt x="1579" y="206"/>
                  <a:pt x="1575" y="203"/>
                </a:cubicBezTo>
                <a:cubicBezTo>
                  <a:pt x="1564" y="213"/>
                  <a:pt x="1545" y="213"/>
                  <a:pt x="1525" y="223"/>
                </a:cubicBezTo>
                <a:cubicBezTo>
                  <a:pt x="1528" y="230"/>
                  <a:pt x="1528" y="225"/>
                  <a:pt x="1531" y="223"/>
                </a:cubicBezTo>
                <a:cubicBezTo>
                  <a:pt x="1542" y="229"/>
                  <a:pt x="1566" y="217"/>
                  <a:pt x="1577" y="212"/>
                </a:cubicBezTo>
                <a:cubicBezTo>
                  <a:pt x="1620" y="200"/>
                  <a:pt x="1680" y="186"/>
                  <a:pt x="1730" y="169"/>
                </a:cubicBezTo>
                <a:cubicBezTo>
                  <a:pt x="1736" y="167"/>
                  <a:pt x="1743" y="157"/>
                  <a:pt x="1751" y="165"/>
                </a:cubicBezTo>
                <a:cubicBezTo>
                  <a:pt x="1748" y="166"/>
                  <a:pt x="1746" y="163"/>
                  <a:pt x="1749" y="169"/>
                </a:cubicBezTo>
                <a:cubicBezTo>
                  <a:pt x="1748" y="168"/>
                  <a:pt x="1743" y="164"/>
                  <a:pt x="1746" y="170"/>
                </a:cubicBezTo>
                <a:cubicBezTo>
                  <a:pt x="1744" y="170"/>
                  <a:pt x="1744" y="168"/>
                  <a:pt x="1743" y="166"/>
                </a:cubicBezTo>
                <a:cubicBezTo>
                  <a:pt x="1742" y="167"/>
                  <a:pt x="1742" y="169"/>
                  <a:pt x="1741" y="167"/>
                </a:cubicBezTo>
                <a:cubicBezTo>
                  <a:pt x="1740" y="167"/>
                  <a:pt x="1741" y="170"/>
                  <a:pt x="1741" y="172"/>
                </a:cubicBezTo>
                <a:cubicBezTo>
                  <a:pt x="1736" y="170"/>
                  <a:pt x="1737" y="171"/>
                  <a:pt x="1731" y="172"/>
                </a:cubicBezTo>
                <a:cubicBezTo>
                  <a:pt x="1739" y="178"/>
                  <a:pt x="1725" y="169"/>
                  <a:pt x="1730" y="177"/>
                </a:cubicBezTo>
                <a:cubicBezTo>
                  <a:pt x="1730" y="177"/>
                  <a:pt x="1722" y="170"/>
                  <a:pt x="1722" y="178"/>
                </a:cubicBezTo>
                <a:cubicBezTo>
                  <a:pt x="1707" y="179"/>
                  <a:pt x="1704" y="179"/>
                  <a:pt x="1691" y="188"/>
                </a:cubicBezTo>
                <a:cubicBezTo>
                  <a:pt x="1691" y="186"/>
                  <a:pt x="1691" y="186"/>
                  <a:pt x="1691" y="184"/>
                </a:cubicBezTo>
                <a:cubicBezTo>
                  <a:pt x="1689" y="185"/>
                  <a:pt x="1687" y="185"/>
                  <a:pt x="1686" y="186"/>
                </a:cubicBezTo>
                <a:cubicBezTo>
                  <a:pt x="1693" y="187"/>
                  <a:pt x="1688" y="192"/>
                  <a:pt x="1684" y="187"/>
                </a:cubicBezTo>
                <a:cubicBezTo>
                  <a:pt x="1685" y="189"/>
                  <a:pt x="1683" y="193"/>
                  <a:pt x="1680" y="186"/>
                </a:cubicBezTo>
                <a:cubicBezTo>
                  <a:pt x="1678" y="187"/>
                  <a:pt x="1681" y="192"/>
                  <a:pt x="1680" y="193"/>
                </a:cubicBezTo>
                <a:cubicBezTo>
                  <a:pt x="1677" y="195"/>
                  <a:pt x="1674" y="191"/>
                  <a:pt x="1677" y="198"/>
                </a:cubicBezTo>
                <a:cubicBezTo>
                  <a:pt x="1675" y="196"/>
                  <a:pt x="1670" y="191"/>
                  <a:pt x="1673" y="199"/>
                </a:cubicBezTo>
                <a:cubicBezTo>
                  <a:pt x="1670" y="194"/>
                  <a:pt x="1663" y="197"/>
                  <a:pt x="1663" y="202"/>
                </a:cubicBezTo>
                <a:cubicBezTo>
                  <a:pt x="1655" y="197"/>
                  <a:pt x="1655" y="210"/>
                  <a:pt x="1648" y="202"/>
                </a:cubicBezTo>
                <a:cubicBezTo>
                  <a:pt x="1647" y="203"/>
                  <a:pt x="1650" y="208"/>
                  <a:pt x="1648" y="209"/>
                </a:cubicBezTo>
                <a:cubicBezTo>
                  <a:pt x="1642" y="203"/>
                  <a:pt x="1638" y="214"/>
                  <a:pt x="1633" y="204"/>
                </a:cubicBezTo>
                <a:cubicBezTo>
                  <a:pt x="1631" y="205"/>
                  <a:pt x="1633" y="209"/>
                  <a:pt x="1634" y="211"/>
                </a:cubicBezTo>
                <a:cubicBezTo>
                  <a:pt x="1626" y="210"/>
                  <a:pt x="1623" y="215"/>
                  <a:pt x="1614" y="219"/>
                </a:cubicBezTo>
                <a:cubicBezTo>
                  <a:pt x="1611" y="217"/>
                  <a:pt x="1613" y="217"/>
                  <a:pt x="1612" y="213"/>
                </a:cubicBezTo>
                <a:cubicBezTo>
                  <a:pt x="1611" y="215"/>
                  <a:pt x="1611" y="217"/>
                  <a:pt x="1611" y="219"/>
                </a:cubicBezTo>
                <a:cubicBezTo>
                  <a:pt x="1609" y="219"/>
                  <a:pt x="1608" y="216"/>
                  <a:pt x="1606" y="212"/>
                </a:cubicBezTo>
                <a:cubicBezTo>
                  <a:pt x="1606" y="215"/>
                  <a:pt x="1606" y="220"/>
                  <a:pt x="1603" y="213"/>
                </a:cubicBezTo>
                <a:cubicBezTo>
                  <a:pt x="1601" y="214"/>
                  <a:pt x="1605" y="219"/>
                  <a:pt x="1605" y="222"/>
                </a:cubicBezTo>
                <a:cubicBezTo>
                  <a:pt x="1602" y="214"/>
                  <a:pt x="1602" y="226"/>
                  <a:pt x="1596" y="222"/>
                </a:cubicBezTo>
                <a:cubicBezTo>
                  <a:pt x="1597" y="226"/>
                  <a:pt x="1592" y="226"/>
                  <a:pt x="1592" y="229"/>
                </a:cubicBezTo>
                <a:cubicBezTo>
                  <a:pt x="1618" y="225"/>
                  <a:pt x="1656" y="212"/>
                  <a:pt x="1679" y="204"/>
                </a:cubicBezTo>
                <a:cubicBezTo>
                  <a:pt x="1684" y="204"/>
                  <a:pt x="1688" y="207"/>
                  <a:pt x="1691" y="201"/>
                </a:cubicBezTo>
                <a:cubicBezTo>
                  <a:pt x="1692" y="201"/>
                  <a:pt x="1693" y="204"/>
                  <a:pt x="1694" y="207"/>
                </a:cubicBezTo>
                <a:cubicBezTo>
                  <a:pt x="1690" y="209"/>
                  <a:pt x="1683" y="212"/>
                  <a:pt x="1680" y="218"/>
                </a:cubicBezTo>
                <a:cubicBezTo>
                  <a:pt x="1679" y="218"/>
                  <a:pt x="1678" y="216"/>
                  <a:pt x="1677" y="214"/>
                </a:cubicBezTo>
                <a:cubicBezTo>
                  <a:pt x="1678" y="222"/>
                  <a:pt x="1668" y="214"/>
                  <a:pt x="1670" y="220"/>
                </a:cubicBezTo>
                <a:cubicBezTo>
                  <a:pt x="1668" y="220"/>
                  <a:pt x="1667" y="218"/>
                  <a:pt x="1667" y="216"/>
                </a:cubicBezTo>
                <a:cubicBezTo>
                  <a:pt x="1666" y="219"/>
                  <a:pt x="1663" y="221"/>
                  <a:pt x="1664" y="225"/>
                </a:cubicBezTo>
                <a:cubicBezTo>
                  <a:pt x="1660" y="216"/>
                  <a:pt x="1656" y="232"/>
                  <a:pt x="1652" y="224"/>
                </a:cubicBezTo>
                <a:cubicBezTo>
                  <a:pt x="1651" y="226"/>
                  <a:pt x="1652" y="229"/>
                  <a:pt x="1653" y="233"/>
                </a:cubicBezTo>
                <a:cubicBezTo>
                  <a:pt x="1649" y="235"/>
                  <a:pt x="1639" y="239"/>
                  <a:pt x="1640" y="239"/>
                </a:cubicBezTo>
                <a:cubicBezTo>
                  <a:pt x="1628" y="245"/>
                  <a:pt x="1595" y="258"/>
                  <a:pt x="1584" y="261"/>
                </a:cubicBezTo>
                <a:cubicBezTo>
                  <a:pt x="1583" y="262"/>
                  <a:pt x="1584" y="264"/>
                  <a:pt x="1585" y="266"/>
                </a:cubicBezTo>
                <a:cubicBezTo>
                  <a:pt x="1583" y="266"/>
                  <a:pt x="1582" y="265"/>
                  <a:pt x="1581" y="262"/>
                </a:cubicBezTo>
                <a:cubicBezTo>
                  <a:pt x="1578" y="266"/>
                  <a:pt x="1584" y="271"/>
                  <a:pt x="1583" y="274"/>
                </a:cubicBezTo>
                <a:cubicBezTo>
                  <a:pt x="1583" y="277"/>
                  <a:pt x="1590" y="266"/>
                  <a:pt x="1591" y="274"/>
                </a:cubicBezTo>
                <a:cubicBezTo>
                  <a:pt x="1587" y="275"/>
                  <a:pt x="1584" y="277"/>
                  <a:pt x="1582" y="279"/>
                </a:cubicBezTo>
                <a:cubicBezTo>
                  <a:pt x="1580" y="272"/>
                  <a:pt x="1581" y="270"/>
                  <a:pt x="1577" y="264"/>
                </a:cubicBezTo>
                <a:cubicBezTo>
                  <a:pt x="1576" y="265"/>
                  <a:pt x="1577" y="267"/>
                  <a:pt x="1577" y="269"/>
                </a:cubicBezTo>
                <a:cubicBezTo>
                  <a:pt x="1576" y="270"/>
                  <a:pt x="1575" y="268"/>
                  <a:pt x="1574" y="268"/>
                </a:cubicBezTo>
                <a:cubicBezTo>
                  <a:pt x="1574" y="276"/>
                  <a:pt x="1580" y="273"/>
                  <a:pt x="1578" y="279"/>
                </a:cubicBezTo>
                <a:cubicBezTo>
                  <a:pt x="1575" y="275"/>
                  <a:pt x="1575" y="272"/>
                  <a:pt x="1571" y="276"/>
                </a:cubicBezTo>
                <a:cubicBezTo>
                  <a:pt x="1571" y="273"/>
                  <a:pt x="1572" y="274"/>
                  <a:pt x="1569" y="270"/>
                </a:cubicBezTo>
                <a:cubicBezTo>
                  <a:pt x="1554" y="276"/>
                  <a:pt x="1548" y="279"/>
                  <a:pt x="1534" y="281"/>
                </a:cubicBezTo>
                <a:cubicBezTo>
                  <a:pt x="1533" y="282"/>
                  <a:pt x="1532" y="283"/>
                  <a:pt x="1533" y="286"/>
                </a:cubicBezTo>
                <a:cubicBezTo>
                  <a:pt x="1536" y="290"/>
                  <a:pt x="1538" y="284"/>
                  <a:pt x="1540" y="284"/>
                </a:cubicBezTo>
                <a:cubicBezTo>
                  <a:pt x="1540" y="287"/>
                  <a:pt x="1544" y="292"/>
                  <a:pt x="1540" y="292"/>
                </a:cubicBezTo>
                <a:cubicBezTo>
                  <a:pt x="1542" y="294"/>
                  <a:pt x="1551" y="291"/>
                  <a:pt x="1551" y="288"/>
                </a:cubicBezTo>
                <a:cubicBezTo>
                  <a:pt x="1556" y="291"/>
                  <a:pt x="1546" y="293"/>
                  <a:pt x="1543" y="294"/>
                </a:cubicBezTo>
                <a:cubicBezTo>
                  <a:pt x="1545" y="297"/>
                  <a:pt x="1550" y="293"/>
                  <a:pt x="1552" y="293"/>
                </a:cubicBezTo>
                <a:cubicBezTo>
                  <a:pt x="1552" y="298"/>
                  <a:pt x="1553" y="297"/>
                  <a:pt x="1554" y="304"/>
                </a:cubicBezTo>
                <a:cubicBezTo>
                  <a:pt x="1558" y="304"/>
                  <a:pt x="1552" y="296"/>
                  <a:pt x="1557" y="296"/>
                </a:cubicBezTo>
                <a:cubicBezTo>
                  <a:pt x="1558" y="299"/>
                  <a:pt x="1557" y="300"/>
                  <a:pt x="1558" y="302"/>
                </a:cubicBezTo>
                <a:cubicBezTo>
                  <a:pt x="1559" y="297"/>
                  <a:pt x="1560" y="295"/>
                  <a:pt x="1565" y="300"/>
                </a:cubicBezTo>
                <a:cubicBezTo>
                  <a:pt x="1568" y="300"/>
                  <a:pt x="1561" y="292"/>
                  <a:pt x="1564" y="292"/>
                </a:cubicBezTo>
                <a:cubicBezTo>
                  <a:pt x="1564" y="287"/>
                  <a:pt x="1564" y="299"/>
                  <a:pt x="1568" y="299"/>
                </a:cubicBezTo>
                <a:cubicBezTo>
                  <a:pt x="1569" y="298"/>
                  <a:pt x="1567" y="295"/>
                  <a:pt x="1567" y="293"/>
                </a:cubicBezTo>
                <a:cubicBezTo>
                  <a:pt x="1570" y="292"/>
                  <a:pt x="1572" y="300"/>
                  <a:pt x="1571" y="303"/>
                </a:cubicBezTo>
                <a:cubicBezTo>
                  <a:pt x="1567" y="302"/>
                  <a:pt x="1560" y="306"/>
                  <a:pt x="1552" y="309"/>
                </a:cubicBezTo>
                <a:cubicBezTo>
                  <a:pt x="1553" y="305"/>
                  <a:pt x="1549" y="304"/>
                  <a:pt x="1550" y="299"/>
                </a:cubicBezTo>
                <a:cubicBezTo>
                  <a:pt x="1549" y="297"/>
                  <a:pt x="1547" y="298"/>
                  <a:pt x="1545" y="299"/>
                </a:cubicBezTo>
                <a:cubicBezTo>
                  <a:pt x="1543" y="299"/>
                  <a:pt x="1548" y="304"/>
                  <a:pt x="1544" y="306"/>
                </a:cubicBezTo>
                <a:cubicBezTo>
                  <a:pt x="1543" y="302"/>
                  <a:pt x="1542" y="300"/>
                  <a:pt x="1540" y="299"/>
                </a:cubicBezTo>
                <a:cubicBezTo>
                  <a:pt x="1538" y="299"/>
                  <a:pt x="1536" y="299"/>
                  <a:pt x="1536" y="301"/>
                </a:cubicBezTo>
                <a:cubicBezTo>
                  <a:pt x="1538" y="304"/>
                  <a:pt x="1538" y="300"/>
                  <a:pt x="1540" y="300"/>
                </a:cubicBezTo>
                <a:cubicBezTo>
                  <a:pt x="1540" y="302"/>
                  <a:pt x="1541" y="304"/>
                  <a:pt x="1542" y="306"/>
                </a:cubicBezTo>
                <a:cubicBezTo>
                  <a:pt x="1539" y="309"/>
                  <a:pt x="1539" y="302"/>
                  <a:pt x="1536" y="305"/>
                </a:cubicBezTo>
                <a:cubicBezTo>
                  <a:pt x="1534" y="301"/>
                  <a:pt x="1536" y="299"/>
                  <a:pt x="1534" y="296"/>
                </a:cubicBezTo>
                <a:cubicBezTo>
                  <a:pt x="1534" y="302"/>
                  <a:pt x="1528" y="299"/>
                  <a:pt x="1526" y="295"/>
                </a:cubicBezTo>
                <a:cubicBezTo>
                  <a:pt x="1525" y="300"/>
                  <a:pt x="1530" y="312"/>
                  <a:pt x="1533" y="316"/>
                </a:cubicBezTo>
                <a:cubicBezTo>
                  <a:pt x="1529" y="318"/>
                  <a:pt x="1529" y="318"/>
                  <a:pt x="1528" y="313"/>
                </a:cubicBezTo>
                <a:cubicBezTo>
                  <a:pt x="1531" y="321"/>
                  <a:pt x="1515" y="318"/>
                  <a:pt x="1516" y="325"/>
                </a:cubicBezTo>
                <a:cubicBezTo>
                  <a:pt x="1515" y="325"/>
                  <a:pt x="1514" y="323"/>
                  <a:pt x="1512" y="322"/>
                </a:cubicBezTo>
                <a:cubicBezTo>
                  <a:pt x="1511" y="323"/>
                  <a:pt x="1513" y="326"/>
                  <a:pt x="1513" y="328"/>
                </a:cubicBezTo>
                <a:cubicBezTo>
                  <a:pt x="1510" y="330"/>
                  <a:pt x="1510" y="324"/>
                  <a:pt x="1508" y="323"/>
                </a:cubicBezTo>
                <a:cubicBezTo>
                  <a:pt x="1507" y="325"/>
                  <a:pt x="1509" y="325"/>
                  <a:pt x="1509" y="329"/>
                </a:cubicBezTo>
                <a:cubicBezTo>
                  <a:pt x="1512" y="334"/>
                  <a:pt x="1514" y="328"/>
                  <a:pt x="1518" y="331"/>
                </a:cubicBezTo>
                <a:cubicBezTo>
                  <a:pt x="1514" y="335"/>
                  <a:pt x="1520" y="344"/>
                  <a:pt x="1520" y="347"/>
                </a:cubicBezTo>
                <a:cubicBezTo>
                  <a:pt x="1517" y="350"/>
                  <a:pt x="1516" y="337"/>
                  <a:pt x="1515" y="334"/>
                </a:cubicBezTo>
                <a:cubicBezTo>
                  <a:pt x="1511" y="334"/>
                  <a:pt x="1513" y="337"/>
                  <a:pt x="1514" y="341"/>
                </a:cubicBezTo>
                <a:cubicBezTo>
                  <a:pt x="1509" y="334"/>
                  <a:pt x="1500" y="339"/>
                  <a:pt x="1496" y="341"/>
                </a:cubicBezTo>
                <a:cubicBezTo>
                  <a:pt x="1499" y="347"/>
                  <a:pt x="1500" y="336"/>
                  <a:pt x="1502" y="344"/>
                </a:cubicBezTo>
                <a:cubicBezTo>
                  <a:pt x="1503" y="349"/>
                  <a:pt x="1499" y="343"/>
                  <a:pt x="1497" y="349"/>
                </a:cubicBezTo>
                <a:cubicBezTo>
                  <a:pt x="1496" y="346"/>
                  <a:pt x="1495" y="344"/>
                  <a:pt x="1494" y="341"/>
                </a:cubicBezTo>
                <a:cubicBezTo>
                  <a:pt x="1492" y="340"/>
                  <a:pt x="1493" y="345"/>
                  <a:pt x="1488" y="343"/>
                </a:cubicBezTo>
                <a:cubicBezTo>
                  <a:pt x="1490" y="349"/>
                  <a:pt x="1493" y="342"/>
                  <a:pt x="1494" y="345"/>
                </a:cubicBezTo>
                <a:cubicBezTo>
                  <a:pt x="1494" y="349"/>
                  <a:pt x="1489" y="355"/>
                  <a:pt x="1484" y="353"/>
                </a:cubicBezTo>
                <a:cubicBezTo>
                  <a:pt x="1485" y="355"/>
                  <a:pt x="1485" y="357"/>
                  <a:pt x="1486" y="359"/>
                </a:cubicBezTo>
                <a:cubicBezTo>
                  <a:pt x="1488" y="352"/>
                  <a:pt x="1493" y="361"/>
                  <a:pt x="1488" y="358"/>
                </a:cubicBezTo>
                <a:cubicBezTo>
                  <a:pt x="1491" y="360"/>
                  <a:pt x="1499" y="357"/>
                  <a:pt x="1499" y="355"/>
                </a:cubicBezTo>
                <a:cubicBezTo>
                  <a:pt x="1504" y="355"/>
                  <a:pt x="1501" y="362"/>
                  <a:pt x="1505" y="368"/>
                </a:cubicBezTo>
                <a:cubicBezTo>
                  <a:pt x="1501" y="368"/>
                  <a:pt x="1502" y="364"/>
                  <a:pt x="1501" y="361"/>
                </a:cubicBezTo>
                <a:cubicBezTo>
                  <a:pt x="1496" y="362"/>
                  <a:pt x="1503" y="370"/>
                  <a:pt x="1504" y="375"/>
                </a:cubicBezTo>
                <a:cubicBezTo>
                  <a:pt x="1500" y="374"/>
                  <a:pt x="1499" y="368"/>
                  <a:pt x="1497" y="362"/>
                </a:cubicBezTo>
                <a:cubicBezTo>
                  <a:pt x="1495" y="368"/>
                  <a:pt x="1500" y="375"/>
                  <a:pt x="1501" y="379"/>
                </a:cubicBezTo>
                <a:cubicBezTo>
                  <a:pt x="1504" y="387"/>
                  <a:pt x="1497" y="372"/>
                  <a:pt x="1492" y="364"/>
                </a:cubicBezTo>
                <a:cubicBezTo>
                  <a:pt x="1491" y="366"/>
                  <a:pt x="1496" y="379"/>
                  <a:pt x="1498" y="380"/>
                </a:cubicBezTo>
                <a:cubicBezTo>
                  <a:pt x="1496" y="386"/>
                  <a:pt x="1493" y="369"/>
                  <a:pt x="1490" y="368"/>
                </a:cubicBezTo>
                <a:cubicBezTo>
                  <a:pt x="1489" y="369"/>
                  <a:pt x="1490" y="371"/>
                  <a:pt x="1488" y="372"/>
                </a:cubicBezTo>
                <a:cubicBezTo>
                  <a:pt x="1496" y="395"/>
                  <a:pt x="1489" y="376"/>
                  <a:pt x="1483" y="368"/>
                </a:cubicBezTo>
                <a:cubicBezTo>
                  <a:pt x="1482" y="370"/>
                  <a:pt x="1485" y="375"/>
                  <a:pt x="1481" y="374"/>
                </a:cubicBezTo>
                <a:cubicBezTo>
                  <a:pt x="1477" y="367"/>
                  <a:pt x="1478" y="358"/>
                  <a:pt x="1472" y="349"/>
                </a:cubicBezTo>
                <a:cubicBezTo>
                  <a:pt x="1474" y="344"/>
                  <a:pt x="1475" y="351"/>
                  <a:pt x="1477" y="354"/>
                </a:cubicBezTo>
                <a:cubicBezTo>
                  <a:pt x="1477" y="349"/>
                  <a:pt x="1483" y="349"/>
                  <a:pt x="1479" y="343"/>
                </a:cubicBezTo>
                <a:cubicBezTo>
                  <a:pt x="1477" y="343"/>
                  <a:pt x="1478" y="346"/>
                  <a:pt x="1479" y="348"/>
                </a:cubicBezTo>
                <a:cubicBezTo>
                  <a:pt x="1476" y="348"/>
                  <a:pt x="1475" y="340"/>
                  <a:pt x="1474" y="337"/>
                </a:cubicBezTo>
                <a:cubicBezTo>
                  <a:pt x="1471" y="338"/>
                  <a:pt x="1475" y="343"/>
                  <a:pt x="1476" y="346"/>
                </a:cubicBezTo>
                <a:cubicBezTo>
                  <a:pt x="1472" y="345"/>
                  <a:pt x="1468" y="343"/>
                  <a:pt x="1465" y="340"/>
                </a:cubicBezTo>
                <a:cubicBezTo>
                  <a:pt x="1464" y="341"/>
                  <a:pt x="1466" y="344"/>
                  <a:pt x="1466" y="346"/>
                </a:cubicBezTo>
                <a:cubicBezTo>
                  <a:pt x="1469" y="350"/>
                  <a:pt x="1462" y="343"/>
                  <a:pt x="1462" y="337"/>
                </a:cubicBezTo>
                <a:cubicBezTo>
                  <a:pt x="1460" y="340"/>
                  <a:pt x="1464" y="346"/>
                  <a:pt x="1465" y="353"/>
                </a:cubicBezTo>
                <a:cubicBezTo>
                  <a:pt x="1461" y="356"/>
                  <a:pt x="1464" y="347"/>
                  <a:pt x="1460" y="348"/>
                </a:cubicBezTo>
                <a:cubicBezTo>
                  <a:pt x="1458" y="352"/>
                  <a:pt x="1463" y="355"/>
                  <a:pt x="1462" y="359"/>
                </a:cubicBezTo>
                <a:cubicBezTo>
                  <a:pt x="1460" y="358"/>
                  <a:pt x="1459" y="355"/>
                  <a:pt x="1458" y="352"/>
                </a:cubicBezTo>
                <a:cubicBezTo>
                  <a:pt x="1455" y="354"/>
                  <a:pt x="1456" y="359"/>
                  <a:pt x="1453" y="352"/>
                </a:cubicBezTo>
                <a:cubicBezTo>
                  <a:pt x="1451" y="353"/>
                  <a:pt x="1453" y="357"/>
                  <a:pt x="1450" y="357"/>
                </a:cubicBezTo>
                <a:cubicBezTo>
                  <a:pt x="1446" y="354"/>
                  <a:pt x="1447" y="351"/>
                  <a:pt x="1443" y="347"/>
                </a:cubicBezTo>
                <a:cubicBezTo>
                  <a:pt x="1438" y="353"/>
                  <a:pt x="1429" y="354"/>
                  <a:pt x="1425" y="354"/>
                </a:cubicBezTo>
                <a:cubicBezTo>
                  <a:pt x="1424" y="355"/>
                  <a:pt x="1424" y="358"/>
                  <a:pt x="1425" y="360"/>
                </a:cubicBezTo>
                <a:cubicBezTo>
                  <a:pt x="1423" y="361"/>
                  <a:pt x="1423" y="358"/>
                  <a:pt x="1422" y="356"/>
                </a:cubicBezTo>
                <a:cubicBezTo>
                  <a:pt x="1419" y="359"/>
                  <a:pt x="1421" y="365"/>
                  <a:pt x="1417" y="358"/>
                </a:cubicBezTo>
                <a:cubicBezTo>
                  <a:pt x="1419" y="363"/>
                  <a:pt x="1413" y="366"/>
                  <a:pt x="1410" y="370"/>
                </a:cubicBezTo>
                <a:cubicBezTo>
                  <a:pt x="1409" y="367"/>
                  <a:pt x="1405" y="367"/>
                  <a:pt x="1405" y="361"/>
                </a:cubicBezTo>
                <a:cubicBezTo>
                  <a:pt x="1403" y="363"/>
                  <a:pt x="1407" y="370"/>
                  <a:pt x="1408" y="375"/>
                </a:cubicBezTo>
                <a:cubicBezTo>
                  <a:pt x="1410" y="377"/>
                  <a:pt x="1413" y="376"/>
                  <a:pt x="1414" y="379"/>
                </a:cubicBezTo>
                <a:cubicBezTo>
                  <a:pt x="1417" y="376"/>
                  <a:pt x="1417" y="375"/>
                  <a:pt x="1414" y="371"/>
                </a:cubicBezTo>
                <a:cubicBezTo>
                  <a:pt x="1418" y="373"/>
                  <a:pt x="1421" y="379"/>
                  <a:pt x="1426" y="375"/>
                </a:cubicBezTo>
                <a:cubicBezTo>
                  <a:pt x="1427" y="381"/>
                  <a:pt x="1425" y="379"/>
                  <a:pt x="1426" y="385"/>
                </a:cubicBezTo>
                <a:cubicBezTo>
                  <a:pt x="1423" y="387"/>
                  <a:pt x="1417" y="387"/>
                  <a:pt x="1416" y="390"/>
                </a:cubicBezTo>
                <a:cubicBezTo>
                  <a:pt x="1419" y="396"/>
                  <a:pt x="1420" y="389"/>
                  <a:pt x="1424" y="389"/>
                </a:cubicBezTo>
                <a:cubicBezTo>
                  <a:pt x="1425" y="393"/>
                  <a:pt x="1420" y="393"/>
                  <a:pt x="1421" y="397"/>
                </a:cubicBezTo>
                <a:cubicBezTo>
                  <a:pt x="1424" y="402"/>
                  <a:pt x="1422" y="388"/>
                  <a:pt x="1425" y="397"/>
                </a:cubicBezTo>
                <a:cubicBezTo>
                  <a:pt x="1427" y="394"/>
                  <a:pt x="1434" y="382"/>
                  <a:pt x="1435" y="390"/>
                </a:cubicBezTo>
                <a:cubicBezTo>
                  <a:pt x="1439" y="390"/>
                  <a:pt x="1435" y="385"/>
                  <a:pt x="1436" y="383"/>
                </a:cubicBezTo>
                <a:cubicBezTo>
                  <a:pt x="1438" y="383"/>
                  <a:pt x="1438" y="387"/>
                  <a:pt x="1439" y="389"/>
                </a:cubicBezTo>
                <a:cubicBezTo>
                  <a:pt x="1442" y="387"/>
                  <a:pt x="1442" y="384"/>
                  <a:pt x="1443" y="381"/>
                </a:cubicBezTo>
                <a:cubicBezTo>
                  <a:pt x="1445" y="383"/>
                  <a:pt x="1447" y="387"/>
                  <a:pt x="1449" y="392"/>
                </a:cubicBezTo>
                <a:cubicBezTo>
                  <a:pt x="1446" y="394"/>
                  <a:pt x="1445" y="391"/>
                  <a:pt x="1444" y="387"/>
                </a:cubicBezTo>
                <a:cubicBezTo>
                  <a:pt x="1441" y="389"/>
                  <a:pt x="1447" y="396"/>
                  <a:pt x="1441" y="395"/>
                </a:cubicBezTo>
                <a:cubicBezTo>
                  <a:pt x="1442" y="397"/>
                  <a:pt x="1446" y="399"/>
                  <a:pt x="1445" y="395"/>
                </a:cubicBezTo>
                <a:cubicBezTo>
                  <a:pt x="1449" y="395"/>
                  <a:pt x="1445" y="399"/>
                  <a:pt x="1447" y="401"/>
                </a:cubicBezTo>
                <a:cubicBezTo>
                  <a:pt x="1444" y="401"/>
                  <a:pt x="1441" y="399"/>
                  <a:pt x="1438" y="401"/>
                </a:cubicBezTo>
                <a:cubicBezTo>
                  <a:pt x="1449" y="405"/>
                  <a:pt x="1432" y="401"/>
                  <a:pt x="1437" y="408"/>
                </a:cubicBezTo>
                <a:cubicBezTo>
                  <a:pt x="1434" y="409"/>
                  <a:pt x="1433" y="405"/>
                  <a:pt x="1431" y="403"/>
                </a:cubicBezTo>
                <a:cubicBezTo>
                  <a:pt x="1432" y="411"/>
                  <a:pt x="1433" y="413"/>
                  <a:pt x="1428" y="404"/>
                </a:cubicBezTo>
                <a:cubicBezTo>
                  <a:pt x="1427" y="406"/>
                  <a:pt x="1427" y="407"/>
                  <a:pt x="1427" y="410"/>
                </a:cubicBezTo>
                <a:cubicBezTo>
                  <a:pt x="1425" y="409"/>
                  <a:pt x="1424" y="405"/>
                  <a:pt x="1423" y="403"/>
                </a:cubicBezTo>
                <a:cubicBezTo>
                  <a:pt x="1419" y="409"/>
                  <a:pt x="1428" y="416"/>
                  <a:pt x="1430" y="422"/>
                </a:cubicBezTo>
                <a:cubicBezTo>
                  <a:pt x="1424" y="423"/>
                  <a:pt x="1427" y="413"/>
                  <a:pt x="1421" y="417"/>
                </a:cubicBezTo>
                <a:cubicBezTo>
                  <a:pt x="1420" y="415"/>
                  <a:pt x="1421" y="414"/>
                  <a:pt x="1423" y="413"/>
                </a:cubicBezTo>
                <a:cubicBezTo>
                  <a:pt x="1422" y="408"/>
                  <a:pt x="1419" y="408"/>
                  <a:pt x="1418" y="403"/>
                </a:cubicBezTo>
                <a:cubicBezTo>
                  <a:pt x="1417" y="405"/>
                  <a:pt x="1418" y="409"/>
                  <a:pt x="1417" y="411"/>
                </a:cubicBezTo>
                <a:cubicBezTo>
                  <a:pt x="1415" y="412"/>
                  <a:pt x="1418" y="408"/>
                  <a:pt x="1415" y="406"/>
                </a:cubicBezTo>
                <a:cubicBezTo>
                  <a:pt x="1414" y="407"/>
                  <a:pt x="1414" y="408"/>
                  <a:pt x="1415" y="411"/>
                </a:cubicBezTo>
                <a:cubicBezTo>
                  <a:pt x="1410" y="402"/>
                  <a:pt x="1412" y="416"/>
                  <a:pt x="1406" y="410"/>
                </a:cubicBezTo>
                <a:cubicBezTo>
                  <a:pt x="1404" y="413"/>
                  <a:pt x="1409" y="414"/>
                  <a:pt x="1409" y="418"/>
                </a:cubicBezTo>
                <a:cubicBezTo>
                  <a:pt x="1411" y="417"/>
                  <a:pt x="1409" y="413"/>
                  <a:pt x="1412" y="413"/>
                </a:cubicBezTo>
                <a:cubicBezTo>
                  <a:pt x="1415" y="427"/>
                  <a:pt x="1419" y="419"/>
                  <a:pt x="1424" y="421"/>
                </a:cubicBezTo>
                <a:cubicBezTo>
                  <a:pt x="1424" y="424"/>
                  <a:pt x="1420" y="426"/>
                  <a:pt x="1415" y="426"/>
                </a:cubicBezTo>
                <a:cubicBezTo>
                  <a:pt x="1413" y="426"/>
                  <a:pt x="1417" y="431"/>
                  <a:pt x="1417" y="434"/>
                </a:cubicBezTo>
                <a:cubicBezTo>
                  <a:pt x="1414" y="436"/>
                  <a:pt x="1413" y="429"/>
                  <a:pt x="1412" y="427"/>
                </a:cubicBezTo>
                <a:cubicBezTo>
                  <a:pt x="1407" y="429"/>
                  <a:pt x="1413" y="435"/>
                  <a:pt x="1412" y="438"/>
                </a:cubicBezTo>
                <a:cubicBezTo>
                  <a:pt x="1407" y="436"/>
                  <a:pt x="1406" y="438"/>
                  <a:pt x="1402" y="442"/>
                </a:cubicBezTo>
                <a:cubicBezTo>
                  <a:pt x="1407" y="437"/>
                  <a:pt x="1395" y="436"/>
                  <a:pt x="1399" y="443"/>
                </a:cubicBezTo>
                <a:cubicBezTo>
                  <a:pt x="1395" y="441"/>
                  <a:pt x="1394" y="436"/>
                  <a:pt x="1393" y="432"/>
                </a:cubicBezTo>
                <a:cubicBezTo>
                  <a:pt x="1397" y="435"/>
                  <a:pt x="1402" y="426"/>
                  <a:pt x="1398" y="421"/>
                </a:cubicBezTo>
                <a:cubicBezTo>
                  <a:pt x="1396" y="422"/>
                  <a:pt x="1401" y="428"/>
                  <a:pt x="1397" y="427"/>
                </a:cubicBezTo>
                <a:cubicBezTo>
                  <a:pt x="1395" y="422"/>
                  <a:pt x="1393" y="421"/>
                  <a:pt x="1390" y="419"/>
                </a:cubicBezTo>
                <a:cubicBezTo>
                  <a:pt x="1387" y="420"/>
                  <a:pt x="1395" y="424"/>
                  <a:pt x="1390" y="424"/>
                </a:cubicBezTo>
                <a:cubicBezTo>
                  <a:pt x="1388" y="421"/>
                  <a:pt x="1389" y="420"/>
                  <a:pt x="1389" y="418"/>
                </a:cubicBezTo>
                <a:cubicBezTo>
                  <a:pt x="1387" y="415"/>
                  <a:pt x="1387" y="422"/>
                  <a:pt x="1385" y="414"/>
                </a:cubicBezTo>
                <a:cubicBezTo>
                  <a:pt x="1383" y="417"/>
                  <a:pt x="1388" y="421"/>
                  <a:pt x="1388" y="423"/>
                </a:cubicBezTo>
                <a:cubicBezTo>
                  <a:pt x="1386" y="421"/>
                  <a:pt x="1383" y="422"/>
                  <a:pt x="1382" y="415"/>
                </a:cubicBezTo>
                <a:cubicBezTo>
                  <a:pt x="1380" y="419"/>
                  <a:pt x="1378" y="428"/>
                  <a:pt x="1373" y="422"/>
                </a:cubicBezTo>
                <a:cubicBezTo>
                  <a:pt x="1371" y="425"/>
                  <a:pt x="1375" y="432"/>
                  <a:pt x="1376" y="437"/>
                </a:cubicBezTo>
                <a:cubicBezTo>
                  <a:pt x="1380" y="437"/>
                  <a:pt x="1376" y="432"/>
                  <a:pt x="1380" y="434"/>
                </a:cubicBezTo>
                <a:cubicBezTo>
                  <a:pt x="1380" y="436"/>
                  <a:pt x="1378" y="437"/>
                  <a:pt x="1380" y="440"/>
                </a:cubicBezTo>
                <a:cubicBezTo>
                  <a:pt x="1375" y="441"/>
                  <a:pt x="1374" y="439"/>
                  <a:pt x="1371" y="443"/>
                </a:cubicBezTo>
                <a:cubicBezTo>
                  <a:pt x="1372" y="444"/>
                  <a:pt x="1373" y="445"/>
                  <a:pt x="1374" y="447"/>
                </a:cubicBezTo>
                <a:cubicBezTo>
                  <a:pt x="1376" y="444"/>
                  <a:pt x="1379" y="445"/>
                  <a:pt x="1383" y="445"/>
                </a:cubicBezTo>
                <a:cubicBezTo>
                  <a:pt x="1376" y="451"/>
                  <a:pt x="1366" y="455"/>
                  <a:pt x="1356" y="453"/>
                </a:cubicBezTo>
                <a:cubicBezTo>
                  <a:pt x="1355" y="456"/>
                  <a:pt x="1353" y="457"/>
                  <a:pt x="1352" y="459"/>
                </a:cubicBezTo>
                <a:cubicBezTo>
                  <a:pt x="1359" y="460"/>
                  <a:pt x="1347" y="467"/>
                  <a:pt x="1349" y="474"/>
                </a:cubicBezTo>
                <a:cubicBezTo>
                  <a:pt x="1347" y="471"/>
                  <a:pt x="1340" y="473"/>
                  <a:pt x="1341" y="477"/>
                </a:cubicBezTo>
                <a:cubicBezTo>
                  <a:pt x="1339" y="474"/>
                  <a:pt x="1335" y="477"/>
                  <a:pt x="1334" y="472"/>
                </a:cubicBezTo>
                <a:cubicBezTo>
                  <a:pt x="1333" y="473"/>
                  <a:pt x="1332" y="475"/>
                  <a:pt x="1333" y="478"/>
                </a:cubicBezTo>
                <a:cubicBezTo>
                  <a:pt x="1329" y="478"/>
                  <a:pt x="1328" y="469"/>
                  <a:pt x="1324" y="469"/>
                </a:cubicBezTo>
                <a:cubicBezTo>
                  <a:pt x="1322" y="472"/>
                  <a:pt x="1329" y="475"/>
                  <a:pt x="1325" y="477"/>
                </a:cubicBezTo>
                <a:cubicBezTo>
                  <a:pt x="1321" y="480"/>
                  <a:pt x="1321" y="467"/>
                  <a:pt x="1317" y="470"/>
                </a:cubicBezTo>
                <a:cubicBezTo>
                  <a:pt x="1315" y="471"/>
                  <a:pt x="1319" y="477"/>
                  <a:pt x="1320" y="481"/>
                </a:cubicBezTo>
                <a:cubicBezTo>
                  <a:pt x="1317" y="482"/>
                  <a:pt x="1314" y="473"/>
                  <a:pt x="1315" y="470"/>
                </a:cubicBezTo>
                <a:cubicBezTo>
                  <a:pt x="1311" y="474"/>
                  <a:pt x="1317" y="478"/>
                  <a:pt x="1317" y="485"/>
                </a:cubicBezTo>
                <a:cubicBezTo>
                  <a:pt x="1314" y="484"/>
                  <a:pt x="1311" y="474"/>
                  <a:pt x="1312" y="472"/>
                </a:cubicBezTo>
                <a:cubicBezTo>
                  <a:pt x="1311" y="472"/>
                  <a:pt x="1311" y="472"/>
                  <a:pt x="1310" y="472"/>
                </a:cubicBezTo>
                <a:cubicBezTo>
                  <a:pt x="1310" y="474"/>
                  <a:pt x="1313" y="483"/>
                  <a:pt x="1314" y="484"/>
                </a:cubicBezTo>
                <a:cubicBezTo>
                  <a:pt x="1314" y="487"/>
                  <a:pt x="1312" y="486"/>
                  <a:pt x="1311" y="483"/>
                </a:cubicBezTo>
                <a:cubicBezTo>
                  <a:pt x="1309" y="484"/>
                  <a:pt x="1310" y="486"/>
                  <a:pt x="1308" y="486"/>
                </a:cubicBezTo>
                <a:cubicBezTo>
                  <a:pt x="1305" y="483"/>
                  <a:pt x="1308" y="478"/>
                  <a:pt x="1305" y="477"/>
                </a:cubicBezTo>
                <a:cubicBezTo>
                  <a:pt x="1304" y="472"/>
                  <a:pt x="1308" y="478"/>
                  <a:pt x="1308" y="481"/>
                </a:cubicBezTo>
                <a:cubicBezTo>
                  <a:pt x="1309" y="480"/>
                  <a:pt x="1309" y="478"/>
                  <a:pt x="1309" y="476"/>
                </a:cubicBezTo>
                <a:cubicBezTo>
                  <a:pt x="1306" y="473"/>
                  <a:pt x="1304" y="475"/>
                  <a:pt x="1302" y="477"/>
                </a:cubicBezTo>
                <a:cubicBezTo>
                  <a:pt x="1303" y="478"/>
                  <a:pt x="1304" y="480"/>
                  <a:pt x="1305" y="482"/>
                </a:cubicBezTo>
                <a:cubicBezTo>
                  <a:pt x="1306" y="483"/>
                  <a:pt x="1296" y="475"/>
                  <a:pt x="1295" y="481"/>
                </a:cubicBezTo>
                <a:cubicBezTo>
                  <a:pt x="1294" y="474"/>
                  <a:pt x="1288" y="487"/>
                  <a:pt x="1283" y="480"/>
                </a:cubicBezTo>
                <a:cubicBezTo>
                  <a:pt x="1279" y="485"/>
                  <a:pt x="1271" y="485"/>
                  <a:pt x="1275" y="493"/>
                </a:cubicBezTo>
                <a:cubicBezTo>
                  <a:pt x="1273" y="494"/>
                  <a:pt x="1273" y="488"/>
                  <a:pt x="1272" y="486"/>
                </a:cubicBezTo>
                <a:cubicBezTo>
                  <a:pt x="1269" y="489"/>
                  <a:pt x="1273" y="492"/>
                  <a:pt x="1274" y="500"/>
                </a:cubicBezTo>
                <a:cubicBezTo>
                  <a:pt x="1277" y="495"/>
                  <a:pt x="1281" y="497"/>
                  <a:pt x="1289" y="496"/>
                </a:cubicBezTo>
                <a:cubicBezTo>
                  <a:pt x="1289" y="500"/>
                  <a:pt x="1283" y="500"/>
                  <a:pt x="1282" y="499"/>
                </a:cubicBezTo>
                <a:cubicBezTo>
                  <a:pt x="1280" y="500"/>
                  <a:pt x="1285" y="501"/>
                  <a:pt x="1284" y="505"/>
                </a:cubicBezTo>
                <a:cubicBezTo>
                  <a:pt x="1279" y="500"/>
                  <a:pt x="1281" y="506"/>
                  <a:pt x="1284" y="511"/>
                </a:cubicBezTo>
                <a:cubicBezTo>
                  <a:pt x="1282" y="512"/>
                  <a:pt x="1281" y="508"/>
                  <a:pt x="1279" y="505"/>
                </a:cubicBezTo>
                <a:cubicBezTo>
                  <a:pt x="1281" y="514"/>
                  <a:pt x="1279" y="510"/>
                  <a:pt x="1280" y="516"/>
                </a:cubicBezTo>
                <a:cubicBezTo>
                  <a:pt x="1278" y="518"/>
                  <a:pt x="1277" y="515"/>
                  <a:pt x="1276" y="512"/>
                </a:cubicBezTo>
                <a:cubicBezTo>
                  <a:pt x="1271" y="518"/>
                  <a:pt x="1249" y="524"/>
                  <a:pt x="1247" y="533"/>
                </a:cubicBezTo>
                <a:cubicBezTo>
                  <a:pt x="1245" y="533"/>
                  <a:pt x="1245" y="526"/>
                  <a:pt x="1243" y="524"/>
                </a:cubicBezTo>
                <a:cubicBezTo>
                  <a:pt x="1241" y="524"/>
                  <a:pt x="1245" y="529"/>
                  <a:pt x="1245" y="532"/>
                </a:cubicBezTo>
                <a:cubicBezTo>
                  <a:pt x="1232" y="530"/>
                  <a:pt x="1231" y="542"/>
                  <a:pt x="1226" y="542"/>
                </a:cubicBezTo>
                <a:cubicBezTo>
                  <a:pt x="1229" y="542"/>
                  <a:pt x="1233" y="553"/>
                  <a:pt x="1232" y="556"/>
                </a:cubicBezTo>
                <a:cubicBezTo>
                  <a:pt x="1239" y="554"/>
                  <a:pt x="1239" y="554"/>
                  <a:pt x="1245" y="553"/>
                </a:cubicBezTo>
                <a:cubicBezTo>
                  <a:pt x="1245" y="550"/>
                  <a:pt x="1243" y="550"/>
                  <a:pt x="1242" y="548"/>
                </a:cubicBezTo>
                <a:cubicBezTo>
                  <a:pt x="1242" y="554"/>
                  <a:pt x="1238" y="548"/>
                  <a:pt x="1236" y="543"/>
                </a:cubicBezTo>
                <a:cubicBezTo>
                  <a:pt x="1234" y="543"/>
                  <a:pt x="1237" y="552"/>
                  <a:pt x="1238" y="551"/>
                </a:cubicBezTo>
                <a:cubicBezTo>
                  <a:pt x="1240" y="554"/>
                  <a:pt x="1235" y="553"/>
                  <a:pt x="1234" y="554"/>
                </a:cubicBezTo>
                <a:cubicBezTo>
                  <a:pt x="1234" y="549"/>
                  <a:pt x="1232" y="547"/>
                  <a:pt x="1229" y="542"/>
                </a:cubicBezTo>
                <a:cubicBezTo>
                  <a:pt x="1233" y="542"/>
                  <a:pt x="1235" y="539"/>
                  <a:pt x="1237" y="538"/>
                </a:cubicBezTo>
                <a:cubicBezTo>
                  <a:pt x="1239" y="540"/>
                  <a:pt x="1239" y="546"/>
                  <a:pt x="1241" y="545"/>
                </a:cubicBezTo>
                <a:cubicBezTo>
                  <a:pt x="1239" y="537"/>
                  <a:pt x="1248" y="537"/>
                  <a:pt x="1255" y="535"/>
                </a:cubicBezTo>
                <a:cubicBezTo>
                  <a:pt x="1256" y="537"/>
                  <a:pt x="1252" y="536"/>
                  <a:pt x="1253" y="539"/>
                </a:cubicBezTo>
                <a:cubicBezTo>
                  <a:pt x="1256" y="543"/>
                  <a:pt x="1256" y="537"/>
                  <a:pt x="1259" y="537"/>
                </a:cubicBezTo>
                <a:cubicBezTo>
                  <a:pt x="1261" y="539"/>
                  <a:pt x="1255" y="545"/>
                  <a:pt x="1249" y="545"/>
                </a:cubicBezTo>
                <a:cubicBezTo>
                  <a:pt x="1255" y="545"/>
                  <a:pt x="1270" y="544"/>
                  <a:pt x="1265" y="538"/>
                </a:cubicBezTo>
                <a:cubicBezTo>
                  <a:pt x="1269" y="539"/>
                  <a:pt x="1266" y="544"/>
                  <a:pt x="1269" y="549"/>
                </a:cubicBezTo>
                <a:cubicBezTo>
                  <a:pt x="1268" y="544"/>
                  <a:pt x="1271" y="543"/>
                  <a:pt x="1268" y="539"/>
                </a:cubicBezTo>
                <a:cubicBezTo>
                  <a:pt x="1272" y="541"/>
                  <a:pt x="1275" y="549"/>
                  <a:pt x="1282" y="546"/>
                </a:cubicBezTo>
                <a:cubicBezTo>
                  <a:pt x="1284" y="550"/>
                  <a:pt x="1280" y="556"/>
                  <a:pt x="1281" y="549"/>
                </a:cubicBezTo>
                <a:cubicBezTo>
                  <a:pt x="1280" y="550"/>
                  <a:pt x="1279" y="551"/>
                  <a:pt x="1280" y="553"/>
                </a:cubicBezTo>
                <a:cubicBezTo>
                  <a:pt x="1281" y="556"/>
                  <a:pt x="1284" y="552"/>
                  <a:pt x="1286" y="554"/>
                </a:cubicBezTo>
                <a:cubicBezTo>
                  <a:pt x="1288" y="553"/>
                  <a:pt x="1288" y="551"/>
                  <a:pt x="1286" y="548"/>
                </a:cubicBezTo>
                <a:cubicBezTo>
                  <a:pt x="1290" y="548"/>
                  <a:pt x="1287" y="551"/>
                  <a:pt x="1290" y="553"/>
                </a:cubicBezTo>
                <a:cubicBezTo>
                  <a:pt x="1292" y="552"/>
                  <a:pt x="1292" y="550"/>
                  <a:pt x="1294" y="550"/>
                </a:cubicBezTo>
                <a:cubicBezTo>
                  <a:pt x="1292" y="548"/>
                  <a:pt x="1289" y="550"/>
                  <a:pt x="1288" y="543"/>
                </a:cubicBezTo>
                <a:cubicBezTo>
                  <a:pt x="1295" y="548"/>
                  <a:pt x="1290" y="544"/>
                  <a:pt x="1293" y="540"/>
                </a:cubicBezTo>
                <a:cubicBezTo>
                  <a:pt x="1294" y="545"/>
                  <a:pt x="1296" y="543"/>
                  <a:pt x="1297" y="547"/>
                </a:cubicBezTo>
                <a:cubicBezTo>
                  <a:pt x="1295" y="540"/>
                  <a:pt x="1301" y="546"/>
                  <a:pt x="1298" y="538"/>
                </a:cubicBezTo>
                <a:cubicBezTo>
                  <a:pt x="1304" y="541"/>
                  <a:pt x="1307" y="543"/>
                  <a:pt x="1313" y="536"/>
                </a:cubicBezTo>
                <a:cubicBezTo>
                  <a:pt x="1296" y="538"/>
                  <a:pt x="1313" y="535"/>
                  <a:pt x="1317" y="528"/>
                </a:cubicBezTo>
                <a:cubicBezTo>
                  <a:pt x="1318" y="531"/>
                  <a:pt x="1323" y="535"/>
                  <a:pt x="1321" y="537"/>
                </a:cubicBezTo>
                <a:cubicBezTo>
                  <a:pt x="1326" y="543"/>
                  <a:pt x="1328" y="537"/>
                  <a:pt x="1335" y="537"/>
                </a:cubicBezTo>
                <a:cubicBezTo>
                  <a:pt x="1334" y="534"/>
                  <a:pt x="1335" y="532"/>
                  <a:pt x="1333" y="529"/>
                </a:cubicBezTo>
                <a:cubicBezTo>
                  <a:pt x="1332" y="527"/>
                  <a:pt x="1332" y="531"/>
                  <a:pt x="1330" y="531"/>
                </a:cubicBezTo>
                <a:cubicBezTo>
                  <a:pt x="1330" y="528"/>
                  <a:pt x="1328" y="524"/>
                  <a:pt x="1331" y="523"/>
                </a:cubicBezTo>
                <a:cubicBezTo>
                  <a:pt x="1330" y="521"/>
                  <a:pt x="1328" y="521"/>
                  <a:pt x="1326" y="522"/>
                </a:cubicBezTo>
                <a:cubicBezTo>
                  <a:pt x="1327" y="519"/>
                  <a:pt x="1333" y="513"/>
                  <a:pt x="1338" y="523"/>
                </a:cubicBezTo>
                <a:cubicBezTo>
                  <a:pt x="1336" y="524"/>
                  <a:pt x="1334" y="522"/>
                  <a:pt x="1332" y="522"/>
                </a:cubicBezTo>
                <a:cubicBezTo>
                  <a:pt x="1333" y="529"/>
                  <a:pt x="1337" y="523"/>
                  <a:pt x="1339" y="526"/>
                </a:cubicBezTo>
                <a:cubicBezTo>
                  <a:pt x="1341" y="530"/>
                  <a:pt x="1337" y="534"/>
                  <a:pt x="1341" y="537"/>
                </a:cubicBezTo>
                <a:cubicBezTo>
                  <a:pt x="1340" y="529"/>
                  <a:pt x="1346" y="533"/>
                  <a:pt x="1350" y="529"/>
                </a:cubicBezTo>
                <a:cubicBezTo>
                  <a:pt x="1351" y="533"/>
                  <a:pt x="1352" y="534"/>
                  <a:pt x="1355" y="532"/>
                </a:cubicBezTo>
                <a:cubicBezTo>
                  <a:pt x="1351" y="528"/>
                  <a:pt x="1351" y="529"/>
                  <a:pt x="1356" y="527"/>
                </a:cubicBezTo>
                <a:cubicBezTo>
                  <a:pt x="1357" y="528"/>
                  <a:pt x="1357" y="530"/>
                  <a:pt x="1358" y="531"/>
                </a:cubicBezTo>
                <a:cubicBezTo>
                  <a:pt x="1366" y="523"/>
                  <a:pt x="1378" y="529"/>
                  <a:pt x="1381" y="520"/>
                </a:cubicBezTo>
                <a:cubicBezTo>
                  <a:pt x="1382" y="519"/>
                  <a:pt x="1383" y="522"/>
                  <a:pt x="1384" y="524"/>
                </a:cubicBezTo>
                <a:cubicBezTo>
                  <a:pt x="1389" y="523"/>
                  <a:pt x="1385" y="510"/>
                  <a:pt x="1391" y="520"/>
                </a:cubicBezTo>
                <a:cubicBezTo>
                  <a:pt x="1392" y="519"/>
                  <a:pt x="1391" y="517"/>
                  <a:pt x="1390" y="515"/>
                </a:cubicBezTo>
                <a:cubicBezTo>
                  <a:pt x="1392" y="515"/>
                  <a:pt x="1393" y="516"/>
                  <a:pt x="1394" y="518"/>
                </a:cubicBezTo>
                <a:cubicBezTo>
                  <a:pt x="1397" y="518"/>
                  <a:pt x="1391" y="512"/>
                  <a:pt x="1395" y="513"/>
                </a:cubicBezTo>
                <a:cubicBezTo>
                  <a:pt x="1396" y="515"/>
                  <a:pt x="1397" y="517"/>
                  <a:pt x="1398" y="519"/>
                </a:cubicBezTo>
                <a:cubicBezTo>
                  <a:pt x="1399" y="518"/>
                  <a:pt x="1399" y="515"/>
                  <a:pt x="1398" y="512"/>
                </a:cubicBezTo>
                <a:cubicBezTo>
                  <a:pt x="1403" y="522"/>
                  <a:pt x="1409" y="501"/>
                  <a:pt x="1415" y="511"/>
                </a:cubicBezTo>
                <a:cubicBezTo>
                  <a:pt x="1417" y="510"/>
                  <a:pt x="1415" y="501"/>
                  <a:pt x="1418" y="510"/>
                </a:cubicBezTo>
                <a:cubicBezTo>
                  <a:pt x="1422" y="507"/>
                  <a:pt x="1426" y="500"/>
                  <a:pt x="1429" y="508"/>
                </a:cubicBezTo>
                <a:cubicBezTo>
                  <a:pt x="1430" y="506"/>
                  <a:pt x="1429" y="504"/>
                  <a:pt x="1432" y="504"/>
                </a:cubicBezTo>
                <a:cubicBezTo>
                  <a:pt x="1433" y="508"/>
                  <a:pt x="1436" y="505"/>
                  <a:pt x="1437" y="512"/>
                </a:cubicBezTo>
                <a:cubicBezTo>
                  <a:pt x="1438" y="510"/>
                  <a:pt x="1435" y="505"/>
                  <a:pt x="1437" y="503"/>
                </a:cubicBezTo>
                <a:cubicBezTo>
                  <a:pt x="1441" y="504"/>
                  <a:pt x="1439" y="509"/>
                  <a:pt x="1439" y="511"/>
                </a:cubicBezTo>
                <a:cubicBezTo>
                  <a:pt x="1440" y="510"/>
                  <a:pt x="1447" y="509"/>
                  <a:pt x="1442" y="505"/>
                </a:cubicBezTo>
                <a:cubicBezTo>
                  <a:pt x="1440" y="500"/>
                  <a:pt x="1446" y="507"/>
                  <a:pt x="1444" y="503"/>
                </a:cubicBezTo>
                <a:cubicBezTo>
                  <a:pt x="1447" y="502"/>
                  <a:pt x="1448" y="509"/>
                  <a:pt x="1444" y="508"/>
                </a:cubicBezTo>
                <a:cubicBezTo>
                  <a:pt x="1447" y="513"/>
                  <a:pt x="1449" y="502"/>
                  <a:pt x="1450" y="509"/>
                </a:cubicBezTo>
                <a:cubicBezTo>
                  <a:pt x="1442" y="512"/>
                  <a:pt x="1436" y="514"/>
                  <a:pt x="1431" y="517"/>
                </a:cubicBezTo>
                <a:cubicBezTo>
                  <a:pt x="1431" y="515"/>
                  <a:pt x="1430" y="513"/>
                  <a:pt x="1429" y="511"/>
                </a:cubicBezTo>
                <a:cubicBezTo>
                  <a:pt x="1428" y="512"/>
                  <a:pt x="1430" y="515"/>
                  <a:pt x="1430" y="517"/>
                </a:cubicBezTo>
                <a:cubicBezTo>
                  <a:pt x="1426" y="518"/>
                  <a:pt x="1420" y="519"/>
                  <a:pt x="1413" y="523"/>
                </a:cubicBezTo>
                <a:cubicBezTo>
                  <a:pt x="1410" y="518"/>
                  <a:pt x="1422" y="517"/>
                  <a:pt x="1425" y="516"/>
                </a:cubicBezTo>
                <a:cubicBezTo>
                  <a:pt x="1420" y="513"/>
                  <a:pt x="1410" y="516"/>
                  <a:pt x="1411" y="523"/>
                </a:cubicBezTo>
                <a:cubicBezTo>
                  <a:pt x="1406" y="519"/>
                  <a:pt x="1403" y="522"/>
                  <a:pt x="1400" y="521"/>
                </a:cubicBezTo>
                <a:cubicBezTo>
                  <a:pt x="1398" y="522"/>
                  <a:pt x="1400" y="525"/>
                  <a:pt x="1401" y="524"/>
                </a:cubicBezTo>
                <a:cubicBezTo>
                  <a:pt x="1401" y="529"/>
                  <a:pt x="1397" y="524"/>
                  <a:pt x="1396" y="523"/>
                </a:cubicBezTo>
                <a:cubicBezTo>
                  <a:pt x="1395" y="526"/>
                  <a:pt x="1389" y="525"/>
                  <a:pt x="1394" y="530"/>
                </a:cubicBezTo>
                <a:cubicBezTo>
                  <a:pt x="1393" y="530"/>
                  <a:pt x="1391" y="528"/>
                  <a:pt x="1390" y="525"/>
                </a:cubicBezTo>
                <a:cubicBezTo>
                  <a:pt x="1390" y="526"/>
                  <a:pt x="1389" y="527"/>
                  <a:pt x="1387" y="527"/>
                </a:cubicBezTo>
                <a:cubicBezTo>
                  <a:pt x="1388" y="528"/>
                  <a:pt x="1389" y="529"/>
                  <a:pt x="1390" y="532"/>
                </a:cubicBezTo>
                <a:cubicBezTo>
                  <a:pt x="1388" y="531"/>
                  <a:pt x="1387" y="529"/>
                  <a:pt x="1386" y="526"/>
                </a:cubicBezTo>
                <a:cubicBezTo>
                  <a:pt x="1385" y="527"/>
                  <a:pt x="1386" y="530"/>
                  <a:pt x="1387" y="533"/>
                </a:cubicBezTo>
                <a:cubicBezTo>
                  <a:pt x="1383" y="526"/>
                  <a:pt x="1381" y="533"/>
                  <a:pt x="1377" y="531"/>
                </a:cubicBezTo>
                <a:cubicBezTo>
                  <a:pt x="1383" y="537"/>
                  <a:pt x="1372" y="535"/>
                  <a:pt x="1370" y="537"/>
                </a:cubicBezTo>
                <a:cubicBezTo>
                  <a:pt x="1370" y="537"/>
                  <a:pt x="1370" y="542"/>
                  <a:pt x="1371" y="542"/>
                </a:cubicBezTo>
                <a:cubicBezTo>
                  <a:pt x="1370" y="542"/>
                  <a:pt x="1364" y="535"/>
                  <a:pt x="1363" y="541"/>
                </a:cubicBezTo>
                <a:cubicBezTo>
                  <a:pt x="1364" y="539"/>
                  <a:pt x="1364" y="538"/>
                  <a:pt x="1363" y="536"/>
                </a:cubicBezTo>
                <a:cubicBezTo>
                  <a:pt x="1362" y="537"/>
                  <a:pt x="1362" y="540"/>
                  <a:pt x="1363" y="543"/>
                </a:cubicBezTo>
                <a:cubicBezTo>
                  <a:pt x="1361" y="543"/>
                  <a:pt x="1361" y="539"/>
                  <a:pt x="1360" y="537"/>
                </a:cubicBezTo>
                <a:cubicBezTo>
                  <a:pt x="1359" y="543"/>
                  <a:pt x="1350" y="542"/>
                  <a:pt x="1350" y="540"/>
                </a:cubicBezTo>
                <a:cubicBezTo>
                  <a:pt x="1348" y="543"/>
                  <a:pt x="1353" y="545"/>
                  <a:pt x="1353" y="549"/>
                </a:cubicBezTo>
                <a:cubicBezTo>
                  <a:pt x="1351" y="550"/>
                  <a:pt x="1349" y="545"/>
                  <a:pt x="1348" y="541"/>
                </a:cubicBezTo>
                <a:cubicBezTo>
                  <a:pt x="1348" y="542"/>
                  <a:pt x="1347" y="543"/>
                  <a:pt x="1345" y="544"/>
                </a:cubicBezTo>
                <a:cubicBezTo>
                  <a:pt x="1346" y="548"/>
                  <a:pt x="1348" y="547"/>
                  <a:pt x="1349" y="551"/>
                </a:cubicBezTo>
                <a:cubicBezTo>
                  <a:pt x="1346" y="553"/>
                  <a:pt x="1346" y="542"/>
                  <a:pt x="1342" y="545"/>
                </a:cubicBezTo>
                <a:cubicBezTo>
                  <a:pt x="1340" y="545"/>
                  <a:pt x="1344" y="549"/>
                  <a:pt x="1345" y="549"/>
                </a:cubicBezTo>
                <a:cubicBezTo>
                  <a:pt x="1345" y="551"/>
                  <a:pt x="1342" y="551"/>
                  <a:pt x="1343" y="553"/>
                </a:cubicBezTo>
                <a:cubicBezTo>
                  <a:pt x="1340" y="554"/>
                  <a:pt x="1341" y="546"/>
                  <a:pt x="1338" y="550"/>
                </a:cubicBezTo>
                <a:cubicBezTo>
                  <a:pt x="1335" y="552"/>
                  <a:pt x="1342" y="550"/>
                  <a:pt x="1340" y="554"/>
                </a:cubicBezTo>
                <a:cubicBezTo>
                  <a:pt x="1337" y="552"/>
                  <a:pt x="1334" y="550"/>
                  <a:pt x="1331" y="547"/>
                </a:cubicBezTo>
                <a:cubicBezTo>
                  <a:pt x="1331" y="548"/>
                  <a:pt x="1333" y="553"/>
                  <a:pt x="1332" y="557"/>
                </a:cubicBezTo>
                <a:cubicBezTo>
                  <a:pt x="1330" y="557"/>
                  <a:pt x="1332" y="552"/>
                  <a:pt x="1329" y="549"/>
                </a:cubicBezTo>
                <a:cubicBezTo>
                  <a:pt x="1329" y="551"/>
                  <a:pt x="1329" y="552"/>
                  <a:pt x="1329" y="554"/>
                </a:cubicBezTo>
                <a:cubicBezTo>
                  <a:pt x="1326" y="549"/>
                  <a:pt x="1325" y="554"/>
                  <a:pt x="1321" y="552"/>
                </a:cubicBezTo>
                <a:cubicBezTo>
                  <a:pt x="1319" y="553"/>
                  <a:pt x="1323" y="559"/>
                  <a:pt x="1323" y="562"/>
                </a:cubicBezTo>
                <a:cubicBezTo>
                  <a:pt x="1320" y="561"/>
                  <a:pt x="1318" y="559"/>
                  <a:pt x="1320" y="556"/>
                </a:cubicBezTo>
                <a:cubicBezTo>
                  <a:pt x="1319" y="553"/>
                  <a:pt x="1318" y="559"/>
                  <a:pt x="1315" y="556"/>
                </a:cubicBezTo>
                <a:cubicBezTo>
                  <a:pt x="1315" y="562"/>
                  <a:pt x="1319" y="560"/>
                  <a:pt x="1318" y="565"/>
                </a:cubicBezTo>
                <a:cubicBezTo>
                  <a:pt x="1315" y="563"/>
                  <a:pt x="1314" y="561"/>
                  <a:pt x="1311" y="554"/>
                </a:cubicBezTo>
                <a:cubicBezTo>
                  <a:pt x="1309" y="555"/>
                  <a:pt x="1312" y="559"/>
                  <a:pt x="1312" y="562"/>
                </a:cubicBezTo>
                <a:cubicBezTo>
                  <a:pt x="1295" y="560"/>
                  <a:pt x="1282" y="575"/>
                  <a:pt x="1263" y="579"/>
                </a:cubicBezTo>
                <a:cubicBezTo>
                  <a:pt x="1261" y="580"/>
                  <a:pt x="1264" y="584"/>
                  <a:pt x="1262" y="584"/>
                </a:cubicBezTo>
                <a:cubicBezTo>
                  <a:pt x="1268" y="586"/>
                  <a:pt x="1275" y="582"/>
                  <a:pt x="1280" y="585"/>
                </a:cubicBezTo>
                <a:cubicBezTo>
                  <a:pt x="1287" y="575"/>
                  <a:pt x="1299" y="574"/>
                  <a:pt x="1315" y="573"/>
                </a:cubicBezTo>
                <a:cubicBezTo>
                  <a:pt x="1315" y="568"/>
                  <a:pt x="1321" y="563"/>
                  <a:pt x="1325" y="569"/>
                </a:cubicBezTo>
                <a:cubicBezTo>
                  <a:pt x="1326" y="568"/>
                  <a:pt x="1324" y="565"/>
                  <a:pt x="1324" y="563"/>
                </a:cubicBezTo>
                <a:cubicBezTo>
                  <a:pt x="1328" y="569"/>
                  <a:pt x="1330" y="561"/>
                  <a:pt x="1333" y="570"/>
                </a:cubicBezTo>
                <a:cubicBezTo>
                  <a:pt x="1312" y="580"/>
                  <a:pt x="1310" y="582"/>
                  <a:pt x="1295" y="590"/>
                </a:cubicBezTo>
                <a:cubicBezTo>
                  <a:pt x="1301" y="591"/>
                  <a:pt x="1309" y="583"/>
                  <a:pt x="1314" y="593"/>
                </a:cubicBezTo>
                <a:cubicBezTo>
                  <a:pt x="1315" y="592"/>
                  <a:pt x="1313" y="589"/>
                  <a:pt x="1313" y="587"/>
                </a:cubicBezTo>
                <a:cubicBezTo>
                  <a:pt x="1319" y="596"/>
                  <a:pt x="1328" y="579"/>
                  <a:pt x="1330" y="586"/>
                </a:cubicBezTo>
                <a:cubicBezTo>
                  <a:pt x="1333" y="586"/>
                  <a:pt x="1332" y="583"/>
                  <a:pt x="1331" y="581"/>
                </a:cubicBezTo>
                <a:cubicBezTo>
                  <a:pt x="1332" y="581"/>
                  <a:pt x="1334" y="582"/>
                  <a:pt x="1335" y="584"/>
                </a:cubicBezTo>
                <a:cubicBezTo>
                  <a:pt x="1335" y="583"/>
                  <a:pt x="1335" y="581"/>
                  <a:pt x="1335" y="579"/>
                </a:cubicBezTo>
                <a:cubicBezTo>
                  <a:pt x="1336" y="579"/>
                  <a:pt x="1337" y="581"/>
                  <a:pt x="1338" y="583"/>
                </a:cubicBezTo>
                <a:cubicBezTo>
                  <a:pt x="1338" y="582"/>
                  <a:pt x="1338" y="579"/>
                  <a:pt x="1340" y="579"/>
                </a:cubicBezTo>
                <a:cubicBezTo>
                  <a:pt x="1342" y="581"/>
                  <a:pt x="1342" y="582"/>
                  <a:pt x="1342" y="585"/>
                </a:cubicBezTo>
                <a:cubicBezTo>
                  <a:pt x="1346" y="585"/>
                  <a:pt x="1341" y="579"/>
                  <a:pt x="1341" y="575"/>
                </a:cubicBezTo>
                <a:cubicBezTo>
                  <a:pt x="1343" y="576"/>
                  <a:pt x="1347" y="583"/>
                  <a:pt x="1344" y="584"/>
                </a:cubicBezTo>
                <a:cubicBezTo>
                  <a:pt x="1346" y="586"/>
                  <a:pt x="1352" y="585"/>
                  <a:pt x="1350" y="591"/>
                </a:cubicBezTo>
                <a:cubicBezTo>
                  <a:pt x="1345" y="585"/>
                  <a:pt x="1347" y="589"/>
                  <a:pt x="1345" y="593"/>
                </a:cubicBezTo>
                <a:cubicBezTo>
                  <a:pt x="1342" y="591"/>
                  <a:pt x="1342" y="588"/>
                  <a:pt x="1345" y="587"/>
                </a:cubicBezTo>
                <a:cubicBezTo>
                  <a:pt x="1340" y="585"/>
                  <a:pt x="1342" y="591"/>
                  <a:pt x="1339" y="584"/>
                </a:cubicBezTo>
                <a:cubicBezTo>
                  <a:pt x="1339" y="590"/>
                  <a:pt x="1331" y="593"/>
                  <a:pt x="1329" y="590"/>
                </a:cubicBezTo>
                <a:cubicBezTo>
                  <a:pt x="1327" y="591"/>
                  <a:pt x="1331" y="596"/>
                  <a:pt x="1332" y="597"/>
                </a:cubicBezTo>
                <a:cubicBezTo>
                  <a:pt x="1333" y="593"/>
                  <a:pt x="1334" y="594"/>
                  <a:pt x="1339" y="591"/>
                </a:cubicBezTo>
                <a:cubicBezTo>
                  <a:pt x="1340" y="592"/>
                  <a:pt x="1339" y="593"/>
                  <a:pt x="1339" y="593"/>
                </a:cubicBezTo>
                <a:cubicBezTo>
                  <a:pt x="1339" y="594"/>
                  <a:pt x="1339" y="595"/>
                  <a:pt x="1340" y="596"/>
                </a:cubicBezTo>
                <a:cubicBezTo>
                  <a:pt x="1324" y="600"/>
                  <a:pt x="1306" y="609"/>
                  <a:pt x="1299" y="613"/>
                </a:cubicBezTo>
                <a:cubicBezTo>
                  <a:pt x="1299" y="612"/>
                  <a:pt x="1300" y="611"/>
                  <a:pt x="1299" y="610"/>
                </a:cubicBezTo>
                <a:cubicBezTo>
                  <a:pt x="1295" y="609"/>
                  <a:pt x="1299" y="615"/>
                  <a:pt x="1295" y="615"/>
                </a:cubicBezTo>
                <a:cubicBezTo>
                  <a:pt x="1295" y="609"/>
                  <a:pt x="1292" y="618"/>
                  <a:pt x="1284" y="618"/>
                </a:cubicBezTo>
                <a:cubicBezTo>
                  <a:pt x="1284" y="616"/>
                  <a:pt x="1283" y="614"/>
                  <a:pt x="1282" y="612"/>
                </a:cubicBezTo>
                <a:cubicBezTo>
                  <a:pt x="1290" y="614"/>
                  <a:pt x="1290" y="608"/>
                  <a:pt x="1300" y="608"/>
                </a:cubicBezTo>
                <a:cubicBezTo>
                  <a:pt x="1295" y="603"/>
                  <a:pt x="1294" y="607"/>
                  <a:pt x="1299" y="602"/>
                </a:cubicBezTo>
                <a:cubicBezTo>
                  <a:pt x="1291" y="602"/>
                  <a:pt x="1288" y="610"/>
                  <a:pt x="1280" y="610"/>
                </a:cubicBezTo>
                <a:cubicBezTo>
                  <a:pt x="1279" y="611"/>
                  <a:pt x="1277" y="618"/>
                  <a:pt x="1280" y="618"/>
                </a:cubicBezTo>
                <a:cubicBezTo>
                  <a:pt x="1280" y="622"/>
                  <a:pt x="1274" y="621"/>
                  <a:pt x="1272" y="623"/>
                </a:cubicBezTo>
                <a:cubicBezTo>
                  <a:pt x="1271" y="620"/>
                  <a:pt x="1270" y="619"/>
                  <a:pt x="1268" y="619"/>
                </a:cubicBezTo>
                <a:cubicBezTo>
                  <a:pt x="1266" y="615"/>
                  <a:pt x="1269" y="615"/>
                  <a:pt x="1268" y="612"/>
                </a:cubicBezTo>
                <a:cubicBezTo>
                  <a:pt x="1266" y="609"/>
                  <a:pt x="1267" y="618"/>
                  <a:pt x="1264" y="614"/>
                </a:cubicBezTo>
                <a:cubicBezTo>
                  <a:pt x="1266" y="616"/>
                  <a:pt x="1267" y="621"/>
                  <a:pt x="1270" y="622"/>
                </a:cubicBezTo>
                <a:cubicBezTo>
                  <a:pt x="1260" y="631"/>
                  <a:pt x="1252" y="628"/>
                  <a:pt x="1246" y="634"/>
                </a:cubicBezTo>
                <a:cubicBezTo>
                  <a:pt x="1241" y="635"/>
                  <a:pt x="1246" y="630"/>
                  <a:pt x="1245" y="627"/>
                </a:cubicBezTo>
                <a:cubicBezTo>
                  <a:pt x="1239" y="628"/>
                  <a:pt x="1245" y="631"/>
                  <a:pt x="1242" y="635"/>
                </a:cubicBezTo>
                <a:cubicBezTo>
                  <a:pt x="1240" y="635"/>
                  <a:pt x="1238" y="638"/>
                  <a:pt x="1237" y="633"/>
                </a:cubicBezTo>
                <a:cubicBezTo>
                  <a:pt x="1240" y="640"/>
                  <a:pt x="1220" y="642"/>
                  <a:pt x="1218" y="640"/>
                </a:cubicBezTo>
                <a:cubicBezTo>
                  <a:pt x="1217" y="641"/>
                  <a:pt x="1217" y="643"/>
                  <a:pt x="1218" y="645"/>
                </a:cubicBezTo>
                <a:cubicBezTo>
                  <a:pt x="1210" y="642"/>
                  <a:pt x="1201" y="654"/>
                  <a:pt x="1193" y="655"/>
                </a:cubicBezTo>
                <a:cubicBezTo>
                  <a:pt x="1194" y="657"/>
                  <a:pt x="1195" y="656"/>
                  <a:pt x="1196" y="659"/>
                </a:cubicBezTo>
                <a:cubicBezTo>
                  <a:pt x="1219" y="649"/>
                  <a:pt x="1234" y="644"/>
                  <a:pt x="1256" y="638"/>
                </a:cubicBezTo>
                <a:cubicBezTo>
                  <a:pt x="1234" y="646"/>
                  <a:pt x="1220" y="655"/>
                  <a:pt x="1208" y="660"/>
                </a:cubicBezTo>
                <a:cubicBezTo>
                  <a:pt x="1206" y="661"/>
                  <a:pt x="1202" y="661"/>
                  <a:pt x="1203" y="660"/>
                </a:cubicBezTo>
                <a:cubicBezTo>
                  <a:pt x="1196" y="669"/>
                  <a:pt x="1179" y="660"/>
                  <a:pt x="1178" y="674"/>
                </a:cubicBezTo>
                <a:cubicBezTo>
                  <a:pt x="1174" y="671"/>
                  <a:pt x="1175" y="672"/>
                  <a:pt x="1175" y="677"/>
                </a:cubicBezTo>
                <a:cubicBezTo>
                  <a:pt x="1174" y="677"/>
                  <a:pt x="1173" y="674"/>
                  <a:pt x="1172" y="673"/>
                </a:cubicBezTo>
                <a:cubicBezTo>
                  <a:pt x="1171" y="673"/>
                  <a:pt x="1172" y="676"/>
                  <a:pt x="1173" y="677"/>
                </a:cubicBezTo>
                <a:cubicBezTo>
                  <a:pt x="1171" y="678"/>
                  <a:pt x="1170" y="673"/>
                  <a:pt x="1168" y="674"/>
                </a:cubicBezTo>
                <a:cubicBezTo>
                  <a:pt x="1172" y="677"/>
                  <a:pt x="1167" y="679"/>
                  <a:pt x="1166" y="673"/>
                </a:cubicBezTo>
                <a:cubicBezTo>
                  <a:pt x="1166" y="677"/>
                  <a:pt x="1164" y="675"/>
                  <a:pt x="1164" y="675"/>
                </a:cubicBezTo>
                <a:cubicBezTo>
                  <a:pt x="1138" y="687"/>
                  <a:pt x="1102" y="708"/>
                  <a:pt x="1062" y="719"/>
                </a:cubicBezTo>
                <a:cubicBezTo>
                  <a:pt x="1061" y="720"/>
                  <a:pt x="1062" y="722"/>
                  <a:pt x="1063" y="722"/>
                </a:cubicBezTo>
                <a:cubicBezTo>
                  <a:pt x="1051" y="724"/>
                  <a:pt x="1023" y="735"/>
                  <a:pt x="1018" y="750"/>
                </a:cubicBezTo>
                <a:cubicBezTo>
                  <a:pt x="1019" y="748"/>
                  <a:pt x="1016" y="744"/>
                  <a:pt x="1018" y="743"/>
                </a:cubicBezTo>
                <a:cubicBezTo>
                  <a:pt x="1014" y="737"/>
                  <a:pt x="1013" y="741"/>
                  <a:pt x="1009" y="743"/>
                </a:cubicBezTo>
                <a:cubicBezTo>
                  <a:pt x="1013" y="745"/>
                  <a:pt x="1010" y="753"/>
                  <a:pt x="1008" y="745"/>
                </a:cubicBezTo>
                <a:cubicBezTo>
                  <a:pt x="1006" y="747"/>
                  <a:pt x="1011" y="757"/>
                  <a:pt x="1006" y="754"/>
                </a:cubicBezTo>
                <a:cubicBezTo>
                  <a:pt x="1009" y="761"/>
                  <a:pt x="1011" y="754"/>
                  <a:pt x="1014" y="756"/>
                </a:cubicBezTo>
                <a:cubicBezTo>
                  <a:pt x="1013" y="755"/>
                  <a:pt x="1011" y="754"/>
                  <a:pt x="1009" y="752"/>
                </a:cubicBezTo>
                <a:cubicBezTo>
                  <a:pt x="1010" y="748"/>
                  <a:pt x="1018" y="752"/>
                  <a:pt x="1016" y="755"/>
                </a:cubicBezTo>
                <a:cubicBezTo>
                  <a:pt x="1035" y="746"/>
                  <a:pt x="1064" y="747"/>
                  <a:pt x="1079" y="730"/>
                </a:cubicBezTo>
                <a:cubicBezTo>
                  <a:pt x="1077" y="728"/>
                  <a:pt x="1075" y="726"/>
                  <a:pt x="1073" y="725"/>
                </a:cubicBezTo>
                <a:cubicBezTo>
                  <a:pt x="1073" y="728"/>
                  <a:pt x="1075" y="728"/>
                  <a:pt x="1076" y="728"/>
                </a:cubicBezTo>
                <a:cubicBezTo>
                  <a:pt x="1071" y="733"/>
                  <a:pt x="1061" y="734"/>
                  <a:pt x="1055" y="738"/>
                </a:cubicBezTo>
                <a:cubicBezTo>
                  <a:pt x="1055" y="731"/>
                  <a:pt x="1069" y="733"/>
                  <a:pt x="1072" y="727"/>
                </a:cubicBezTo>
                <a:cubicBezTo>
                  <a:pt x="1071" y="726"/>
                  <a:pt x="1070" y="725"/>
                  <a:pt x="1070" y="723"/>
                </a:cubicBezTo>
                <a:cubicBezTo>
                  <a:pt x="1078" y="724"/>
                  <a:pt x="1083" y="722"/>
                  <a:pt x="1088" y="722"/>
                </a:cubicBezTo>
                <a:cubicBezTo>
                  <a:pt x="1088" y="719"/>
                  <a:pt x="1086" y="719"/>
                  <a:pt x="1085" y="720"/>
                </a:cubicBezTo>
                <a:cubicBezTo>
                  <a:pt x="1102" y="713"/>
                  <a:pt x="1118" y="703"/>
                  <a:pt x="1132" y="703"/>
                </a:cubicBezTo>
                <a:cubicBezTo>
                  <a:pt x="1137" y="695"/>
                  <a:pt x="1158" y="695"/>
                  <a:pt x="1166" y="688"/>
                </a:cubicBezTo>
                <a:cubicBezTo>
                  <a:pt x="1145" y="705"/>
                  <a:pt x="1103" y="714"/>
                  <a:pt x="1081" y="728"/>
                </a:cubicBezTo>
                <a:cubicBezTo>
                  <a:pt x="1108" y="733"/>
                  <a:pt x="1127" y="707"/>
                  <a:pt x="1153" y="708"/>
                </a:cubicBezTo>
                <a:cubicBezTo>
                  <a:pt x="1145" y="704"/>
                  <a:pt x="1160" y="704"/>
                  <a:pt x="1158" y="709"/>
                </a:cubicBezTo>
                <a:cubicBezTo>
                  <a:pt x="1162" y="710"/>
                  <a:pt x="1158" y="701"/>
                  <a:pt x="1155" y="705"/>
                </a:cubicBezTo>
                <a:cubicBezTo>
                  <a:pt x="1155" y="701"/>
                  <a:pt x="1162" y="702"/>
                  <a:pt x="1165" y="700"/>
                </a:cubicBezTo>
                <a:cubicBezTo>
                  <a:pt x="1166" y="706"/>
                  <a:pt x="1161" y="701"/>
                  <a:pt x="1160" y="707"/>
                </a:cubicBezTo>
                <a:cubicBezTo>
                  <a:pt x="1176" y="703"/>
                  <a:pt x="1177" y="700"/>
                  <a:pt x="1195" y="696"/>
                </a:cubicBezTo>
                <a:cubicBezTo>
                  <a:pt x="1034" y="768"/>
                  <a:pt x="897" y="822"/>
                  <a:pt x="764" y="875"/>
                </a:cubicBezTo>
                <a:cubicBezTo>
                  <a:pt x="735" y="891"/>
                  <a:pt x="683" y="911"/>
                  <a:pt x="654" y="918"/>
                </a:cubicBezTo>
                <a:cubicBezTo>
                  <a:pt x="654" y="923"/>
                  <a:pt x="650" y="927"/>
                  <a:pt x="647" y="920"/>
                </a:cubicBezTo>
                <a:cubicBezTo>
                  <a:pt x="649" y="928"/>
                  <a:pt x="631" y="932"/>
                  <a:pt x="630" y="928"/>
                </a:cubicBezTo>
                <a:cubicBezTo>
                  <a:pt x="625" y="934"/>
                  <a:pt x="620" y="935"/>
                  <a:pt x="613" y="934"/>
                </a:cubicBezTo>
                <a:cubicBezTo>
                  <a:pt x="612" y="935"/>
                  <a:pt x="613" y="937"/>
                  <a:pt x="613" y="939"/>
                </a:cubicBezTo>
                <a:cubicBezTo>
                  <a:pt x="603" y="943"/>
                  <a:pt x="581" y="946"/>
                  <a:pt x="572" y="955"/>
                </a:cubicBezTo>
                <a:cubicBezTo>
                  <a:pt x="571" y="957"/>
                  <a:pt x="567" y="953"/>
                  <a:pt x="567" y="953"/>
                </a:cubicBezTo>
                <a:cubicBezTo>
                  <a:pt x="558" y="957"/>
                  <a:pt x="551" y="963"/>
                  <a:pt x="540" y="968"/>
                </a:cubicBezTo>
                <a:cubicBezTo>
                  <a:pt x="520" y="976"/>
                  <a:pt x="495" y="986"/>
                  <a:pt x="475" y="995"/>
                </a:cubicBezTo>
                <a:cubicBezTo>
                  <a:pt x="464" y="1000"/>
                  <a:pt x="454" y="1008"/>
                  <a:pt x="445" y="1006"/>
                </a:cubicBezTo>
                <a:cubicBezTo>
                  <a:pt x="425" y="1016"/>
                  <a:pt x="399" y="1030"/>
                  <a:pt x="382" y="1033"/>
                </a:cubicBezTo>
                <a:cubicBezTo>
                  <a:pt x="379" y="1033"/>
                  <a:pt x="383" y="1038"/>
                  <a:pt x="383" y="1040"/>
                </a:cubicBezTo>
                <a:cubicBezTo>
                  <a:pt x="338" y="1046"/>
                  <a:pt x="295" y="1081"/>
                  <a:pt x="258" y="1087"/>
                </a:cubicBezTo>
                <a:cubicBezTo>
                  <a:pt x="256" y="1093"/>
                  <a:pt x="245" y="1100"/>
                  <a:pt x="242" y="1096"/>
                </a:cubicBezTo>
                <a:cubicBezTo>
                  <a:pt x="215" y="1113"/>
                  <a:pt x="195" y="1123"/>
                  <a:pt x="168" y="1130"/>
                </a:cubicBezTo>
                <a:cubicBezTo>
                  <a:pt x="169" y="1122"/>
                  <a:pt x="164" y="1128"/>
                  <a:pt x="161" y="1122"/>
                </a:cubicBezTo>
                <a:cubicBezTo>
                  <a:pt x="169" y="1123"/>
                  <a:pt x="170" y="1119"/>
                  <a:pt x="174" y="1115"/>
                </a:cubicBezTo>
                <a:cubicBezTo>
                  <a:pt x="171" y="1110"/>
                  <a:pt x="172" y="1108"/>
                  <a:pt x="173" y="1105"/>
                </a:cubicBezTo>
                <a:cubicBezTo>
                  <a:pt x="168" y="1106"/>
                  <a:pt x="171" y="1104"/>
                  <a:pt x="165" y="1103"/>
                </a:cubicBezTo>
                <a:cubicBezTo>
                  <a:pt x="165" y="1104"/>
                  <a:pt x="165" y="1113"/>
                  <a:pt x="168" y="1110"/>
                </a:cubicBezTo>
                <a:cubicBezTo>
                  <a:pt x="166" y="1116"/>
                  <a:pt x="164" y="1110"/>
                  <a:pt x="164" y="1105"/>
                </a:cubicBezTo>
                <a:cubicBezTo>
                  <a:pt x="164" y="1108"/>
                  <a:pt x="162" y="1110"/>
                  <a:pt x="158" y="1110"/>
                </a:cubicBezTo>
                <a:cubicBezTo>
                  <a:pt x="158" y="1107"/>
                  <a:pt x="160" y="1105"/>
                  <a:pt x="162" y="1104"/>
                </a:cubicBezTo>
                <a:cubicBezTo>
                  <a:pt x="160" y="1100"/>
                  <a:pt x="156" y="1110"/>
                  <a:pt x="157" y="1102"/>
                </a:cubicBezTo>
                <a:cubicBezTo>
                  <a:pt x="154" y="1105"/>
                  <a:pt x="156" y="1105"/>
                  <a:pt x="158" y="1109"/>
                </a:cubicBezTo>
                <a:cubicBezTo>
                  <a:pt x="154" y="1108"/>
                  <a:pt x="151" y="1109"/>
                  <a:pt x="147" y="1109"/>
                </a:cubicBezTo>
                <a:cubicBezTo>
                  <a:pt x="146" y="1100"/>
                  <a:pt x="148" y="1102"/>
                  <a:pt x="145" y="1095"/>
                </a:cubicBezTo>
                <a:cubicBezTo>
                  <a:pt x="150" y="1096"/>
                  <a:pt x="152" y="1091"/>
                  <a:pt x="154" y="1088"/>
                </a:cubicBezTo>
                <a:cubicBezTo>
                  <a:pt x="157" y="1092"/>
                  <a:pt x="154" y="1092"/>
                  <a:pt x="154" y="1095"/>
                </a:cubicBezTo>
                <a:cubicBezTo>
                  <a:pt x="157" y="1092"/>
                  <a:pt x="160" y="1090"/>
                  <a:pt x="161" y="1086"/>
                </a:cubicBezTo>
                <a:cubicBezTo>
                  <a:pt x="157" y="1085"/>
                  <a:pt x="153" y="1086"/>
                  <a:pt x="151" y="1079"/>
                </a:cubicBezTo>
                <a:cubicBezTo>
                  <a:pt x="157" y="1076"/>
                  <a:pt x="156" y="1068"/>
                  <a:pt x="164" y="1065"/>
                </a:cubicBezTo>
                <a:cubicBezTo>
                  <a:pt x="163" y="1061"/>
                  <a:pt x="154" y="1061"/>
                  <a:pt x="161" y="1059"/>
                </a:cubicBezTo>
                <a:cubicBezTo>
                  <a:pt x="160" y="1056"/>
                  <a:pt x="157" y="1060"/>
                  <a:pt x="155" y="1059"/>
                </a:cubicBezTo>
                <a:cubicBezTo>
                  <a:pt x="155" y="1057"/>
                  <a:pt x="155" y="1056"/>
                  <a:pt x="157" y="1055"/>
                </a:cubicBezTo>
                <a:cubicBezTo>
                  <a:pt x="151" y="1058"/>
                  <a:pt x="140" y="1067"/>
                  <a:pt x="127" y="1069"/>
                </a:cubicBezTo>
                <a:cubicBezTo>
                  <a:pt x="126" y="1066"/>
                  <a:pt x="128" y="1065"/>
                  <a:pt x="126" y="1063"/>
                </a:cubicBezTo>
                <a:cubicBezTo>
                  <a:pt x="126" y="1068"/>
                  <a:pt x="125" y="1064"/>
                  <a:pt x="121" y="1066"/>
                </a:cubicBezTo>
                <a:cubicBezTo>
                  <a:pt x="123" y="1064"/>
                  <a:pt x="122" y="1060"/>
                  <a:pt x="125" y="1058"/>
                </a:cubicBezTo>
                <a:cubicBezTo>
                  <a:pt x="129" y="1062"/>
                  <a:pt x="127" y="1061"/>
                  <a:pt x="134" y="1063"/>
                </a:cubicBezTo>
                <a:cubicBezTo>
                  <a:pt x="131" y="1060"/>
                  <a:pt x="129" y="1056"/>
                  <a:pt x="125" y="1058"/>
                </a:cubicBezTo>
                <a:cubicBezTo>
                  <a:pt x="127" y="1051"/>
                  <a:pt x="120" y="1052"/>
                  <a:pt x="116" y="1054"/>
                </a:cubicBezTo>
                <a:cubicBezTo>
                  <a:pt x="115" y="1051"/>
                  <a:pt x="123" y="1054"/>
                  <a:pt x="119" y="1048"/>
                </a:cubicBezTo>
                <a:cubicBezTo>
                  <a:pt x="122" y="1050"/>
                  <a:pt x="124" y="1053"/>
                  <a:pt x="128" y="1050"/>
                </a:cubicBezTo>
                <a:cubicBezTo>
                  <a:pt x="129" y="1048"/>
                  <a:pt x="127" y="1048"/>
                  <a:pt x="129" y="1045"/>
                </a:cubicBezTo>
                <a:cubicBezTo>
                  <a:pt x="127" y="1046"/>
                  <a:pt x="126" y="1042"/>
                  <a:pt x="122" y="1041"/>
                </a:cubicBezTo>
                <a:cubicBezTo>
                  <a:pt x="122" y="1042"/>
                  <a:pt x="124" y="1044"/>
                  <a:pt x="122" y="1047"/>
                </a:cubicBezTo>
                <a:cubicBezTo>
                  <a:pt x="121" y="1047"/>
                  <a:pt x="121" y="1041"/>
                  <a:pt x="116" y="1044"/>
                </a:cubicBezTo>
                <a:cubicBezTo>
                  <a:pt x="121" y="1039"/>
                  <a:pt x="111" y="1028"/>
                  <a:pt x="107" y="1021"/>
                </a:cubicBezTo>
                <a:cubicBezTo>
                  <a:pt x="106" y="1021"/>
                  <a:pt x="107" y="1024"/>
                  <a:pt x="108" y="1026"/>
                </a:cubicBezTo>
                <a:cubicBezTo>
                  <a:pt x="106" y="1025"/>
                  <a:pt x="105" y="1023"/>
                  <a:pt x="103" y="1024"/>
                </a:cubicBezTo>
                <a:cubicBezTo>
                  <a:pt x="103" y="1021"/>
                  <a:pt x="109" y="1017"/>
                  <a:pt x="110" y="1018"/>
                </a:cubicBezTo>
                <a:cubicBezTo>
                  <a:pt x="107" y="1023"/>
                  <a:pt x="113" y="1023"/>
                  <a:pt x="117" y="1031"/>
                </a:cubicBezTo>
                <a:cubicBezTo>
                  <a:pt x="119" y="1030"/>
                  <a:pt x="120" y="1029"/>
                  <a:pt x="118" y="1025"/>
                </a:cubicBezTo>
                <a:cubicBezTo>
                  <a:pt x="117" y="1024"/>
                  <a:pt x="115" y="1028"/>
                  <a:pt x="113" y="1024"/>
                </a:cubicBezTo>
                <a:cubicBezTo>
                  <a:pt x="113" y="1021"/>
                  <a:pt x="115" y="1023"/>
                  <a:pt x="116" y="1023"/>
                </a:cubicBezTo>
                <a:cubicBezTo>
                  <a:pt x="115" y="1019"/>
                  <a:pt x="114" y="1020"/>
                  <a:pt x="112" y="1021"/>
                </a:cubicBezTo>
                <a:cubicBezTo>
                  <a:pt x="111" y="1018"/>
                  <a:pt x="111" y="1016"/>
                  <a:pt x="113" y="1015"/>
                </a:cubicBezTo>
                <a:cubicBezTo>
                  <a:pt x="113" y="1014"/>
                  <a:pt x="108" y="1012"/>
                  <a:pt x="109" y="1015"/>
                </a:cubicBezTo>
                <a:cubicBezTo>
                  <a:pt x="106" y="1012"/>
                  <a:pt x="104" y="1011"/>
                  <a:pt x="102" y="1006"/>
                </a:cubicBezTo>
                <a:cubicBezTo>
                  <a:pt x="104" y="1004"/>
                  <a:pt x="105" y="1008"/>
                  <a:pt x="107" y="1007"/>
                </a:cubicBezTo>
                <a:cubicBezTo>
                  <a:pt x="108" y="1003"/>
                  <a:pt x="107" y="999"/>
                  <a:pt x="104" y="995"/>
                </a:cubicBezTo>
                <a:cubicBezTo>
                  <a:pt x="106" y="994"/>
                  <a:pt x="108" y="994"/>
                  <a:pt x="109" y="993"/>
                </a:cubicBezTo>
                <a:cubicBezTo>
                  <a:pt x="107" y="988"/>
                  <a:pt x="109" y="987"/>
                  <a:pt x="107" y="982"/>
                </a:cubicBezTo>
                <a:cubicBezTo>
                  <a:pt x="111" y="981"/>
                  <a:pt x="117" y="980"/>
                  <a:pt x="119" y="976"/>
                </a:cubicBezTo>
                <a:cubicBezTo>
                  <a:pt x="114" y="975"/>
                  <a:pt x="111" y="975"/>
                  <a:pt x="109" y="972"/>
                </a:cubicBezTo>
                <a:cubicBezTo>
                  <a:pt x="103" y="979"/>
                  <a:pt x="99" y="974"/>
                  <a:pt x="97" y="976"/>
                </a:cubicBezTo>
                <a:cubicBezTo>
                  <a:pt x="94" y="964"/>
                  <a:pt x="93" y="963"/>
                  <a:pt x="95" y="955"/>
                </a:cubicBezTo>
                <a:cubicBezTo>
                  <a:pt x="96" y="954"/>
                  <a:pt x="96" y="956"/>
                  <a:pt x="97" y="957"/>
                </a:cubicBezTo>
                <a:cubicBezTo>
                  <a:pt x="96" y="953"/>
                  <a:pt x="98" y="952"/>
                  <a:pt x="94" y="947"/>
                </a:cubicBezTo>
                <a:cubicBezTo>
                  <a:pt x="91" y="947"/>
                  <a:pt x="98" y="955"/>
                  <a:pt x="93" y="954"/>
                </a:cubicBezTo>
                <a:cubicBezTo>
                  <a:pt x="93" y="950"/>
                  <a:pt x="92" y="945"/>
                  <a:pt x="89" y="942"/>
                </a:cubicBezTo>
                <a:cubicBezTo>
                  <a:pt x="88" y="937"/>
                  <a:pt x="92" y="940"/>
                  <a:pt x="92" y="944"/>
                </a:cubicBezTo>
                <a:cubicBezTo>
                  <a:pt x="96" y="944"/>
                  <a:pt x="93" y="939"/>
                  <a:pt x="97" y="939"/>
                </a:cubicBezTo>
                <a:cubicBezTo>
                  <a:pt x="94" y="934"/>
                  <a:pt x="94" y="944"/>
                  <a:pt x="92" y="939"/>
                </a:cubicBezTo>
                <a:cubicBezTo>
                  <a:pt x="89" y="934"/>
                  <a:pt x="94" y="935"/>
                  <a:pt x="96" y="936"/>
                </a:cubicBezTo>
                <a:cubicBezTo>
                  <a:pt x="92" y="933"/>
                  <a:pt x="95" y="934"/>
                  <a:pt x="95" y="931"/>
                </a:cubicBezTo>
                <a:cubicBezTo>
                  <a:pt x="93" y="930"/>
                  <a:pt x="84" y="932"/>
                  <a:pt x="81" y="935"/>
                </a:cubicBezTo>
                <a:cubicBezTo>
                  <a:pt x="79" y="930"/>
                  <a:pt x="78" y="931"/>
                  <a:pt x="74" y="927"/>
                </a:cubicBezTo>
                <a:cubicBezTo>
                  <a:pt x="79" y="926"/>
                  <a:pt x="69" y="910"/>
                  <a:pt x="65" y="906"/>
                </a:cubicBezTo>
                <a:cubicBezTo>
                  <a:pt x="67" y="908"/>
                  <a:pt x="68" y="909"/>
                  <a:pt x="70" y="910"/>
                </a:cubicBezTo>
                <a:cubicBezTo>
                  <a:pt x="71" y="906"/>
                  <a:pt x="65" y="893"/>
                  <a:pt x="63" y="901"/>
                </a:cubicBezTo>
                <a:cubicBezTo>
                  <a:pt x="64" y="896"/>
                  <a:pt x="59" y="898"/>
                  <a:pt x="60" y="892"/>
                </a:cubicBezTo>
                <a:cubicBezTo>
                  <a:pt x="61" y="891"/>
                  <a:pt x="62" y="896"/>
                  <a:pt x="63" y="895"/>
                </a:cubicBezTo>
                <a:cubicBezTo>
                  <a:pt x="64" y="886"/>
                  <a:pt x="57" y="877"/>
                  <a:pt x="56" y="863"/>
                </a:cubicBezTo>
                <a:cubicBezTo>
                  <a:pt x="59" y="860"/>
                  <a:pt x="60" y="862"/>
                  <a:pt x="63" y="859"/>
                </a:cubicBezTo>
                <a:cubicBezTo>
                  <a:pt x="62" y="857"/>
                  <a:pt x="61" y="855"/>
                  <a:pt x="61" y="853"/>
                </a:cubicBezTo>
                <a:cubicBezTo>
                  <a:pt x="57" y="850"/>
                  <a:pt x="56" y="854"/>
                  <a:pt x="53" y="852"/>
                </a:cubicBezTo>
                <a:cubicBezTo>
                  <a:pt x="54" y="849"/>
                  <a:pt x="60" y="844"/>
                  <a:pt x="53" y="840"/>
                </a:cubicBezTo>
                <a:cubicBezTo>
                  <a:pt x="58" y="835"/>
                  <a:pt x="42" y="814"/>
                  <a:pt x="40" y="801"/>
                </a:cubicBezTo>
                <a:cubicBezTo>
                  <a:pt x="35" y="799"/>
                  <a:pt x="33" y="799"/>
                  <a:pt x="29" y="797"/>
                </a:cubicBezTo>
                <a:cubicBezTo>
                  <a:pt x="31" y="794"/>
                  <a:pt x="33" y="788"/>
                  <a:pt x="36" y="789"/>
                </a:cubicBezTo>
                <a:cubicBezTo>
                  <a:pt x="37" y="780"/>
                  <a:pt x="34" y="769"/>
                  <a:pt x="29" y="763"/>
                </a:cubicBezTo>
                <a:cubicBezTo>
                  <a:pt x="33" y="760"/>
                  <a:pt x="32" y="762"/>
                  <a:pt x="35" y="759"/>
                </a:cubicBezTo>
                <a:cubicBezTo>
                  <a:pt x="31" y="758"/>
                  <a:pt x="28" y="755"/>
                  <a:pt x="23" y="755"/>
                </a:cubicBezTo>
                <a:cubicBezTo>
                  <a:pt x="25" y="753"/>
                  <a:pt x="26" y="750"/>
                  <a:pt x="23" y="744"/>
                </a:cubicBezTo>
                <a:cubicBezTo>
                  <a:pt x="27" y="741"/>
                  <a:pt x="24" y="737"/>
                  <a:pt x="29" y="733"/>
                </a:cubicBezTo>
                <a:cubicBezTo>
                  <a:pt x="25" y="730"/>
                  <a:pt x="26" y="730"/>
                  <a:pt x="28" y="727"/>
                </a:cubicBezTo>
                <a:cubicBezTo>
                  <a:pt x="25" y="724"/>
                  <a:pt x="22" y="725"/>
                  <a:pt x="21" y="728"/>
                </a:cubicBezTo>
                <a:cubicBezTo>
                  <a:pt x="17" y="725"/>
                  <a:pt x="16" y="716"/>
                  <a:pt x="13" y="722"/>
                </a:cubicBezTo>
                <a:cubicBezTo>
                  <a:pt x="10" y="718"/>
                  <a:pt x="13" y="717"/>
                  <a:pt x="11" y="713"/>
                </a:cubicBezTo>
                <a:cubicBezTo>
                  <a:pt x="18" y="709"/>
                  <a:pt x="26" y="708"/>
                  <a:pt x="28" y="697"/>
                </a:cubicBezTo>
                <a:cubicBezTo>
                  <a:pt x="22" y="695"/>
                  <a:pt x="28" y="695"/>
                  <a:pt x="24" y="685"/>
                </a:cubicBezTo>
                <a:cubicBezTo>
                  <a:pt x="29" y="689"/>
                  <a:pt x="24" y="684"/>
                  <a:pt x="23" y="678"/>
                </a:cubicBezTo>
                <a:cubicBezTo>
                  <a:pt x="26" y="680"/>
                  <a:pt x="25" y="672"/>
                  <a:pt x="31" y="672"/>
                </a:cubicBezTo>
                <a:cubicBezTo>
                  <a:pt x="28" y="669"/>
                  <a:pt x="15" y="673"/>
                  <a:pt x="14" y="675"/>
                </a:cubicBezTo>
                <a:cubicBezTo>
                  <a:pt x="12" y="676"/>
                  <a:pt x="10" y="668"/>
                  <a:pt x="14" y="670"/>
                </a:cubicBezTo>
                <a:cubicBezTo>
                  <a:pt x="12" y="667"/>
                  <a:pt x="8" y="671"/>
                  <a:pt x="6" y="671"/>
                </a:cubicBezTo>
                <a:cubicBezTo>
                  <a:pt x="12" y="660"/>
                  <a:pt x="30" y="657"/>
                  <a:pt x="41" y="645"/>
                </a:cubicBezTo>
                <a:cubicBezTo>
                  <a:pt x="37" y="643"/>
                  <a:pt x="30" y="648"/>
                  <a:pt x="26" y="649"/>
                </a:cubicBezTo>
                <a:cubicBezTo>
                  <a:pt x="25" y="648"/>
                  <a:pt x="26" y="647"/>
                  <a:pt x="26" y="646"/>
                </a:cubicBezTo>
                <a:cubicBezTo>
                  <a:pt x="20" y="647"/>
                  <a:pt x="12" y="652"/>
                  <a:pt x="7" y="650"/>
                </a:cubicBezTo>
                <a:cubicBezTo>
                  <a:pt x="4" y="645"/>
                  <a:pt x="12" y="647"/>
                  <a:pt x="14" y="644"/>
                </a:cubicBezTo>
                <a:cubicBezTo>
                  <a:pt x="13" y="638"/>
                  <a:pt x="13" y="645"/>
                  <a:pt x="10" y="643"/>
                </a:cubicBezTo>
                <a:cubicBezTo>
                  <a:pt x="25" y="633"/>
                  <a:pt x="43" y="624"/>
                  <a:pt x="58" y="611"/>
                </a:cubicBezTo>
                <a:cubicBezTo>
                  <a:pt x="125" y="562"/>
                  <a:pt x="214" y="519"/>
                  <a:pt x="294" y="479"/>
                </a:cubicBezTo>
                <a:cubicBezTo>
                  <a:pt x="293" y="475"/>
                  <a:pt x="292" y="475"/>
                  <a:pt x="291" y="473"/>
                </a:cubicBezTo>
                <a:cubicBezTo>
                  <a:pt x="273" y="486"/>
                  <a:pt x="248" y="497"/>
                  <a:pt x="226" y="504"/>
                </a:cubicBezTo>
                <a:cubicBezTo>
                  <a:pt x="225" y="504"/>
                  <a:pt x="226" y="506"/>
                  <a:pt x="226" y="507"/>
                </a:cubicBezTo>
                <a:cubicBezTo>
                  <a:pt x="218" y="505"/>
                  <a:pt x="213" y="514"/>
                  <a:pt x="208" y="517"/>
                </a:cubicBezTo>
                <a:cubicBezTo>
                  <a:pt x="191" y="529"/>
                  <a:pt x="168" y="534"/>
                  <a:pt x="148" y="546"/>
                </a:cubicBezTo>
                <a:cubicBezTo>
                  <a:pt x="117" y="565"/>
                  <a:pt x="84" y="585"/>
                  <a:pt x="53" y="602"/>
                </a:cubicBezTo>
                <a:cubicBezTo>
                  <a:pt x="40" y="610"/>
                  <a:pt x="26" y="616"/>
                  <a:pt x="8" y="623"/>
                </a:cubicBezTo>
                <a:cubicBezTo>
                  <a:pt x="7" y="621"/>
                  <a:pt x="17" y="618"/>
                  <a:pt x="15" y="612"/>
                </a:cubicBezTo>
                <a:cubicBezTo>
                  <a:pt x="12" y="605"/>
                  <a:pt x="8" y="620"/>
                  <a:pt x="4" y="611"/>
                </a:cubicBezTo>
                <a:cubicBezTo>
                  <a:pt x="11" y="609"/>
                  <a:pt x="16" y="605"/>
                  <a:pt x="22" y="602"/>
                </a:cubicBezTo>
                <a:cubicBezTo>
                  <a:pt x="14" y="593"/>
                  <a:pt x="10" y="604"/>
                  <a:pt x="2" y="605"/>
                </a:cubicBezTo>
                <a:cubicBezTo>
                  <a:pt x="0" y="600"/>
                  <a:pt x="10" y="597"/>
                  <a:pt x="8" y="601"/>
                </a:cubicBezTo>
                <a:cubicBezTo>
                  <a:pt x="44" y="572"/>
                  <a:pt x="99" y="528"/>
                  <a:pt x="153" y="511"/>
                </a:cubicBezTo>
                <a:cubicBezTo>
                  <a:pt x="153" y="510"/>
                  <a:pt x="154" y="509"/>
                  <a:pt x="155" y="508"/>
                </a:cubicBezTo>
                <a:cubicBezTo>
                  <a:pt x="154" y="506"/>
                  <a:pt x="152" y="508"/>
                  <a:pt x="151" y="508"/>
                </a:cubicBezTo>
                <a:cubicBezTo>
                  <a:pt x="159" y="503"/>
                  <a:pt x="190" y="498"/>
                  <a:pt x="188" y="489"/>
                </a:cubicBezTo>
                <a:cubicBezTo>
                  <a:pt x="206" y="485"/>
                  <a:pt x="227" y="472"/>
                  <a:pt x="245" y="465"/>
                </a:cubicBezTo>
                <a:cubicBezTo>
                  <a:pt x="246" y="465"/>
                  <a:pt x="245" y="462"/>
                  <a:pt x="244" y="462"/>
                </a:cubicBezTo>
                <a:cubicBezTo>
                  <a:pt x="244" y="459"/>
                  <a:pt x="250" y="464"/>
                  <a:pt x="253" y="463"/>
                </a:cubicBezTo>
                <a:cubicBezTo>
                  <a:pt x="253" y="451"/>
                  <a:pt x="264" y="458"/>
                  <a:pt x="266" y="450"/>
                </a:cubicBezTo>
                <a:cubicBezTo>
                  <a:pt x="269" y="449"/>
                  <a:pt x="271" y="451"/>
                  <a:pt x="272" y="454"/>
                </a:cubicBezTo>
                <a:cubicBezTo>
                  <a:pt x="272" y="449"/>
                  <a:pt x="279" y="449"/>
                  <a:pt x="278" y="444"/>
                </a:cubicBezTo>
                <a:cubicBezTo>
                  <a:pt x="290" y="443"/>
                  <a:pt x="306" y="429"/>
                  <a:pt x="316" y="434"/>
                </a:cubicBezTo>
                <a:cubicBezTo>
                  <a:pt x="322" y="434"/>
                  <a:pt x="318" y="421"/>
                  <a:pt x="324" y="425"/>
                </a:cubicBezTo>
                <a:cubicBezTo>
                  <a:pt x="321" y="427"/>
                  <a:pt x="326" y="433"/>
                  <a:pt x="321" y="434"/>
                </a:cubicBezTo>
                <a:cubicBezTo>
                  <a:pt x="324" y="437"/>
                  <a:pt x="328" y="432"/>
                  <a:pt x="325" y="428"/>
                </a:cubicBezTo>
                <a:cubicBezTo>
                  <a:pt x="329" y="424"/>
                  <a:pt x="331" y="426"/>
                  <a:pt x="333" y="420"/>
                </a:cubicBezTo>
                <a:cubicBezTo>
                  <a:pt x="334" y="422"/>
                  <a:pt x="333" y="423"/>
                  <a:pt x="333" y="425"/>
                </a:cubicBezTo>
                <a:cubicBezTo>
                  <a:pt x="339" y="424"/>
                  <a:pt x="338" y="420"/>
                  <a:pt x="337" y="415"/>
                </a:cubicBezTo>
                <a:cubicBezTo>
                  <a:pt x="342" y="413"/>
                  <a:pt x="337" y="418"/>
                  <a:pt x="339" y="421"/>
                </a:cubicBezTo>
                <a:cubicBezTo>
                  <a:pt x="341" y="421"/>
                  <a:pt x="341" y="419"/>
                  <a:pt x="340" y="419"/>
                </a:cubicBezTo>
                <a:cubicBezTo>
                  <a:pt x="343" y="414"/>
                  <a:pt x="348" y="419"/>
                  <a:pt x="351" y="417"/>
                </a:cubicBezTo>
                <a:cubicBezTo>
                  <a:pt x="355" y="415"/>
                  <a:pt x="347" y="411"/>
                  <a:pt x="350" y="411"/>
                </a:cubicBezTo>
                <a:cubicBezTo>
                  <a:pt x="357" y="415"/>
                  <a:pt x="360" y="400"/>
                  <a:pt x="370" y="409"/>
                </a:cubicBezTo>
                <a:cubicBezTo>
                  <a:pt x="372" y="402"/>
                  <a:pt x="388" y="406"/>
                  <a:pt x="383" y="397"/>
                </a:cubicBezTo>
                <a:cubicBezTo>
                  <a:pt x="388" y="397"/>
                  <a:pt x="395" y="388"/>
                  <a:pt x="401" y="396"/>
                </a:cubicBezTo>
                <a:cubicBezTo>
                  <a:pt x="403" y="391"/>
                  <a:pt x="409" y="389"/>
                  <a:pt x="411" y="384"/>
                </a:cubicBezTo>
                <a:cubicBezTo>
                  <a:pt x="412" y="384"/>
                  <a:pt x="413" y="387"/>
                  <a:pt x="414" y="388"/>
                </a:cubicBezTo>
                <a:cubicBezTo>
                  <a:pt x="416" y="387"/>
                  <a:pt x="419" y="385"/>
                  <a:pt x="416" y="379"/>
                </a:cubicBezTo>
                <a:cubicBezTo>
                  <a:pt x="419" y="379"/>
                  <a:pt x="420" y="383"/>
                  <a:pt x="423" y="384"/>
                </a:cubicBezTo>
                <a:cubicBezTo>
                  <a:pt x="425" y="380"/>
                  <a:pt x="427" y="378"/>
                  <a:pt x="428" y="374"/>
                </a:cubicBezTo>
                <a:cubicBezTo>
                  <a:pt x="439" y="379"/>
                  <a:pt x="452" y="368"/>
                  <a:pt x="454" y="363"/>
                </a:cubicBezTo>
                <a:cubicBezTo>
                  <a:pt x="463" y="364"/>
                  <a:pt x="466" y="366"/>
                  <a:pt x="471" y="358"/>
                </a:cubicBezTo>
                <a:cubicBezTo>
                  <a:pt x="479" y="362"/>
                  <a:pt x="486" y="350"/>
                  <a:pt x="493" y="359"/>
                </a:cubicBezTo>
                <a:cubicBezTo>
                  <a:pt x="496" y="355"/>
                  <a:pt x="489" y="358"/>
                  <a:pt x="489" y="352"/>
                </a:cubicBezTo>
                <a:cubicBezTo>
                  <a:pt x="496" y="351"/>
                  <a:pt x="507" y="352"/>
                  <a:pt x="512" y="343"/>
                </a:cubicBezTo>
                <a:cubicBezTo>
                  <a:pt x="520" y="350"/>
                  <a:pt x="525" y="337"/>
                  <a:pt x="535" y="336"/>
                </a:cubicBezTo>
                <a:cubicBezTo>
                  <a:pt x="535" y="338"/>
                  <a:pt x="535" y="339"/>
                  <a:pt x="536" y="339"/>
                </a:cubicBezTo>
                <a:cubicBezTo>
                  <a:pt x="537" y="341"/>
                  <a:pt x="533" y="341"/>
                  <a:pt x="534" y="343"/>
                </a:cubicBezTo>
                <a:cubicBezTo>
                  <a:pt x="535" y="347"/>
                  <a:pt x="539" y="342"/>
                  <a:pt x="542" y="342"/>
                </a:cubicBezTo>
                <a:cubicBezTo>
                  <a:pt x="538" y="337"/>
                  <a:pt x="540" y="341"/>
                  <a:pt x="539" y="335"/>
                </a:cubicBezTo>
                <a:cubicBezTo>
                  <a:pt x="547" y="338"/>
                  <a:pt x="544" y="329"/>
                  <a:pt x="548" y="327"/>
                </a:cubicBezTo>
                <a:cubicBezTo>
                  <a:pt x="550" y="330"/>
                  <a:pt x="547" y="330"/>
                  <a:pt x="547" y="332"/>
                </a:cubicBezTo>
                <a:cubicBezTo>
                  <a:pt x="548" y="335"/>
                  <a:pt x="550" y="335"/>
                  <a:pt x="552" y="334"/>
                </a:cubicBezTo>
                <a:cubicBezTo>
                  <a:pt x="549" y="330"/>
                  <a:pt x="557" y="327"/>
                  <a:pt x="552" y="327"/>
                </a:cubicBezTo>
                <a:cubicBezTo>
                  <a:pt x="559" y="321"/>
                  <a:pt x="570" y="320"/>
                  <a:pt x="573" y="315"/>
                </a:cubicBezTo>
                <a:cubicBezTo>
                  <a:pt x="573" y="316"/>
                  <a:pt x="571" y="317"/>
                  <a:pt x="572" y="318"/>
                </a:cubicBezTo>
                <a:cubicBezTo>
                  <a:pt x="572" y="320"/>
                  <a:pt x="573" y="320"/>
                  <a:pt x="574" y="321"/>
                </a:cubicBezTo>
                <a:cubicBezTo>
                  <a:pt x="594" y="309"/>
                  <a:pt x="620" y="301"/>
                  <a:pt x="641" y="291"/>
                </a:cubicBezTo>
                <a:cubicBezTo>
                  <a:pt x="642" y="295"/>
                  <a:pt x="643" y="299"/>
                  <a:pt x="646" y="296"/>
                </a:cubicBezTo>
                <a:cubicBezTo>
                  <a:pt x="645" y="293"/>
                  <a:pt x="644" y="293"/>
                  <a:pt x="644" y="295"/>
                </a:cubicBezTo>
                <a:cubicBezTo>
                  <a:pt x="646" y="281"/>
                  <a:pt x="681" y="284"/>
                  <a:pt x="684" y="268"/>
                </a:cubicBezTo>
                <a:cubicBezTo>
                  <a:pt x="687" y="270"/>
                  <a:pt x="689" y="267"/>
                  <a:pt x="691" y="265"/>
                </a:cubicBezTo>
                <a:cubicBezTo>
                  <a:pt x="692" y="267"/>
                  <a:pt x="692" y="268"/>
                  <a:pt x="693" y="270"/>
                </a:cubicBezTo>
                <a:cubicBezTo>
                  <a:pt x="705" y="258"/>
                  <a:pt x="723" y="267"/>
                  <a:pt x="730" y="249"/>
                </a:cubicBezTo>
                <a:cubicBezTo>
                  <a:pt x="732" y="248"/>
                  <a:pt x="735" y="247"/>
                  <a:pt x="737" y="246"/>
                </a:cubicBezTo>
                <a:cubicBezTo>
                  <a:pt x="736" y="249"/>
                  <a:pt x="730" y="249"/>
                  <a:pt x="739" y="252"/>
                </a:cubicBezTo>
                <a:cubicBezTo>
                  <a:pt x="735" y="253"/>
                  <a:pt x="728" y="254"/>
                  <a:pt x="726" y="262"/>
                </a:cubicBezTo>
                <a:cubicBezTo>
                  <a:pt x="730" y="263"/>
                  <a:pt x="745" y="252"/>
                  <a:pt x="752" y="252"/>
                </a:cubicBezTo>
                <a:cubicBezTo>
                  <a:pt x="752" y="243"/>
                  <a:pt x="746" y="254"/>
                  <a:pt x="744" y="247"/>
                </a:cubicBezTo>
                <a:cubicBezTo>
                  <a:pt x="753" y="247"/>
                  <a:pt x="745" y="237"/>
                  <a:pt x="753" y="237"/>
                </a:cubicBezTo>
                <a:cubicBezTo>
                  <a:pt x="751" y="240"/>
                  <a:pt x="754" y="242"/>
                  <a:pt x="753" y="245"/>
                </a:cubicBezTo>
                <a:cubicBezTo>
                  <a:pt x="760" y="244"/>
                  <a:pt x="759" y="238"/>
                  <a:pt x="766" y="237"/>
                </a:cubicBezTo>
                <a:cubicBezTo>
                  <a:pt x="766" y="239"/>
                  <a:pt x="766" y="239"/>
                  <a:pt x="766" y="241"/>
                </a:cubicBezTo>
                <a:cubicBezTo>
                  <a:pt x="769" y="240"/>
                  <a:pt x="771" y="239"/>
                  <a:pt x="774" y="238"/>
                </a:cubicBezTo>
                <a:cubicBezTo>
                  <a:pt x="776" y="237"/>
                  <a:pt x="771" y="235"/>
                  <a:pt x="771" y="231"/>
                </a:cubicBezTo>
                <a:cubicBezTo>
                  <a:pt x="772" y="230"/>
                  <a:pt x="774" y="230"/>
                  <a:pt x="775" y="229"/>
                </a:cubicBezTo>
                <a:cubicBezTo>
                  <a:pt x="776" y="232"/>
                  <a:pt x="777" y="235"/>
                  <a:pt x="778" y="238"/>
                </a:cubicBezTo>
                <a:cubicBezTo>
                  <a:pt x="797" y="227"/>
                  <a:pt x="825" y="211"/>
                  <a:pt x="853" y="200"/>
                </a:cubicBezTo>
                <a:cubicBezTo>
                  <a:pt x="864" y="197"/>
                  <a:pt x="876" y="191"/>
                  <a:pt x="885" y="191"/>
                </a:cubicBezTo>
                <a:cubicBezTo>
                  <a:pt x="881" y="191"/>
                  <a:pt x="884" y="199"/>
                  <a:pt x="889" y="193"/>
                </a:cubicBezTo>
                <a:cubicBezTo>
                  <a:pt x="892" y="196"/>
                  <a:pt x="890" y="196"/>
                  <a:pt x="893" y="200"/>
                </a:cubicBezTo>
                <a:cubicBezTo>
                  <a:pt x="880" y="209"/>
                  <a:pt x="853" y="212"/>
                  <a:pt x="846" y="223"/>
                </a:cubicBezTo>
                <a:cubicBezTo>
                  <a:pt x="845" y="222"/>
                  <a:pt x="845" y="220"/>
                  <a:pt x="844" y="219"/>
                </a:cubicBezTo>
                <a:cubicBezTo>
                  <a:pt x="841" y="226"/>
                  <a:pt x="830" y="220"/>
                  <a:pt x="831" y="230"/>
                </a:cubicBezTo>
                <a:cubicBezTo>
                  <a:pt x="815" y="229"/>
                  <a:pt x="808" y="234"/>
                  <a:pt x="796" y="244"/>
                </a:cubicBezTo>
                <a:cubicBezTo>
                  <a:pt x="795" y="244"/>
                  <a:pt x="795" y="243"/>
                  <a:pt x="795" y="242"/>
                </a:cubicBezTo>
                <a:cubicBezTo>
                  <a:pt x="777" y="245"/>
                  <a:pt x="760" y="260"/>
                  <a:pt x="740" y="268"/>
                </a:cubicBezTo>
                <a:cubicBezTo>
                  <a:pt x="742" y="268"/>
                  <a:pt x="735" y="270"/>
                  <a:pt x="734" y="271"/>
                </a:cubicBezTo>
                <a:cubicBezTo>
                  <a:pt x="718" y="279"/>
                  <a:pt x="696" y="282"/>
                  <a:pt x="681" y="289"/>
                </a:cubicBezTo>
                <a:cubicBezTo>
                  <a:pt x="673" y="292"/>
                  <a:pt x="668" y="300"/>
                  <a:pt x="660" y="298"/>
                </a:cubicBezTo>
                <a:cubicBezTo>
                  <a:pt x="654" y="305"/>
                  <a:pt x="645" y="304"/>
                  <a:pt x="637" y="312"/>
                </a:cubicBezTo>
                <a:close/>
                <a:moveTo>
                  <a:pt x="1800" y="91"/>
                </a:moveTo>
                <a:cubicBezTo>
                  <a:pt x="1799" y="91"/>
                  <a:pt x="1799" y="93"/>
                  <a:pt x="1799" y="93"/>
                </a:cubicBezTo>
                <a:cubicBezTo>
                  <a:pt x="1794" y="94"/>
                  <a:pt x="1790" y="91"/>
                  <a:pt x="1788" y="95"/>
                </a:cubicBezTo>
                <a:cubicBezTo>
                  <a:pt x="1794" y="98"/>
                  <a:pt x="1798" y="97"/>
                  <a:pt x="1801" y="91"/>
                </a:cubicBezTo>
                <a:cubicBezTo>
                  <a:pt x="1804" y="92"/>
                  <a:pt x="1801" y="95"/>
                  <a:pt x="1804" y="95"/>
                </a:cubicBezTo>
                <a:cubicBezTo>
                  <a:pt x="1803" y="92"/>
                  <a:pt x="1807" y="93"/>
                  <a:pt x="1806" y="91"/>
                </a:cubicBezTo>
                <a:cubicBezTo>
                  <a:pt x="1803" y="91"/>
                  <a:pt x="1800" y="90"/>
                  <a:pt x="1799" y="86"/>
                </a:cubicBezTo>
                <a:cubicBezTo>
                  <a:pt x="1796" y="87"/>
                  <a:pt x="1797" y="91"/>
                  <a:pt x="1796" y="92"/>
                </a:cubicBezTo>
                <a:cubicBezTo>
                  <a:pt x="1799" y="93"/>
                  <a:pt x="1798" y="87"/>
                  <a:pt x="1800" y="91"/>
                </a:cubicBezTo>
                <a:close/>
                <a:moveTo>
                  <a:pt x="1267" y="551"/>
                </a:moveTo>
                <a:cubicBezTo>
                  <a:pt x="1266" y="548"/>
                  <a:pt x="1265" y="546"/>
                  <a:pt x="1264" y="543"/>
                </a:cubicBezTo>
                <a:cubicBezTo>
                  <a:pt x="1258" y="543"/>
                  <a:pt x="1264" y="554"/>
                  <a:pt x="1267" y="551"/>
                </a:cubicBezTo>
                <a:close/>
                <a:moveTo>
                  <a:pt x="1272" y="609"/>
                </a:moveTo>
                <a:cubicBezTo>
                  <a:pt x="1273" y="614"/>
                  <a:pt x="1273" y="620"/>
                  <a:pt x="1278" y="619"/>
                </a:cubicBezTo>
                <a:cubicBezTo>
                  <a:pt x="1274" y="615"/>
                  <a:pt x="1281" y="612"/>
                  <a:pt x="1276" y="610"/>
                </a:cubicBezTo>
                <a:cubicBezTo>
                  <a:pt x="1276" y="611"/>
                  <a:pt x="1275" y="617"/>
                  <a:pt x="1273" y="614"/>
                </a:cubicBezTo>
                <a:cubicBezTo>
                  <a:pt x="1275" y="613"/>
                  <a:pt x="1273" y="609"/>
                  <a:pt x="1272" y="609"/>
                </a:cubicBezTo>
                <a:close/>
                <a:moveTo>
                  <a:pt x="134" y="1060"/>
                </a:moveTo>
                <a:cubicBezTo>
                  <a:pt x="132" y="1055"/>
                  <a:pt x="137" y="1059"/>
                  <a:pt x="136" y="1056"/>
                </a:cubicBezTo>
                <a:cubicBezTo>
                  <a:pt x="134" y="1056"/>
                  <a:pt x="128" y="1054"/>
                  <a:pt x="128" y="1057"/>
                </a:cubicBezTo>
                <a:cubicBezTo>
                  <a:pt x="130" y="1057"/>
                  <a:pt x="132" y="1059"/>
                  <a:pt x="134" y="1060"/>
                </a:cubicBezTo>
                <a:close/>
                <a:moveTo>
                  <a:pt x="844" y="212"/>
                </a:moveTo>
                <a:cubicBezTo>
                  <a:pt x="853" y="210"/>
                  <a:pt x="858" y="211"/>
                  <a:pt x="860" y="203"/>
                </a:cubicBezTo>
                <a:cubicBezTo>
                  <a:pt x="853" y="203"/>
                  <a:pt x="847" y="207"/>
                  <a:pt x="844" y="212"/>
                </a:cubicBezTo>
                <a:close/>
                <a:moveTo>
                  <a:pt x="818" y="219"/>
                </a:moveTo>
                <a:cubicBezTo>
                  <a:pt x="820" y="226"/>
                  <a:pt x="826" y="219"/>
                  <a:pt x="829" y="219"/>
                </a:cubicBezTo>
                <a:cubicBezTo>
                  <a:pt x="826" y="214"/>
                  <a:pt x="821" y="217"/>
                  <a:pt x="818" y="219"/>
                </a:cubicBezTo>
                <a:close/>
                <a:moveTo>
                  <a:pt x="804" y="229"/>
                </a:moveTo>
                <a:cubicBezTo>
                  <a:pt x="809" y="228"/>
                  <a:pt x="814" y="226"/>
                  <a:pt x="816" y="222"/>
                </a:cubicBezTo>
                <a:cubicBezTo>
                  <a:pt x="811" y="224"/>
                  <a:pt x="804" y="224"/>
                  <a:pt x="804" y="229"/>
                </a:cubicBezTo>
                <a:close/>
                <a:moveTo>
                  <a:pt x="769" y="245"/>
                </a:moveTo>
                <a:cubicBezTo>
                  <a:pt x="773" y="244"/>
                  <a:pt x="777" y="242"/>
                  <a:pt x="777" y="239"/>
                </a:cubicBezTo>
                <a:cubicBezTo>
                  <a:pt x="775" y="241"/>
                  <a:pt x="766" y="239"/>
                  <a:pt x="769" y="245"/>
                </a:cubicBezTo>
                <a:close/>
                <a:moveTo>
                  <a:pt x="580" y="336"/>
                </a:moveTo>
                <a:cubicBezTo>
                  <a:pt x="586" y="343"/>
                  <a:pt x="599" y="333"/>
                  <a:pt x="602" y="328"/>
                </a:cubicBezTo>
                <a:cubicBezTo>
                  <a:pt x="607" y="331"/>
                  <a:pt x="612" y="331"/>
                  <a:pt x="618" y="331"/>
                </a:cubicBezTo>
                <a:cubicBezTo>
                  <a:pt x="616" y="323"/>
                  <a:pt x="623" y="326"/>
                  <a:pt x="627" y="326"/>
                </a:cubicBezTo>
                <a:cubicBezTo>
                  <a:pt x="630" y="323"/>
                  <a:pt x="628" y="314"/>
                  <a:pt x="633" y="316"/>
                </a:cubicBezTo>
                <a:cubicBezTo>
                  <a:pt x="619" y="316"/>
                  <a:pt x="595" y="333"/>
                  <a:pt x="580" y="336"/>
                </a:cubicBezTo>
                <a:close/>
                <a:moveTo>
                  <a:pt x="999" y="192"/>
                </a:moveTo>
                <a:cubicBezTo>
                  <a:pt x="1005" y="188"/>
                  <a:pt x="1012" y="192"/>
                  <a:pt x="1012" y="184"/>
                </a:cubicBezTo>
                <a:cubicBezTo>
                  <a:pt x="1006" y="188"/>
                  <a:pt x="1005" y="182"/>
                  <a:pt x="999" y="192"/>
                </a:cubicBezTo>
                <a:close/>
                <a:moveTo>
                  <a:pt x="1018" y="187"/>
                </a:moveTo>
                <a:cubicBezTo>
                  <a:pt x="1022" y="183"/>
                  <a:pt x="1027" y="184"/>
                  <a:pt x="1034" y="181"/>
                </a:cubicBezTo>
                <a:cubicBezTo>
                  <a:pt x="1029" y="172"/>
                  <a:pt x="1019" y="184"/>
                  <a:pt x="1016" y="182"/>
                </a:cubicBezTo>
                <a:cubicBezTo>
                  <a:pt x="1016" y="182"/>
                  <a:pt x="1016" y="181"/>
                  <a:pt x="1015" y="181"/>
                </a:cubicBezTo>
                <a:cubicBezTo>
                  <a:pt x="1016" y="183"/>
                  <a:pt x="1016" y="187"/>
                  <a:pt x="1018" y="187"/>
                </a:cubicBezTo>
                <a:close/>
                <a:moveTo>
                  <a:pt x="560" y="348"/>
                </a:moveTo>
                <a:cubicBezTo>
                  <a:pt x="560" y="351"/>
                  <a:pt x="578" y="345"/>
                  <a:pt x="577" y="338"/>
                </a:cubicBezTo>
                <a:cubicBezTo>
                  <a:pt x="571" y="342"/>
                  <a:pt x="559" y="342"/>
                  <a:pt x="560" y="348"/>
                </a:cubicBezTo>
                <a:close/>
                <a:moveTo>
                  <a:pt x="546" y="359"/>
                </a:moveTo>
                <a:cubicBezTo>
                  <a:pt x="548" y="358"/>
                  <a:pt x="550" y="358"/>
                  <a:pt x="552" y="357"/>
                </a:cubicBezTo>
                <a:cubicBezTo>
                  <a:pt x="548" y="352"/>
                  <a:pt x="553" y="353"/>
                  <a:pt x="553" y="350"/>
                </a:cubicBezTo>
                <a:cubicBezTo>
                  <a:pt x="551" y="350"/>
                  <a:pt x="546" y="349"/>
                  <a:pt x="544" y="353"/>
                </a:cubicBezTo>
                <a:cubicBezTo>
                  <a:pt x="548" y="353"/>
                  <a:pt x="545" y="357"/>
                  <a:pt x="546" y="359"/>
                </a:cubicBezTo>
                <a:close/>
                <a:moveTo>
                  <a:pt x="545" y="355"/>
                </a:moveTo>
                <a:cubicBezTo>
                  <a:pt x="543" y="355"/>
                  <a:pt x="543" y="351"/>
                  <a:pt x="541" y="353"/>
                </a:cubicBezTo>
                <a:cubicBezTo>
                  <a:pt x="538" y="355"/>
                  <a:pt x="537" y="359"/>
                  <a:pt x="537" y="364"/>
                </a:cubicBezTo>
                <a:cubicBezTo>
                  <a:pt x="542" y="362"/>
                  <a:pt x="544" y="359"/>
                  <a:pt x="545" y="355"/>
                </a:cubicBezTo>
                <a:close/>
                <a:moveTo>
                  <a:pt x="460" y="394"/>
                </a:moveTo>
                <a:cubicBezTo>
                  <a:pt x="464" y="390"/>
                  <a:pt x="466" y="392"/>
                  <a:pt x="470" y="394"/>
                </a:cubicBezTo>
                <a:cubicBezTo>
                  <a:pt x="465" y="388"/>
                  <a:pt x="472" y="388"/>
                  <a:pt x="473" y="385"/>
                </a:cubicBezTo>
                <a:cubicBezTo>
                  <a:pt x="466" y="383"/>
                  <a:pt x="462" y="393"/>
                  <a:pt x="457" y="385"/>
                </a:cubicBezTo>
                <a:cubicBezTo>
                  <a:pt x="455" y="389"/>
                  <a:pt x="459" y="389"/>
                  <a:pt x="460" y="394"/>
                </a:cubicBezTo>
                <a:close/>
                <a:moveTo>
                  <a:pt x="495" y="377"/>
                </a:moveTo>
                <a:cubicBezTo>
                  <a:pt x="498" y="375"/>
                  <a:pt x="505" y="376"/>
                  <a:pt x="501" y="370"/>
                </a:cubicBezTo>
                <a:cubicBezTo>
                  <a:pt x="500" y="373"/>
                  <a:pt x="493" y="371"/>
                  <a:pt x="495" y="377"/>
                </a:cubicBezTo>
                <a:close/>
                <a:moveTo>
                  <a:pt x="505" y="372"/>
                </a:moveTo>
                <a:cubicBezTo>
                  <a:pt x="507" y="372"/>
                  <a:pt x="509" y="376"/>
                  <a:pt x="511" y="376"/>
                </a:cubicBezTo>
                <a:cubicBezTo>
                  <a:pt x="509" y="369"/>
                  <a:pt x="519" y="372"/>
                  <a:pt x="520" y="363"/>
                </a:cubicBezTo>
                <a:cubicBezTo>
                  <a:pt x="514" y="365"/>
                  <a:pt x="508" y="368"/>
                  <a:pt x="505" y="372"/>
                </a:cubicBezTo>
                <a:close/>
                <a:moveTo>
                  <a:pt x="406" y="413"/>
                </a:moveTo>
                <a:cubicBezTo>
                  <a:pt x="406" y="417"/>
                  <a:pt x="406" y="420"/>
                  <a:pt x="406" y="423"/>
                </a:cubicBezTo>
                <a:cubicBezTo>
                  <a:pt x="400" y="426"/>
                  <a:pt x="400" y="427"/>
                  <a:pt x="394" y="425"/>
                </a:cubicBezTo>
                <a:cubicBezTo>
                  <a:pt x="395" y="428"/>
                  <a:pt x="392" y="428"/>
                  <a:pt x="394" y="432"/>
                </a:cubicBezTo>
                <a:cubicBezTo>
                  <a:pt x="404" y="429"/>
                  <a:pt x="406" y="427"/>
                  <a:pt x="412" y="421"/>
                </a:cubicBezTo>
                <a:cubicBezTo>
                  <a:pt x="409" y="416"/>
                  <a:pt x="411" y="407"/>
                  <a:pt x="409" y="410"/>
                </a:cubicBezTo>
                <a:cubicBezTo>
                  <a:pt x="410" y="412"/>
                  <a:pt x="407" y="412"/>
                  <a:pt x="406" y="413"/>
                </a:cubicBezTo>
                <a:close/>
                <a:moveTo>
                  <a:pt x="418" y="409"/>
                </a:moveTo>
                <a:cubicBezTo>
                  <a:pt x="419" y="411"/>
                  <a:pt x="420" y="412"/>
                  <a:pt x="421" y="413"/>
                </a:cubicBezTo>
                <a:cubicBezTo>
                  <a:pt x="423" y="410"/>
                  <a:pt x="429" y="409"/>
                  <a:pt x="429" y="405"/>
                </a:cubicBezTo>
                <a:cubicBezTo>
                  <a:pt x="423" y="405"/>
                  <a:pt x="422" y="406"/>
                  <a:pt x="418" y="409"/>
                </a:cubicBezTo>
                <a:close/>
                <a:moveTo>
                  <a:pt x="360" y="437"/>
                </a:moveTo>
                <a:cubicBezTo>
                  <a:pt x="363" y="439"/>
                  <a:pt x="362" y="436"/>
                  <a:pt x="365" y="436"/>
                </a:cubicBezTo>
                <a:cubicBezTo>
                  <a:pt x="364" y="434"/>
                  <a:pt x="363" y="433"/>
                  <a:pt x="362" y="432"/>
                </a:cubicBezTo>
                <a:cubicBezTo>
                  <a:pt x="363" y="431"/>
                  <a:pt x="365" y="431"/>
                  <a:pt x="366" y="432"/>
                </a:cubicBezTo>
                <a:cubicBezTo>
                  <a:pt x="363" y="425"/>
                  <a:pt x="360" y="434"/>
                  <a:pt x="360" y="437"/>
                </a:cubicBezTo>
                <a:close/>
                <a:moveTo>
                  <a:pt x="374" y="439"/>
                </a:moveTo>
                <a:cubicBezTo>
                  <a:pt x="370" y="439"/>
                  <a:pt x="372" y="430"/>
                  <a:pt x="368" y="433"/>
                </a:cubicBezTo>
                <a:cubicBezTo>
                  <a:pt x="370" y="444"/>
                  <a:pt x="353" y="448"/>
                  <a:pt x="346" y="447"/>
                </a:cubicBezTo>
                <a:cubicBezTo>
                  <a:pt x="347" y="450"/>
                  <a:pt x="347" y="452"/>
                  <a:pt x="347" y="453"/>
                </a:cubicBezTo>
                <a:cubicBezTo>
                  <a:pt x="356" y="448"/>
                  <a:pt x="375" y="445"/>
                  <a:pt x="375" y="437"/>
                </a:cubicBezTo>
                <a:cubicBezTo>
                  <a:pt x="375" y="438"/>
                  <a:pt x="375" y="439"/>
                  <a:pt x="374" y="439"/>
                </a:cubicBezTo>
                <a:close/>
                <a:moveTo>
                  <a:pt x="1706" y="62"/>
                </a:moveTo>
                <a:cubicBezTo>
                  <a:pt x="1702" y="60"/>
                  <a:pt x="1707" y="61"/>
                  <a:pt x="1708" y="63"/>
                </a:cubicBezTo>
                <a:cubicBezTo>
                  <a:pt x="1708" y="61"/>
                  <a:pt x="1707" y="60"/>
                  <a:pt x="1707" y="58"/>
                </a:cubicBezTo>
                <a:cubicBezTo>
                  <a:pt x="1704" y="60"/>
                  <a:pt x="1697" y="59"/>
                  <a:pt x="1697" y="63"/>
                </a:cubicBezTo>
                <a:cubicBezTo>
                  <a:pt x="1698" y="63"/>
                  <a:pt x="1699" y="63"/>
                  <a:pt x="1699" y="64"/>
                </a:cubicBezTo>
                <a:cubicBezTo>
                  <a:pt x="1698" y="65"/>
                  <a:pt x="1699" y="66"/>
                  <a:pt x="1701" y="65"/>
                </a:cubicBezTo>
                <a:cubicBezTo>
                  <a:pt x="1701" y="62"/>
                  <a:pt x="1700" y="61"/>
                  <a:pt x="1704" y="64"/>
                </a:cubicBezTo>
                <a:cubicBezTo>
                  <a:pt x="1703" y="61"/>
                  <a:pt x="1706" y="64"/>
                  <a:pt x="1706" y="62"/>
                </a:cubicBezTo>
                <a:close/>
                <a:moveTo>
                  <a:pt x="1709" y="62"/>
                </a:moveTo>
                <a:cubicBezTo>
                  <a:pt x="1716" y="65"/>
                  <a:pt x="1716" y="56"/>
                  <a:pt x="1723" y="61"/>
                </a:cubicBezTo>
                <a:cubicBezTo>
                  <a:pt x="1723" y="59"/>
                  <a:pt x="1725" y="58"/>
                  <a:pt x="1725" y="57"/>
                </a:cubicBezTo>
                <a:cubicBezTo>
                  <a:pt x="1726" y="58"/>
                  <a:pt x="1726" y="60"/>
                  <a:pt x="1727" y="59"/>
                </a:cubicBezTo>
                <a:cubicBezTo>
                  <a:pt x="1723" y="52"/>
                  <a:pt x="1710" y="59"/>
                  <a:pt x="1709" y="62"/>
                </a:cubicBezTo>
                <a:close/>
                <a:moveTo>
                  <a:pt x="1740" y="57"/>
                </a:moveTo>
                <a:cubicBezTo>
                  <a:pt x="1736" y="56"/>
                  <a:pt x="1743" y="56"/>
                  <a:pt x="1741" y="51"/>
                </a:cubicBezTo>
                <a:cubicBezTo>
                  <a:pt x="1735" y="47"/>
                  <a:pt x="1736" y="64"/>
                  <a:pt x="1740" y="57"/>
                </a:cubicBezTo>
                <a:close/>
                <a:moveTo>
                  <a:pt x="1729" y="59"/>
                </a:moveTo>
                <a:cubicBezTo>
                  <a:pt x="1730" y="56"/>
                  <a:pt x="1740" y="56"/>
                  <a:pt x="1735" y="52"/>
                </a:cubicBezTo>
                <a:cubicBezTo>
                  <a:pt x="1737" y="53"/>
                  <a:pt x="1724" y="55"/>
                  <a:pt x="1729" y="59"/>
                </a:cubicBezTo>
                <a:close/>
                <a:moveTo>
                  <a:pt x="1758" y="52"/>
                </a:moveTo>
                <a:cubicBezTo>
                  <a:pt x="1760" y="53"/>
                  <a:pt x="1765" y="58"/>
                  <a:pt x="1765" y="53"/>
                </a:cubicBezTo>
                <a:cubicBezTo>
                  <a:pt x="1758" y="50"/>
                  <a:pt x="1767" y="53"/>
                  <a:pt x="1765" y="48"/>
                </a:cubicBezTo>
                <a:cubicBezTo>
                  <a:pt x="1762" y="48"/>
                  <a:pt x="1760" y="48"/>
                  <a:pt x="1758" y="52"/>
                </a:cubicBezTo>
                <a:close/>
                <a:moveTo>
                  <a:pt x="1517" y="142"/>
                </a:moveTo>
                <a:cubicBezTo>
                  <a:pt x="1521" y="146"/>
                  <a:pt x="1522" y="143"/>
                  <a:pt x="1524" y="140"/>
                </a:cubicBezTo>
                <a:cubicBezTo>
                  <a:pt x="1524" y="143"/>
                  <a:pt x="1528" y="149"/>
                  <a:pt x="1528" y="144"/>
                </a:cubicBezTo>
                <a:cubicBezTo>
                  <a:pt x="1525" y="144"/>
                  <a:pt x="1525" y="137"/>
                  <a:pt x="1527" y="137"/>
                </a:cubicBezTo>
                <a:cubicBezTo>
                  <a:pt x="1530" y="143"/>
                  <a:pt x="1529" y="145"/>
                  <a:pt x="1532" y="147"/>
                </a:cubicBezTo>
                <a:cubicBezTo>
                  <a:pt x="1530" y="144"/>
                  <a:pt x="1537" y="138"/>
                  <a:pt x="1532" y="142"/>
                </a:cubicBezTo>
                <a:cubicBezTo>
                  <a:pt x="1529" y="143"/>
                  <a:pt x="1529" y="135"/>
                  <a:pt x="1525" y="136"/>
                </a:cubicBezTo>
                <a:cubicBezTo>
                  <a:pt x="1524" y="140"/>
                  <a:pt x="1518" y="137"/>
                  <a:pt x="1517" y="142"/>
                </a:cubicBezTo>
                <a:close/>
                <a:moveTo>
                  <a:pt x="1581" y="127"/>
                </a:moveTo>
                <a:cubicBezTo>
                  <a:pt x="1585" y="128"/>
                  <a:pt x="1587" y="122"/>
                  <a:pt x="1592" y="128"/>
                </a:cubicBezTo>
                <a:cubicBezTo>
                  <a:pt x="1590" y="123"/>
                  <a:pt x="1592" y="127"/>
                  <a:pt x="1594" y="126"/>
                </a:cubicBezTo>
                <a:cubicBezTo>
                  <a:pt x="1594" y="124"/>
                  <a:pt x="1593" y="121"/>
                  <a:pt x="1594" y="121"/>
                </a:cubicBezTo>
                <a:cubicBezTo>
                  <a:pt x="1595" y="123"/>
                  <a:pt x="1596" y="124"/>
                  <a:pt x="1598" y="124"/>
                </a:cubicBezTo>
                <a:cubicBezTo>
                  <a:pt x="1596" y="120"/>
                  <a:pt x="1602" y="121"/>
                  <a:pt x="1604" y="116"/>
                </a:cubicBezTo>
                <a:cubicBezTo>
                  <a:pt x="1594" y="120"/>
                  <a:pt x="1585" y="121"/>
                  <a:pt x="1581" y="127"/>
                </a:cubicBezTo>
                <a:close/>
                <a:moveTo>
                  <a:pt x="1606" y="118"/>
                </a:moveTo>
                <a:cubicBezTo>
                  <a:pt x="1613" y="118"/>
                  <a:pt x="1614" y="115"/>
                  <a:pt x="1621" y="116"/>
                </a:cubicBezTo>
                <a:cubicBezTo>
                  <a:pt x="1620" y="114"/>
                  <a:pt x="1621" y="113"/>
                  <a:pt x="1620" y="110"/>
                </a:cubicBezTo>
                <a:cubicBezTo>
                  <a:pt x="1614" y="114"/>
                  <a:pt x="1607" y="112"/>
                  <a:pt x="1606" y="118"/>
                </a:cubicBezTo>
                <a:close/>
                <a:moveTo>
                  <a:pt x="1729" y="85"/>
                </a:moveTo>
                <a:cubicBezTo>
                  <a:pt x="1726" y="86"/>
                  <a:pt x="1730" y="83"/>
                  <a:pt x="1729" y="81"/>
                </a:cubicBezTo>
                <a:cubicBezTo>
                  <a:pt x="1721" y="78"/>
                  <a:pt x="1713" y="78"/>
                  <a:pt x="1707" y="80"/>
                </a:cubicBezTo>
                <a:cubicBezTo>
                  <a:pt x="1708" y="82"/>
                  <a:pt x="1709" y="83"/>
                  <a:pt x="1710" y="84"/>
                </a:cubicBezTo>
                <a:cubicBezTo>
                  <a:pt x="1708" y="83"/>
                  <a:pt x="1703" y="86"/>
                  <a:pt x="1702" y="88"/>
                </a:cubicBezTo>
                <a:cubicBezTo>
                  <a:pt x="1712" y="94"/>
                  <a:pt x="1726" y="82"/>
                  <a:pt x="1729" y="85"/>
                </a:cubicBezTo>
                <a:close/>
                <a:moveTo>
                  <a:pt x="1734" y="74"/>
                </a:moveTo>
                <a:cubicBezTo>
                  <a:pt x="1736" y="80"/>
                  <a:pt x="1729" y="74"/>
                  <a:pt x="1730" y="80"/>
                </a:cubicBezTo>
                <a:cubicBezTo>
                  <a:pt x="1735" y="80"/>
                  <a:pt x="1735" y="81"/>
                  <a:pt x="1740" y="80"/>
                </a:cubicBezTo>
                <a:cubicBezTo>
                  <a:pt x="1741" y="75"/>
                  <a:pt x="1744" y="74"/>
                  <a:pt x="1746" y="76"/>
                </a:cubicBezTo>
                <a:cubicBezTo>
                  <a:pt x="1744" y="73"/>
                  <a:pt x="1747" y="66"/>
                  <a:pt x="1742" y="68"/>
                </a:cubicBezTo>
                <a:cubicBezTo>
                  <a:pt x="1743" y="75"/>
                  <a:pt x="1738" y="71"/>
                  <a:pt x="1734" y="74"/>
                </a:cubicBezTo>
                <a:close/>
                <a:moveTo>
                  <a:pt x="1668" y="102"/>
                </a:moveTo>
                <a:cubicBezTo>
                  <a:pt x="1680" y="97"/>
                  <a:pt x="1691" y="98"/>
                  <a:pt x="1698" y="91"/>
                </a:cubicBezTo>
                <a:cubicBezTo>
                  <a:pt x="1694" y="83"/>
                  <a:pt x="1691" y="95"/>
                  <a:pt x="1686" y="89"/>
                </a:cubicBezTo>
                <a:cubicBezTo>
                  <a:pt x="1687" y="91"/>
                  <a:pt x="1686" y="92"/>
                  <a:pt x="1684" y="93"/>
                </a:cubicBezTo>
                <a:cubicBezTo>
                  <a:pt x="1678" y="89"/>
                  <a:pt x="1672" y="94"/>
                  <a:pt x="1668" y="102"/>
                </a:cubicBezTo>
                <a:close/>
                <a:moveTo>
                  <a:pt x="1799" y="111"/>
                </a:moveTo>
                <a:cubicBezTo>
                  <a:pt x="1793" y="112"/>
                  <a:pt x="1791" y="116"/>
                  <a:pt x="1787" y="117"/>
                </a:cubicBezTo>
                <a:cubicBezTo>
                  <a:pt x="1789" y="116"/>
                  <a:pt x="1788" y="129"/>
                  <a:pt x="1789" y="123"/>
                </a:cubicBezTo>
                <a:cubicBezTo>
                  <a:pt x="1791" y="122"/>
                  <a:pt x="1788" y="117"/>
                  <a:pt x="1792" y="117"/>
                </a:cubicBezTo>
                <a:cubicBezTo>
                  <a:pt x="1789" y="127"/>
                  <a:pt x="1797" y="113"/>
                  <a:pt x="1799" y="111"/>
                </a:cubicBezTo>
                <a:close/>
                <a:moveTo>
                  <a:pt x="1805" y="116"/>
                </a:moveTo>
                <a:cubicBezTo>
                  <a:pt x="1802" y="118"/>
                  <a:pt x="1804" y="111"/>
                  <a:pt x="1800" y="111"/>
                </a:cubicBezTo>
                <a:cubicBezTo>
                  <a:pt x="1801" y="115"/>
                  <a:pt x="1801" y="117"/>
                  <a:pt x="1798" y="119"/>
                </a:cubicBezTo>
                <a:cubicBezTo>
                  <a:pt x="1797" y="117"/>
                  <a:pt x="1797" y="116"/>
                  <a:pt x="1796" y="116"/>
                </a:cubicBezTo>
                <a:cubicBezTo>
                  <a:pt x="1799" y="127"/>
                  <a:pt x="1808" y="114"/>
                  <a:pt x="1805" y="116"/>
                </a:cubicBezTo>
                <a:close/>
                <a:moveTo>
                  <a:pt x="1771" y="121"/>
                </a:moveTo>
                <a:cubicBezTo>
                  <a:pt x="1774" y="126"/>
                  <a:pt x="1773" y="128"/>
                  <a:pt x="1776" y="130"/>
                </a:cubicBezTo>
                <a:cubicBezTo>
                  <a:pt x="1775" y="128"/>
                  <a:pt x="1775" y="127"/>
                  <a:pt x="1776" y="126"/>
                </a:cubicBezTo>
                <a:cubicBezTo>
                  <a:pt x="1777" y="126"/>
                  <a:pt x="1778" y="128"/>
                  <a:pt x="1780" y="128"/>
                </a:cubicBezTo>
                <a:cubicBezTo>
                  <a:pt x="1778" y="124"/>
                  <a:pt x="1774" y="125"/>
                  <a:pt x="1771" y="121"/>
                </a:cubicBezTo>
                <a:close/>
                <a:moveTo>
                  <a:pt x="1864" y="107"/>
                </a:moveTo>
                <a:cubicBezTo>
                  <a:pt x="1859" y="101"/>
                  <a:pt x="1844" y="105"/>
                  <a:pt x="1847" y="108"/>
                </a:cubicBezTo>
                <a:cubicBezTo>
                  <a:pt x="1849" y="108"/>
                  <a:pt x="1860" y="105"/>
                  <a:pt x="1864" y="107"/>
                </a:cubicBezTo>
                <a:close/>
                <a:moveTo>
                  <a:pt x="1466" y="242"/>
                </a:moveTo>
                <a:cubicBezTo>
                  <a:pt x="1468" y="242"/>
                  <a:pt x="1477" y="244"/>
                  <a:pt x="1475" y="236"/>
                </a:cubicBezTo>
                <a:cubicBezTo>
                  <a:pt x="1472" y="238"/>
                  <a:pt x="1465" y="237"/>
                  <a:pt x="1466" y="242"/>
                </a:cubicBezTo>
                <a:close/>
                <a:moveTo>
                  <a:pt x="653" y="526"/>
                </a:moveTo>
                <a:cubicBezTo>
                  <a:pt x="652" y="528"/>
                  <a:pt x="650" y="534"/>
                  <a:pt x="646" y="530"/>
                </a:cubicBezTo>
                <a:cubicBezTo>
                  <a:pt x="647" y="530"/>
                  <a:pt x="649" y="530"/>
                  <a:pt x="648" y="528"/>
                </a:cubicBezTo>
                <a:cubicBezTo>
                  <a:pt x="643" y="528"/>
                  <a:pt x="647" y="539"/>
                  <a:pt x="647" y="539"/>
                </a:cubicBezTo>
                <a:cubicBezTo>
                  <a:pt x="649" y="537"/>
                  <a:pt x="657" y="537"/>
                  <a:pt x="661" y="534"/>
                </a:cubicBezTo>
                <a:cubicBezTo>
                  <a:pt x="659" y="525"/>
                  <a:pt x="653" y="533"/>
                  <a:pt x="652" y="530"/>
                </a:cubicBezTo>
                <a:cubicBezTo>
                  <a:pt x="652" y="529"/>
                  <a:pt x="657" y="526"/>
                  <a:pt x="653" y="526"/>
                </a:cubicBezTo>
                <a:close/>
                <a:moveTo>
                  <a:pt x="1419" y="320"/>
                </a:moveTo>
                <a:cubicBezTo>
                  <a:pt x="1403" y="328"/>
                  <a:pt x="1385" y="332"/>
                  <a:pt x="1373" y="335"/>
                </a:cubicBezTo>
                <a:cubicBezTo>
                  <a:pt x="1377" y="345"/>
                  <a:pt x="1343" y="342"/>
                  <a:pt x="1353" y="352"/>
                </a:cubicBezTo>
                <a:cubicBezTo>
                  <a:pt x="1352" y="348"/>
                  <a:pt x="1373" y="340"/>
                  <a:pt x="1369" y="348"/>
                </a:cubicBezTo>
                <a:cubicBezTo>
                  <a:pt x="1372" y="344"/>
                  <a:pt x="1376" y="342"/>
                  <a:pt x="1379" y="339"/>
                </a:cubicBezTo>
                <a:cubicBezTo>
                  <a:pt x="1382" y="343"/>
                  <a:pt x="1383" y="349"/>
                  <a:pt x="1383" y="353"/>
                </a:cubicBezTo>
                <a:cubicBezTo>
                  <a:pt x="1378" y="349"/>
                  <a:pt x="1374" y="354"/>
                  <a:pt x="1371" y="351"/>
                </a:cubicBezTo>
                <a:cubicBezTo>
                  <a:pt x="1373" y="352"/>
                  <a:pt x="1373" y="359"/>
                  <a:pt x="1375" y="358"/>
                </a:cubicBezTo>
                <a:cubicBezTo>
                  <a:pt x="1374" y="356"/>
                  <a:pt x="1374" y="354"/>
                  <a:pt x="1376" y="354"/>
                </a:cubicBezTo>
                <a:cubicBezTo>
                  <a:pt x="1377" y="356"/>
                  <a:pt x="1376" y="358"/>
                  <a:pt x="1378" y="358"/>
                </a:cubicBezTo>
                <a:cubicBezTo>
                  <a:pt x="1381" y="354"/>
                  <a:pt x="1390" y="357"/>
                  <a:pt x="1395" y="352"/>
                </a:cubicBezTo>
                <a:cubicBezTo>
                  <a:pt x="1395" y="349"/>
                  <a:pt x="1390" y="349"/>
                  <a:pt x="1392" y="346"/>
                </a:cubicBezTo>
                <a:cubicBezTo>
                  <a:pt x="1395" y="346"/>
                  <a:pt x="1395" y="353"/>
                  <a:pt x="1398" y="351"/>
                </a:cubicBezTo>
                <a:cubicBezTo>
                  <a:pt x="1397" y="349"/>
                  <a:pt x="1395" y="346"/>
                  <a:pt x="1397" y="345"/>
                </a:cubicBezTo>
                <a:cubicBezTo>
                  <a:pt x="1398" y="345"/>
                  <a:pt x="1399" y="351"/>
                  <a:pt x="1401" y="350"/>
                </a:cubicBezTo>
                <a:cubicBezTo>
                  <a:pt x="1399" y="347"/>
                  <a:pt x="1399" y="344"/>
                  <a:pt x="1400" y="342"/>
                </a:cubicBezTo>
                <a:cubicBezTo>
                  <a:pt x="1401" y="346"/>
                  <a:pt x="1403" y="348"/>
                  <a:pt x="1404" y="349"/>
                </a:cubicBezTo>
                <a:cubicBezTo>
                  <a:pt x="1413" y="346"/>
                  <a:pt x="1421" y="344"/>
                  <a:pt x="1425" y="342"/>
                </a:cubicBezTo>
                <a:cubicBezTo>
                  <a:pt x="1423" y="337"/>
                  <a:pt x="1422" y="332"/>
                  <a:pt x="1423" y="329"/>
                </a:cubicBezTo>
                <a:cubicBezTo>
                  <a:pt x="1424" y="331"/>
                  <a:pt x="1425" y="332"/>
                  <a:pt x="1426" y="331"/>
                </a:cubicBezTo>
                <a:cubicBezTo>
                  <a:pt x="1425" y="321"/>
                  <a:pt x="1416" y="336"/>
                  <a:pt x="1417" y="328"/>
                </a:cubicBezTo>
                <a:cubicBezTo>
                  <a:pt x="1419" y="331"/>
                  <a:pt x="1422" y="325"/>
                  <a:pt x="1419" y="320"/>
                </a:cubicBezTo>
                <a:close/>
                <a:moveTo>
                  <a:pt x="1431" y="331"/>
                </a:moveTo>
                <a:cubicBezTo>
                  <a:pt x="1430" y="324"/>
                  <a:pt x="1424" y="326"/>
                  <a:pt x="1426" y="320"/>
                </a:cubicBezTo>
                <a:cubicBezTo>
                  <a:pt x="1424" y="320"/>
                  <a:pt x="1423" y="321"/>
                  <a:pt x="1422" y="323"/>
                </a:cubicBezTo>
                <a:cubicBezTo>
                  <a:pt x="1425" y="326"/>
                  <a:pt x="1428" y="330"/>
                  <a:pt x="1431" y="331"/>
                </a:cubicBezTo>
                <a:close/>
                <a:moveTo>
                  <a:pt x="1437" y="326"/>
                </a:moveTo>
                <a:cubicBezTo>
                  <a:pt x="1436" y="321"/>
                  <a:pt x="1437" y="317"/>
                  <a:pt x="1432" y="314"/>
                </a:cubicBezTo>
                <a:cubicBezTo>
                  <a:pt x="1434" y="320"/>
                  <a:pt x="1434" y="323"/>
                  <a:pt x="1437" y="326"/>
                </a:cubicBezTo>
                <a:close/>
                <a:moveTo>
                  <a:pt x="1501" y="294"/>
                </a:moveTo>
                <a:cubicBezTo>
                  <a:pt x="1492" y="292"/>
                  <a:pt x="1487" y="298"/>
                  <a:pt x="1474" y="301"/>
                </a:cubicBezTo>
                <a:cubicBezTo>
                  <a:pt x="1473" y="306"/>
                  <a:pt x="1478" y="309"/>
                  <a:pt x="1479" y="315"/>
                </a:cubicBezTo>
                <a:cubicBezTo>
                  <a:pt x="1474" y="316"/>
                  <a:pt x="1472" y="320"/>
                  <a:pt x="1466" y="321"/>
                </a:cubicBezTo>
                <a:cubicBezTo>
                  <a:pt x="1467" y="323"/>
                  <a:pt x="1468" y="327"/>
                  <a:pt x="1470" y="328"/>
                </a:cubicBezTo>
                <a:cubicBezTo>
                  <a:pt x="1473" y="325"/>
                  <a:pt x="1469" y="324"/>
                  <a:pt x="1471" y="321"/>
                </a:cubicBezTo>
                <a:cubicBezTo>
                  <a:pt x="1472" y="325"/>
                  <a:pt x="1475" y="325"/>
                  <a:pt x="1478" y="325"/>
                </a:cubicBezTo>
                <a:cubicBezTo>
                  <a:pt x="1477" y="322"/>
                  <a:pt x="1475" y="322"/>
                  <a:pt x="1476" y="321"/>
                </a:cubicBezTo>
                <a:cubicBezTo>
                  <a:pt x="1479" y="322"/>
                  <a:pt x="1482" y="326"/>
                  <a:pt x="1486" y="324"/>
                </a:cubicBezTo>
                <a:cubicBezTo>
                  <a:pt x="1484" y="319"/>
                  <a:pt x="1499" y="320"/>
                  <a:pt x="1503" y="311"/>
                </a:cubicBezTo>
                <a:cubicBezTo>
                  <a:pt x="1504" y="314"/>
                  <a:pt x="1505" y="315"/>
                  <a:pt x="1507" y="315"/>
                </a:cubicBezTo>
                <a:cubicBezTo>
                  <a:pt x="1502" y="305"/>
                  <a:pt x="1510" y="316"/>
                  <a:pt x="1510" y="311"/>
                </a:cubicBezTo>
                <a:cubicBezTo>
                  <a:pt x="1507" y="311"/>
                  <a:pt x="1510" y="306"/>
                  <a:pt x="1507" y="303"/>
                </a:cubicBezTo>
                <a:cubicBezTo>
                  <a:pt x="1505" y="303"/>
                  <a:pt x="1505" y="309"/>
                  <a:pt x="1503" y="305"/>
                </a:cubicBezTo>
                <a:cubicBezTo>
                  <a:pt x="1503" y="304"/>
                  <a:pt x="1502" y="303"/>
                  <a:pt x="1502" y="302"/>
                </a:cubicBezTo>
                <a:cubicBezTo>
                  <a:pt x="1506" y="302"/>
                  <a:pt x="1506" y="302"/>
                  <a:pt x="1507" y="298"/>
                </a:cubicBezTo>
                <a:cubicBezTo>
                  <a:pt x="1508" y="305"/>
                  <a:pt x="1513" y="316"/>
                  <a:pt x="1515" y="309"/>
                </a:cubicBezTo>
                <a:cubicBezTo>
                  <a:pt x="1514" y="309"/>
                  <a:pt x="1512" y="309"/>
                  <a:pt x="1512" y="307"/>
                </a:cubicBezTo>
                <a:cubicBezTo>
                  <a:pt x="1516" y="310"/>
                  <a:pt x="1519" y="307"/>
                  <a:pt x="1519" y="303"/>
                </a:cubicBezTo>
                <a:cubicBezTo>
                  <a:pt x="1518" y="309"/>
                  <a:pt x="1520" y="310"/>
                  <a:pt x="1517" y="315"/>
                </a:cubicBezTo>
                <a:cubicBezTo>
                  <a:pt x="1519" y="315"/>
                  <a:pt x="1520" y="316"/>
                  <a:pt x="1522" y="315"/>
                </a:cubicBezTo>
                <a:cubicBezTo>
                  <a:pt x="1521" y="312"/>
                  <a:pt x="1520" y="310"/>
                  <a:pt x="1519" y="307"/>
                </a:cubicBezTo>
                <a:cubicBezTo>
                  <a:pt x="1522" y="307"/>
                  <a:pt x="1521" y="305"/>
                  <a:pt x="1523" y="304"/>
                </a:cubicBezTo>
                <a:cubicBezTo>
                  <a:pt x="1524" y="307"/>
                  <a:pt x="1525" y="312"/>
                  <a:pt x="1527" y="310"/>
                </a:cubicBezTo>
                <a:cubicBezTo>
                  <a:pt x="1526" y="305"/>
                  <a:pt x="1526" y="297"/>
                  <a:pt x="1522" y="297"/>
                </a:cubicBezTo>
                <a:cubicBezTo>
                  <a:pt x="1523" y="299"/>
                  <a:pt x="1522" y="300"/>
                  <a:pt x="1519" y="301"/>
                </a:cubicBezTo>
                <a:cubicBezTo>
                  <a:pt x="1519" y="294"/>
                  <a:pt x="1519" y="297"/>
                  <a:pt x="1517" y="300"/>
                </a:cubicBezTo>
                <a:cubicBezTo>
                  <a:pt x="1516" y="297"/>
                  <a:pt x="1515" y="295"/>
                  <a:pt x="1514" y="294"/>
                </a:cubicBezTo>
                <a:cubicBezTo>
                  <a:pt x="1516" y="296"/>
                  <a:pt x="1519" y="291"/>
                  <a:pt x="1523" y="291"/>
                </a:cubicBezTo>
                <a:cubicBezTo>
                  <a:pt x="1514" y="286"/>
                  <a:pt x="1506" y="294"/>
                  <a:pt x="1502" y="298"/>
                </a:cubicBezTo>
                <a:cubicBezTo>
                  <a:pt x="1503" y="298"/>
                  <a:pt x="1502" y="296"/>
                  <a:pt x="1501" y="294"/>
                </a:cubicBezTo>
                <a:close/>
                <a:moveTo>
                  <a:pt x="1458" y="315"/>
                </a:moveTo>
                <a:cubicBezTo>
                  <a:pt x="1455" y="311"/>
                  <a:pt x="1459" y="312"/>
                  <a:pt x="1461" y="311"/>
                </a:cubicBezTo>
                <a:cubicBezTo>
                  <a:pt x="1459" y="303"/>
                  <a:pt x="1458" y="311"/>
                  <a:pt x="1454" y="308"/>
                </a:cubicBezTo>
                <a:cubicBezTo>
                  <a:pt x="1455" y="312"/>
                  <a:pt x="1454" y="316"/>
                  <a:pt x="1458" y="315"/>
                </a:cubicBezTo>
                <a:close/>
                <a:moveTo>
                  <a:pt x="1466" y="306"/>
                </a:moveTo>
                <a:cubicBezTo>
                  <a:pt x="1467" y="307"/>
                  <a:pt x="1467" y="309"/>
                  <a:pt x="1468" y="310"/>
                </a:cubicBezTo>
                <a:cubicBezTo>
                  <a:pt x="1471" y="305"/>
                  <a:pt x="1473" y="312"/>
                  <a:pt x="1474" y="308"/>
                </a:cubicBezTo>
                <a:cubicBezTo>
                  <a:pt x="1473" y="308"/>
                  <a:pt x="1473" y="307"/>
                  <a:pt x="1473" y="305"/>
                </a:cubicBezTo>
                <a:cubicBezTo>
                  <a:pt x="1470" y="304"/>
                  <a:pt x="1469" y="303"/>
                  <a:pt x="1466" y="306"/>
                </a:cubicBezTo>
                <a:close/>
                <a:moveTo>
                  <a:pt x="1349" y="356"/>
                </a:moveTo>
                <a:cubicBezTo>
                  <a:pt x="1348" y="354"/>
                  <a:pt x="1350" y="346"/>
                  <a:pt x="1345" y="348"/>
                </a:cubicBezTo>
                <a:cubicBezTo>
                  <a:pt x="1348" y="353"/>
                  <a:pt x="1345" y="356"/>
                  <a:pt x="1349" y="356"/>
                </a:cubicBezTo>
                <a:close/>
                <a:moveTo>
                  <a:pt x="1449" y="338"/>
                </a:moveTo>
                <a:cubicBezTo>
                  <a:pt x="1449" y="334"/>
                  <a:pt x="1445" y="322"/>
                  <a:pt x="1442" y="321"/>
                </a:cubicBezTo>
                <a:cubicBezTo>
                  <a:pt x="1445" y="326"/>
                  <a:pt x="1446" y="336"/>
                  <a:pt x="1449" y="338"/>
                </a:cubicBezTo>
                <a:close/>
                <a:moveTo>
                  <a:pt x="1453" y="337"/>
                </a:moveTo>
                <a:cubicBezTo>
                  <a:pt x="1452" y="333"/>
                  <a:pt x="1449" y="319"/>
                  <a:pt x="1446" y="319"/>
                </a:cubicBezTo>
                <a:cubicBezTo>
                  <a:pt x="1449" y="325"/>
                  <a:pt x="1450" y="335"/>
                  <a:pt x="1453" y="337"/>
                </a:cubicBezTo>
                <a:close/>
                <a:moveTo>
                  <a:pt x="1461" y="334"/>
                </a:moveTo>
                <a:cubicBezTo>
                  <a:pt x="1459" y="331"/>
                  <a:pt x="1456" y="316"/>
                  <a:pt x="1455" y="320"/>
                </a:cubicBezTo>
                <a:cubicBezTo>
                  <a:pt x="1458" y="326"/>
                  <a:pt x="1457" y="335"/>
                  <a:pt x="1461" y="334"/>
                </a:cubicBezTo>
                <a:close/>
                <a:moveTo>
                  <a:pt x="1467" y="325"/>
                </a:moveTo>
                <a:cubicBezTo>
                  <a:pt x="1465" y="326"/>
                  <a:pt x="1465" y="317"/>
                  <a:pt x="1462" y="319"/>
                </a:cubicBezTo>
                <a:cubicBezTo>
                  <a:pt x="1463" y="323"/>
                  <a:pt x="1464" y="326"/>
                  <a:pt x="1464" y="328"/>
                </a:cubicBezTo>
                <a:cubicBezTo>
                  <a:pt x="1466" y="326"/>
                  <a:pt x="1467" y="328"/>
                  <a:pt x="1467" y="325"/>
                </a:cubicBezTo>
                <a:close/>
                <a:moveTo>
                  <a:pt x="1432" y="340"/>
                </a:moveTo>
                <a:cubicBezTo>
                  <a:pt x="1431" y="340"/>
                  <a:pt x="1430" y="340"/>
                  <a:pt x="1430" y="342"/>
                </a:cubicBezTo>
                <a:cubicBezTo>
                  <a:pt x="1432" y="344"/>
                  <a:pt x="1435" y="342"/>
                  <a:pt x="1433" y="337"/>
                </a:cubicBezTo>
                <a:cubicBezTo>
                  <a:pt x="1430" y="339"/>
                  <a:pt x="1428" y="333"/>
                  <a:pt x="1425" y="334"/>
                </a:cubicBezTo>
                <a:cubicBezTo>
                  <a:pt x="1425" y="336"/>
                  <a:pt x="1424" y="337"/>
                  <a:pt x="1426" y="340"/>
                </a:cubicBezTo>
                <a:cubicBezTo>
                  <a:pt x="1428" y="340"/>
                  <a:pt x="1431" y="336"/>
                  <a:pt x="1432" y="340"/>
                </a:cubicBezTo>
                <a:close/>
                <a:moveTo>
                  <a:pt x="1221" y="413"/>
                </a:moveTo>
                <a:cubicBezTo>
                  <a:pt x="1222" y="417"/>
                  <a:pt x="1228" y="414"/>
                  <a:pt x="1226" y="409"/>
                </a:cubicBezTo>
                <a:cubicBezTo>
                  <a:pt x="1214" y="413"/>
                  <a:pt x="1207" y="413"/>
                  <a:pt x="1196" y="420"/>
                </a:cubicBezTo>
                <a:cubicBezTo>
                  <a:pt x="1203" y="422"/>
                  <a:pt x="1218" y="420"/>
                  <a:pt x="1221" y="413"/>
                </a:cubicBezTo>
                <a:close/>
                <a:moveTo>
                  <a:pt x="1396" y="374"/>
                </a:moveTo>
                <a:cubicBezTo>
                  <a:pt x="1397" y="376"/>
                  <a:pt x="1397" y="382"/>
                  <a:pt x="1400" y="379"/>
                </a:cubicBezTo>
                <a:cubicBezTo>
                  <a:pt x="1398" y="374"/>
                  <a:pt x="1396" y="371"/>
                  <a:pt x="1397" y="367"/>
                </a:cubicBezTo>
                <a:cubicBezTo>
                  <a:pt x="1399" y="369"/>
                  <a:pt x="1399" y="376"/>
                  <a:pt x="1401" y="375"/>
                </a:cubicBezTo>
                <a:cubicBezTo>
                  <a:pt x="1400" y="370"/>
                  <a:pt x="1399" y="365"/>
                  <a:pt x="1396" y="362"/>
                </a:cubicBezTo>
                <a:cubicBezTo>
                  <a:pt x="1395" y="370"/>
                  <a:pt x="1383" y="366"/>
                  <a:pt x="1380" y="373"/>
                </a:cubicBezTo>
                <a:cubicBezTo>
                  <a:pt x="1375" y="368"/>
                  <a:pt x="1366" y="387"/>
                  <a:pt x="1359" y="381"/>
                </a:cubicBezTo>
                <a:cubicBezTo>
                  <a:pt x="1358" y="384"/>
                  <a:pt x="1360" y="388"/>
                  <a:pt x="1357" y="389"/>
                </a:cubicBezTo>
                <a:cubicBezTo>
                  <a:pt x="1354" y="385"/>
                  <a:pt x="1353" y="388"/>
                  <a:pt x="1352" y="391"/>
                </a:cubicBezTo>
                <a:cubicBezTo>
                  <a:pt x="1351" y="390"/>
                  <a:pt x="1351" y="388"/>
                  <a:pt x="1350" y="388"/>
                </a:cubicBezTo>
                <a:cubicBezTo>
                  <a:pt x="1354" y="400"/>
                  <a:pt x="1361" y="384"/>
                  <a:pt x="1365" y="391"/>
                </a:cubicBezTo>
                <a:cubicBezTo>
                  <a:pt x="1369" y="400"/>
                  <a:pt x="1369" y="405"/>
                  <a:pt x="1373" y="408"/>
                </a:cubicBezTo>
                <a:cubicBezTo>
                  <a:pt x="1372" y="401"/>
                  <a:pt x="1365" y="394"/>
                  <a:pt x="1366" y="387"/>
                </a:cubicBezTo>
                <a:cubicBezTo>
                  <a:pt x="1367" y="387"/>
                  <a:pt x="1368" y="387"/>
                  <a:pt x="1368" y="387"/>
                </a:cubicBezTo>
                <a:cubicBezTo>
                  <a:pt x="1370" y="391"/>
                  <a:pt x="1371" y="395"/>
                  <a:pt x="1372" y="399"/>
                </a:cubicBezTo>
                <a:cubicBezTo>
                  <a:pt x="1374" y="398"/>
                  <a:pt x="1376" y="397"/>
                  <a:pt x="1377" y="401"/>
                </a:cubicBezTo>
                <a:cubicBezTo>
                  <a:pt x="1379" y="399"/>
                  <a:pt x="1380" y="393"/>
                  <a:pt x="1380" y="399"/>
                </a:cubicBezTo>
                <a:cubicBezTo>
                  <a:pt x="1383" y="397"/>
                  <a:pt x="1382" y="394"/>
                  <a:pt x="1386" y="397"/>
                </a:cubicBezTo>
                <a:cubicBezTo>
                  <a:pt x="1388" y="396"/>
                  <a:pt x="1384" y="390"/>
                  <a:pt x="1386" y="389"/>
                </a:cubicBezTo>
                <a:cubicBezTo>
                  <a:pt x="1387" y="392"/>
                  <a:pt x="1388" y="399"/>
                  <a:pt x="1390" y="399"/>
                </a:cubicBezTo>
                <a:cubicBezTo>
                  <a:pt x="1388" y="393"/>
                  <a:pt x="1389" y="388"/>
                  <a:pt x="1383" y="388"/>
                </a:cubicBezTo>
                <a:cubicBezTo>
                  <a:pt x="1381" y="390"/>
                  <a:pt x="1384" y="394"/>
                  <a:pt x="1380" y="394"/>
                </a:cubicBezTo>
                <a:cubicBezTo>
                  <a:pt x="1380" y="388"/>
                  <a:pt x="1379" y="392"/>
                  <a:pt x="1377" y="387"/>
                </a:cubicBezTo>
                <a:cubicBezTo>
                  <a:pt x="1379" y="386"/>
                  <a:pt x="1380" y="391"/>
                  <a:pt x="1382" y="389"/>
                </a:cubicBezTo>
                <a:cubicBezTo>
                  <a:pt x="1384" y="386"/>
                  <a:pt x="1379" y="383"/>
                  <a:pt x="1381" y="382"/>
                </a:cubicBezTo>
                <a:cubicBezTo>
                  <a:pt x="1384" y="385"/>
                  <a:pt x="1383" y="383"/>
                  <a:pt x="1387" y="383"/>
                </a:cubicBezTo>
                <a:cubicBezTo>
                  <a:pt x="1386" y="378"/>
                  <a:pt x="1392" y="378"/>
                  <a:pt x="1391" y="374"/>
                </a:cubicBezTo>
                <a:cubicBezTo>
                  <a:pt x="1394" y="379"/>
                  <a:pt x="1388" y="377"/>
                  <a:pt x="1391" y="382"/>
                </a:cubicBezTo>
                <a:cubicBezTo>
                  <a:pt x="1395" y="381"/>
                  <a:pt x="1393" y="375"/>
                  <a:pt x="1396" y="374"/>
                </a:cubicBezTo>
                <a:close/>
                <a:moveTo>
                  <a:pt x="1405" y="377"/>
                </a:moveTo>
                <a:cubicBezTo>
                  <a:pt x="1404" y="371"/>
                  <a:pt x="1405" y="364"/>
                  <a:pt x="1399" y="363"/>
                </a:cubicBezTo>
                <a:cubicBezTo>
                  <a:pt x="1405" y="367"/>
                  <a:pt x="1399" y="376"/>
                  <a:pt x="1405" y="377"/>
                </a:cubicBezTo>
                <a:close/>
                <a:moveTo>
                  <a:pt x="1237" y="437"/>
                </a:moveTo>
                <a:cubicBezTo>
                  <a:pt x="1235" y="431"/>
                  <a:pt x="1235" y="428"/>
                  <a:pt x="1231" y="424"/>
                </a:cubicBezTo>
                <a:cubicBezTo>
                  <a:pt x="1235" y="431"/>
                  <a:pt x="1233" y="436"/>
                  <a:pt x="1237" y="437"/>
                </a:cubicBezTo>
                <a:close/>
                <a:moveTo>
                  <a:pt x="1260" y="438"/>
                </a:moveTo>
                <a:cubicBezTo>
                  <a:pt x="1259" y="434"/>
                  <a:pt x="1260" y="431"/>
                  <a:pt x="1256" y="431"/>
                </a:cubicBezTo>
                <a:cubicBezTo>
                  <a:pt x="1260" y="437"/>
                  <a:pt x="1255" y="437"/>
                  <a:pt x="1257" y="442"/>
                </a:cubicBezTo>
                <a:cubicBezTo>
                  <a:pt x="1260" y="439"/>
                  <a:pt x="1257" y="438"/>
                  <a:pt x="1261" y="442"/>
                </a:cubicBezTo>
                <a:cubicBezTo>
                  <a:pt x="1260" y="436"/>
                  <a:pt x="1277" y="446"/>
                  <a:pt x="1275" y="434"/>
                </a:cubicBezTo>
                <a:cubicBezTo>
                  <a:pt x="1271" y="432"/>
                  <a:pt x="1267" y="436"/>
                  <a:pt x="1265" y="434"/>
                </a:cubicBezTo>
                <a:cubicBezTo>
                  <a:pt x="1266" y="428"/>
                  <a:pt x="1269" y="430"/>
                  <a:pt x="1266" y="422"/>
                </a:cubicBezTo>
                <a:cubicBezTo>
                  <a:pt x="1270" y="428"/>
                  <a:pt x="1273" y="433"/>
                  <a:pt x="1278" y="435"/>
                </a:cubicBezTo>
                <a:cubicBezTo>
                  <a:pt x="1283" y="429"/>
                  <a:pt x="1288" y="433"/>
                  <a:pt x="1291" y="430"/>
                </a:cubicBezTo>
                <a:cubicBezTo>
                  <a:pt x="1290" y="428"/>
                  <a:pt x="1289" y="425"/>
                  <a:pt x="1287" y="425"/>
                </a:cubicBezTo>
                <a:cubicBezTo>
                  <a:pt x="1288" y="427"/>
                  <a:pt x="1277" y="435"/>
                  <a:pt x="1273" y="428"/>
                </a:cubicBezTo>
                <a:cubicBezTo>
                  <a:pt x="1276" y="428"/>
                  <a:pt x="1271" y="413"/>
                  <a:pt x="1271" y="417"/>
                </a:cubicBezTo>
                <a:cubicBezTo>
                  <a:pt x="1271" y="420"/>
                  <a:pt x="1274" y="425"/>
                  <a:pt x="1272" y="425"/>
                </a:cubicBezTo>
                <a:cubicBezTo>
                  <a:pt x="1271" y="425"/>
                  <a:pt x="1271" y="426"/>
                  <a:pt x="1270" y="426"/>
                </a:cubicBezTo>
                <a:cubicBezTo>
                  <a:pt x="1269" y="422"/>
                  <a:pt x="1270" y="419"/>
                  <a:pt x="1266" y="419"/>
                </a:cubicBezTo>
                <a:cubicBezTo>
                  <a:pt x="1267" y="421"/>
                  <a:pt x="1265" y="421"/>
                  <a:pt x="1264" y="421"/>
                </a:cubicBezTo>
                <a:cubicBezTo>
                  <a:pt x="1264" y="423"/>
                  <a:pt x="1265" y="426"/>
                  <a:pt x="1264" y="426"/>
                </a:cubicBezTo>
                <a:cubicBezTo>
                  <a:pt x="1263" y="421"/>
                  <a:pt x="1256" y="422"/>
                  <a:pt x="1256" y="426"/>
                </a:cubicBezTo>
                <a:cubicBezTo>
                  <a:pt x="1256" y="426"/>
                  <a:pt x="1257" y="426"/>
                  <a:pt x="1257" y="427"/>
                </a:cubicBezTo>
                <a:cubicBezTo>
                  <a:pt x="1258" y="427"/>
                  <a:pt x="1259" y="428"/>
                  <a:pt x="1260" y="428"/>
                </a:cubicBezTo>
                <a:cubicBezTo>
                  <a:pt x="1259" y="426"/>
                  <a:pt x="1259" y="424"/>
                  <a:pt x="1261" y="424"/>
                </a:cubicBezTo>
                <a:cubicBezTo>
                  <a:pt x="1262" y="430"/>
                  <a:pt x="1264" y="436"/>
                  <a:pt x="1260" y="438"/>
                </a:cubicBezTo>
                <a:close/>
                <a:moveTo>
                  <a:pt x="1182" y="460"/>
                </a:moveTo>
                <a:cubicBezTo>
                  <a:pt x="1179" y="460"/>
                  <a:pt x="1179" y="454"/>
                  <a:pt x="1176" y="457"/>
                </a:cubicBezTo>
                <a:cubicBezTo>
                  <a:pt x="1178" y="460"/>
                  <a:pt x="1173" y="463"/>
                  <a:pt x="1177" y="465"/>
                </a:cubicBezTo>
                <a:cubicBezTo>
                  <a:pt x="1175" y="457"/>
                  <a:pt x="1182" y="462"/>
                  <a:pt x="1182" y="460"/>
                </a:cubicBezTo>
                <a:close/>
                <a:moveTo>
                  <a:pt x="1173" y="466"/>
                </a:moveTo>
                <a:cubicBezTo>
                  <a:pt x="1172" y="464"/>
                  <a:pt x="1169" y="452"/>
                  <a:pt x="1169" y="458"/>
                </a:cubicBezTo>
                <a:cubicBezTo>
                  <a:pt x="1174" y="467"/>
                  <a:pt x="1170" y="468"/>
                  <a:pt x="1174" y="474"/>
                </a:cubicBezTo>
                <a:cubicBezTo>
                  <a:pt x="1179" y="468"/>
                  <a:pt x="1200" y="469"/>
                  <a:pt x="1202" y="458"/>
                </a:cubicBezTo>
                <a:cubicBezTo>
                  <a:pt x="1194" y="458"/>
                  <a:pt x="1185" y="471"/>
                  <a:pt x="1186" y="462"/>
                </a:cubicBezTo>
                <a:cubicBezTo>
                  <a:pt x="1181" y="465"/>
                  <a:pt x="1179" y="465"/>
                  <a:pt x="1173" y="466"/>
                </a:cubicBezTo>
                <a:close/>
                <a:moveTo>
                  <a:pt x="1340" y="410"/>
                </a:moveTo>
                <a:cubicBezTo>
                  <a:pt x="1341" y="407"/>
                  <a:pt x="1338" y="401"/>
                  <a:pt x="1339" y="397"/>
                </a:cubicBezTo>
                <a:cubicBezTo>
                  <a:pt x="1337" y="398"/>
                  <a:pt x="1336" y="398"/>
                  <a:pt x="1334" y="398"/>
                </a:cubicBezTo>
                <a:cubicBezTo>
                  <a:pt x="1339" y="403"/>
                  <a:pt x="1335" y="411"/>
                  <a:pt x="1340" y="410"/>
                </a:cubicBezTo>
                <a:close/>
                <a:moveTo>
                  <a:pt x="1353" y="405"/>
                </a:moveTo>
                <a:cubicBezTo>
                  <a:pt x="1353" y="405"/>
                  <a:pt x="1352" y="406"/>
                  <a:pt x="1352" y="404"/>
                </a:cubicBezTo>
                <a:cubicBezTo>
                  <a:pt x="1353" y="404"/>
                  <a:pt x="1354" y="403"/>
                  <a:pt x="1355" y="403"/>
                </a:cubicBezTo>
                <a:cubicBezTo>
                  <a:pt x="1354" y="400"/>
                  <a:pt x="1353" y="398"/>
                  <a:pt x="1351" y="398"/>
                </a:cubicBezTo>
                <a:cubicBezTo>
                  <a:pt x="1351" y="400"/>
                  <a:pt x="1352" y="402"/>
                  <a:pt x="1351" y="403"/>
                </a:cubicBezTo>
                <a:cubicBezTo>
                  <a:pt x="1350" y="401"/>
                  <a:pt x="1349" y="401"/>
                  <a:pt x="1348" y="400"/>
                </a:cubicBezTo>
                <a:cubicBezTo>
                  <a:pt x="1349" y="402"/>
                  <a:pt x="1349" y="404"/>
                  <a:pt x="1350" y="406"/>
                </a:cubicBezTo>
                <a:cubicBezTo>
                  <a:pt x="1352" y="405"/>
                  <a:pt x="1354" y="408"/>
                  <a:pt x="1353" y="405"/>
                </a:cubicBezTo>
                <a:close/>
                <a:moveTo>
                  <a:pt x="1245" y="448"/>
                </a:moveTo>
                <a:cubicBezTo>
                  <a:pt x="1242" y="441"/>
                  <a:pt x="1246" y="443"/>
                  <a:pt x="1248" y="445"/>
                </a:cubicBezTo>
                <a:cubicBezTo>
                  <a:pt x="1247" y="443"/>
                  <a:pt x="1246" y="436"/>
                  <a:pt x="1244" y="437"/>
                </a:cubicBezTo>
                <a:cubicBezTo>
                  <a:pt x="1246" y="443"/>
                  <a:pt x="1238" y="443"/>
                  <a:pt x="1245" y="448"/>
                </a:cubicBezTo>
                <a:close/>
                <a:moveTo>
                  <a:pt x="1252" y="446"/>
                </a:moveTo>
                <a:cubicBezTo>
                  <a:pt x="1250" y="440"/>
                  <a:pt x="1251" y="438"/>
                  <a:pt x="1247" y="435"/>
                </a:cubicBezTo>
                <a:cubicBezTo>
                  <a:pt x="1249" y="440"/>
                  <a:pt x="1247" y="446"/>
                  <a:pt x="1252" y="446"/>
                </a:cubicBezTo>
                <a:close/>
                <a:moveTo>
                  <a:pt x="1343" y="406"/>
                </a:moveTo>
                <a:cubicBezTo>
                  <a:pt x="1344" y="408"/>
                  <a:pt x="1346" y="406"/>
                  <a:pt x="1347" y="406"/>
                </a:cubicBezTo>
                <a:cubicBezTo>
                  <a:pt x="1345" y="399"/>
                  <a:pt x="1344" y="405"/>
                  <a:pt x="1342" y="403"/>
                </a:cubicBezTo>
                <a:cubicBezTo>
                  <a:pt x="1342" y="404"/>
                  <a:pt x="1342" y="405"/>
                  <a:pt x="1343" y="406"/>
                </a:cubicBezTo>
                <a:close/>
                <a:moveTo>
                  <a:pt x="1480" y="366"/>
                </a:moveTo>
                <a:cubicBezTo>
                  <a:pt x="1485" y="367"/>
                  <a:pt x="1479" y="361"/>
                  <a:pt x="1482" y="361"/>
                </a:cubicBezTo>
                <a:cubicBezTo>
                  <a:pt x="1483" y="360"/>
                  <a:pt x="1485" y="362"/>
                  <a:pt x="1485" y="360"/>
                </a:cubicBezTo>
                <a:cubicBezTo>
                  <a:pt x="1483" y="360"/>
                  <a:pt x="1482" y="358"/>
                  <a:pt x="1481" y="354"/>
                </a:cubicBezTo>
                <a:cubicBezTo>
                  <a:pt x="1480" y="355"/>
                  <a:pt x="1479" y="355"/>
                  <a:pt x="1478" y="355"/>
                </a:cubicBezTo>
                <a:cubicBezTo>
                  <a:pt x="1480" y="360"/>
                  <a:pt x="1478" y="362"/>
                  <a:pt x="1480" y="366"/>
                </a:cubicBezTo>
                <a:close/>
                <a:moveTo>
                  <a:pt x="1225" y="453"/>
                </a:moveTo>
                <a:cubicBezTo>
                  <a:pt x="1227" y="449"/>
                  <a:pt x="1230" y="451"/>
                  <a:pt x="1232" y="447"/>
                </a:cubicBezTo>
                <a:cubicBezTo>
                  <a:pt x="1230" y="449"/>
                  <a:pt x="1229" y="446"/>
                  <a:pt x="1228" y="445"/>
                </a:cubicBezTo>
                <a:cubicBezTo>
                  <a:pt x="1229" y="451"/>
                  <a:pt x="1222" y="446"/>
                  <a:pt x="1225" y="453"/>
                </a:cubicBezTo>
                <a:close/>
                <a:moveTo>
                  <a:pt x="1364" y="408"/>
                </a:moveTo>
                <a:cubicBezTo>
                  <a:pt x="1365" y="410"/>
                  <a:pt x="1365" y="414"/>
                  <a:pt x="1367" y="414"/>
                </a:cubicBezTo>
                <a:cubicBezTo>
                  <a:pt x="1364" y="407"/>
                  <a:pt x="1368" y="410"/>
                  <a:pt x="1370" y="409"/>
                </a:cubicBezTo>
                <a:cubicBezTo>
                  <a:pt x="1368" y="404"/>
                  <a:pt x="1366" y="407"/>
                  <a:pt x="1364" y="408"/>
                </a:cubicBezTo>
                <a:close/>
                <a:moveTo>
                  <a:pt x="1361" y="430"/>
                </a:moveTo>
                <a:cubicBezTo>
                  <a:pt x="1363" y="430"/>
                  <a:pt x="1369" y="431"/>
                  <a:pt x="1366" y="424"/>
                </a:cubicBezTo>
                <a:cubicBezTo>
                  <a:pt x="1364" y="425"/>
                  <a:pt x="1365" y="427"/>
                  <a:pt x="1364" y="428"/>
                </a:cubicBezTo>
                <a:cubicBezTo>
                  <a:pt x="1363" y="426"/>
                  <a:pt x="1362" y="423"/>
                  <a:pt x="1361" y="423"/>
                </a:cubicBezTo>
                <a:cubicBezTo>
                  <a:pt x="1361" y="424"/>
                  <a:pt x="1360" y="425"/>
                  <a:pt x="1360" y="423"/>
                </a:cubicBezTo>
                <a:cubicBezTo>
                  <a:pt x="1359" y="422"/>
                  <a:pt x="1359" y="421"/>
                  <a:pt x="1358" y="422"/>
                </a:cubicBezTo>
                <a:cubicBezTo>
                  <a:pt x="1359" y="425"/>
                  <a:pt x="1360" y="427"/>
                  <a:pt x="1361" y="430"/>
                </a:cubicBezTo>
                <a:close/>
                <a:moveTo>
                  <a:pt x="536" y="719"/>
                </a:moveTo>
                <a:cubicBezTo>
                  <a:pt x="535" y="720"/>
                  <a:pt x="534" y="717"/>
                  <a:pt x="533" y="717"/>
                </a:cubicBezTo>
                <a:cubicBezTo>
                  <a:pt x="533" y="718"/>
                  <a:pt x="534" y="720"/>
                  <a:pt x="533" y="721"/>
                </a:cubicBezTo>
                <a:cubicBezTo>
                  <a:pt x="532" y="720"/>
                  <a:pt x="532" y="719"/>
                  <a:pt x="531" y="719"/>
                </a:cubicBezTo>
                <a:cubicBezTo>
                  <a:pt x="534" y="721"/>
                  <a:pt x="535" y="731"/>
                  <a:pt x="535" y="727"/>
                </a:cubicBezTo>
                <a:cubicBezTo>
                  <a:pt x="536" y="725"/>
                  <a:pt x="536" y="722"/>
                  <a:pt x="536" y="719"/>
                </a:cubicBezTo>
                <a:close/>
                <a:moveTo>
                  <a:pt x="1361" y="440"/>
                </a:moveTo>
                <a:cubicBezTo>
                  <a:pt x="1365" y="439"/>
                  <a:pt x="1365" y="435"/>
                  <a:pt x="1370" y="435"/>
                </a:cubicBezTo>
                <a:cubicBezTo>
                  <a:pt x="1370" y="437"/>
                  <a:pt x="1371" y="439"/>
                  <a:pt x="1372" y="439"/>
                </a:cubicBezTo>
                <a:cubicBezTo>
                  <a:pt x="1372" y="437"/>
                  <a:pt x="1373" y="436"/>
                  <a:pt x="1371" y="433"/>
                </a:cubicBezTo>
                <a:cubicBezTo>
                  <a:pt x="1365" y="434"/>
                  <a:pt x="1362" y="434"/>
                  <a:pt x="1361" y="440"/>
                </a:cubicBezTo>
                <a:close/>
                <a:moveTo>
                  <a:pt x="1145" y="540"/>
                </a:moveTo>
                <a:cubicBezTo>
                  <a:pt x="1147" y="538"/>
                  <a:pt x="1153" y="539"/>
                  <a:pt x="1150" y="534"/>
                </a:cubicBezTo>
                <a:cubicBezTo>
                  <a:pt x="1148" y="535"/>
                  <a:pt x="1144" y="536"/>
                  <a:pt x="1145" y="540"/>
                </a:cubicBezTo>
                <a:close/>
                <a:moveTo>
                  <a:pt x="1226" y="523"/>
                </a:moveTo>
                <a:cubicBezTo>
                  <a:pt x="1225" y="525"/>
                  <a:pt x="1224" y="526"/>
                  <a:pt x="1222" y="525"/>
                </a:cubicBezTo>
                <a:cubicBezTo>
                  <a:pt x="1223" y="527"/>
                  <a:pt x="1225" y="529"/>
                  <a:pt x="1226" y="530"/>
                </a:cubicBezTo>
                <a:cubicBezTo>
                  <a:pt x="1228" y="524"/>
                  <a:pt x="1237" y="522"/>
                  <a:pt x="1240" y="517"/>
                </a:cubicBezTo>
                <a:cubicBezTo>
                  <a:pt x="1240" y="519"/>
                  <a:pt x="1241" y="521"/>
                  <a:pt x="1242" y="521"/>
                </a:cubicBezTo>
                <a:cubicBezTo>
                  <a:pt x="1242" y="519"/>
                  <a:pt x="1241" y="517"/>
                  <a:pt x="1242" y="516"/>
                </a:cubicBezTo>
                <a:cubicBezTo>
                  <a:pt x="1244" y="515"/>
                  <a:pt x="1244" y="520"/>
                  <a:pt x="1245" y="520"/>
                </a:cubicBezTo>
                <a:cubicBezTo>
                  <a:pt x="1246" y="518"/>
                  <a:pt x="1244" y="514"/>
                  <a:pt x="1247" y="514"/>
                </a:cubicBezTo>
                <a:cubicBezTo>
                  <a:pt x="1250" y="521"/>
                  <a:pt x="1255" y="515"/>
                  <a:pt x="1260" y="513"/>
                </a:cubicBezTo>
                <a:cubicBezTo>
                  <a:pt x="1257" y="506"/>
                  <a:pt x="1253" y="509"/>
                  <a:pt x="1255" y="502"/>
                </a:cubicBezTo>
                <a:cubicBezTo>
                  <a:pt x="1250" y="501"/>
                  <a:pt x="1246" y="501"/>
                  <a:pt x="1243" y="507"/>
                </a:cubicBezTo>
                <a:cubicBezTo>
                  <a:pt x="1246" y="508"/>
                  <a:pt x="1248" y="507"/>
                  <a:pt x="1250" y="510"/>
                </a:cubicBezTo>
                <a:cubicBezTo>
                  <a:pt x="1246" y="511"/>
                  <a:pt x="1246" y="509"/>
                  <a:pt x="1245" y="513"/>
                </a:cubicBezTo>
                <a:cubicBezTo>
                  <a:pt x="1241" y="510"/>
                  <a:pt x="1227" y="519"/>
                  <a:pt x="1221" y="522"/>
                </a:cubicBezTo>
                <a:cubicBezTo>
                  <a:pt x="1222" y="523"/>
                  <a:pt x="1225" y="520"/>
                  <a:pt x="1226" y="523"/>
                </a:cubicBezTo>
                <a:close/>
                <a:moveTo>
                  <a:pt x="1155" y="565"/>
                </a:moveTo>
                <a:cubicBezTo>
                  <a:pt x="1162" y="568"/>
                  <a:pt x="1177" y="565"/>
                  <a:pt x="1181" y="557"/>
                </a:cubicBezTo>
                <a:cubicBezTo>
                  <a:pt x="1174" y="558"/>
                  <a:pt x="1165" y="557"/>
                  <a:pt x="1160" y="561"/>
                </a:cubicBezTo>
                <a:cubicBezTo>
                  <a:pt x="1162" y="557"/>
                  <a:pt x="1157" y="555"/>
                  <a:pt x="1160" y="551"/>
                </a:cubicBezTo>
                <a:cubicBezTo>
                  <a:pt x="1158" y="553"/>
                  <a:pt x="1152" y="552"/>
                  <a:pt x="1153" y="555"/>
                </a:cubicBezTo>
                <a:cubicBezTo>
                  <a:pt x="1156" y="558"/>
                  <a:pt x="1156" y="552"/>
                  <a:pt x="1158" y="555"/>
                </a:cubicBezTo>
                <a:cubicBezTo>
                  <a:pt x="1158" y="557"/>
                  <a:pt x="1159" y="558"/>
                  <a:pt x="1159" y="560"/>
                </a:cubicBezTo>
                <a:cubicBezTo>
                  <a:pt x="1157" y="560"/>
                  <a:pt x="1154" y="561"/>
                  <a:pt x="1155" y="565"/>
                </a:cubicBezTo>
                <a:close/>
                <a:moveTo>
                  <a:pt x="1175" y="546"/>
                </a:moveTo>
                <a:cubicBezTo>
                  <a:pt x="1173" y="548"/>
                  <a:pt x="1166" y="547"/>
                  <a:pt x="1167" y="550"/>
                </a:cubicBezTo>
                <a:cubicBezTo>
                  <a:pt x="1170" y="549"/>
                  <a:pt x="1175" y="552"/>
                  <a:pt x="1175" y="546"/>
                </a:cubicBezTo>
                <a:close/>
                <a:moveTo>
                  <a:pt x="1094" y="581"/>
                </a:moveTo>
                <a:cubicBezTo>
                  <a:pt x="1097" y="579"/>
                  <a:pt x="1104" y="579"/>
                  <a:pt x="1105" y="575"/>
                </a:cubicBezTo>
                <a:cubicBezTo>
                  <a:pt x="1101" y="572"/>
                  <a:pt x="1093" y="575"/>
                  <a:pt x="1094" y="581"/>
                </a:cubicBezTo>
                <a:close/>
                <a:moveTo>
                  <a:pt x="416" y="820"/>
                </a:moveTo>
                <a:cubicBezTo>
                  <a:pt x="419" y="823"/>
                  <a:pt x="422" y="813"/>
                  <a:pt x="418" y="812"/>
                </a:cubicBezTo>
                <a:cubicBezTo>
                  <a:pt x="418" y="815"/>
                  <a:pt x="415" y="816"/>
                  <a:pt x="416" y="820"/>
                </a:cubicBezTo>
                <a:close/>
                <a:moveTo>
                  <a:pt x="526" y="783"/>
                </a:moveTo>
                <a:cubicBezTo>
                  <a:pt x="528" y="782"/>
                  <a:pt x="530" y="781"/>
                  <a:pt x="530" y="778"/>
                </a:cubicBezTo>
                <a:cubicBezTo>
                  <a:pt x="529" y="779"/>
                  <a:pt x="526" y="780"/>
                  <a:pt x="525" y="778"/>
                </a:cubicBezTo>
                <a:cubicBezTo>
                  <a:pt x="527" y="778"/>
                  <a:pt x="526" y="776"/>
                  <a:pt x="524" y="777"/>
                </a:cubicBezTo>
                <a:cubicBezTo>
                  <a:pt x="525" y="779"/>
                  <a:pt x="525" y="781"/>
                  <a:pt x="526" y="783"/>
                </a:cubicBezTo>
                <a:close/>
                <a:moveTo>
                  <a:pt x="1210" y="544"/>
                </a:moveTo>
                <a:cubicBezTo>
                  <a:pt x="1209" y="547"/>
                  <a:pt x="1206" y="548"/>
                  <a:pt x="1203" y="549"/>
                </a:cubicBezTo>
                <a:cubicBezTo>
                  <a:pt x="1203" y="547"/>
                  <a:pt x="1201" y="544"/>
                  <a:pt x="1201" y="547"/>
                </a:cubicBezTo>
                <a:cubicBezTo>
                  <a:pt x="1202" y="551"/>
                  <a:pt x="1204" y="554"/>
                  <a:pt x="1206" y="554"/>
                </a:cubicBezTo>
                <a:cubicBezTo>
                  <a:pt x="1206" y="550"/>
                  <a:pt x="1209" y="552"/>
                  <a:pt x="1213" y="553"/>
                </a:cubicBezTo>
                <a:cubicBezTo>
                  <a:pt x="1210" y="548"/>
                  <a:pt x="1215" y="549"/>
                  <a:pt x="1215" y="545"/>
                </a:cubicBezTo>
                <a:cubicBezTo>
                  <a:pt x="1211" y="546"/>
                  <a:pt x="1211" y="550"/>
                  <a:pt x="1210" y="544"/>
                </a:cubicBezTo>
                <a:close/>
                <a:moveTo>
                  <a:pt x="574" y="767"/>
                </a:moveTo>
                <a:cubicBezTo>
                  <a:pt x="577" y="774"/>
                  <a:pt x="583" y="768"/>
                  <a:pt x="584" y="763"/>
                </a:cubicBezTo>
                <a:cubicBezTo>
                  <a:pt x="580" y="766"/>
                  <a:pt x="578" y="767"/>
                  <a:pt x="574" y="767"/>
                </a:cubicBezTo>
                <a:close/>
                <a:moveTo>
                  <a:pt x="1218" y="550"/>
                </a:moveTo>
                <a:cubicBezTo>
                  <a:pt x="1221" y="548"/>
                  <a:pt x="1223" y="546"/>
                  <a:pt x="1222" y="543"/>
                </a:cubicBezTo>
                <a:cubicBezTo>
                  <a:pt x="1220" y="547"/>
                  <a:pt x="1215" y="542"/>
                  <a:pt x="1218" y="550"/>
                </a:cubicBezTo>
                <a:close/>
                <a:moveTo>
                  <a:pt x="1196" y="557"/>
                </a:moveTo>
                <a:cubicBezTo>
                  <a:pt x="1195" y="559"/>
                  <a:pt x="1192" y="560"/>
                  <a:pt x="1187" y="562"/>
                </a:cubicBezTo>
                <a:cubicBezTo>
                  <a:pt x="1188" y="568"/>
                  <a:pt x="1192" y="561"/>
                  <a:pt x="1193" y="565"/>
                </a:cubicBezTo>
                <a:cubicBezTo>
                  <a:pt x="1191" y="574"/>
                  <a:pt x="1174" y="570"/>
                  <a:pt x="1173" y="575"/>
                </a:cubicBezTo>
                <a:cubicBezTo>
                  <a:pt x="1173" y="573"/>
                  <a:pt x="1173" y="572"/>
                  <a:pt x="1172" y="569"/>
                </a:cubicBezTo>
                <a:cubicBezTo>
                  <a:pt x="1169" y="571"/>
                  <a:pt x="1167" y="579"/>
                  <a:pt x="1172" y="582"/>
                </a:cubicBezTo>
                <a:cubicBezTo>
                  <a:pt x="1169" y="573"/>
                  <a:pt x="1182" y="578"/>
                  <a:pt x="1185" y="573"/>
                </a:cubicBezTo>
                <a:cubicBezTo>
                  <a:pt x="1184" y="577"/>
                  <a:pt x="1186" y="574"/>
                  <a:pt x="1188" y="577"/>
                </a:cubicBezTo>
                <a:cubicBezTo>
                  <a:pt x="1192" y="575"/>
                  <a:pt x="1190" y="572"/>
                  <a:pt x="1190" y="571"/>
                </a:cubicBezTo>
                <a:cubicBezTo>
                  <a:pt x="1192" y="570"/>
                  <a:pt x="1193" y="574"/>
                  <a:pt x="1195" y="573"/>
                </a:cubicBezTo>
                <a:cubicBezTo>
                  <a:pt x="1194" y="570"/>
                  <a:pt x="1192" y="569"/>
                  <a:pt x="1193" y="568"/>
                </a:cubicBezTo>
                <a:cubicBezTo>
                  <a:pt x="1195" y="567"/>
                  <a:pt x="1195" y="575"/>
                  <a:pt x="1198" y="571"/>
                </a:cubicBezTo>
                <a:cubicBezTo>
                  <a:pt x="1198" y="567"/>
                  <a:pt x="1202" y="561"/>
                  <a:pt x="1196" y="557"/>
                </a:cubicBezTo>
                <a:close/>
                <a:moveTo>
                  <a:pt x="1202" y="565"/>
                </a:moveTo>
                <a:cubicBezTo>
                  <a:pt x="1203" y="565"/>
                  <a:pt x="1204" y="564"/>
                  <a:pt x="1206" y="564"/>
                </a:cubicBezTo>
                <a:cubicBezTo>
                  <a:pt x="1205" y="562"/>
                  <a:pt x="1204" y="556"/>
                  <a:pt x="1202" y="557"/>
                </a:cubicBezTo>
                <a:cubicBezTo>
                  <a:pt x="1203" y="562"/>
                  <a:pt x="1200" y="556"/>
                  <a:pt x="1199" y="556"/>
                </a:cubicBezTo>
                <a:cubicBezTo>
                  <a:pt x="1200" y="559"/>
                  <a:pt x="1201" y="562"/>
                  <a:pt x="1202" y="565"/>
                </a:cubicBezTo>
                <a:close/>
                <a:moveTo>
                  <a:pt x="601" y="774"/>
                </a:moveTo>
                <a:cubicBezTo>
                  <a:pt x="600" y="771"/>
                  <a:pt x="604" y="772"/>
                  <a:pt x="603" y="770"/>
                </a:cubicBezTo>
                <a:cubicBezTo>
                  <a:pt x="600" y="773"/>
                  <a:pt x="601" y="765"/>
                  <a:pt x="599" y="766"/>
                </a:cubicBezTo>
                <a:cubicBezTo>
                  <a:pt x="598" y="767"/>
                  <a:pt x="599" y="774"/>
                  <a:pt x="601" y="774"/>
                </a:cubicBezTo>
                <a:close/>
                <a:moveTo>
                  <a:pt x="418" y="841"/>
                </a:moveTo>
                <a:cubicBezTo>
                  <a:pt x="418" y="838"/>
                  <a:pt x="418" y="828"/>
                  <a:pt x="416" y="833"/>
                </a:cubicBezTo>
                <a:cubicBezTo>
                  <a:pt x="419" y="834"/>
                  <a:pt x="412" y="841"/>
                  <a:pt x="418" y="841"/>
                </a:cubicBezTo>
                <a:close/>
                <a:moveTo>
                  <a:pt x="432" y="828"/>
                </a:moveTo>
                <a:cubicBezTo>
                  <a:pt x="431" y="832"/>
                  <a:pt x="429" y="826"/>
                  <a:pt x="426" y="828"/>
                </a:cubicBezTo>
                <a:cubicBezTo>
                  <a:pt x="427" y="831"/>
                  <a:pt x="428" y="830"/>
                  <a:pt x="430" y="832"/>
                </a:cubicBezTo>
                <a:cubicBezTo>
                  <a:pt x="429" y="832"/>
                  <a:pt x="429" y="833"/>
                  <a:pt x="430" y="833"/>
                </a:cubicBezTo>
                <a:cubicBezTo>
                  <a:pt x="429" y="831"/>
                  <a:pt x="436" y="828"/>
                  <a:pt x="432" y="828"/>
                </a:cubicBezTo>
                <a:close/>
                <a:moveTo>
                  <a:pt x="481" y="812"/>
                </a:moveTo>
                <a:cubicBezTo>
                  <a:pt x="482" y="813"/>
                  <a:pt x="482" y="814"/>
                  <a:pt x="483" y="813"/>
                </a:cubicBezTo>
                <a:cubicBezTo>
                  <a:pt x="482" y="811"/>
                  <a:pt x="487" y="814"/>
                  <a:pt x="484" y="808"/>
                </a:cubicBezTo>
                <a:cubicBezTo>
                  <a:pt x="483" y="808"/>
                  <a:pt x="482" y="809"/>
                  <a:pt x="480" y="809"/>
                </a:cubicBezTo>
                <a:cubicBezTo>
                  <a:pt x="480" y="810"/>
                  <a:pt x="481" y="811"/>
                  <a:pt x="481" y="812"/>
                </a:cubicBezTo>
                <a:close/>
                <a:moveTo>
                  <a:pt x="744" y="722"/>
                </a:moveTo>
                <a:cubicBezTo>
                  <a:pt x="740" y="722"/>
                  <a:pt x="739" y="727"/>
                  <a:pt x="736" y="727"/>
                </a:cubicBezTo>
                <a:cubicBezTo>
                  <a:pt x="738" y="728"/>
                  <a:pt x="746" y="727"/>
                  <a:pt x="744" y="722"/>
                </a:cubicBezTo>
                <a:close/>
                <a:moveTo>
                  <a:pt x="466" y="836"/>
                </a:moveTo>
                <a:cubicBezTo>
                  <a:pt x="467" y="837"/>
                  <a:pt x="472" y="840"/>
                  <a:pt x="471" y="836"/>
                </a:cubicBezTo>
                <a:cubicBezTo>
                  <a:pt x="471" y="836"/>
                  <a:pt x="469" y="836"/>
                  <a:pt x="469" y="835"/>
                </a:cubicBezTo>
                <a:cubicBezTo>
                  <a:pt x="467" y="830"/>
                  <a:pt x="469" y="827"/>
                  <a:pt x="465" y="824"/>
                </a:cubicBezTo>
                <a:cubicBezTo>
                  <a:pt x="467" y="824"/>
                  <a:pt x="468" y="822"/>
                  <a:pt x="467" y="820"/>
                </a:cubicBezTo>
                <a:cubicBezTo>
                  <a:pt x="466" y="821"/>
                  <a:pt x="465" y="820"/>
                  <a:pt x="464" y="820"/>
                </a:cubicBezTo>
                <a:cubicBezTo>
                  <a:pt x="466" y="829"/>
                  <a:pt x="465" y="829"/>
                  <a:pt x="466" y="836"/>
                </a:cubicBezTo>
                <a:close/>
                <a:moveTo>
                  <a:pt x="1153" y="587"/>
                </a:moveTo>
                <a:cubicBezTo>
                  <a:pt x="1158" y="590"/>
                  <a:pt x="1166" y="582"/>
                  <a:pt x="1169" y="583"/>
                </a:cubicBezTo>
                <a:cubicBezTo>
                  <a:pt x="1168" y="581"/>
                  <a:pt x="1167" y="578"/>
                  <a:pt x="1166" y="578"/>
                </a:cubicBezTo>
                <a:cubicBezTo>
                  <a:pt x="1167" y="584"/>
                  <a:pt x="1157" y="583"/>
                  <a:pt x="1155" y="581"/>
                </a:cubicBezTo>
                <a:cubicBezTo>
                  <a:pt x="1156" y="581"/>
                  <a:pt x="1155" y="579"/>
                  <a:pt x="1153" y="580"/>
                </a:cubicBezTo>
                <a:cubicBezTo>
                  <a:pt x="1156" y="584"/>
                  <a:pt x="1152" y="584"/>
                  <a:pt x="1153" y="587"/>
                </a:cubicBezTo>
                <a:close/>
                <a:moveTo>
                  <a:pt x="552" y="797"/>
                </a:moveTo>
                <a:cubicBezTo>
                  <a:pt x="554" y="799"/>
                  <a:pt x="554" y="806"/>
                  <a:pt x="556" y="805"/>
                </a:cubicBezTo>
                <a:cubicBezTo>
                  <a:pt x="556" y="803"/>
                  <a:pt x="555" y="802"/>
                  <a:pt x="556" y="801"/>
                </a:cubicBezTo>
                <a:cubicBezTo>
                  <a:pt x="557" y="803"/>
                  <a:pt x="558" y="802"/>
                  <a:pt x="560" y="802"/>
                </a:cubicBezTo>
                <a:cubicBezTo>
                  <a:pt x="558" y="798"/>
                  <a:pt x="560" y="797"/>
                  <a:pt x="558" y="792"/>
                </a:cubicBezTo>
                <a:cubicBezTo>
                  <a:pt x="555" y="793"/>
                  <a:pt x="550" y="792"/>
                  <a:pt x="552" y="794"/>
                </a:cubicBezTo>
                <a:cubicBezTo>
                  <a:pt x="556" y="796"/>
                  <a:pt x="556" y="803"/>
                  <a:pt x="552" y="797"/>
                </a:cubicBezTo>
                <a:close/>
                <a:moveTo>
                  <a:pt x="484" y="826"/>
                </a:moveTo>
                <a:cubicBezTo>
                  <a:pt x="486" y="825"/>
                  <a:pt x="489" y="824"/>
                  <a:pt x="491" y="826"/>
                </a:cubicBezTo>
                <a:cubicBezTo>
                  <a:pt x="490" y="823"/>
                  <a:pt x="489" y="820"/>
                  <a:pt x="487" y="820"/>
                </a:cubicBezTo>
                <a:cubicBezTo>
                  <a:pt x="483" y="822"/>
                  <a:pt x="483" y="817"/>
                  <a:pt x="484" y="826"/>
                </a:cubicBezTo>
                <a:close/>
                <a:moveTo>
                  <a:pt x="1271" y="551"/>
                </a:moveTo>
                <a:cubicBezTo>
                  <a:pt x="1274" y="550"/>
                  <a:pt x="1277" y="549"/>
                  <a:pt x="1274" y="545"/>
                </a:cubicBezTo>
                <a:cubicBezTo>
                  <a:pt x="1273" y="545"/>
                  <a:pt x="1272" y="546"/>
                  <a:pt x="1271" y="546"/>
                </a:cubicBezTo>
                <a:cubicBezTo>
                  <a:pt x="1273" y="549"/>
                  <a:pt x="1271" y="549"/>
                  <a:pt x="1271" y="551"/>
                </a:cubicBezTo>
                <a:close/>
                <a:moveTo>
                  <a:pt x="529" y="812"/>
                </a:moveTo>
                <a:cubicBezTo>
                  <a:pt x="524" y="808"/>
                  <a:pt x="520" y="818"/>
                  <a:pt x="526" y="818"/>
                </a:cubicBezTo>
                <a:cubicBezTo>
                  <a:pt x="524" y="813"/>
                  <a:pt x="528" y="818"/>
                  <a:pt x="528" y="813"/>
                </a:cubicBezTo>
                <a:cubicBezTo>
                  <a:pt x="528" y="813"/>
                  <a:pt x="529" y="814"/>
                  <a:pt x="529" y="812"/>
                </a:cubicBezTo>
                <a:close/>
                <a:moveTo>
                  <a:pt x="1242" y="566"/>
                </a:moveTo>
                <a:cubicBezTo>
                  <a:pt x="1240" y="567"/>
                  <a:pt x="1240" y="562"/>
                  <a:pt x="1237" y="565"/>
                </a:cubicBezTo>
                <a:cubicBezTo>
                  <a:pt x="1238" y="567"/>
                  <a:pt x="1235" y="567"/>
                  <a:pt x="1237" y="570"/>
                </a:cubicBezTo>
                <a:cubicBezTo>
                  <a:pt x="1241" y="575"/>
                  <a:pt x="1245" y="568"/>
                  <a:pt x="1250" y="567"/>
                </a:cubicBezTo>
                <a:cubicBezTo>
                  <a:pt x="1247" y="563"/>
                  <a:pt x="1248" y="562"/>
                  <a:pt x="1248" y="557"/>
                </a:cubicBezTo>
                <a:cubicBezTo>
                  <a:pt x="1246" y="558"/>
                  <a:pt x="1243" y="556"/>
                  <a:pt x="1243" y="559"/>
                </a:cubicBezTo>
                <a:cubicBezTo>
                  <a:pt x="1243" y="559"/>
                  <a:pt x="1247" y="563"/>
                  <a:pt x="1245" y="563"/>
                </a:cubicBezTo>
                <a:cubicBezTo>
                  <a:pt x="1243" y="559"/>
                  <a:pt x="1244" y="566"/>
                  <a:pt x="1242" y="566"/>
                </a:cubicBezTo>
                <a:close/>
                <a:moveTo>
                  <a:pt x="562" y="797"/>
                </a:moveTo>
                <a:cubicBezTo>
                  <a:pt x="562" y="799"/>
                  <a:pt x="563" y="808"/>
                  <a:pt x="564" y="803"/>
                </a:cubicBezTo>
                <a:cubicBezTo>
                  <a:pt x="563" y="801"/>
                  <a:pt x="563" y="799"/>
                  <a:pt x="564" y="798"/>
                </a:cubicBezTo>
                <a:cubicBezTo>
                  <a:pt x="565" y="800"/>
                  <a:pt x="566" y="800"/>
                  <a:pt x="567" y="801"/>
                </a:cubicBezTo>
                <a:cubicBezTo>
                  <a:pt x="567" y="805"/>
                  <a:pt x="568" y="807"/>
                  <a:pt x="571" y="809"/>
                </a:cubicBezTo>
                <a:cubicBezTo>
                  <a:pt x="568" y="805"/>
                  <a:pt x="571" y="804"/>
                  <a:pt x="570" y="801"/>
                </a:cubicBezTo>
                <a:cubicBezTo>
                  <a:pt x="566" y="799"/>
                  <a:pt x="567" y="798"/>
                  <a:pt x="565" y="795"/>
                </a:cubicBezTo>
                <a:cubicBezTo>
                  <a:pt x="565" y="797"/>
                  <a:pt x="563" y="797"/>
                  <a:pt x="562" y="797"/>
                </a:cubicBezTo>
                <a:close/>
                <a:moveTo>
                  <a:pt x="1258" y="564"/>
                </a:moveTo>
                <a:cubicBezTo>
                  <a:pt x="1258" y="564"/>
                  <a:pt x="1257" y="564"/>
                  <a:pt x="1256" y="565"/>
                </a:cubicBezTo>
                <a:cubicBezTo>
                  <a:pt x="1250" y="546"/>
                  <a:pt x="1258" y="570"/>
                  <a:pt x="1249" y="562"/>
                </a:cubicBezTo>
                <a:cubicBezTo>
                  <a:pt x="1252" y="565"/>
                  <a:pt x="1250" y="570"/>
                  <a:pt x="1252" y="569"/>
                </a:cubicBezTo>
                <a:cubicBezTo>
                  <a:pt x="1252" y="564"/>
                  <a:pt x="1258" y="567"/>
                  <a:pt x="1258" y="564"/>
                </a:cubicBezTo>
                <a:close/>
                <a:moveTo>
                  <a:pt x="512" y="823"/>
                </a:moveTo>
                <a:cubicBezTo>
                  <a:pt x="511" y="818"/>
                  <a:pt x="505" y="815"/>
                  <a:pt x="504" y="819"/>
                </a:cubicBezTo>
                <a:cubicBezTo>
                  <a:pt x="511" y="822"/>
                  <a:pt x="510" y="835"/>
                  <a:pt x="516" y="840"/>
                </a:cubicBezTo>
                <a:cubicBezTo>
                  <a:pt x="513" y="836"/>
                  <a:pt x="518" y="832"/>
                  <a:pt x="514" y="831"/>
                </a:cubicBezTo>
                <a:cubicBezTo>
                  <a:pt x="514" y="834"/>
                  <a:pt x="507" y="820"/>
                  <a:pt x="509" y="819"/>
                </a:cubicBezTo>
                <a:cubicBezTo>
                  <a:pt x="510" y="822"/>
                  <a:pt x="511" y="823"/>
                  <a:pt x="512" y="823"/>
                </a:cubicBezTo>
                <a:close/>
                <a:moveTo>
                  <a:pt x="499" y="823"/>
                </a:moveTo>
                <a:cubicBezTo>
                  <a:pt x="499" y="824"/>
                  <a:pt x="501" y="829"/>
                  <a:pt x="502" y="833"/>
                </a:cubicBezTo>
                <a:cubicBezTo>
                  <a:pt x="504" y="831"/>
                  <a:pt x="505" y="835"/>
                  <a:pt x="507" y="835"/>
                </a:cubicBezTo>
                <a:cubicBezTo>
                  <a:pt x="507" y="831"/>
                  <a:pt x="507" y="827"/>
                  <a:pt x="504" y="821"/>
                </a:cubicBezTo>
                <a:cubicBezTo>
                  <a:pt x="501" y="823"/>
                  <a:pt x="500" y="819"/>
                  <a:pt x="499" y="823"/>
                </a:cubicBezTo>
                <a:close/>
                <a:moveTo>
                  <a:pt x="532" y="828"/>
                </a:moveTo>
                <a:cubicBezTo>
                  <a:pt x="529" y="827"/>
                  <a:pt x="531" y="824"/>
                  <a:pt x="528" y="821"/>
                </a:cubicBezTo>
                <a:cubicBezTo>
                  <a:pt x="530" y="820"/>
                  <a:pt x="531" y="820"/>
                  <a:pt x="529" y="817"/>
                </a:cubicBezTo>
                <a:cubicBezTo>
                  <a:pt x="525" y="817"/>
                  <a:pt x="529" y="823"/>
                  <a:pt x="527" y="825"/>
                </a:cubicBezTo>
                <a:cubicBezTo>
                  <a:pt x="523" y="823"/>
                  <a:pt x="523" y="823"/>
                  <a:pt x="520" y="825"/>
                </a:cubicBezTo>
                <a:cubicBezTo>
                  <a:pt x="516" y="820"/>
                  <a:pt x="519" y="815"/>
                  <a:pt x="513" y="816"/>
                </a:cubicBezTo>
                <a:cubicBezTo>
                  <a:pt x="516" y="820"/>
                  <a:pt x="518" y="825"/>
                  <a:pt x="520" y="829"/>
                </a:cubicBezTo>
                <a:cubicBezTo>
                  <a:pt x="519" y="830"/>
                  <a:pt x="518" y="834"/>
                  <a:pt x="521" y="835"/>
                </a:cubicBezTo>
                <a:cubicBezTo>
                  <a:pt x="519" y="827"/>
                  <a:pt x="525" y="827"/>
                  <a:pt x="526" y="825"/>
                </a:cubicBezTo>
                <a:cubicBezTo>
                  <a:pt x="526" y="830"/>
                  <a:pt x="532" y="832"/>
                  <a:pt x="532" y="828"/>
                </a:cubicBezTo>
                <a:close/>
                <a:moveTo>
                  <a:pt x="538" y="816"/>
                </a:moveTo>
                <a:cubicBezTo>
                  <a:pt x="538" y="821"/>
                  <a:pt x="533" y="821"/>
                  <a:pt x="531" y="823"/>
                </a:cubicBezTo>
                <a:cubicBezTo>
                  <a:pt x="532" y="823"/>
                  <a:pt x="533" y="823"/>
                  <a:pt x="533" y="824"/>
                </a:cubicBezTo>
                <a:cubicBezTo>
                  <a:pt x="532" y="824"/>
                  <a:pt x="532" y="825"/>
                  <a:pt x="531" y="825"/>
                </a:cubicBezTo>
                <a:cubicBezTo>
                  <a:pt x="532" y="829"/>
                  <a:pt x="534" y="829"/>
                  <a:pt x="537" y="828"/>
                </a:cubicBezTo>
                <a:cubicBezTo>
                  <a:pt x="535" y="821"/>
                  <a:pt x="540" y="822"/>
                  <a:pt x="544" y="824"/>
                </a:cubicBezTo>
                <a:cubicBezTo>
                  <a:pt x="542" y="816"/>
                  <a:pt x="546" y="822"/>
                  <a:pt x="549" y="819"/>
                </a:cubicBezTo>
                <a:cubicBezTo>
                  <a:pt x="546" y="820"/>
                  <a:pt x="548" y="809"/>
                  <a:pt x="546" y="815"/>
                </a:cubicBezTo>
                <a:cubicBezTo>
                  <a:pt x="546" y="816"/>
                  <a:pt x="540" y="815"/>
                  <a:pt x="540" y="820"/>
                </a:cubicBezTo>
                <a:cubicBezTo>
                  <a:pt x="539" y="818"/>
                  <a:pt x="540" y="816"/>
                  <a:pt x="538" y="816"/>
                </a:cubicBezTo>
                <a:close/>
                <a:moveTo>
                  <a:pt x="434" y="872"/>
                </a:moveTo>
                <a:cubicBezTo>
                  <a:pt x="439" y="872"/>
                  <a:pt x="439" y="863"/>
                  <a:pt x="435" y="863"/>
                </a:cubicBezTo>
                <a:cubicBezTo>
                  <a:pt x="435" y="865"/>
                  <a:pt x="436" y="868"/>
                  <a:pt x="435" y="868"/>
                </a:cubicBezTo>
                <a:cubicBezTo>
                  <a:pt x="434" y="864"/>
                  <a:pt x="433" y="860"/>
                  <a:pt x="431" y="858"/>
                </a:cubicBezTo>
                <a:cubicBezTo>
                  <a:pt x="434" y="856"/>
                  <a:pt x="430" y="854"/>
                  <a:pt x="435" y="855"/>
                </a:cubicBezTo>
                <a:cubicBezTo>
                  <a:pt x="433" y="854"/>
                  <a:pt x="430" y="848"/>
                  <a:pt x="430" y="848"/>
                </a:cubicBezTo>
                <a:cubicBezTo>
                  <a:pt x="430" y="856"/>
                  <a:pt x="427" y="861"/>
                  <a:pt x="434" y="872"/>
                </a:cubicBezTo>
                <a:close/>
                <a:moveTo>
                  <a:pt x="444" y="852"/>
                </a:moveTo>
                <a:cubicBezTo>
                  <a:pt x="440" y="847"/>
                  <a:pt x="447" y="850"/>
                  <a:pt x="445" y="846"/>
                </a:cubicBezTo>
                <a:cubicBezTo>
                  <a:pt x="443" y="847"/>
                  <a:pt x="443" y="842"/>
                  <a:pt x="441" y="843"/>
                </a:cubicBezTo>
                <a:cubicBezTo>
                  <a:pt x="440" y="844"/>
                  <a:pt x="441" y="852"/>
                  <a:pt x="444" y="852"/>
                </a:cubicBezTo>
                <a:close/>
                <a:moveTo>
                  <a:pt x="552" y="818"/>
                </a:moveTo>
                <a:cubicBezTo>
                  <a:pt x="552" y="818"/>
                  <a:pt x="551" y="819"/>
                  <a:pt x="553" y="819"/>
                </a:cubicBezTo>
                <a:cubicBezTo>
                  <a:pt x="552" y="818"/>
                  <a:pt x="552" y="817"/>
                  <a:pt x="553" y="817"/>
                </a:cubicBezTo>
                <a:cubicBezTo>
                  <a:pt x="554" y="818"/>
                  <a:pt x="555" y="819"/>
                  <a:pt x="554" y="817"/>
                </a:cubicBezTo>
                <a:cubicBezTo>
                  <a:pt x="551" y="818"/>
                  <a:pt x="555" y="812"/>
                  <a:pt x="552" y="813"/>
                </a:cubicBezTo>
                <a:cubicBezTo>
                  <a:pt x="552" y="820"/>
                  <a:pt x="548" y="803"/>
                  <a:pt x="548" y="811"/>
                </a:cubicBezTo>
                <a:cubicBezTo>
                  <a:pt x="549" y="815"/>
                  <a:pt x="551" y="814"/>
                  <a:pt x="552" y="818"/>
                </a:cubicBezTo>
                <a:close/>
                <a:moveTo>
                  <a:pt x="423" y="861"/>
                </a:moveTo>
                <a:cubicBezTo>
                  <a:pt x="427" y="862"/>
                  <a:pt x="429" y="856"/>
                  <a:pt x="425" y="855"/>
                </a:cubicBezTo>
                <a:cubicBezTo>
                  <a:pt x="425" y="857"/>
                  <a:pt x="422" y="858"/>
                  <a:pt x="422" y="856"/>
                </a:cubicBezTo>
                <a:cubicBezTo>
                  <a:pt x="421" y="855"/>
                  <a:pt x="421" y="855"/>
                  <a:pt x="420" y="855"/>
                </a:cubicBezTo>
                <a:cubicBezTo>
                  <a:pt x="421" y="858"/>
                  <a:pt x="422" y="858"/>
                  <a:pt x="423" y="861"/>
                </a:cubicBezTo>
                <a:close/>
                <a:moveTo>
                  <a:pt x="562" y="806"/>
                </a:moveTo>
                <a:cubicBezTo>
                  <a:pt x="559" y="809"/>
                  <a:pt x="561" y="810"/>
                  <a:pt x="556" y="808"/>
                </a:cubicBezTo>
                <a:cubicBezTo>
                  <a:pt x="561" y="813"/>
                  <a:pt x="557" y="813"/>
                  <a:pt x="555" y="817"/>
                </a:cubicBezTo>
                <a:cubicBezTo>
                  <a:pt x="556" y="817"/>
                  <a:pt x="557" y="816"/>
                  <a:pt x="558" y="817"/>
                </a:cubicBezTo>
                <a:cubicBezTo>
                  <a:pt x="559" y="818"/>
                  <a:pt x="559" y="820"/>
                  <a:pt x="560" y="820"/>
                </a:cubicBezTo>
                <a:cubicBezTo>
                  <a:pt x="557" y="813"/>
                  <a:pt x="563" y="812"/>
                  <a:pt x="562" y="806"/>
                </a:cubicBezTo>
                <a:close/>
                <a:moveTo>
                  <a:pt x="407" y="868"/>
                </a:moveTo>
                <a:cubicBezTo>
                  <a:pt x="405" y="869"/>
                  <a:pt x="404" y="863"/>
                  <a:pt x="402" y="865"/>
                </a:cubicBezTo>
                <a:cubicBezTo>
                  <a:pt x="403" y="870"/>
                  <a:pt x="406" y="872"/>
                  <a:pt x="409" y="871"/>
                </a:cubicBezTo>
                <a:cubicBezTo>
                  <a:pt x="407" y="868"/>
                  <a:pt x="409" y="866"/>
                  <a:pt x="407" y="866"/>
                </a:cubicBezTo>
                <a:cubicBezTo>
                  <a:pt x="407" y="867"/>
                  <a:pt x="408" y="868"/>
                  <a:pt x="407" y="868"/>
                </a:cubicBezTo>
                <a:close/>
                <a:moveTo>
                  <a:pt x="444" y="853"/>
                </a:moveTo>
                <a:cubicBezTo>
                  <a:pt x="445" y="856"/>
                  <a:pt x="446" y="857"/>
                  <a:pt x="448" y="857"/>
                </a:cubicBezTo>
                <a:cubicBezTo>
                  <a:pt x="447" y="855"/>
                  <a:pt x="449" y="855"/>
                  <a:pt x="449" y="853"/>
                </a:cubicBezTo>
                <a:cubicBezTo>
                  <a:pt x="448" y="854"/>
                  <a:pt x="446" y="855"/>
                  <a:pt x="445" y="853"/>
                </a:cubicBezTo>
                <a:cubicBezTo>
                  <a:pt x="447" y="852"/>
                  <a:pt x="452" y="853"/>
                  <a:pt x="450" y="848"/>
                </a:cubicBezTo>
                <a:cubicBezTo>
                  <a:pt x="447" y="850"/>
                  <a:pt x="446" y="852"/>
                  <a:pt x="444" y="853"/>
                </a:cubicBezTo>
                <a:close/>
                <a:moveTo>
                  <a:pt x="497" y="833"/>
                </a:moveTo>
                <a:cubicBezTo>
                  <a:pt x="494" y="831"/>
                  <a:pt x="486" y="840"/>
                  <a:pt x="487" y="840"/>
                </a:cubicBezTo>
                <a:cubicBezTo>
                  <a:pt x="493" y="836"/>
                  <a:pt x="495" y="843"/>
                  <a:pt x="496" y="844"/>
                </a:cubicBezTo>
                <a:cubicBezTo>
                  <a:pt x="497" y="840"/>
                  <a:pt x="492" y="838"/>
                  <a:pt x="495" y="836"/>
                </a:cubicBezTo>
                <a:cubicBezTo>
                  <a:pt x="497" y="838"/>
                  <a:pt x="497" y="845"/>
                  <a:pt x="500" y="844"/>
                </a:cubicBezTo>
                <a:cubicBezTo>
                  <a:pt x="498" y="839"/>
                  <a:pt x="503" y="838"/>
                  <a:pt x="500" y="832"/>
                </a:cubicBezTo>
                <a:cubicBezTo>
                  <a:pt x="496" y="832"/>
                  <a:pt x="500" y="838"/>
                  <a:pt x="498" y="840"/>
                </a:cubicBezTo>
                <a:cubicBezTo>
                  <a:pt x="497" y="837"/>
                  <a:pt x="498" y="836"/>
                  <a:pt x="497" y="833"/>
                </a:cubicBezTo>
                <a:close/>
                <a:moveTo>
                  <a:pt x="506" y="847"/>
                </a:moveTo>
                <a:cubicBezTo>
                  <a:pt x="508" y="846"/>
                  <a:pt x="504" y="833"/>
                  <a:pt x="501" y="835"/>
                </a:cubicBezTo>
                <a:cubicBezTo>
                  <a:pt x="506" y="841"/>
                  <a:pt x="503" y="847"/>
                  <a:pt x="506" y="847"/>
                </a:cubicBezTo>
                <a:close/>
                <a:moveTo>
                  <a:pt x="414" y="872"/>
                </a:moveTo>
                <a:cubicBezTo>
                  <a:pt x="418" y="878"/>
                  <a:pt x="416" y="863"/>
                  <a:pt x="422" y="869"/>
                </a:cubicBezTo>
                <a:cubicBezTo>
                  <a:pt x="421" y="863"/>
                  <a:pt x="417" y="865"/>
                  <a:pt x="415" y="862"/>
                </a:cubicBezTo>
                <a:cubicBezTo>
                  <a:pt x="416" y="864"/>
                  <a:pt x="412" y="864"/>
                  <a:pt x="413" y="866"/>
                </a:cubicBezTo>
                <a:cubicBezTo>
                  <a:pt x="417" y="863"/>
                  <a:pt x="417" y="873"/>
                  <a:pt x="414" y="872"/>
                </a:cubicBezTo>
                <a:close/>
                <a:moveTo>
                  <a:pt x="347" y="889"/>
                </a:moveTo>
                <a:cubicBezTo>
                  <a:pt x="348" y="890"/>
                  <a:pt x="348" y="892"/>
                  <a:pt x="349" y="893"/>
                </a:cubicBezTo>
                <a:cubicBezTo>
                  <a:pt x="353" y="894"/>
                  <a:pt x="348" y="888"/>
                  <a:pt x="350" y="888"/>
                </a:cubicBezTo>
                <a:cubicBezTo>
                  <a:pt x="351" y="890"/>
                  <a:pt x="352" y="891"/>
                  <a:pt x="353" y="890"/>
                </a:cubicBezTo>
                <a:cubicBezTo>
                  <a:pt x="351" y="885"/>
                  <a:pt x="349" y="887"/>
                  <a:pt x="347" y="889"/>
                </a:cubicBezTo>
                <a:close/>
                <a:moveTo>
                  <a:pt x="473" y="855"/>
                </a:moveTo>
                <a:cubicBezTo>
                  <a:pt x="476" y="855"/>
                  <a:pt x="480" y="850"/>
                  <a:pt x="476" y="849"/>
                </a:cubicBezTo>
                <a:cubicBezTo>
                  <a:pt x="477" y="854"/>
                  <a:pt x="473" y="848"/>
                  <a:pt x="472" y="851"/>
                </a:cubicBezTo>
                <a:cubicBezTo>
                  <a:pt x="472" y="852"/>
                  <a:pt x="473" y="854"/>
                  <a:pt x="473" y="855"/>
                </a:cubicBezTo>
                <a:close/>
                <a:moveTo>
                  <a:pt x="493" y="848"/>
                </a:moveTo>
                <a:cubicBezTo>
                  <a:pt x="491" y="849"/>
                  <a:pt x="488" y="849"/>
                  <a:pt x="489" y="851"/>
                </a:cubicBezTo>
                <a:cubicBezTo>
                  <a:pt x="492" y="851"/>
                  <a:pt x="494" y="850"/>
                  <a:pt x="495" y="848"/>
                </a:cubicBezTo>
                <a:cubicBezTo>
                  <a:pt x="494" y="845"/>
                  <a:pt x="493" y="844"/>
                  <a:pt x="491" y="844"/>
                </a:cubicBezTo>
                <a:cubicBezTo>
                  <a:pt x="492" y="845"/>
                  <a:pt x="492" y="847"/>
                  <a:pt x="493" y="848"/>
                </a:cubicBezTo>
                <a:close/>
                <a:moveTo>
                  <a:pt x="370" y="894"/>
                </a:moveTo>
                <a:cubicBezTo>
                  <a:pt x="369" y="895"/>
                  <a:pt x="368" y="893"/>
                  <a:pt x="367" y="894"/>
                </a:cubicBezTo>
                <a:cubicBezTo>
                  <a:pt x="368" y="900"/>
                  <a:pt x="372" y="899"/>
                  <a:pt x="375" y="903"/>
                </a:cubicBezTo>
                <a:cubicBezTo>
                  <a:pt x="373" y="899"/>
                  <a:pt x="372" y="891"/>
                  <a:pt x="369" y="891"/>
                </a:cubicBezTo>
                <a:cubicBezTo>
                  <a:pt x="370" y="892"/>
                  <a:pt x="370" y="893"/>
                  <a:pt x="370" y="894"/>
                </a:cubicBezTo>
                <a:close/>
                <a:moveTo>
                  <a:pt x="412" y="885"/>
                </a:moveTo>
                <a:cubicBezTo>
                  <a:pt x="414" y="882"/>
                  <a:pt x="416" y="880"/>
                  <a:pt x="417" y="878"/>
                </a:cubicBezTo>
                <a:cubicBezTo>
                  <a:pt x="411" y="877"/>
                  <a:pt x="412" y="877"/>
                  <a:pt x="412" y="885"/>
                </a:cubicBezTo>
                <a:close/>
                <a:moveTo>
                  <a:pt x="1237" y="593"/>
                </a:moveTo>
                <a:cubicBezTo>
                  <a:pt x="1238" y="589"/>
                  <a:pt x="1247" y="586"/>
                  <a:pt x="1236" y="592"/>
                </a:cubicBezTo>
                <a:cubicBezTo>
                  <a:pt x="1242" y="603"/>
                  <a:pt x="1237" y="600"/>
                  <a:pt x="1237" y="593"/>
                </a:cubicBezTo>
                <a:close/>
                <a:moveTo>
                  <a:pt x="1248" y="588"/>
                </a:moveTo>
                <a:cubicBezTo>
                  <a:pt x="1246" y="592"/>
                  <a:pt x="1243" y="590"/>
                  <a:pt x="1239" y="594"/>
                </a:cubicBezTo>
                <a:cubicBezTo>
                  <a:pt x="1240" y="597"/>
                  <a:pt x="1242" y="599"/>
                  <a:pt x="1243" y="599"/>
                </a:cubicBezTo>
                <a:cubicBezTo>
                  <a:pt x="1241" y="593"/>
                  <a:pt x="1246" y="593"/>
                  <a:pt x="1248" y="596"/>
                </a:cubicBezTo>
                <a:cubicBezTo>
                  <a:pt x="1249" y="597"/>
                  <a:pt x="1249" y="599"/>
                  <a:pt x="1250" y="599"/>
                </a:cubicBezTo>
                <a:cubicBezTo>
                  <a:pt x="1249" y="595"/>
                  <a:pt x="1247" y="590"/>
                  <a:pt x="1248" y="588"/>
                </a:cubicBezTo>
                <a:close/>
                <a:moveTo>
                  <a:pt x="395" y="904"/>
                </a:moveTo>
                <a:cubicBezTo>
                  <a:pt x="397" y="902"/>
                  <a:pt x="402" y="904"/>
                  <a:pt x="401" y="900"/>
                </a:cubicBezTo>
                <a:cubicBezTo>
                  <a:pt x="395" y="902"/>
                  <a:pt x="404" y="887"/>
                  <a:pt x="402" y="892"/>
                </a:cubicBezTo>
                <a:cubicBezTo>
                  <a:pt x="396" y="894"/>
                  <a:pt x="396" y="899"/>
                  <a:pt x="395" y="904"/>
                </a:cubicBezTo>
                <a:close/>
                <a:moveTo>
                  <a:pt x="1278" y="599"/>
                </a:moveTo>
                <a:cubicBezTo>
                  <a:pt x="1276" y="593"/>
                  <a:pt x="1271" y="600"/>
                  <a:pt x="1268" y="597"/>
                </a:cubicBezTo>
                <a:cubicBezTo>
                  <a:pt x="1269" y="604"/>
                  <a:pt x="1275" y="595"/>
                  <a:pt x="1278" y="599"/>
                </a:cubicBezTo>
                <a:close/>
                <a:moveTo>
                  <a:pt x="1327" y="597"/>
                </a:moveTo>
                <a:cubicBezTo>
                  <a:pt x="1325" y="593"/>
                  <a:pt x="1322" y="594"/>
                  <a:pt x="1320" y="591"/>
                </a:cubicBezTo>
                <a:cubicBezTo>
                  <a:pt x="1323" y="596"/>
                  <a:pt x="1318" y="594"/>
                  <a:pt x="1316" y="596"/>
                </a:cubicBezTo>
                <a:cubicBezTo>
                  <a:pt x="1317" y="603"/>
                  <a:pt x="1318" y="593"/>
                  <a:pt x="1320" y="598"/>
                </a:cubicBezTo>
                <a:cubicBezTo>
                  <a:pt x="1319" y="598"/>
                  <a:pt x="1320" y="601"/>
                  <a:pt x="1321" y="601"/>
                </a:cubicBezTo>
                <a:cubicBezTo>
                  <a:pt x="1321" y="599"/>
                  <a:pt x="1321" y="597"/>
                  <a:pt x="1322" y="595"/>
                </a:cubicBezTo>
                <a:cubicBezTo>
                  <a:pt x="1323" y="597"/>
                  <a:pt x="1323" y="600"/>
                  <a:pt x="1324" y="600"/>
                </a:cubicBezTo>
                <a:cubicBezTo>
                  <a:pt x="1324" y="598"/>
                  <a:pt x="1323" y="595"/>
                  <a:pt x="1324" y="595"/>
                </a:cubicBezTo>
                <a:cubicBezTo>
                  <a:pt x="1325" y="596"/>
                  <a:pt x="1325" y="598"/>
                  <a:pt x="1327" y="597"/>
                </a:cubicBezTo>
                <a:close/>
                <a:moveTo>
                  <a:pt x="1309" y="600"/>
                </a:moveTo>
                <a:cubicBezTo>
                  <a:pt x="1306" y="601"/>
                  <a:pt x="1306" y="600"/>
                  <a:pt x="1304" y="600"/>
                </a:cubicBezTo>
                <a:cubicBezTo>
                  <a:pt x="1307" y="603"/>
                  <a:pt x="1302" y="606"/>
                  <a:pt x="1305" y="606"/>
                </a:cubicBezTo>
                <a:cubicBezTo>
                  <a:pt x="1305" y="603"/>
                  <a:pt x="1310" y="603"/>
                  <a:pt x="1309" y="600"/>
                </a:cubicBezTo>
                <a:close/>
                <a:moveTo>
                  <a:pt x="1260" y="625"/>
                </a:moveTo>
                <a:cubicBezTo>
                  <a:pt x="1261" y="626"/>
                  <a:pt x="1258" y="617"/>
                  <a:pt x="1257" y="618"/>
                </a:cubicBezTo>
                <a:cubicBezTo>
                  <a:pt x="1255" y="619"/>
                  <a:pt x="1255" y="628"/>
                  <a:pt x="1260" y="625"/>
                </a:cubicBezTo>
                <a:close/>
                <a:moveTo>
                  <a:pt x="983" y="755"/>
                </a:moveTo>
                <a:cubicBezTo>
                  <a:pt x="983" y="757"/>
                  <a:pt x="985" y="759"/>
                  <a:pt x="983" y="760"/>
                </a:cubicBezTo>
                <a:cubicBezTo>
                  <a:pt x="979" y="759"/>
                  <a:pt x="974" y="770"/>
                  <a:pt x="962" y="771"/>
                </a:cubicBezTo>
                <a:cubicBezTo>
                  <a:pt x="964" y="774"/>
                  <a:pt x="962" y="776"/>
                  <a:pt x="963" y="779"/>
                </a:cubicBezTo>
                <a:cubicBezTo>
                  <a:pt x="968" y="773"/>
                  <a:pt x="977" y="772"/>
                  <a:pt x="982" y="764"/>
                </a:cubicBezTo>
                <a:cubicBezTo>
                  <a:pt x="988" y="770"/>
                  <a:pt x="994" y="757"/>
                  <a:pt x="1000" y="763"/>
                </a:cubicBezTo>
                <a:cubicBezTo>
                  <a:pt x="999" y="759"/>
                  <a:pt x="1004" y="759"/>
                  <a:pt x="1004" y="753"/>
                </a:cubicBezTo>
                <a:cubicBezTo>
                  <a:pt x="998" y="755"/>
                  <a:pt x="998" y="754"/>
                  <a:pt x="1000" y="751"/>
                </a:cubicBezTo>
                <a:cubicBezTo>
                  <a:pt x="997" y="752"/>
                  <a:pt x="995" y="751"/>
                  <a:pt x="992" y="750"/>
                </a:cubicBezTo>
                <a:cubicBezTo>
                  <a:pt x="993" y="752"/>
                  <a:pt x="994" y="756"/>
                  <a:pt x="993" y="757"/>
                </a:cubicBezTo>
                <a:cubicBezTo>
                  <a:pt x="991" y="754"/>
                  <a:pt x="988" y="755"/>
                  <a:pt x="986" y="752"/>
                </a:cubicBezTo>
                <a:cubicBezTo>
                  <a:pt x="986" y="754"/>
                  <a:pt x="985" y="755"/>
                  <a:pt x="983" y="755"/>
                </a:cubicBezTo>
                <a:close/>
                <a:moveTo>
                  <a:pt x="897" y="793"/>
                </a:moveTo>
                <a:cubicBezTo>
                  <a:pt x="898" y="794"/>
                  <a:pt x="898" y="795"/>
                  <a:pt x="899" y="794"/>
                </a:cubicBezTo>
                <a:cubicBezTo>
                  <a:pt x="896" y="787"/>
                  <a:pt x="891" y="790"/>
                  <a:pt x="889" y="794"/>
                </a:cubicBezTo>
                <a:cubicBezTo>
                  <a:pt x="893" y="796"/>
                  <a:pt x="894" y="790"/>
                  <a:pt x="897" y="793"/>
                </a:cubicBezTo>
                <a:close/>
                <a:moveTo>
                  <a:pt x="841" y="819"/>
                </a:moveTo>
                <a:cubicBezTo>
                  <a:pt x="842" y="824"/>
                  <a:pt x="844" y="822"/>
                  <a:pt x="846" y="823"/>
                </a:cubicBezTo>
                <a:cubicBezTo>
                  <a:pt x="846" y="819"/>
                  <a:pt x="845" y="814"/>
                  <a:pt x="846" y="811"/>
                </a:cubicBezTo>
                <a:cubicBezTo>
                  <a:pt x="845" y="811"/>
                  <a:pt x="844" y="812"/>
                  <a:pt x="843" y="812"/>
                </a:cubicBezTo>
                <a:cubicBezTo>
                  <a:pt x="844" y="816"/>
                  <a:pt x="846" y="823"/>
                  <a:pt x="841" y="819"/>
                </a:cubicBezTo>
                <a:close/>
                <a:moveTo>
                  <a:pt x="938" y="787"/>
                </a:moveTo>
                <a:cubicBezTo>
                  <a:pt x="942" y="785"/>
                  <a:pt x="942" y="781"/>
                  <a:pt x="945" y="778"/>
                </a:cubicBezTo>
                <a:cubicBezTo>
                  <a:pt x="941" y="777"/>
                  <a:pt x="941" y="784"/>
                  <a:pt x="938" y="781"/>
                </a:cubicBezTo>
                <a:cubicBezTo>
                  <a:pt x="939" y="780"/>
                  <a:pt x="940" y="780"/>
                  <a:pt x="940" y="778"/>
                </a:cubicBezTo>
                <a:cubicBezTo>
                  <a:pt x="936" y="779"/>
                  <a:pt x="938" y="783"/>
                  <a:pt x="938" y="787"/>
                </a:cubicBezTo>
                <a:close/>
                <a:moveTo>
                  <a:pt x="956" y="781"/>
                </a:moveTo>
                <a:cubicBezTo>
                  <a:pt x="955" y="777"/>
                  <a:pt x="960" y="778"/>
                  <a:pt x="957" y="774"/>
                </a:cubicBezTo>
                <a:cubicBezTo>
                  <a:pt x="956" y="775"/>
                  <a:pt x="954" y="773"/>
                  <a:pt x="953" y="774"/>
                </a:cubicBezTo>
                <a:cubicBezTo>
                  <a:pt x="952" y="776"/>
                  <a:pt x="954" y="780"/>
                  <a:pt x="956" y="781"/>
                </a:cubicBezTo>
                <a:close/>
                <a:moveTo>
                  <a:pt x="743" y="857"/>
                </a:moveTo>
                <a:cubicBezTo>
                  <a:pt x="744" y="859"/>
                  <a:pt x="745" y="860"/>
                  <a:pt x="747" y="859"/>
                </a:cubicBezTo>
                <a:cubicBezTo>
                  <a:pt x="746" y="856"/>
                  <a:pt x="748" y="851"/>
                  <a:pt x="745" y="851"/>
                </a:cubicBezTo>
                <a:cubicBezTo>
                  <a:pt x="744" y="855"/>
                  <a:pt x="746" y="856"/>
                  <a:pt x="745" y="858"/>
                </a:cubicBezTo>
                <a:cubicBezTo>
                  <a:pt x="744" y="857"/>
                  <a:pt x="744" y="856"/>
                  <a:pt x="743" y="857"/>
                </a:cubicBezTo>
                <a:close/>
                <a:moveTo>
                  <a:pt x="906" y="802"/>
                </a:moveTo>
                <a:cubicBezTo>
                  <a:pt x="908" y="800"/>
                  <a:pt x="907" y="797"/>
                  <a:pt x="910" y="799"/>
                </a:cubicBezTo>
                <a:cubicBezTo>
                  <a:pt x="910" y="797"/>
                  <a:pt x="909" y="796"/>
                  <a:pt x="908" y="794"/>
                </a:cubicBezTo>
                <a:cubicBezTo>
                  <a:pt x="907" y="795"/>
                  <a:pt x="906" y="795"/>
                  <a:pt x="905" y="795"/>
                </a:cubicBezTo>
                <a:cubicBezTo>
                  <a:pt x="909" y="799"/>
                  <a:pt x="903" y="802"/>
                  <a:pt x="906" y="802"/>
                </a:cubicBezTo>
                <a:close/>
                <a:moveTo>
                  <a:pt x="1078" y="739"/>
                </a:moveTo>
                <a:cubicBezTo>
                  <a:pt x="1083" y="746"/>
                  <a:pt x="1087" y="740"/>
                  <a:pt x="1093" y="739"/>
                </a:cubicBezTo>
                <a:cubicBezTo>
                  <a:pt x="1092" y="736"/>
                  <a:pt x="1091" y="734"/>
                  <a:pt x="1090" y="731"/>
                </a:cubicBezTo>
                <a:cubicBezTo>
                  <a:pt x="1083" y="731"/>
                  <a:pt x="1085" y="738"/>
                  <a:pt x="1078" y="739"/>
                </a:cubicBezTo>
                <a:close/>
                <a:moveTo>
                  <a:pt x="752" y="854"/>
                </a:moveTo>
                <a:cubicBezTo>
                  <a:pt x="750" y="856"/>
                  <a:pt x="751" y="860"/>
                  <a:pt x="750" y="863"/>
                </a:cubicBezTo>
                <a:cubicBezTo>
                  <a:pt x="751" y="862"/>
                  <a:pt x="753" y="863"/>
                  <a:pt x="754" y="863"/>
                </a:cubicBezTo>
                <a:cubicBezTo>
                  <a:pt x="750" y="858"/>
                  <a:pt x="754" y="857"/>
                  <a:pt x="754" y="855"/>
                </a:cubicBezTo>
                <a:cubicBezTo>
                  <a:pt x="753" y="855"/>
                  <a:pt x="752" y="851"/>
                  <a:pt x="751" y="851"/>
                </a:cubicBezTo>
                <a:cubicBezTo>
                  <a:pt x="751" y="852"/>
                  <a:pt x="751" y="853"/>
                  <a:pt x="752" y="854"/>
                </a:cubicBezTo>
                <a:close/>
                <a:moveTo>
                  <a:pt x="1103" y="732"/>
                </a:moveTo>
                <a:cubicBezTo>
                  <a:pt x="1102" y="732"/>
                  <a:pt x="1097" y="734"/>
                  <a:pt x="1101" y="734"/>
                </a:cubicBezTo>
                <a:cubicBezTo>
                  <a:pt x="1106" y="732"/>
                  <a:pt x="1112" y="731"/>
                  <a:pt x="1108" y="727"/>
                </a:cubicBezTo>
                <a:cubicBezTo>
                  <a:pt x="1108" y="734"/>
                  <a:pt x="1102" y="728"/>
                  <a:pt x="1102" y="730"/>
                </a:cubicBezTo>
                <a:cubicBezTo>
                  <a:pt x="1103" y="730"/>
                  <a:pt x="1103" y="730"/>
                  <a:pt x="1103" y="732"/>
                </a:cubicBezTo>
                <a:close/>
                <a:moveTo>
                  <a:pt x="1019" y="766"/>
                </a:moveTo>
                <a:cubicBezTo>
                  <a:pt x="1021" y="769"/>
                  <a:pt x="1029" y="768"/>
                  <a:pt x="1027" y="763"/>
                </a:cubicBezTo>
                <a:cubicBezTo>
                  <a:pt x="1026" y="763"/>
                  <a:pt x="1025" y="761"/>
                  <a:pt x="1025" y="759"/>
                </a:cubicBezTo>
                <a:cubicBezTo>
                  <a:pt x="1022" y="760"/>
                  <a:pt x="1017" y="761"/>
                  <a:pt x="1019" y="766"/>
                </a:cubicBezTo>
                <a:close/>
                <a:moveTo>
                  <a:pt x="149" y="1098"/>
                </a:moveTo>
                <a:cubicBezTo>
                  <a:pt x="154" y="1104"/>
                  <a:pt x="148" y="1102"/>
                  <a:pt x="149" y="1107"/>
                </a:cubicBezTo>
                <a:cubicBezTo>
                  <a:pt x="152" y="1105"/>
                  <a:pt x="151" y="1105"/>
                  <a:pt x="154" y="1105"/>
                </a:cubicBezTo>
                <a:cubicBezTo>
                  <a:pt x="154" y="1102"/>
                  <a:pt x="155" y="1095"/>
                  <a:pt x="152" y="1094"/>
                </a:cubicBezTo>
                <a:cubicBezTo>
                  <a:pt x="156" y="1105"/>
                  <a:pt x="149" y="1096"/>
                  <a:pt x="149" y="1098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p:transition spd="slow">
    <p:push dir="u"/>
  </p:transition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4977" name="Freeform 1821"/>
          <p:cNvSpPr>
            <a:spLocks noEditPoints="1"/>
          </p:cNvSpPr>
          <p:nvPr userDrawn="1"/>
        </p:nvSpPr>
        <p:spPr bwMode="auto">
          <a:xfrm rot="1140000">
            <a:off x="-670560" y="-919480"/>
            <a:ext cx="5822315" cy="3300730"/>
          </a:xfrm>
          <a:custGeom>
            <a:gdLst>
              <a:gd name="T0" fmla="*/ 1065 w 1895"/>
              <a:gd name="T1" fmla="*/ 162 h 1130"/>
              <a:gd name="T2" fmla="*/ 1186 w 1895"/>
              <a:gd name="T3" fmla="*/ 137 h 1130"/>
              <a:gd name="T4" fmla="*/ 1265 w 1895"/>
              <a:gd name="T5" fmla="*/ 111 h 1130"/>
              <a:gd name="T6" fmla="*/ 1488 w 1895"/>
              <a:gd name="T7" fmla="*/ 77 h 1130"/>
              <a:gd name="T8" fmla="*/ 1608 w 1895"/>
              <a:gd name="T9" fmla="*/ 62 h 1130"/>
              <a:gd name="T10" fmla="*/ 1576 w 1895"/>
              <a:gd name="T11" fmla="*/ 97 h 1130"/>
              <a:gd name="T12" fmla="*/ 1783 w 1895"/>
              <a:gd name="T13" fmla="*/ 52 h 1130"/>
              <a:gd name="T14" fmla="*/ 1751 w 1895"/>
              <a:gd name="T15" fmla="*/ 133 h 1130"/>
              <a:gd name="T16" fmla="*/ 1660 w 1895"/>
              <a:gd name="T17" fmla="*/ 175 h 1130"/>
              <a:gd name="T18" fmla="*/ 1686 w 1895"/>
              <a:gd name="T19" fmla="*/ 186 h 1130"/>
              <a:gd name="T20" fmla="*/ 1664 w 1895"/>
              <a:gd name="T21" fmla="*/ 225 h 1130"/>
              <a:gd name="T22" fmla="*/ 1565 w 1895"/>
              <a:gd name="T23" fmla="*/ 300 h 1130"/>
              <a:gd name="T24" fmla="*/ 1514 w 1895"/>
              <a:gd name="T25" fmla="*/ 341 h 1130"/>
              <a:gd name="T26" fmla="*/ 1474 w 1895"/>
              <a:gd name="T27" fmla="*/ 337 h 1130"/>
              <a:gd name="T28" fmla="*/ 1425 w 1895"/>
              <a:gd name="T29" fmla="*/ 397 h 1130"/>
              <a:gd name="T30" fmla="*/ 1424 w 1895"/>
              <a:gd name="T31" fmla="*/ 421 h 1130"/>
              <a:gd name="T32" fmla="*/ 1341 w 1895"/>
              <a:gd name="T33" fmla="*/ 477 h 1130"/>
              <a:gd name="T34" fmla="*/ 1284 w 1895"/>
              <a:gd name="T35" fmla="*/ 505 h 1130"/>
              <a:gd name="T36" fmla="*/ 1281 w 1895"/>
              <a:gd name="T37" fmla="*/ 549 h 1130"/>
              <a:gd name="T38" fmla="*/ 1381 w 1895"/>
              <a:gd name="T39" fmla="*/ 520 h 1130"/>
              <a:gd name="T40" fmla="*/ 1401 w 1895"/>
              <a:gd name="T41" fmla="*/ 524 h 1130"/>
              <a:gd name="T42" fmla="*/ 1332 w 1895"/>
              <a:gd name="T43" fmla="*/ 557 h 1130"/>
              <a:gd name="T44" fmla="*/ 1342 w 1895"/>
              <a:gd name="T45" fmla="*/ 585 h 1130"/>
              <a:gd name="T46" fmla="*/ 1246 w 1895"/>
              <a:gd name="T47" fmla="*/ 634 h 1130"/>
              <a:gd name="T48" fmla="*/ 1009 w 1895"/>
              <a:gd name="T49" fmla="*/ 752 h 1130"/>
              <a:gd name="T50" fmla="*/ 567 w 1895"/>
              <a:gd name="T51" fmla="*/ 953 h 1130"/>
              <a:gd name="T52" fmla="*/ 161 w 1895"/>
              <a:gd name="T53" fmla="*/ 1059 h 1130"/>
              <a:gd name="T54" fmla="*/ 109 w 1895"/>
              <a:gd name="T55" fmla="*/ 1015 h 1130"/>
              <a:gd name="T56" fmla="*/ 56 w 1895"/>
              <a:gd name="T57" fmla="*/ 863 h 1130"/>
              <a:gd name="T58" fmla="*/ 26 w 1895"/>
              <a:gd name="T59" fmla="*/ 646 h 1130"/>
              <a:gd name="T60" fmla="*/ 272 w 1895"/>
              <a:gd name="T61" fmla="*/ 454 h 1130"/>
              <a:gd name="T62" fmla="*/ 535 w 1895"/>
              <a:gd name="T63" fmla="*/ 336 h 1130"/>
              <a:gd name="T64" fmla="*/ 766 w 1895"/>
              <a:gd name="T65" fmla="*/ 237 h 1130"/>
              <a:gd name="T66" fmla="*/ 1799 w 1895"/>
              <a:gd name="T67" fmla="*/ 86 h 1130"/>
              <a:gd name="T68" fmla="*/ 769 w 1895"/>
              <a:gd name="T69" fmla="*/ 245 h 1130"/>
              <a:gd name="T70" fmla="*/ 545 w 1895"/>
              <a:gd name="T71" fmla="*/ 355 h 1130"/>
              <a:gd name="T72" fmla="*/ 362 w 1895"/>
              <a:gd name="T73" fmla="*/ 432 h 1130"/>
              <a:gd name="T74" fmla="*/ 1735 w 1895"/>
              <a:gd name="T75" fmla="*/ 52 h 1130"/>
              <a:gd name="T76" fmla="*/ 1729 w 1895"/>
              <a:gd name="T77" fmla="*/ 81 h 1130"/>
              <a:gd name="T78" fmla="*/ 1771 w 1895"/>
              <a:gd name="T79" fmla="*/ 121 h 1130"/>
              <a:gd name="T80" fmla="*/ 1376 w 1895"/>
              <a:gd name="T81" fmla="*/ 354 h 1130"/>
              <a:gd name="T82" fmla="*/ 1471 w 1895"/>
              <a:gd name="T83" fmla="*/ 321 h 1130"/>
              <a:gd name="T84" fmla="*/ 1458 w 1895"/>
              <a:gd name="T85" fmla="*/ 315 h 1130"/>
              <a:gd name="T86" fmla="*/ 1430 w 1895"/>
              <a:gd name="T87" fmla="*/ 342 h 1130"/>
              <a:gd name="T88" fmla="*/ 1386 w 1895"/>
              <a:gd name="T89" fmla="*/ 397 h 1130"/>
              <a:gd name="T90" fmla="*/ 1291 w 1895"/>
              <a:gd name="T91" fmla="*/ 430 h 1130"/>
              <a:gd name="T92" fmla="*/ 1334 w 1895"/>
              <a:gd name="T93" fmla="*/ 398 h 1130"/>
              <a:gd name="T94" fmla="*/ 1480 w 1895"/>
              <a:gd name="T95" fmla="*/ 366 h 1130"/>
              <a:gd name="T96" fmla="*/ 1361 w 1895"/>
              <a:gd name="T97" fmla="*/ 440 h 1130"/>
              <a:gd name="T98" fmla="*/ 1155 w 1895"/>
              <a:gd name="T99" fmla="*/ 565 h 1130"/>
              <a:gd name="T100" fmla="*/ 1222 w 1895"/>
              <a:gd name="T101" fmla="*/ 543 h 1130"/>
              <a:gd name="T102" fmla="*/ 418 w 1895"/>
              <a:gd name="T103" fmla="*/ 841 h 1130"/>
              <a:gd name="T104" fmla="*/ 1153 w 1895"/>
              <a:gd name="T105" fmla="*/ 587 h 1130"/>
              <a:gd name="T106" fmla="*/ 1245 w 1895"/>
              <a:gd name="T107" fmla="*/ 563 h 1130"/>
              <a:gd name="T108" fmla="*/ 532 w 1895"/>
              <a:gd name="T109" fmla="*/ 828 h 1130"/>
              <a:gd name="T110" fmla="*/ 434 w 1895"/>
              <a:gd name="T111" fmla="*/ 872 h 1130"/>
              <a:gd name="T112" fmla="*/ 407 w 1895"/>
              <a:gd name="T113" fmla="*/ 866 h 1130"/>
              <a:gd name="T114" fmla="*/ 350 w 1895"/>
              <a:gd name="T115" fmla="*/ 888 h 1130"/>
              <a:gd name="T116" fmla="*/ 1248 w 1895"/>
              <a:gd name="T117" fmla="*/ 596 h 1130"/>
              <a:gd name="T118" fmla="*/ 983 w 1895"/>
              <a:gd name="T119" fmla="*/ 755 h 1130"/>
              <a:gd name="T120" fmla="*/ 956 w 1895"/>
              <a:gd name="T121" fmla="*/ 781 h 1130"/>
              <a:gd name="T122" fmla="*/ 1108 w 1895"/>
              <a:gd name="T123" fmla="*/ 727 h 113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895" h="1130">
                <a:moveTo>
                  <a:pt x="637" y="312"/>
                </a:moveTo>
                <a:cubicBezTo>
                  <a:pt x="639" y="321"/>
                  <a:pt x="646" y="313"/>
                  <a:pt x="645" y="321"/>
                </a:cubicBezTo>
                <a:cubicBezTo>
                  <a:pt x="651" y="320"/>
                  <a:pt x="654" y="318"/>
                  <a:pt x="658" y="315"/>
                </a:cubicBezTo>
                <a:cubicBezTo>
                  <a:pt x="655" y="311"/>
                  <a:pt x="654" y="314"/>
                  <a:pt x="652" y="316"/>
                </a:cubicBezTo>
                <a:cubicBezTo>
                  <a:pt x="655" y="310"/>
                  <a:pt x="663" y="310"/>
                  <a:pt x="666" y="312"/>
                </a:cubicBezTo>
                <a:cubicBezTo>
                  <a:pt x="668" y="310"/>
                  <a:pt x="668" y="308"/>
                  <a:pt x="672" y="309"/>
                </a:cubicBezTo>
                <a:cubicBezTo>
                  <a:pt x="672" y="306"/>
                  <a:pt x="675" y="305"/>
                  <a:pt x="673" y="300"/>
                </a:cubicBezTo>
                <a:cubicBezTo>
                  <a:pt x="675" y="299"/>
                  <a:pt x="678" y="298"/>
                  <a:pt x="681" y="297"/>
                </a:cubicBezTo>
                <a:cubicBezTo>
                  <a:pt x="682" y="300"/>
                  <a:pt x="678" y="299"/>
                  <a:pt x="678" y="302"/>
                </a:cubicBezTo>
                <a:cubicBezTo>
                  <a:pt x="693" y="304"/>
                  <a:pt x="703" y="288"/>
                  <a:pt x="720" y="289"/>
                </a:cubicBezTo>
                <a:cubicBezTo>
                  <a:pt x="720" y="286"/>
                  <a:pt x="720" y="287"/>
                  <a:pt x="720" y="282"/>
                </a:cubicBezTo>
                <a:cubicBezTo>
                  <a:pt x="725" y="285"/>
                  <a:pt x="726" y="275"/>
                  <a:pt x="733" y="276"/>
                </a:cubicBezTo>
                <a:cubicBezTo>
                  <a:pt x="733" y="277"/>
                  <a:pt x="733" y="279"/>
                  <a:pt x="734" y="281"/>
                </a:cubicBezTo>
                <a:cubicBezTo>
                  <a:pt x="742" y="280"/>
                  <a:pt x="753" y="271"/>
                  <a:pt x="760" y="270"/>
                </a:cubicBezTo>
                <a:cubicBezTo>
                  <a:pt x="765" y="265"/>
                  <a:pt x="774" y="268"/>
                  <a:pt x="778" y="260"/>
                </a:cubicBezTo>
                <a:cubicBezTo>
                  <a:pt x="795" y="261"/>
                  <a:pt x="808" y="246"/>
                  <a:pt x="822" y="247"/>
                </a:cubicBezTo>
                <a:cubicBezTo>
                  <a:pt x="824" y="245"/>
                  <a:pt x="824" y="242"/>
                  <a:pt x="825" y="239"/>
                </a:cubicBezTo>
                <a:cubicBezTo>
                  <a:pt x="832" y="237"/>
                  <a:pt x="842" y="243"/>
                  <a:pt x="843" y="233"/>
                </a:cubicBezTo>
                <a:cubicBezTo>
                  <a:pt x="850" y="235"/>
                  <a:pt x="862" y="233"/>
                  <a:pt x="869" y="227"/>
                </a:cubicBezTo>
                <a:cubicBezTo>
                  <a:pt x="868" y="226"/>
                  <a:pt x="867" y="226"/>
                  <a:pt x="866" y="226"/>
                </a:cubicBezTo>
                <a:cubicBezTo>
                  <a:pt x="888" y="213"/>
                  <a:pt x="917" y="216"/>
                  <a:pt x="934" y="196"/>
                </a:cubicBezTo>
                <a:cubicBezTo>
                  <a:pt x="939" y="197"/>
                  <a:pt x="933" y="199"/>
                  <a:pt x="933" y="201"/>
                </a:cubicBezTo>
                <a:cubicBezTo>
                  <a:pt x="971" y="192"/>
                  <a:pt x="1016" y="171"/>
                  <a:pt x="1073" y="153"/>
                </a:cubicBezTo>
                <a:cubicBezTo>
                  <a:pt x="1074" y="156"/>
                  <a:pt x="1072" y="157"/>
                  <a:pt x="1071" y="155"/>
                </a:cubicBezTo>
                <a:cubicBezTo>
                  <a:pt x="1069" y="157"/>
                  <a:pt x="1073" y="163"/>
                  <a:pt x="1069" y="162"/>
                </a:cubicBezTo>
                <a:cubicBezTo>
                  <a:pt x="1068" y="159"/>
                  <a:pt x="1064" y="154"/>
                  <a:pt x="1065" y="162"/>
                </a:cubicBezTo>
                <a:cubicBezTo>
                  <a:pt x="1064" y="162"/>
                  <a:pt x="1063" y="160"/>
                  <a:pt x="1063" y="158"/>
                </a:cubicBezTo>
                <a:cubicBezTo>
                  <a:pt x="1061" y="159"/>
                  <a:pt x="1064" y="163"/>
                  <a:pt x="1063" y="165"/>
                </a:cubicBezTo>
                <a:cubicBezTo>
                  <a:pt x="1060" y="164"/>
                  <a:pt x="1057" y="166"/>
                  <a:pt x="1060" y="167"/>
                </a:cubicBezTo>
                <a:cubicBezTo>
                  <a:pt x="1054" y="168"/>
                  <a:pt x="1040" y="169"/>
                  <a:pt x="1038" y="177"/>
                </a:cubicBezTo>
                <a:cubicBezTo>
                  <a:pt x="1045" y="182"/>
                  <a:pt x="1063" y="166"/>
                  <a:pt x="1076" y="162"/>
                </a:cubicBezTo>
                <a:cubicBezTo>
                  <a:pt x="1078" y="161"/>
                  <a:pt x="1080" y="163"/>
                  <a:pt x="1083" y="161"/>
                </a:cubicBezTo>
                <a:cubicBezTo>
                  <a:pt x="1085" y="159"/>
                  <a:pt x="1094" y="157"/>
                  <a:pt x="1098" y="156"/>
                </a:cubicBezTo>
                <a:cubicBezTo>
                  <a:pt x="1108" y="153"/>
                  <a:pt x="1121" y="147"/>
                  <a:pt x="1129" y="147"/>
                </a:cubicBezTo>
                <a:cubicBezTo>
                  <a:pt x="1132" y="147"/>
                  <a:pt x="1134" y="151"/>
                  <a:pt x="1133" y="144"/>
                </a:cubicBezTo>
                <a:cubicBezTo>
                  <a:pt x="1135" y="142"/>
                  <a:pt x="1135" y="152"/>
                  <a:pt x="1137" y="150"/>
                </a:cubicBezTo>
                <a:cubicBezTo>
                  <a:pt x="1140" y="148"/>
                  <a:pt x="1134" y="147"/>
                  <a:pt x="1136" y="144"/>
                </a:cubicBezTo>
                <a:cubicBezTo>
                  <a:pt x="1138" y="144"/>
                  <a:pt x="1139" y="145"/>
                  <a:pt x="1140" y="148"/>
                </a:cubicBezTo>
                <a:cubicBezTo>
                  <a:pt x="1141" y="147"/>
                  <a:pt x="1140" y="145"/>
                  <a:pt x="1140" y="143"/>
                </a:cubicBezTo>
                <a:cubicBezTo>
                  <a:pt x="1142" y="143"/>
                  <a:pt x="1143" y="145"/>
                  <a:pt x="1144" y="148"/>
                </a:cubicBezTo>
                <a:cubicBezTo>
                  <a:pt x="1146" y="147"/>
                  <a:pt x="1142" y="142"/>
                  <a:pt x="1143" y="140"/>
                </a:cubicBezTo>
                <a:cubicBezTo>
                  <a:pt x="1145" y="140"/>
                  <a:pt x="1145" y="143"/>
                  <a:pt x="1146" y="146"/>
                </a:cubicBezTo>
                <a:cubicBezTo>
                  <a:pt x="1147" y="134"/>
                  <a:pt x="1160" y="142"/>
                  <a:pt x="1169" y="133"/>
                </a:cubicBezTo>
                <a:cubicBezTo>
                  <a:pt x="1170" y="135"/>
                  <a:pt x="1171" y="137"/>
                  <a:pt x="1171" y="139"/>
                </a:cubicBezTo>
                <a:cubicBezTo>
                  <a:pt x="1172" y="137"/>
                  <a:pt x="1172" y="135"/>
                  <a:pt x="1171" y="132"/>
                </a:cubicBezTo>
                <a:cubicBezTo>
                  <a:pt x="1174" y="131"/>
                  <a:pt x="1174" y="138"/>
                  <a:pt x="1176" y="140"/>
                </a:cubicBezTo>
                <a:cubicBezTo>
                  <a:pt x="1177" y="139"/>
                  <a:pt x="1177" y="136"/>
                  <a:pt x="1175" y="132"/>
                </a:cubicBezTo>
                <a:cubicBezTo>
                  <a:pt x="1177" y="134"/>
                  <a:pt x="1180" y="137"/>
                  <a:pt x="1179" y="139"/>
                </a:cubicBezTo>
                <a:cubicBezTo>
                  <a:pt x="1183" y="140"/>
                  <a:pt x="1179" y="134"/>
                  <a:pt x="1178" y="131"/>
                </a:cubicBezTo>
                <a:cubicBezTo>
                  <a:pt x="1181" y="128"/>
                  <a:pt x="1182" y="135"/>
                  <a:pt x="1183" y="138"/>
                </a:cubicBezTo>
                <a:cubicBezTo>
                  <a:pt x="1184" y="136"/>
                  <a:pt x="1184" y="133"/>
                  <a:pt x="1183" y="130"/>
                </a:cubicBezTo>
                <a:cubicBezTo>
                  <a:pt x="1182" y="124"/>
                  <a:pt x="1185" y="135"/>
                  <a:pt x="1186" y="137"/>
                </a:cubicBezTo>
                <a:cubicBezTo>
                  <a:pt x="1186" y="132"/>
                  <a:pt x="1190" y="129"/>
                  <a:pt x="1189" y="136"/>
                </a:cubicBezTo>
                <a:cubicBezTo>
                  <a:pt x="1191" y="134"/>
                  <a:pt x="1192" y="132"/>
                  <a:pt x="1190" y="127"/>
                </a:cubicBezTo>
                <a:cubicBezTo>
                  <a:pt x="1193" y="126"/>
                  <a:pt x="1192" y="137"/>
                  <a:pt x="1195" y="135"/>
                </a:cubicBezTo>
                <a:cubicBezTo>
                  <a:pt x="1198" y="134"/>
                  <a:pt x="1190" y="125"/>
                  <a:pt x="1195" y="125"/>
                </a:cubicBezTo>
                <a:cubicBezTo>
                  <a:pt x="1198" y="130"/>
                  <a:pt x="1195" y="130"/>
                  <a:pt x="1197" y="135"/>
                </a:cubicBezTo>
                <a:cubicBezTo>
                  <a:pt x="1201" y="135"/>
                  <a:pt x="1198" y="131"/>
                  <a:pt x="1199" y="129"/>
                </a:cubicBezTo>
                <a:cubicBezTo>
                  <a:pt x="1200" y="129"/>
                  <a:pt x="1201" y="131"/>
                  <a:pt x="1202" y="133"/>
                </a:cubicBezTo>
                <a:cubicBezTo>
                  <a:pt x="1202" y="123"/>
                  <a:pt x="1212" y="137"/>
                  <a:pt x="1209" y="124"/>
                </a:cubicBezTo>
                <a:cubicBezTo>
                  <a:pt x="1211" y="124"/>
                  <a:pt x="1212" y="126"/>
                  <a:pt x="1213" y="129"/>
                </a:cubicBezTo>
                <a:cubicBezTo>
                  <a:pt x="1214" y="126"/>
                  <a:pt x="1214" y="122"/>
                  <a:pt x="1213" y="117"/>
                </a:cubicBezTo>
                <a:cubicBezTo>
                  <a:pt x="1218" y="118"/>
                  <a:pt x="1214" y="121"/>
                  <a:pt x="1215" y="125"/>
                </a:cubicBezTo>
                <a:cubicBezTo>
                  <a:pt x="1216" y="122"/>
                  <a:pt x="1217" y="119"/>
                  <a:pt x="1217" y="116"/>
                </a:cubicBezTo>
                <a:cubicBezTo>
                  <a:pt x="1225" y="116"/>
                  <a:pt x="1228" y="113"/>
                  <a:pt x="1236" y="111"/>
                </a:cubicBezTo>
                <a:cubicBezTo>
                  <a:pt x="1240" y="119"/>
                  <a:pt x="1238" y="127"/>
                  <a:pt x="1243" y="132"/>
                </a:cubicBezTo>
                <a:cubicBezTo>
                  <a:pt x="1240" y="125"/>
                  <a:pt x="1242" y="118"/>
                  <a:pt x="1238" y="110"/>
                </a:cubicBezTo>
                <a:cubicBezTo>
                  <a:pt x="1244" y="110"/>
                  <a:pt x="1241" y="123"/>
                  <a:pt x="1246" y="126"/>
                </a:cubicBezTo>
                <a:cubicBezTo>
                  <a:pt x="1248" y="124"/>
                  <a:pt x="1243" y="123"/>
                  <a:pt x="1245" y="120"/>
                </a:cubicBezTo>
                <a:cubicBezTo>
                  <a:pt x="1246" y="121"/>
                  <a:pt x="1247" y="122"/>
                  <a:pt x="1248" y="124"/>
                </a:cubicBezTo>
                <a:cubicBezTo>
                  <a:pt x="1249" y="122"/>
                  <a:pt x="1250" y="116"/>
                  <a:pt x="1251" y="122"/>
                </a:cubicBezTo>
                <a:cubicBezTo>
                  <a:pt x="1253" y="122"/>
                  <a:pt x="1252" y="113"/>
                  <a:pt x="1254" y="120"/>
                </a:cubicBezTo>
                <a:cubicBezTo>
                  <a:pt x="1256" y="117"/>
                  <a:pt x="1256" y="113"/>
                  <a:pt x="1253" y="107"/>
                </a:cubicBezTo>
                <a:cubicBezTo>
                  <a:pt x="1258" y="107"/>
                  <a:pt x="1255" y="112"/>
                  <a:pt x="1258" y="117"/>
                </a:cubicBezTo>
                <a:cubicBezTo>
                  <a:pt x="1258" y="114"/>
                  <a:pt x="1260" y="112"/>
                  <a:pt x="1258" y="107"/>
                </a:cubicBezTo>
                <a:cubicBezTo>
                  <a:pt x="1260" y="107"/>
                  <a:pt x="1260" y="110"/>
                  <a:pt x="1261" y="112"/>
                </a:cubicBezTo>
                <a:cubicBezTo>
                  <a:pt x="1264" y="112"/>
                  <a:pt x="1260" y="106"/>
                  <a:pt x="1264" y="106"/>
                </a:cubicBezTo>
                <a:cubicBezTo>
                  <a:pt x="1264" y="108"/>
                  <a:pt x="1265" y="109"/>
                  <a:pt x="1265" y="111"/>
                </a:cubicBezTo>
                <a:cubicBezTo>
                  <a:pt x="1266" y="102"/>
                  <a:pt x="1268" y="108"/>
                  <a:pt x="1273" y="112"/>
                </a:cubicBezTo>
                <a:cubicBezTo>
                  <a:pt x="1274" y="111"/>
                  <a:pt x="1273" y="109"/>
                  <a:pt x="1272" y="107"/>
                </a:cubicBezTo>
                <a:cubicBezTo>
                  <a:pt x="1274" y="107"/>
                  <a:pt x="1275" y="108"/>
                  <a:pt x="1276" y="111"/>
                </a:cubicBezTo>
                <a:cubicBezTo>
                  <a:pt x="1277" y="110"/>
                  <a:pt x="1276" y="108"/>
                  <a:pt x="1275" y="106"/>
                </a:cubicBezTo>
                <a:cubicBezTo>
                  <a:pt x="1278" y="102"/>
                  <a:pt x="1278" y="111"/>
                  <a:pt x="1280" y="109"/>
                </a:cubicBezTo>
                <a:cubicBezTo>
                  <a:pt x="1277" y="101"/>
                  <a:pt x="1288" y="116"/>
                  <a:pt x="1283" y="103"/>
                </a:cubicBezTo>
                <a:cubicBezTo>
                  <a:pt x="1285" y="104"/>
                  <a:pt x="1286" y="107"/>
                  <a:pt x="1288" y="110"/>
                </a:cubicBezTo>
                <a:cubicBezTo>
                  <a:pt x="1290" y="109"/>
                  <a:pt x="1286" y="103"/>
                  <a:pt x="1286" y="101"/>
                </a:cubicBezTo>
                <a:cubicBezTo>
                  <a:pt x="1289" y="103"/>
                  <a:pt x="1291" y="105"/>
                  <a:pt x="1291" y="110"/>
                </a:cubicBezTo>
                <a:cubicBezTo>
                  <a:pt x="1297" y="107"/>
                  <a:pt x="1289" y="110"/>
                  <a:pt x="1291" y="102"/>
                </a:cubicBezTo>
                <a:cubicBezTo>
                  <a:pt x="1291" y="100"/>
                  <a:pt x="1297" y="114"/>
                  <a:pt x="1294" y="100"/>
                </a:cubicBezTo>
                <a:cubicBezTo>
                  <a:pt x="1293" y="94"/>
                  <a:pt x="1296" y="105"/>
                  <a:pt x="1298" y="105"/>
                </a:cubicBezTo>
                <a:cubicBezTo>
                  <a:pt x="1300" y="102"/>
                  <a:pt x="1298" y="102"/>
                  <a:pt x="1297" y="98"/>
                </a:cubicBezTo>
                <a:cubicBezTo>
                  <a:pt x="1304" y="102"/>
                  <a:pt x="1298" y="106"/>
                  <a:pt x="1302" y="110"/>
                </a:cubicBezTo>
                <a:cubicBezTo>
                  <a:pt x="1303" y="114"/>
                  <a:pt x="1299" y="108"/>
                  <a:pt x="1298" y="106"/>
                </a:cubicBezTo>
                <a:cubicBezTo>
                  <a:pt x="1295" y="108"/>
                  <a:pt x="1303" y="111"/>
                  <a:pt x="1298" y="111"/>
                </a:cubicBezTo>
                <a:cubicBezTo>
                  <a:pt x="1300" y="115"/>
                  <a:pt x="1304" y="115"/>
                  <a:pt x="1308" y="113"/>
                </a:cubicBezTo>
                <a:cubicBezTo>
                  <a:pt x="1310" y="121"/>
                  <a:pt x="1305" y="116"/>
                  <a:pt x="1302" y="120"/>
                </a:cubicBezTo>
                <a:cubicBezTo>
                  <a:pt x="1304" y="122"/>
                  <a:pt x="1308" y="121"/>
                  <a:pt x="1303" y="123"/>
                </a:cubicBezTo>
                <a:cubicBezTo>
                  <a:pt x="1334" y="117"/>
                  <a:pt x="1366" y="106"/>
                  <a:pt x="1395" y="100"/>
                </a:cubicBezTo>
                <a:cubicBezTo>
                  <a:pt x="1428" y="92"/>
                  <a:pt x="1455" y="73"/>
                  <a:pt x="1479" y="72"/>
                </a:cubicBezTo>
                <a:cubicBezTo>
                  <a:pt x="1469" y="79"/>
                  <a:pt x="1462" y="76"/>
                  <a:pt x="1453" y="84"/>
                </a:cubicBezTo>
                <a:cubicBezTo>
                  <a:pt x="1462" y="85"/>
                  <a:pt x="1471" y="81"/>
                  <a:pt x="1479" y="79"/>
                </a:cubicBezTo>
                <a:cubicBezTo>
                  <a:pt x="1481" y="79"/>
                  <a:pt x="1480" y="80"/>
                  <a:pt x="1480" y="82"/>
                </a:cubicBezTo>
                <a:cubicBezTo>
                  <a:pt x="1482" y="80"/>
                  <a:pt x="1486" y="80"/>
                  <a:pt x="1484" y="75"/>
                </a:cubicBezTo>
                <a:cubicBezTo>
                  <a:pt x="1485" y="76"/>
                  <a:pt x="1487" y="75"/>
                  <a:pt x="1488" y="77"/>
                </a:cubicBezTo>
                <a:cubicBezTo>
                  <a:pt x="1487" y="72"/>
                  <a:pt x="1499" y="74"/>
                  <a:pt x="1502" y="67"/>
                </a:cubicBezTo>
                <a:cubicBezTo>
                  <a:pt x="1496" y="67"/>
                  <a:pt x="1494" y="68"/>
                  <a:pt x="1492" y="71"/>
                </a:cubicBezTo>
                <a:cubicBezTo>
                  <a:pt x="1487" y="68"/>
                  <a:pt x="1486" y="70"/>
                  <a:pt x="1482" y="73"/>
                </a:cubicBezTo>
                <a:cubicBezTo>
                  <a:pt x="1484" y="64"/>
                  <a:pt x="1499" y="65"/>
                  <a:pt x="1506" y="61"/>
                </a:cubicBezTo>
                <a:cubicBezTo>
                  <a:pt x="1507" y="64"/>
                  <a:pt x="1502" y="63"/>
                  <a:pt x="1503" y="67"/>
                </a:cubicBezTo>
                <a:cubicBezTo>
                  <a:pt x="1544" y="61"/>
                  <a:pt x="1584" y="46"/>
                  <a:pt x="1625" y="33"/>
                </a:cubicBezTo>
                <a:cubicBezTo>
                  <a:pt x="1626" y="34"/>
                  <a:pt x="1624" y="34"/>
                  <a:pt x="1624" y="35"/>
                </a:cubicBezTo>
                <a:cubicBezTo>
                  <a:pt x="1624" y="37"/>
                  <a:pt x="1626" y="36"/>
                  <a:pt x="1627" y="35"/>
                </a:cubicBezTo>
                <a:cubicBezTo>
                  <a:pt x="1621" y="34"/>
                  <a:pt x="1623" y="46"/>
                  <a:pt x="1619" y="37"/>
                </a:cubicBezTo>
                <a:cubicBezTo>
                  <a:pt x="1618" y="37"/>
                  <a:pt x="1620" y="40"/>
                  <a:pt x="1618" y="40"/>
                </a:cubicBezTo>
                <a:cubicBezTo>
                  <a:pt x="1630" y="49"/>
                  <a:pt x="1671" y="27"/>
                  <a:pt x="1694" y="27"/>
                </a:cubicBezTo>
                <a:cubicBezTo>
                  <a:pt x="1695" y="27"/>
                  <a:pt x="1694" y="25"/>
                  <a:pt x="1694" y="24"/>
                </a:cubicBezTo>
                <a:cubicBezTo>
                  <a:pt x="1724" y="23"/>
                  <a:pt x="1766" y="6"/>
                  <a:pt x="1805" y="4"/>
                </a:cubicBezTo>
                <a:cubicBezTo>
                  <a:pt x="1806" y="4"/>
                  <a:pt x="1809" y="0"/>
                  <a:pt x="1810" y="4"/>
                </a:cubicBezTo>
                <a:cubicBezTo>
                  <a:pt x="1808" y="4"/>
                  <a:pt x="1806" y="5"/>
                  <a:pt x="1804" y="6"/>
                </a:cubicBezTo>
                <a:cubicBezTo>
                  <a:pt x="1768" y="12"/>
                  <a:pt x="1719" y="20"/>
                  <a:pt x="1693" y="31"/>
                </a:cubicBezTo>
                <a:cubicBezTo>
                  <a:pt x="1691" y="31"/>
                  <a:pt x="1690" y="30"/>
                  <a:pt x="1689" y="27"/>
                </a:cubicBezTo>
                <a:cubicBezTo>
                  <a:pt x="1688" y="35"/>
                  <a:pt x="1673" y="30"/>
                  <a:pt x="1668" y="38"/>
                </a:cubicBezTo>
                <a:cubicBezTo>
                  <a:pt x="1664" y="36"/>
                  <a:pt x="1657" y="38"/>
                  <a:pt x="1652" y="44"/>
                </a:cubicBezTo>
                <a:cubicBezTo>
                  <a:pt x="1644" y="35"/>
                  <a:pt x="1641" y="52"/>
                  <a:pt x="1636" y="46"/>
                </a:cubicBezTo>
                <a:cubicBezTo>
                  <a:pt x="1634" y="47"/>
                  <a:pt x="1637" y="52"/>
                  <a:pt x="1633" y="52"/>
                </a:cubicBezTo>
                <a:cubicBezTo>
                  <a:pt x="1633" y="50"/>
                  <a:pt x="1632" y="49"/>
                  <a:pt x="1632" y="47"/>
                </a:cubicBezTo>
                <a:cubicBezTo>
                  <a:pt x="1630" y="49"/>
                  <a:pt x="1631" y="51"/>
                  <a:pt x="1631" y="54"/>
                </a:cubicBezTo>
                <a:cubicBezTo>
                  <a:pt x="1628" y="47"/>
                  <a:pt x="1623" y="60"/>
                  <a:pt x="1622" y="54"/>
                </a:cubicBezTo>
                <a:cubicBezTo>
                  <a:pt x="1619" y="59"/>
                  <a:pt x="1612" y="64"/>
                  <a:pt x="1610" y="61"/>
                </a:cubicBezTo>
                <a:cubicBezTo>
                  <a:pt x="1610" y="62"/>
                  <a:pt x="1611" y="68"/>
                  <a:pt x="1608" y="62"/>
                </a:cubicBezTo>
                <a:cubicBezTo>
                  <a:pt x="1607" y="64"/>
                  <a:pt x="1607" y="66"/>
                  <a:pt x="1608" y="67"/>
                </a:cubicBezTo>
                <a:cubicBezTo>
                  <a:pt x="1605" y="67"/>
                  <a:pt x="1606" y="65"/>
                  <a:pt x="1606" y="63"/>
                </a:cubicBezTo>
                <a:cubicBezTo>
                  <a:pt x="1609" y="70"/>
                  <a:pt x="1588" y="70"/>
                  <a:pt x="1586" y="73"/>
                </a:cubicBezTo>
                <a:cubicBezTo>
                  <a:pt x="1584" y="76"/>
                  <a:pt x="1590" y="79"/>
                  <a:pt x="1585" y="75"/>
                </a:cubicBezTo>
                <a:cubicBezTo>
                  <a:pt x="1582" y="73"/>
                  <a:pt x="1579" y="80"/>
                  <a:pt x="1574" y="77"/>
                </a:cubicBezTo>
                <a:cubicBezTo>
                  <a:pt x="1571" y="80"/>
                  <a:pt x="1574" y="80"/>
                  <a:pt x="1575" y="84"/>
                </a:cubicBezTo>
                <a:cubicBezTo>
                  <a:pt x="1573" y="85"/>
                  <a:pt x="1572" y="82"/>
                  <a:pt x="1571" y="80"/>
                </a:cubicBezTo>
                <a:cubicBezTo>
                  <a:pt x="1569" y="81"/>
                  <a:pt x="1567" y="81"/>
                  <a:pt x="1566" y="80"/>
                </a:cubicBezTo>
                <a:cubicBezTo>
                  <a:pt x="1566" y="86"/>
                  <a:pt x="1569" y="80"/>
                  <a:pt x="1570" y="84"/>
                </a:cubicBezTo>
                <a:cubicBezTo>
                  <a:pt x="1568" y="82"/>
                  <a:pt x="1553" y="95"/>
                  <a:pt x="1549" y="88"/>
                </a:cubicBezTo>
                <a:cubicBezTo>
                  <a:pt x="1550" y="93"/>
                  <a:pt x="1550" y="91"/>
                  <a:pt x="1545" y="94"/>
                </a:cubicBezTo>
                <a:cubicBezTo>
                  <a:pt x="1545" y="92"/>
                  <a:pt x="1544" y="90"/>
                  <a:pt x="1543" y="90"/>
                </a:cubicBezTo>
                <a:cubicBezTo>
                  <a:pt x="1542" y="91"/>
                  <a:pt x="1543" y="93"/>
                  <a:pt x="1543" y="95"/>
                </a:cubicBezTo>
                <a:cubicBezTo>
                  <a:pt x="1541" y="96"/>
                  <a:pt x="1541" y="88"/>
                  <a:pt x="1538" y="91"/>
                </a:cubicBezTo>
                <a:cubicBezTo>
                  <a:pt x="1537" y="93"/>
                  <a:pt x="1540" y="93"/>
                  <a:pt x="1540" y="96"/>
                </a:cubicBezTo>
                <a:cubicBezTo>
                  <a:pt x="1537" y="97"/>
                  <a:pt x="1536" y="94"/>
                  <a:pt x="1535" y="91"/>
                </a:cubicBezTo>
                <a:cubicBezTo>
                  <a:pt x="1534" y="92"/>
                  <a:pt x="1535" y="96"/>
                  <a:pt x="1536" y="96"/>
                </a:cubicBezTo>
                <a:cubicBezTo>
                  <a:pt x="1536" y="101"/>
                  <a:pt x="1528" y="88"/>
                  <a:pt x="1534" y="98"/>
                </a:cubicBezTo>
                <a:cubicBezTo>
                  <a:pt x="1531" y="99"/>
                  <a:pt x="1530" y="98"/>
                  <a:pt x="1529" y="95"/>
                </a:cubicBezTo>
                <a:cubicBezTo>
                  <a:pt x="1528" y="96"/>
                  <a:pt x="1527" y="98"/>
                  <a:pt x="1529" y="98"/>
                </a:cubicBezTo>
                <a:cubicBezTo>
                  <a:pt x="1518" y="100"/>
                  <a:pt x="1512" y="105"/>
                  <a:pt x="1499" y="112"/>
                </a:cubicBezTo>
                <a:cubicBezTo>
                  <a:pt x="1500" y="113"/>
                  <a:pt x="1500" y="115"/>
                  <a:pt x="1501" y="116"/>
                </a:cubicBezTo>
                <a:cubicBezTo>
                  <a:pt x="1518" y="116"/>
                  <a:pt x="1538" y="102"/>
                  <a:pt x="1562" y="102"/>
                </a:cubicBezTo>
                <a:cubicBezTo>
                  <a:pt x="1564" y="98"/>
                  <a:pt x="1566" y="97"/>
                  <a:pt x="1570" y="99"/>
                </a:cubicBezTo>
                <a:cubicBezTo>
                  <a:pt x="1570" y="98"/>
                  <a:pt x="1568" y="92"/>
                  <a:pt x="1572" y="98"/>
                </a:cubicBezTo>
                <a:cubicBezTo>
                  <a:pt x="1573" y="97"/>
                  <a:pt x="1574" y="90"/>
                  <a:pt x="1576" y="97"/>
                </a:cubicBezTo>
                <a:cubicBezTo>
                  <a:pt x="1578" y="93"/>
                  <a:pt x="1599" y="83"/>
                  <a:pt x="1600" y="88"/>
                </a:cubicBezTo>
                <a:cubicBezTo>
                  <a:pt x="1611" y="80"/>
                  <a:pt x="1633" y="79"/>
                  <a:pt x="1649" y="71"/>
                </a:cubicBezTo>
                <a:cubicBezTo>
                  <a:pt x="1651" y="74"/>
                  <a:pt x="1650" y="74"/>
                  <a:pt x="1648" y="75"/>
                </a:cubicBezTo>
                <a:cubicBezTo>
                  <a:pt x="1651" y="77"/>
                  <a:pt x="1651" y="74"/>
                  <a:pt x="1655" y="74"/>
                </a:cubicBezTo>
                <a:cubicBezTo>
                  <a:pt x="1657" y="73"/>
                  <a:pt x="1653" y="72"/>
                  <a:pt x="1655" y="69"/>
                </a:cubicBezTo>
                <a:cubicBezTo>
                  <a:pt x="1657" y="69"/>
                  <a:pt x="1657" y="76"/>
                  <a:pt x="1660" y="74"/>
                </a:cubicBezTo>
                <a:cubicBezTo>
                  <a:pt x="1663" y="70"/>
                  <a:pt x="1655" y="73"/>
                  <a:pt x="1658" y="68"/>
                </a:cubicBezTo>
                <a:cubicBezTo>
                  <a:pt x="1661" y="67"/>
                  <a:pt x="1661" y="75"/>
                  <a:pt x="1664" y="75"/>
                </a:cubicBezTo>
                <a:cubicBezTo>
                  <a:pt x="1668" y="75"/>
                  <a:pt x="1662" y="68"/>
                  <a:pt x="1664" y="66"/>
                </a:cubicBezTo>
                <a:cubicBezTo>
                  <a:pt x="1671" y="63"/>
                  <a:pt x="1683" y="63"/>
                  <a:pt x="1690" y="61"/>
                </a:cubicBezTo>
                <a:cubicBezTo>
                  <a:pt x="1692" y="67"/>
                  <a:pt x="1688" y="64"/>
                  <a:pt x="1688" y="66"/>
                </a:cubicBezTo>
                <a:cubicBezTo>
                  <a:pt x="1689" y="69"/>
                  <a:pt x="1694" y="67"/>
                  <a:pt x="1691" y="64"/>
                </a:cubicBezTo>
                <a:cubicBezTo>
                  <a:pt x="1696" y="65"/>
                  <a:pt x="1693" y="67"/>
                  <a:pt x="1698" y="66"/>
                </a:cubicBezTo>
                <a:cubicBezTo>
                  <a:pt x="1696" y="61"/>
                  <a:pt x="1692" y="65"/>
                  <a:pt x="1691" y="60"/>
                </a:cubicBezTo>
                <a:cubicBezTo>
                  <a:pt x="1698" y="60"/>
                  <a:pt x="1702" y="53"/>
                  <a:pt x="1708" y="58"/>
                </a:cubicBezTo>
                <a:cubicBezTo>
                  <a:pt x="1717" y="51"/>
                  <a:pt x="1734" y="51"/>
                  <a:pt x="1742" y="47"/>
                </a:cubicBezTo>
                <a:cubicBezTo>
                  <a:pt x="1742" y="51"/>
                  <a:pt x="1744" y="51"/>
                  <a:pt x="1743" y="56"/>
                </a:cubicBezTo>
                <a:cubicBezTo>
                  <a:pt x="1747" y="51"/>
                  <a:pt x="1746" y="54"/>
                  <a:pt x="1754" y="53"/>
                </a:cubicBezTo>
                <a:cubicBezTo>
                  <a:pt x="1756" y="51"/>
                  <a:pt x="1758" y="49"/>
                  <a:pt x="1760" y="46"/>
                </a:cubicBezTo>
                <a:cubicBezTo>
                  <a:pt x="1758" y="44"/>
                  <a:pt x="1755" y="51"/>
                  <a:pt x="1752" y="51"/>
                </a:cubicBezTo>
                <a:cubicBezTo>
                  <a:pt x="1750" y="47"/>
                  <a:pt x="1749" y="53"/>
                  <a:pt x="1747" y="49"/>
                </a:cubicBezTo>
                <a:cubicBezTo>
                  <a:pt x="1768" y="38"/>
                  <a:pt x="1810" y="33"/>
                  <a:pt x="1835" y="32"/>
                </a:cubicBezTo>
                <a:cubicBezTo>
                  <a:pt x="1823" y="37"/>
                  <a:pt x="1791" y="38"/>
                  <a:pt x="1776" y="42"/>
                </a:cubicBezTo>
                <a:cubicBezTo>
                  <a:pt x="1770" y="44"/>
                  <a:pt x="1776" y="46"/>
                  <a:pt x="1777" y="51"/>
                </a:cubicBezTo>
                <a:cubicBezTo>
                  <a:pt x="1779" y="47"/>
                  <a:pt x="1782" y="50"/>
                  <a:pt x="1786" y="47"/>
                </a:cubicBezTo>
                <a:cubicBezTo>
                  <a:pt x="1789" y="51"/>
                  <a:pt x="1785" y="51"/>
                  <a:pt x="1783" y="52"/>
                </a:cubicBezTo>
                <a:cubicBezTo>
                  <a:pt x="1785" y="54"/>
                  <a:pt x="1789" y="50"/>
                  <a:pt x="1789" y="56"/>
                </a:cubicBezTo>
                <a:cubicBezTo>
                  <a:pt x="1786" y="60"/>
                  <a:pt x="1777" y="60"/>
                  <a:pt x="1769" y="62"/>
                </a:cubicBezTo>
                <a:cubicBezTo>
                  <a:pt x="1762" y="63"/>
                  <a:pt x="1752" y="65"/>
                  <a:pt x="1749" y="67"/>
                </a:cubicBezTo>
                <a:cubicBezTo>
                  <a:pt x="1748" y="67"/>
                  <a:pt x="1752" y="75"/>
                  <a:pt x="1747" y="68"/>
                </a:cubicBezTo>
                <a:cubicBezTo>
                  <a:pt x="1745" y="69"/>
                  <a:pt x="1749" y="75"/>
                  <a:pt x="1749" y="78"/>
                </a:cubicBezTo>
                <a:cubicBezTo>
                  <a:pt x="1753" y="71"/>
                  <a:pt x="1749" y="77"/>
                  <a:pt x="1753" y="79"/>
                </a:cubicBezTo>
                <a:cubicBezTo>
                  <a:pt x="1754" y="79"/>
                  <a:pt x="1762" y="72"/>
                  <a:pt x="1763" y="79"/>
                </a:cubicBezTo>
                <a:cubicBezTo>
                  <a:pt x="1765" y="76"/>
                  <a:pt x="1760" y="73"/>
                  <a:pt x="1759" y="74"/>
                </a:cubicBezTo>
                <a:cubicBezTo>
                  <a:pt x="1764" y="74"/>
                  <a:pt x="1772" y="73"/>
                  <a:pt x="1780" y="76"/>
                </a:cubicBezTo>
                <a:cubicBezTo>
                  <a:pt x="1784" y="70"/>
                  <a:pt x="1792" y="71"/>
                  <a:pt x="1800" y="73"/>
                </a:cubicBezTo>
                <a:cubicBezTo>
                  <a:pt x="1800" y="74"/>
                  <a:pt x="1800" y="76"/>
                  <a:pt x="1801" y="79"/>
                </a:cubicBezTo>
                <a:cubicBezTo>
                  <a:pt x="1802" y="76"/>
                  <a:pt x="1800" y="72"/>
                  <a:pt x="1804" y="71"/>
                </a:cubicBezTo>
                <a:cubicBezTo>
                  <a:pt x="1802" y="82"/>
                  <a:pt x="1812" y="75"/>
                  <a:pt x="1816" y="82"/>
                </a:cubicBezTo>
                <a:cubicBezTo>
                  <a:pt x="1812" y="82"/>
                  <a:pt x="1805" y="82"/>
                  <a:pt x="1804" y="88"/>
                </a:cubicBezTo>
                <a:cubicBezTo>
                  <a:pt x="1805" y="91"/>
                  <a:pt x="1808" y="89"/>
                  <a:pt x="1808" y="93"/>
                </a:cubicBezTo>
                <a:cubicBezTo>
                  <a:pt x="1809" y="90"/>
                  <a:pt x="1813" y="92"/>
                  <a:pt x="1815" y="92"/>
                </a:cubicBezTo>
                <a:cubicBezTo>
                  <a:pt x="1817" y="90"/>
                  <a:pt x="1821" y="93"/>
                  <a:pt x="1817" y="94"/>
                </a:cubicBezTo>
                <a:cubicBezTo>
                  <a:pt x="1778" y="105"/>
                  <a:pt x="1734" y="117"/>
                  <a:pt x="1707" y="128"/>
                </a:cubicBezTo>
                <a:cubicBezTo>
                  <a:pt x="1710" y="135"/>
                  <a:pt x="1723" y="132"/>
                  <a:pt x="1727" y="126"/>
                </a:cubicBezTo>
                <a:cubicBezTo>
                  <a:pt x="1729" y="132"/>
                  <a:pt x="1740" y="120"/>
                  <a:pt x="1744" y="127"/>
                </a:cubicBezTo>
                <a:cubicBezTo>
                  <a:pt x="1745" y="126"/>
                  <a:pt x="1744" y="123"/>
                  <a:pt x="1746" y="123"/>
                </a:cubicBezTo>
                <a:cubicBezTo>
                  <a:pt x="1746" y="124"/>
                  <a:pt x="1745" y="125"/>
                  <a:pt x="1746" y="127"/>
                </a:cubicBezTo>
                <a:cubicBezTo>
                  <a:pt x="1748" y="126"/>
                  <a:pt x="1748" y="125"/>
                  <a:pt x="1747" y="123"/>
                </a:cubicBezTo>
                <a:cubicBezTo>
                  <a:pt x="1748" y="122"/>
                  <a:pt x="1751" y="129"/>
                  <a:pt x="1751" y="123"/>
                </a:cubicBezTo>
                <a:cubicBezTo>
                  <a:pt x="1752" y="126"/>
                  <a:pt x="1755" y="130"/>
                  <a:pt x="1755" y="133"/>
                </a:cubicBezTo>
                <a:cubicBezTo>
                  <a:pt x="1754" y="132"/>
                  <a:pt x="1752" y="133"/>
                  <a:pt x="1751" y="133"/>
                </a:cubicBezTo>
                <a:cubicBezTo>
                  <a:pt x="1750" y="131"/>
                  <a:pt x="1752" y="130"/>
                  <a:pt x="1751" y="128"/>
                </a:cubicBezTo>
                <a:cubicBezTo>
                  <a:pt x="1750" y="125"/>
                  <a:pt x="1747" y="129"/>
                  <a:pt x="1745" y="128"/>
                </a:cubicBezTo>
                <a:cubicBezTo>
                  <a:pt x="1746" y="130"/>
                  <a:pt x="1749" y="129"/>
                  <a:pt x="1750" y="128"/>
                </a:cubicBezTo>
                <a:cubicBezTo>
                  <a:pt x="1748" y="138"/>
                  <a:pt x="1757" y="133"/>
                  <a:pt x="1759" y="132"/>
                </a:cubicBezTo>
                <a:cubicBezTo>
                  <a:pt x="1758" y="131"/>
                  <a:pt x="1754" y="128"/>
                  <a:pt x="1758" y="127"/>
                </a:cubicBezTo>
                <a:cubicBezTo>
                  <a:pt x="1756" y="123"/>
                  <a:pt x="1756" y="130"/>
                  <a:pt x="1754" y="129"/>
                </a:cubicBezTo>
                <a:cubicBezTo>
                  <a:pt x="1751" y="124"/>
                  <a:pt x="1757" y="125"/>
                  <a:pt x="1756" y="121"/>
                </a:cubicBezTo>
                <a:cubicBezTo>
                  <a:pt x="1767" y="125"/>
                  <a:pt x="1793" y="106"/>
                  <a:pt x="1811" y="107"/>
                </a:cubicBezTo>
                <a:cubicBezTo>
                  <a:pt x="1812" y="110"/>
                  <a:pt x="1810" y="111"/>
                  <a:pt x="1809" y="111"/>
                </a:cubicBezTo>
                <a:cubicBezTo>
                  <a:pt x="1808" y="110"/>
                  <a:pt x="1810" y="110"/>
                  <a:pt x="1810" y="109"/>
                </a:cubicBezTo>
                <a:cubicBezTo>
                  <a:pt x="1803" y="106"/>
                  <a:pt x="1811" y="114"/>
                  <a:pt x="1810" y="116"/>
                </a:cubicBezTo>
                <a:cubicBezTo>
                  <a:pt x="1811" y="115"/>
                  <a:pt x="1811" y="113"/>
                  <a:pt x="1812" y="115"/>
                </a:cubicBezTo>
                <a:cubicBezTo>
                  <a:pt x="1813" y="113"/>
                  <a:pt x="1813" y="109"/>
                  <a:pt x="1811" y="106"/>
                </a:cubicBezTo>
                <a:cubicBezTo>
                  <a:pt x="1813" y="108"/>
                  <a:pt x="1818" y="110"/>
                  <a:pt x="1814" y="106"/>
                </a:cubicBezTo>
                <a:cubicBezTo>
                  <a:pt x="1814" y="101"/>
                  <a:pt x="1818" y="107"/>
                  <a:pt x="1819" y="110"/>
                </a:cubicBezTo>
                <a:cubicBezTo>
                  <a:pt x="1815" y="111"/>
                  <a:pt x="1812" y="108"/>
                  <a:pt x="1814" y="114"/>
                </a:cubicBezTo>
                <a:cubicBezTo>
                  <a:pt x="1820" y="111"/>
                  <a:pt x="1827" y="114"/>
                  <a:pt x="1838" y="110"/>
                </a:cubicBezTo>
                <a:cubicBezTo>
                  <a:pt x="1837" y="106"/>
                  <a:pt x="1832" y="113"/>
                  <a:pt x="1832" y="107"/>
                </a:cubicBezTo>
                <a:cubicBezTo>
                  <a:pt x="1854" y="99"/>
                  <a:pt x="1872" y="100"/>
                  <a:pt x="1895" y="93"/>
                </a:cubicBezTo>
                <a:cubicBezTo>
                  <a:pt x="1894" y="100"/>
                  <a:pt x="1879" y="102"/>
                  <a:pt x="1874" y="102"/>
                </a:cubicBezTo>
                <a:cubicBezTo>
                  <a:pt x="1873" y="103"/>
                  <a:pt x="1874" y="105"/>
                  <a:pt x="1875" y="107"/>
                </a:cubicBezTo>
                <a:cubicBezTo>
                  <a:pt x="1814" y="116"/>
                  <a:pt x="1763" y="138"/>
                  <a:pt x="1701" y="154"/>
                </a:cubicBezTo>
                <a:cubicBezTo>
                  <a:pt x="1700" y="156"/>
                  <a:pt x="1700" y="158"/>
                  <a:pt x="1699" y="160"/>
                </a:cubicBezTo>
                <a:cubicBezTo>
                  <a:pt x="1700" y="162"/>
                  <a:pt x="1700" y="158"/>
                  <a:pt x="1702" y="160"/>
                </a:cubicBezTo>
                <a:cubicBezTo>
                  <a:pt x="1719" y="154"/>
                  <a:pt x="1695" y="168"/>
                  <a:pt x="1694" y="161"/>
                </a:cubicBezTo>
                <a:cubicBezTo>
                  <a:pt x="1690" y="168"/>
                  <a:pt x="1670" y="168"/>
                  <a:pt x="1660" y="175"/>
                </a:cubicBezTo>
                <a:cubicBezTo>
                  <a:pt x="1661" y="172"/>
                  <a:pt x="1660" y="172"/>
                  <a:pt x="1659" y="170"/>
                </a:cubicBezTo>
                <a:cubicBezTo>
                  <a:pt x="1658" y="172"/>
                  <a:pt x="1658" y="174"/>
                  <a:pt x="1659" y="177"/>
                </a:cubicBezTo>
                <a:cubicBezTo>
                  <a:pt x="1657" y="177"/>
                  <a:pt x="1656" y="176"/>
                  <a:pt x="1655" y="173"/>
                </a:cubicBezTo>
                <a:cubicBezTo>
                  <a:pt x="1653" y="175"/>
                  <a:pt x="1656" y="179"/>
                  <a:pt x="1652" y="179"/>
                </a:cubicBezTo>
                <a:cubicBezTo>
                  <a:pt x="1653" y="175"/>
                  <a:pt x="1651" y="176"/>
                  <a:pt x="1648" y="177"/>
                </a:cubicBezTo>
                <a:cubicBezTo>
                  <a:pt x="1657" y="181"/>
                  <a:pt x="1641" y="180"/>
                  <a:pt x="1641" y="180"/>
                </a:cubicBezTo>
                <a:cubicBezTo>
                  <a:pt x="1637" y="181"/>
                  <a:pt x="1624" y="192"/>
                  <a:pt x="1623" y="186"/>
                </a:cubicBezTo>
                <a:cubicBezTo>
                  <a:pt x="1615" y="196"/>
                  <a:pt x="1598" y="196"/>
                  <a:pt x="1594" y="196"/>
                </a:cubicBezTo>
                <a:cubicBezTo>
                  <a:pt x="1593" y="197"/>
                  <a:pt x="1592" y="204"/>
                  <a:pt x="1590" y="198"/>
                </a:cubicBezTo>
                <a:cubicBezTo>
                  <a:pt x="1588" y="202"/>
                  <a:pt x="1579" y="206"/>
                  <a:pt x="1575" y="203"/>
                </a:cubicBezTo>
                <a:cubicBezTo>
                  <a:pt x="1564" y="213"/>
                  <a:pt x="1545" y="213"/>
                  <a:pt x="1525" y="223"/>
                </a:cubicBezTo>
                <a:cubicBezTo>
                  <a:pt x="1528" y="230"/>
                  <a:pt x="1528" y="225"/>
                  <a:pt x="1531" y="223"/>
                </a:cubicBezTo>
                <a:cubicBezTo>
                  <a:pt x="1542" y="229"/>
                  <a:pt x="1566" y="217"/>
                  <a:pt x="1577" y="212"/>
                </a:cubicBezTo>
                <a:cubicBezTo>
                  <a:pt x="1620" y="200"/>
                  <a:pt x="1680" y="186"/>
                  <a:pt x="1730" y="169"/>
                </a:cubicBezTo>
                <a:cubicBezTo>
                  <a:pt x="1736" y="167"/>
                  <a:pt x="1743" y="157"/>
                  <a:pt x="1751" y="165"/>
                </a:cubicBezTo>
                <a:cubicBezTo>
                  <a:pt x="1748" y="166"/>
                  <a:pt x="1746" y="163"/>
                  <a:pt x="1749" y="169"/>
                </a:cubicBezTo>
                <a:cubicBezTo>
                  <a:pt x="1748" y="168"/>
                  <a:pt x="1743" y="164"/>
                  <a:pt x="1746" y="170"/>
                </a:cubicBezTo>
                <a:cubicBezTo>
                  <a:pt x="1744" y="170"/>
                  <a:pt x="1744" y="168"/>
                  <a:pt x="1743" y="166"/>
                </a:cubicBezTo>
                <a:cubicBezTo>
                  <a:pt x="1742" y="167"/>
                  <a:pt x="1742" y="169"/>
                  <a:pt x="1741" y="167"/>
                </a:cubicBezTo>
                <a:cubicBezTo>
                  <a:pt x="1740" y="167"/>
                  <a:pt x="1741" y="170"/>
                  <a:pt x="1741" y="172"/>
                </a:cubicBezTo>
                <a:cubicBezTo>
                  <a:pt x="1736" y="170"/>
                  <a:pt x="1737" y="171"/>
                  <a:pt x="1731" y="172"/>
                </a:cubicBezTo>
                <a:cubicBezTo>
                  <a:pt x="1739" y="178"/>
                  <a:pt x="1725" y="169"/>
                  <a:pt x="1730" y="177"/>
                </a:cubicBezTo>
                <a:cubicBezTo>
                  <a:pt x="1730" y="177"/>
                  <a:pt x="1722" y="170"/>
                  <a:pt x="1722" y="178"/>
                </a:cubicBezTo>
                <a:cubicBezTo>
                  <a:pt x="1707" y="179"/>
                  <a:pt x="1704" y="179"/>
                  <a:pt x="1691" y="188"/>
                </a:cubicBezTo>
                <a:cubicBezTo>
                  <a:pt x="1691" y="186"/>
                  <a:pt x="1691" y="186"/>
                  <a:pt x="1691" y="184"/>
                </a:cubicBezTo>
                <a:cubicBezTo>
                  <a:pt x="1689" y="185"/>
                  <a:pt x="1687" y="185"/>
                  <a:pt x="1686" y="186"/>
                </a:cubicBezTo>
                <a:cubicBezTo>
                  <a:pt x="1693" y="187"/>
                  <a:pt x="1688" y="192"/>
                  <a:pt x="1684" y="187"/>
                </a:cubicBezTo>
                <a:cubicBezTo>
                  <a:pt x="1685" y="189"/>
                  <a:pt x="1683" y="193"/>
                  <a:pt x="1680" y="186"/>
                </a:cubicBezTo>
                <a:cubicBezTo>
                  <a:pt x="1678" y="187"/>
                  <a:pt x="1681" y="192"/>
                  <a:pt x="1680" y="193"/>
                </a:cubicBezTo>
                <a:cubicBezTo>
                  <a:pt x="1677" y="195"/>
                  <a:pt x="1674" y="191"/>
                  <a:pt x="1677" y="198"/>
                </a:cubicBezTo>
                <a:cubicBezTo>
                  <a:pt x="1675" y="196"/>
                  <a:pt x="1670" y="191"/>
                  <a:pt x="1673" y="199"/>
                </a:cubicBezTo>
                <a:cubicBezTo>
                  <a:pt x="1670" y="194"/>
                  <a:pt x="1663" y="197"/>
                  <a:pt x="1663" y="202"/>
                </a:cubicBezTo>
                <a:cubicBezTo>
                  <a:pt x="1655" y="197"/>
                  <a:pt x="1655" y="210"/>
                  <a:pt x="1648" y="202"/>
                </a:cubicBezTo>
                <a:cubicBezTo>
                  <a:pt x="1647" y="203"/>
                  <a:pt x="1650" y="208"/>
                  <a:pt x="1648" y="209"/>
                </a:cubicBezTo>
                <a:cubicBezTo>
                  <a:pt x="1642" y="203"/>
                  <a:pt x="1638" y="214"/>
                  <a:pt x="1633" y="204"/>
                </a:cubicBezTo>
                <a:cubicBezTo>
                  <a:pt x="1631" y="205"/>
                  <a:pt x="1633" y="209"/>
                  <a:pt x="1634" y="211"/>
                </a:cubicBezTo>
                <a:cubicBezTo>
                  <a:pt x="1626" y="210"/>
                  <a:pt x="1623" y="215"/>
                  <a:pt x="1614" y="219"/>
                </a:cubicBezTo>
                <a:cubicBezTo>
                  <a:pt x="1611" y="217"/>
                  <a:pt x="1613" y="217"/>
                  <a:pt x="1612" y="213"/>
                </a:cubicBezTo>
                <a:cubicBezTo>
                  <a:pt x="1611" y="215"/>
                  <a:pt x="1611" y="217"/>
                  <a:pt x="1611" y="219"/>
                </a:cubicBezTo>
                <a:cubicBezTo>
                  <a:pt x="1609" y="219"/>
                  <a:pt x="1608" y="216"/>
                  <a:pt x="1606" y="212"/>
                </a:cubicBezTo>
                <a:cubicBezTo>
                  <a:pt x="1606" y="215"/>
                  <a:pt x="1606" y="220"/>
                  <a:pt x="1603" y="213"/>
                </a:cubicBezTo>
                <a:cubicBezTo>
                  <a:pt x="1601" y="214"/>
                  <a:pt x="1605" y="219"/>
                  <a:pt x="1605" y="222"/>
                </a:cubicBezTo>
                <a:cubicBezTo>
                  <a:pt x="1602" y="214"/>
                  <a:pt x="1602" y="226"/>
                  <a:pt x="1596" y="222"/>
                </a:cubicBezTo>
                <a:cubicBezTo>
                  <a:pt x="1597" y="226"/>
                  <a:pt x="1592" y="226"/>
                  <a:pt x="1592" y="229"/>
                </a:cubicBezTo>
                <a:cubicBezTo>
                  <a:pt x="1618" y="225"/>
                  <a:pt x="1656" y="212"/>
                  <a:pt x="1679" y="204"/>
                </a:cubicBezTo>
                <a:cubicBezTo>
                  <a:pt x="1684" y="204"/>
                  <a:pt x="1688" y="207"/>
                  <a:pt x="1691" y="201"/>
                </a:cubicBezTo>
                <a:cubicBezTo>
                  <a:pt x="1692" y="201"/>
                  <a:pt x="1693" y="204"/>
                  <a:pt x="1694" y="207"/>
                </a:cubicBezTo>
                <a:cubicBezTo>
                  <a:pt x="1690" y="209"/>
                  <a:pt x="1683" y="212"/>
                  <a:pt x="1680" y="218"/>
                </a:cubicBezTo>
                <a:cubicBezTo>
                  <a:pt x="1679" y="218"/>
                  <a:pt x="1678" y="216"/>
                  <a:pt x="1677" y="214"/>
                </a:cubicBezTo>
                <a:cubicBezTo>
                  <a:pt x="1678" y="222"/>
                  <a:pt x="1668" y="214"/>
                  <a:pt x="1670" y="220"/>
                </a:cubicBezTo>
                <a:cubicBezTo>
                  <a:pt x="1668" y="220"/>
                  <a:pt x="1667" y="218"/>
                  <a:pt x="1667" y="216"/>
                </a:cubicBezTo>
                <a:cubicBezTo>
                  <a:pt x="1666" y="219"/>
                  <a:pt x="1663" y="221"/>
                  <a:pt x="1664" y="225"/>
                </a:cubicBezTo>
                <a:cubicBezTo>
                  <a:pt x="1660" y="216"/>
                  <a:pt x="1656" y="232"/>
                  <a:pt x="1652" y="224"/>
                </a:cubicBezTo>
                <a:cubicBezTo>
                  <a:pt x="1651" y="226"/>
                  <a:pt x="1652" y="229"/>
                  <a:pt x="1653" y="233"/>
                </a:cubicBezTo>
                <a:cubicBezTo>
                  <a:pt x="1649" y="235"/>
                  <a:pt x="1639" y="239"/>
                  <a:pt x="1640" y="239"/>
                </a:cubicBezTo>
                <a:cubicBezTo>
                  <a:pt x="1628" y="245"/>
                  <a:pt x="1595" y="258"/>
                  <a:pt x="1584" y="261"/>
                </a:cubicBezTo>
                <a:cubicBezTo>
                  <a:pt x="1583" y="262"/>
                  <a:pt x="1584" y="264"/>
                  <a:pt x="1585" y="266"/>
                </a:cubicBezTo>
                <a:cubicBezTo>
                  <a:pt x="1583" y="266"/>
                  <a:pt x="1582" y="265"/>
                  <a:pt x="1581" y="262"/>
                </a:cubicBezTo>
                <a:cubicBezTo>
                  <a:pt x="1578" y="266"/>
                  <a:pt x="1584" y="271"/>
                  <a:pt x="1583" y="274"/>
                </a:cubicBezTo>
                <a:cubicBezTo>
                  <a:pt x="1583" y="277"/>
                  <a:pt x="1590" y="266"/>
                  <a:pt x="1591" y="274"/>
                </a:cubicBezTo>
                <a:cubicBezTo>
                  <a:pt x="1587" y="275"/>
                  <a:pt x="1584" y="277"/>
                  <a:pt x="1582" y="279"/>
                </a:cubicBezTo>
                <a:cubicBezTo>
                  <a:pt x="1580" y="272"/>
                  <a:pt x="1581" y="270"/>
                  <a:pt x="1577" y="264"/>
                </a:cubicBezTo>
                <a:cubicBezTo>
                  <a:pt x="1576" y="265"/>
                  <a:pt x="1577" y="267"/>
                  <a:pt x="1577" y="269"/>
                </a:cubicBezTo>
                <a:cubicBezTo>
                  <a:pt x="1576" y="270"/>
                  <a:pt x="1575" y="268"/>
                  <a:pt x="1574" y="268"/>
                </a:cubicBezTo>
                <a:cubicBezTo>
                  <a:pt x="1574" y="276"/>
                  <a:pt x="1580" y="273"/>
                  <a:pt x="1578" y="279"/>
                </a:cubicBezTo>
                <a:cubicBezTo>
                  <a:pt x="1575" y="275"/>
                  <a:pt x="1575" y="272"/>
                  <a:pt x="1571" y="276"/>
                </a:cubicBezTo>
                <a:cubicBezTo>
                  <a:pt x="1571" y="273"/>
                  <a:pt x="1572" y="274"/>
                  <a:pt x="1569" y="270"/>
                </a:cubicBezTo>
                <a:cubicBezTo>
                  <a:pt x="1554" y="276"/>
                  <a:pt x="1548" y="279"/>
                  <a:pt x="1534" y="281"/>
                </a:cubicBezTo>
                <a:cubicBezTo>
                  <a:pt x="1533" y="282"/>
                  <a:pt x="1532" y="283"/>
                  <a:pt x="1533" y="286"/>
                </a:cubicBezTo>
                <a:cubicBezTo>
                  <a:pt x="1536" y="290"/>
                  <a:pt x="1538" y="284"/>
                  <a:pt x="1540" y="284"/>
                </a:cubicBezTo>
                <a:cubicBezTo>
                  <a:pt x="1540" y="287"/>
                  <a:pt x="1544" y="292"/>
                  <a:pt x="1540" y="292"/>
                </a:cubicBezTo>
                <a:cubicBezTo>
                  <a:pt x="1542" y="294"/>
                  <a:pt x="1551" y="291"/>
                  <a:pt x="1551" y="288"/>
                </a:cubicBezTo>
                <a:cubicBezTo>
                  <a:pt x="1556" y="291"/>
                  <a:pt x="1546" y="293"/>
                  <a:pt x="1543" y="294"/>
                </a:cubicBezTo>
                <a:cubicBezTo>
                  <a:pt x="1545" y="297"/>
                  <a:pt x="1550" y="293"/>
                  <a:pt x="1552" y="293"/>
                </a:cubicBezTo>
                <a:cubicBezTo>
                  <a:pt x="1552" y="298"/>
                  <a:pt x="1553" y="297"/>
                  <a:pt x="1554" y="304"/>
                </a:cubicBezTo>
                <a:cubicBezTo>
                  <a:pt x="1558" y="304"/>
                  <a:pt x="1552" y="296"/>
                  <a:pt x="1557" y="296"/>
                </a:cubicBezTo>
                <a:cubicBezTo>
                  <a:pt x="1558" y="299"/>
                  <a:pt x="1557" y="300"/>
                  <a:pt x="1558" y="302"/>
                </a:cubicBezTo>
                <a:cubicBezTo>
                  <a:pt x="1559" y="297"/>
                  <a:pt x="1560" y="295"/>
                  <a:pt x="1565" y="300"/>
                </a:cubicBezTo>
                <a:cubicBezTo>
                  <a:pt x="1568" y="300"/>
                  <a:pt x="1561" y="292"/>
                  <a:pt x="1564" y="292"/>
                </a:cubicBezTo>
                <a:cubicBezTo>
                  <a:pt x="1564" y="287"/>
                  <a:pt x="1564" y="299"/>
                  <a:pt x="1568" y="299"/>
                </a:cubicBezTo>
                <a:cubicBezTo>
                  <a:pt x="1569" y="298"/>
                  <a:pt x="1567" y="295"/>
                  <a:pt x="1567" y="293"/>
                </a:cubicBezTo>
                <a:cubicBezTo>
                  <a:pt x="1570" y="292"/>
                  <a:pt x="1572" y="300"/>
                  <a:pt x="1571" y="303"/>
                </a:cubicBezTo>
                <a:cubicBezTo>
                  <a:pt x="1567" y="302"/>
                  <a:pt x="1560" y="306"/>
                  <a:pt x="1552" y="309"/>
                </a:cubicBezTo>
                <a:cubicBezTo>
                  <a:pt x="1553" y="305"/>
                  <a:pt x="1549" y="304"/>
                  <a:pt x="1550" y="299"/>
                </a:cubicBezTo>
                <a:cubicBezTo>
                  <a:pt x="1549" y="297"/>
                  <a:pt x="1547" y="298"/>
                  <a:pt x="1545" y="299"/>
                </a:cubicBezTo>
                <a:cubicBezTo>
                  <a:pt x="1543" y="299"/>
                  <a:pt x="1548" y="304"/>
                  <a:pt x="1544" y="306"/>
                </a:cubicBezTo>
                <a:cubicBezTo>
                  <a:pt x="1543" y="302"/>
                  <a:pt x="1542" y="300"/>
                  <a:pt x="1540" y="299"/>
                </a:cubicBezTo>
                <a:cubicBezTo>
                  <a:pt x="1538" y="299"/>
                  <a:pt x="1536" y="299"/>
                  <a:pt x="1536" y="301"/>
                </a:cubicBezTo>
                <a:cubicBezTo>
                  <a:pt x="1538" y="304"/>
                  <a:pt x="1538" y="300"/>
                  <a:pt x="1540" y="300"/>
                </a:cubicBezTo>
                <a:cubicBezTo>
                  <a:pt x="1540" y="302"/>
                  <a:pt x="1541" y="304"/>
                  <a:pt x="1542" y="306"/>
                </a:cubicBezTo>
                <a:cubicBezTo>
                  <a:pt x="1539" y="309"/>
                  <a:pt x="1539" y="302"/>
                  <a:pt x="1536" y="305"/>
                </a:cubicBezTo>
                <a:cubicBezTo>
                  <a:pt x="1534" y="301"/>
                  <a:pt x="1536" y="299"/>
                  <a:pt x="1534" y="296"/>
                </a:cubicBezTo>
                <a:cubicBezTo>
                  <a:pt x="1534" y="302"/>
                  <a:pt x="1528" y="299"/>
                  <a:pt x="1526" y="295"/>
                </a:cubicBezTo>
                <a:cubicBezTo>
                  <a:pt x="1525" y="300"/>
                  <a:pt x="1530" y="312"/>
                  <a:pt x="1533" y="316"/>
                </a:cubicBezTo>
                <a:cubicBezTo>
                  <a:pt x="1529" y="318"/>
                  <a:pt x="1529" y="318"/>
                  <a:pt x="1528" y="313"/>
                </a:cubicBezTo>
                <a:cubicBezTo>
                  <a:pt x="1531" y="321"/>
                  <a:pt x="1515" y="318"/>
                  <a:pt x="1516" y="325"/>
                </a:cubicBezTo>
                <a:cubicBezTo>
                  <a:pt x="1515" y="325"/>
                  <a:pt x="1514" y="323"/>
                  <a:pt x="1512" y="322"/>
                </a:cubicBezTo>
                <a:cubicBezTo>
                  <a:pt x="1511" y="323"/>
                  <a:pt x="1513" y="326"/>
                  <a:pt x="1513" y="328"/>
                </a:cubicBezTo>
                <a:cubicBezTo>
                  <a:pt x="1510" y="330"/>
                  <a:pt x="1510" y="324"/>
                  <a:pt x="1508" y="323"/>
                </a:cubicBezTo>
                <a:cubicBezTo>
                  <a:pt x="1507" y="325"/>
                  <a:pt x="1509" y="325"/>
                  <a:pt x="1509" y="329"/>
                </a:cubicBezTo>
                <a:cubicBezTo>
                  <a:pt x="1512" y="334"/>
                  <a:pt x="1514" y="328"/>
                  <a:pt x="1518" y="331"/>
                </a:cubicBezTo>
                <a:cubicBezTo>
                  <a:pt x="1514" y="335"/>
                  <a:pt x="1520" y="344"/>
                  <a:pt x="1520" y="347"/>
                </a:cubicBezTo>
                <a:cubicBezTo>
                  <a:pt x="1517" y="350"/>
                  <a:pt x="1516" y="337"/>
                  <a:pt x="1515" y="334"/>
                </a:cubicBezTo>
                <a:cubicBezTo>
                  <a:pt x="1511" y="334"/>
                  <a:pt x="1513" y="337"/>
                  <a:pt x="1514" y="341"/>
                </a:cubicBezTo>
                <a:cubicBezTo>
                  <a:pt x="1509" y="334"/>
                  <a:pt x="1500" y="339"/>
                  <a:pt x="1496" y="341"/>
                </a:cubicBezTo>
                <a:cubicBezTo>
                  <a:pt x="1499" y="347"/>
                  <a:pt x="1500" y="336"/>
                  <a:pt x="1502" y="344"/>
                </a:cubicBezTo>
                <a:cubicBezTo>
                  <a:pt x="1503" y="349"/>
                  <a:pt x="1499" y="343"/>
                  <a:pt x="1497" y="349"/>
                </a:cubicBezTo>
                <a:cubicBezTo>
                  <a:pt x="1496" y="346"/>
                  <a:pt x="1495" y="344"/>
                  <a:pt x="1494" y="341"/>
                </a:cubicBezTo>
                <a:cubicBezTo>
                  <a:pt x="1492" y="340"/>
                  <a:pt x="1493" y="345"/>
                  <a:pt x="1488" y="343"/>
                </a:cubicBezTo>
                <a:cubicBezTo>
                  <a:pt x="1490" y="349"/>
                  <a:pt x="1493" y="342"/>
                  <a:pt x="1494" y="345"/>
                </a:cubicBezTo>
                <a:cubicBezTo>
                  <a:pt x="1494" y="349"/>
                  <a:pt x="1489" y="355"/>
                  <a:pt x="1484" y="353"/>
                </a:cubicBezTo>
                <a:cubicBezTo>
                  <a:pt x="1485" y="355"/>
                  <a:pt x="1485" y="357"/>
                  <a:pt x="1486" y="359"/>
                </a:cubicBezTo>
                <a:cubicBezTo>
                  <a:pt x="1488" y="352"/>
                  <a:pt x="1493" y="361"/>
                  <a:pt x="1488" y="358"/>
                </a:cubicBezTo>
                <a:cubicBezTo>
                  <a:pt x="1491" y="360"/>
                  <a:pt x="1499" y="357"/>
                  <a:pt x="1499" y="355"/>
                </a:cubicBezTo>
                <a:cubicBezTo>
                  <a:pt x="1504" y="355"/>
                  <a:pt x="1501" y="362"/>
                  <a:pt x="1505" y="368"/>
                </a:cubicBezTo>
                <a:cubicBezTo>
                  <a:pt x="1501" y="368"/>
                  <a:pt x="1502" y="364"/>
                  <a:pt x="1501" y="361"/>
                </a:cubicBezTo>
                <a:cubicBezTo>
                  <a:pt x="1496" y="362"/>
                  <a:pt x="1503" y="370"/>
                  <a:pt x="1504" y="375"/>
                </a:cubicBezTo>
                <a:cubicBezTo>
                  <a:pt x="1500" y="374"/>
                  <a:pt x="1499" y="368"/>
                  <a:pt x="1497" y="362"/>
                </a:cubicBezTo>
                <a:cubicBezTo>
                  <a:pt x="1495" y="368"/>
                  <a:pt x="1500" y="375"/>
                  <a:pt x="1501" y="379"/>
                </a:cubicBezTo>
                <a:cubicBezTo>
                  <a:pt x="1504" y="387"/>
                  <a:pt x="1497" y="372"/>
                  <a:pt x="1492" y="364"/>
                </a:cubicBezTo>
                <a:cubicBezTo>
                  <a:pt x="1491" y="366"/>
                  <a:pt x="1496" y="379"/>
                  <a:pt x="1498" y="380"/>
                </a:cubicBezTo>
                <a:cubicBezTo>
                  <a:pt x="1496" y="386"/>
                  <a:pt x="1493" y="369"/>
                  <a:pt x="1490" y="368"/>
                </a:cubicBezTo>
                <a:cubicBezTo>
                  <a:pt x="1489" y="369"/>
                  <a:pt x="1490" y="371"/>
                  <a:pt x="1488" y="372"/>
                </a:cubicBezTo>
                <a:cubicBezTo>
                  <a:pt x="1496" y="395"/>
                  <a:pt x="1489" y="376"/>
                  <a:pt x="1483" y="368"/>
                </a:cubicBezTo>
                <a:cubicBezTo>
                  <a:pt x="1482" y="370"/>
                  <a:pt x="1485" y="375"/>
                  <a:pt x="1481" y="374"/>
                </a:cubicBezTo>
                <a:cubicBezTo>
                  <a:pt x="1477" y="367"/>
                  <a:pt x="1478" y="358"/>
                  <a:pt x="1472" y="349"/>
                </a:cubicBezTo>
                <a:cubicBezTo>
                  <a:pt x="1474" y="344"/>
                  <a:pt x="1475" y="351"/>
                  <a:pt x="1477" y="354"/>
                </a:cubicBezTo>
                <a:cubicBezTo>
                  <a:pt x="1477" y="349"/>
                  <a:pt x="1483" y="349"/>
                  <a:pt x="1479" y="343"/>
                </a:cubicBezTo>
                <a:cubicBezTo>
                  <a:pt x="1477" y="343"/>
                  <a:pt x="1478" y="346"/>
                  <a:pt x="1479" y="348"/>
                </a:cubicBezTo>
                <a:cubicBezTo>
                  <a:pt x="1476" y="348"/>
                  <a:pt x="1475" y="340"/>
                  <a:pt x="1474" y="337"/>
                </a:cubicBezTo>
                <a:cubicBezTo>
                  <a:pt x="1471" y="338"/>
                  <a:pt x="1475" y="343"/>
                  <a:pt x="1476" y="346"/>
                </a:cubicBezTo>
                <a:cubicBezTo>
                  <a:pt x="1472" y="345"/>
                  <a:pt x="1468" y="343"/>
                  <a:pt x="1465" y="340"/>
                </a:cubicBezTo>
                <a:cubicBezTo>
                  <a:pt x="1464" y="341"/>
                  <a:pt x="1466" y="344"/>
                  <a:pt x="1466" y="346"/>
                </a:cubicBezTo>
                <a:cubicBezTo>
                  <a:pt x="1469" y="350"/>
                  <a:pt x="1462" y="343"/>
                  <a:pt x="1462" y="337"/>
                </a:cubicBezTo>
                <a:cubicBezTo>
                  <a:pt x="1460" y="340"/>
                  <a:pt x="1464" y="346"/>
                  <a:pt x="1465" y="353"/>
                </a:cubicBezTo>
                <a:cubicBezTo>
                  <a:pt x="1461" y="356"/>
                  <a:pt x="1464" y="347"/>
                  <a:pt x="1460" y="348"/>
                </a:cubicBezTo>
                <a:cubicBezTo>
                  <a:pt x="1458" y="352"/>
                  <a:pt x="1463" y="355"/>
                  <a:pt x="1462" y="359"/>
                </a:cubicBezTo>
                <a:cubicBezTo>
                  <a:pt x="1460" y="358"/>
                  <a:pt x="1459" y="355"/>
                  <a:pt x="1458" y="352"/>
                </a:cubicBezTo>
                <a:cubicBezTo>
                  <a:pt x="1455" y="354"/>
                  <a:pt x="1456" y="359"/>
                  <a:pt x="1453" y="352"/>
                </a:cubicBezTo>
                <a:cubicBezTo>
                  <a:pt x="1451" y="353"/>
                  <a:pt x="1453" y="357"/>
                  <a:pt x="1450" y="357"/>
                </a:cubicBezTo>
                <a:cubicBezTo>
                  <a:pt x="1446" y="354"/>
                  <a:pt x="1447" y="351"/>
                  <a:pt x="1443" y="347"/>
                </a:cubicBezTo>
                <a:cubicBezTo>
                  <a:pt x="1438" y="353"/>
                  <a:pt x="1429" y="354"/>
                  <a:pt x="1425" y="354"/>
                </a:cubicBezTo>
                <a:cubicBezTo>
                  <a:pt x="1424" y="355"/>
                  <a:pt x="1424" y="358"/>
                  <a:pt x="1425" y="360"/>
                </a:cubicBezTo>
                <a:cubicBezTo>
                  <a:pt x="1423" y="361"/>
                  <a:pt x="1423" y="358"/>
                  <a:pt x="1422" y="356"/>
                </a:cubicBezTo>
                <a:cubicBezTo>
                  <a:pt x="1419" y="359"/>
                  <a:pt x="1421" y="365"/>
                  <a:pt x="1417" y="358"/>
                </a:cubicBezTo>
                <a:cubicBezTo>
                  <a:pt x="1419" y="363"/>
                  <a:pt x="1413" y="366"/>
                  <a:pt x="1410" y="370"/>
                </a:cubicBezTo>
                <a:cubicBezTo>
                  <a:pt x="1409" y="367"/>
                  <a:pt x="1405" y="367"/>
                  <a:pt x="1405" y="361"/>
                </a:cubicBezTo>
                <a:cubicBezTo>
                  <a:pt x="1403" y="363"/>
                  <a:pt x="1407" y="370"/>
                  <a:pt x="1408" y="375"/>
                </a:cubicBezTo>
                <a:cubicBezTo>
                  <a:pt x="1410" y="377"/>
                  <a:pt x="1413" y="376"/>
                  <a:pt x="1414" y="379"/>
                </a:cubicBezTo>
                <a:cubicBezTo>
                  <a:pt x="1417" y="376"/>
                  <a:pt x="1417" y="375"/>
                  <a:pt x="1414" y="371"/>
                </a:cubicBezTo>
                <a:cubicBezTo>
                  <a:pt x="1418" y="373"/>
                  <a:pt x="1421" y="379"/>
                  <a:pt x="1426" y="375"/>
                </a:cubicBezTo>
                <a:cubicBezTo>
                  <a:pt x="1427" y="381"/>
                  <a:pt x="1425" y="379"/>
                  <a:pt x="1426" y="385"/>
                </a:cubicBezTo>
                <a:cubicBezTo>
                  <a:pt x="1423" y="387"/>
                  <a:pt x="1417" y="387"/>
                  <a:pt x="1416" y="390"/>
                </a:cubicBezTo>
                <a:cubicBezTo>
                  <a:pt x="1419" y="396"/>
                  <a:pt x="1420" y="389"/>
                  <a:pt x="1424" y="389"/>
                </a:cubicBezTo>
                <a:cubicBezTo>
                  <a:pt x="1425" y="393"/>
                  <a:pt x="1420" y="393"/>
                  <a:pt x="1421" y="397"/>
                </a:cubicBezTo>
                <a:cubicBezTo>
                  <a:pt x="1424" y="402"/>
                  <a:pt x="1422" y="388"/>
                  <a:pt x="1425" y="397"/>
                </a:cubicBezTo>
                <a:cubicBezTo>
                  <a:pt x="1427" y="394"/>
                  <a:pt x="1434" y="382"/>
                  <a:pt x="1435" y="390"/>
                </a:cubicBezTo>
                <a:cubicBezTo>
                  <a:pt x="1439" y="390"/>
                  <a:pt x="1435" y="385"/>
                  <a:pt x="1436" y="383"/>
                </a:cubicBezTo>
                <a:cubicBezTo>
                  <a:pt x="1438" y="383"/>
                  <a:pt x="1438" y="387"/>
                  <a:pt x="1439" y="389"/>
                </a:cubicBezTo>
                <a:cubicBezTo>
                  <a:pt x="1442" y="387"/>
                  <a:pt x="1442" y="384"/>
                  <a:pt x="1443" y="381"/>
                </a:cubicBezTo>
                <a:cubicBezTo>
                  <a:pt x="1445" y="383"/>
                  <a:pt x="1447" y="387"/>
                  <a:pt x="1449" y="392"/>
                </a:cubicBezTo>
                <a:cubicBezTo>
                  <a:pt x="1446" y="394"/>
                  <a:pt x="1445" y="391"/>
                  <a:pt x="1444" y="387"/>
                </a:cubicBezTo>
                <a:cubicBezTo>
                  <a:pt x="1441" y="389"/>
                  <a:pt x="1447" y="396"/>
                  <a:pt x="1441" y="395"/>
                </a:cubicBezTo>
                <a:cubicBezTo>
                  <a:pt x="1442" y="397"/>
                  <a:pt x="1446" y="399"/>
                  <a:pt x="1445" y="395"/>
                </a:cubicBezTo>
                <a:cubicBezTo>
                  <a:pt x="1449" y="395"/>
                  <a:pt x="1445" y="399"/>
                  <a:pt x="1447" y="401"/>
                </a:cubicBezTo>
                <a:cubicBezTo>
                  <a:pt x="1444" y="401"/>
                  <a:pt x="1441" y="399"/>
                  <a:pt x="1438" y="401"/>
                </a:cubicBezTo>
                <a:cubicBezTo>
                  <a:pt x="1449" y="405"/>
                  <a:pt x="1432" y="401"/>
                  <a:pt x="1437" y="408"/>
                </a:cubicBezTo>
                <a:cubicBezTo>
                  <a:pt x="1434" y="409"/>
                  <a:pt x="1433" y="405"/>
                  <a:pt x="1431" y="403"/>
                </a:cubicBezTo>
                <a:cubicBezTo>
                  <a:pt x="1432" y="411"/>
                  <a:pt x="1433" y="413"/>
                  <a:pt x="1428" y="404"/>
                </a:cubicBezTo>
                <a:cubicBezTo>
                  <a:pt x="1427" y="406"/>
                  <a:pt x="1427" y="407"/>
                  <a:pt x="1427" y="410"/>
                </a:cubicBezTo>
                <a:cubicBezTo>
                  <a:pt x="1425" y="409"/>
                  <a:pt x="1424" y="405"/>
                  <a:pt x="1423" y="403"/>
                </a:cubicBezTo>
                <a:cubicBezTo>
                  <a:pt x="1419" y="409"/>
                  <a:pt x="1428" y="416"/>
                  <a:pt x="1430" y="422"/>
                </a:cubicBezTo>
                <a:cubicBezTo>
                  <a:pt x="1424" y="423"/>
                  <a:pt x="1427" y="413"/>
                  <a:pt x="1421" y="417"/>
                </a:cubicBezTo>
                <a:cubicBezTo>
                  <a:pt x="1420" y="415"/>
                  <a:pt x="1421" y="414"/>
                  <a:pt x="1423" y="413"/>
                </a:cubicBezTo>
                <a:cubicBezTo>
                  <a:pt x="1422" y="408"/>
                  <a:pt x="1419" y="408"/>
                  <a:pt x="1418" y="403"/>
                </a:cubicBezTo>
                <a:cubicBezTo>
                  <a:pt x="1417" y="405"/>
                  <a:pt x="1418" y="409"/>
                  <a:pt x="1417" y="411"/>
                </a:cubicBezTo>
                <a:cubicBezTo>
                  <a:pt x="1415" y="412"/>
                  <a:pt x="1418" y="408"/>
                  <a:pt x="1415" y="406"/>
                </a:cubicBezTo>
                <a:cubicBezTo>
                  <a:pt x="1414" y="407"/>
                  <a:pt x="1414" y="408"/>
                  <a:pt x="1415" y="411"/>
                </a:cubicBezTo>
                <a:cubicBezTo>
                  <a:pt x="1410" y="402"/>
                  <a:pt x="1412" y="416"/>
                  <a:pt x="1406" y="410"/>
                </a:cubicBezTo>
                <a:cubicBezTo>
                  <a:pt x="1404" y="413"/>
                  <a:pt x="1409" y="414"/>
                  <a:pt x="1409" y="418"/>
                </a:cubicBezTo>
                <a:cubicBezTo>
                  <a:pt x="1411" y="417"/>
                  <a:pt x="1409" y="413"/>
                  <a:pt x="1412" y="413"/>
                </a:cubicBezTo>
                <a:cubicBezTo>
                  <a:pt x="1415" y="427"/>
                  <a:pt x="1419" y="419"/>
                  <a:pt x="1424" y="421"/>
                </a:cubicBezTo>
                <a:cubicBezTo>
                  <a:pt x="1424" y="424"/>
                  <a:pt x="1420" y="426"/>
                  <a:pt x="1415" y="426"/>
                </a:cubicBezTo>
                <a:cubicBezTo>
                  <a:pt x="1413" y="426"/>
                  <a:pt x="1417" y="431"/>
                  <a:pt x="1417" y="434"/>
                </a:cubicBezTo>
                <a:cubicBezTo>
                  <a:pt x="1414" y="436"/>
                  <a:pt x="1413" y="429"/>
                  <a:pt x="1412" y="427"/>
                </a:cubicBezTo>
                <a:cubicBezTo>
                  <a:pt x="1407" y="429"/>
                  <a:pt x="1413" y="435"/>
                  <a:pt x="1412" y="438"/>
                </a:cubicBezTo>
                <a:cubicBezTo>
                  <a:pt x="1407" y="436"/>
                  <a:pt x="1406" y="438"/>
                  <a:pt x="1402" y="442"/>
                </a:cubicBezTo>
                <a:cubicBezTo>
                  <a:pt x="1407" y="437"/>
                  <a:pt x="1395" y="436"/>
                  <a:pt x="1399" y="443"/>
                </a:cubicBezTo>
                <a:cubicBezTo>
                  <a:pt x="1395" y="441"/>
                  <a:pt x="1394" y="436"/>
                  <a:pt x="1393" y="432"/>
                </a:cubicBezTo>
                <a:cubicBezTo>
                  <a:pt x="1397" y="435"/>
                  <a:pt x="1402" y="426"/>
                  <a:pt x="1398" y="421"/>
                </a:cubicBezTo>
                <a:cubicBezTo>
                  <a:pt x="1396" y="422"/>
                  <a:pt x="1401" y="428"/>
                  <a:pt x="1397" y="427"/>
                </a:cubicBezTo>
                <a:cubicBezTo>
                  <a:pt x="1395" y="422"/>
                  <a:pt x="1393" y="421"/>
                  <a:pt x="1390" y="419"/>
                </a:cubicBezTo>
                <a:cubicBezTo>
                  <a:pt x="1387" y="420"/>
                  <a:pt x="1395" y="424"/>
                  <a:pt x="1390" y="424"/>
                </a:cubicBezTo>
                <a:cubicBezTo>
                  <a:pt x="1388" y="421"/>
                  <a:pt x="1389" y="420"/>
                  <a:pt x="1389" y="418"/>
                </a:cubicBezTo>
                <a:cubicBezTo>
                  <a:pt x="1387" y="415"/>
                  <a:pt x="1387" y="422"/>
                  <a:pt x="1385" y="414"/>
                </a:cubicBezTo>
                <a:cubicBezTo>
                  <a:pt x="1383" y="417"/>
                  <a:pt x="1388" y="421"/>
                  <a:pt x="1388" y="423"/>
                </a:cubicBezTo>
                <a:cubicBezTo>
                  <a:pt x="1386" y="421"/>
                  <a:pt x="1383" y="422"/>
                  <a:pt x="1382" y="415"/>
                </a:cubicBezTo>
                <a:cubicBezTo>
                  <a:pt x="1380" y="419"/>
                  <a:pt x="1378" y="428"/>
                  <a:pt x="1373" y="422"/>
                </a:cubicBezTo>
                <a:cubicBezTo>
                  <a:pt x="1371" y="425"/>
                  <a:pt x="1375" y="432"/>
                  <a:pt x="1376" y="437"/>
                </a:cubicBezTo>
                <a:cubicBezTo>
                  <a:pt x="1380" y="437"/>
                  <a:pt x="1376" y="432"/>
                  <a:pt x="1380" y="434"/>
                </a:cubicBezTo>
                <a:cubicBezTo>
                  <a:pt x="1380" y="436"/>
                  <a:pt x="1378" y="437"/>
                  <a:pt x="1380" y="440"/>
                </a:cubicBezTo>
                <a:cubicBezTo>
                  <a:pt x="1375" y="441"/>
                  <a:pt x="1374" y="439"/>
                  <a:pt x="1371" y="443"/>
                </a:cubicBezTo>
                <a:cubicBezTo>
                  <a:pt x="1372" y="444"/>
                  <a:pt x="1373" y="445"/>
                  <a:pt x="1374" y="447"/>
                </a:cubicBezTo>
                <a:cubicBezTo>
                  <a:pt x="1376" y="444"/>
                  <a:pt x="1379" y="445"/>
                  <a:pt x="1383" y="445"/>
                </a:cubicBezTo>
                <a:cubicBezTo>
                  <a:pt x="1376" y="451"/>
                  <a:pt x="1366" y="455"/>
                  <a:pt x="1356" y="453"/>
                </a:cubicBezTo>
                <a:cubicBezTo>
                  <a:pt x="1355" y="456"/>
                  <a:pt x="1353" y="457"/>
                  <a:pt x="1352" y="459"/>
                </a:cubicBezTo>
                <a:cubicBezTo>
                  <a:pt x="1359" y="460"/>
                  <a:pt x="1347" y="467"/>
                  <a:pt x="1349" y="474"/>
                </a:cubicBezTo>
                <a:cubicBezTo>
                  <a:pt x="1347" y="471"/>
                  <a:pt x="1340" y="473"/>
                  <a:pt x="1341" y="477"/>
                </a:cubicBezTo>
                <a:cubicBezTo>
                  <a:pt x="1339" y="474"/>
                  <a:pt x="1335" y="477"/>
                  <a:pt x="1334" y="472"/>
                </a:cubicBezTo>
                <a:cubicBezTo>
                  <a:pt x="1333" y="473"/>
                  <a:pt x="1332" y="475"/>
                  <a:pt x="1333" y="478"/>
                </a:cubicBezTo>
                <a:cubicBezTo>
                  <a:pt x="1329" y="478"/>
                  <a:pt x="1328" y="469"/>
                  <a:pt x="1324" y="469"/>
                </a:cubicBezTo>
                <a:cubicBezTo>
                  <a:pt x="1322" y="472"/>
                  <a:pt x="1329" y="475"/>
                  <a:pt x="1325" y="477"/>
                </a:cubicBezTo>
                <a:cubicBezTo>
                  <a:pt x="1321" y="480"/>
                  <a:pt x="1321" y="467"/>
                  <a:pt x="1317" y="470"/>
                </a:cubicBezTo>
                <a:cubicBezTo>
                  <a:pt x="1315" y="471"/>
                  <a:pt x="1319" y="477"/>
                  <a:pt x="1320" y="481"/>
                </a:cubicBezTo>
                <a:cubicBezTo>
                  <a:pt x="1317" y="482"/>
                  <a:pt x="1314" y="473"/>
                  <a:pt x="1315" y="470"/>
                </a:cubicBezTo>
                <a:cubicBezTo>
                  <a:pt x="1311" y="474"/>
                  <a:pt x="1317" y="478"/>
                  <a:pt x="1317" y="485"/>
                </a:cubicBezTo>
                <a:cubicBezTo>
                  <a:pt x="1314" y="484"/>
                  <a:pt x="1311" y="474"/>
                  <a:pt x="1312" y="472"/>
                </a:cubicBezTo>
                <a:cubicBezTo>
                  <a:pt x="1311" y="472"/>
                  <a:pt x="1311" y="472"/>
                  <a:pt x="1310" y="472"/>
                </a:cubicBezTo>
                <a:cubicBezTo>
                  <a:pt x="1310" y="474"/>
                  <a:pt x="1313" y="483"/>
                  <a:pt x="1314" y="484"/>
                </a:cubicBezTo>
                <a:cubicBezTo>
                  <a:pt x="1314" y="487"/>
                  <a:pt x="1312" y="486"/>
                  <a:pt x="1311" y="483"/>
                </a:cubicBezTo>
                <a:cubicBezTo>
                  <a:pt x="1309" y="484"/>
                  <a:pt x="1310" y="486"/>
                  <a:pt x="1308" y="486"/>
                </a:cubicBezTo>
                <a:cubicBezTo>
                  <a:pt x="1305" y="483"/>
                  <a:pt x="1308" y="478"/>
                  <a:pt x="1305" y="477"/>
                </a:cubicBezTo>
                <a:cubicBezTo>
                  <a:pt x="1304" y="472"/>
                  <a:pt x="1308" y="478"/>
                  <a:pt x="1308" y="481"/>
                </a:cubicBezTo>
                <a:cubicBezTo>
                  <a:pt x="1309" y="480"/>
                  <a:pt x="1309" y="478"/>
                  <a:pt x="1309" y="476"/>
                </a:cubicBezTo>
                <a:cubicBezTo>
                  <a:pt x="1306" y="473"/>
                  <a:pt x="1304" y="475"/>
                  <a:pt x="1302" y="477"/>
                </a:cubicBezTo>
                <a:cubicBezTo>
                  <a:pt x="1303" y="478"/>
                  <a:pt x="1304" y="480"/>
                  <a:pt x="1305" y="482"/>
                </a:cubicBezTo>
                <a:cubicBezTo>
                  <a:pt x="1306" y="483"/>
                  <a:pt x="1296" y="475"/>
                  <a:pt x="1295" y="481"/>
                </a:cubicBezTo>
                <a:cubicBezTo>
                  <a:pt x="1294" y="474"/>
                  <a:pt x="1288" y="487"/>
                  <a:pt x="1283" y="480"/>
                </a:cubicBezTo>
                <a:cubicBezTo>
                  <a:pt x="1279" y="485"/>
                  <a:pt x="1271" y="485"/>
                  <a:pt x="1275" y="493"/>
                </a:cubicBezTo>
                <a:cubicBezTo>
                  <a:pt x="1273" y="494"/>
                  <a:pt x="1273" y="488"/>
                  <a:pt x="1272" y="486"/>
                </a:cubicBezTo>
                <a:cubicBezTo>
                  <a:pt x="1269" y="489"/>
                  <a:pt x="1273" y="492"/>
                  <a:pt x="1274" y="500"/>
                </a:cubicBezTo>
                <a:cubicBezTo>
                  <a:pt x="1277" y="495"/>
                  <a:pt x="1281" y="497"/>
                  <a:pt x="1289" y="496"/>
                </a:cubicBezTo>
                <a:cubicBezTo>
                  <a:pt x="1289" y="500"/>
                  <a:pt x="1283" y="500"/>
                  <a:pt x="1282" y="499"/>
                </a:cubicBezTo>
                <a:cubicBezTo>
                  <a:pt x="1280" y="500"/>
                  <a:pt x="1285" y="501"/>
                  <a:pt x="1284" y="505"/>
                </a:cubicBezTo>
                <a:cubicBezTo>
                  <a:pt x="1279" y="500"/>
                  <a:pt x="1281" y="506"/>
                  <a:pt x="1284" y="511"/>
                </a:cubicBezTo>
                <a:cubicBezTo>
                  <a:pt x="1282" y="512"/>
                  <a:pt x="1281" y="508"/>
                  <a:pt x="1279" y="505"/>
                </a:cubicBezTo>
                <a:cubicBezTo>
                  <a:pt x="1281" y="514"/>
                  <a:pt x="1279" y="510"/>
                  <a:pt x="1280" y="516"/>
                </a:cubicBezTo>
                <a:cubicBezTo>
                  <a:pt x="1278" y="518"/>
                  <a:pt x="1277" y="515"/>
                  <a:pt x="1276" y="512"/>
                </a:cubicBezTo>
                <a:cubicBezTo>
                  <a:pt x="1271" y="518"/>
                  <a:pt x="1249" y="524"/>
                  <a:pt x="1247" y="533"/>
                </a:cubicBezTo>
                <a:cubicBezTo>
                  <a:pt x="1245" y="533"/>
                  <a:pt x="1245" y="526"/>
                  <a:pt x="1243" y="524"/>
                </a:cubicBezTo>
                <a:cubicBezTo>
                  <a:pt x="1241" y="524"/>
                  <a:pt x="1245" y="529"/>
                  <a:pt x="1245" y="532"/>
                </a:cubicBezTo>
                <a:cubicBezTo>
                  <a:pt x="1232" y="530"/>
                  <a:pt x="1231" y="542"/>
                  <a:pt x="1226" y="542"/>
                </a:cubicBezTo>
                <a:cubicBezTo>
                  <a:pt x="1229" y="542"/>
                  <a:pt x="1233" y="553"/>
                  <a:pt x="1232" y="556"/>
                </a:cubicBezTo>
                <a:cubicBezTo>
                  <a:pt x="1239" y="554"/>
                  <a:pt x="1239" y="554"/>
                  <a:pt x="1245" y="553"/>
                </a:cubicBezTo>
                <a:cubicBezTo>
                  <a:pt x="1245" y="550"/>
                  <a:pt x="1243" y="550"/>
                  <a:pt x="1242" y="548"/>
                </a:cubicBezTo>
                <a:cubicBezTo>
                  <a:pt x="1242" y="554"/>
                  <a:pt x="1238" y="548"/>
                  <a:pt x="1236" y="543"/>
                </a:cubicBezTo>
                <a:cubicBezTo>
                  <a:pt x="1234" y="543"/>
                  <a:pt x="1237" y="552"/>
                  <a:pt x="1238" y="551"/>
                </a:cubicBezTo>
                <a:cubicBezTo>
                  <a:pt x="1240" y="554"/>
                  <a:pt x="1235" y="553"/>
                  <a:pt x="1234" y="554"/>
                </a:cubicBezTo>
                <a:cubicBezTo>
                  <a:pt x="1234" y="549"/>
                  <a:pt x="1232" y="547"/>
                  <a:pt x="1229" y="542"/>
                </a:cubicBezTo>
                <a:cubicBezTo>
                  <a:pt x="1233" y="542"/>
                  <a:pt x="1235" y="539"/>
                  <a:pt x="1237" y="538"/>
                </a:cubicBezTo>
                <a:cubicBezTo>
                  <a:pt x="1239" y="540"/>
                  <a:pt x="1239" y="546"/>
                  <a:pt x="1241" y="545"/>
                </a:cubicBezTo>
                <a:cubicBezTo>
                  <a:pt x="1239" y="537"/>
                  <a:pt x="1248" y="537"/>
                  <a:pt x="1255" y="535"/>
                </a:cubicBezTo>
                <a:cubicBezTo>
                  <a:pt x="1256" y="537"/>
                  <a:pt x="1252" y="536"/>
                  <a:pt x="1253" y="539"/>
                </a:cubicBezTo>
                <a:cubicBezTo>
                  <a:pt x="1256" y="543"/>
                  <a:pt x="1256" y="537"/>
                  <a:pt x="1259" y="537"/>
                </a:cubicBezTo>
                <a:cubicBezTo>
                  <a:pt x="1261" y="539"/>
                  <a:pt x="1255" y="545"/>
                  <a:pt x="1249" y="545"/>
                </a:cubicBezTo>
                <a:cubicBezTo>
                  <a:pt x="1255" y="545"/>
                  <a:pt x="1270" y="544"/>
                  <a:pt x="1265" y="538"/>
                </a:cubicBezTo>
                <a:cubicBezTo>
                  <a:pt x="1269" y="539"/>
                  <a:pt x="1266" y="544"/>
                  <a:pt x="1269" y="549"/>
                </a:cubicBezTo>
                <a:cubicBezTo>
                  <a:pt x="1268" y="544"/>
                  <a:pt x="1271" y="543"/>
                  <a:pt x="1268" y="539"/>
                </a:cubicBezTo>
                <a:cubicBezTo>
                  <a:pt x="1272" y="541"/>
                  <a:pt x="1275" y="549"/>
                  <a:pt x="1282" y="546"/>
                </a:cubicBezTo>
                <a:cubicBezTo>
                  <a:pt x="1284" y="550"/>
                  <a:pt x="1280" y="556"/>
                  <a:pt x="1281" y="549"/>
                </a:cubicBezTo>
                <a:cubicBezTo>
                  <a:pt x="1280" y="550"/>
                  <a:pt x="1279" y="551"/>
                  <a:pt x="1280" y="553"/>
                </a:cubicBezTo>
                <a:cubicBezTo>
                  <a:pt x="1281" y="556"/>
                  <a:pt x="1284" y="552"/>
                  <a:pt x="1286" y="554"/>
                </a:cubicBezTo>
                <a:cubicBezTo>
                  <a:pt x="1288" y="553"/>
                  <a:pt x="1288" y="551"/>
                  <a:pt x="1286" y="548"/>
                </a:cubicBezTo>
                <a:cubicBezTo>
                  <a:pt x="1290" y="548"/>
                  <a:pt x="1287" y="551"/>
                  <a:pt x="1290" y="553"/>
                </a:cubicBezTo>
                <a:cubicBezTo>
                  <a:pt x="1292" y="552"/>
                  <a:pt x="1292" y="550"/>
                  <a:pt x="1294" y="550"/>
                </a:cubicBezTo>
                <a:cubicBezTo>
                  <a:pt x="1292" y="548"/>
                  <a:pt x="1289" y="550"/>
                  <a:pt x="1288" y="543"/>
                </a:cubicBezTo>
                <a:cubicBezTo>
                  <a:pt x="1295" y="548"/>
                  <a:pt x="1290" y="544"/>
                  <a:pt x="1293" y="540"/>
                </a:cubicBezTo>
                <a:cubicBezTo>
                  <a:pt x="1294" y="545"/>
                  <a:pt x="1296" y="543"/>
                  <a:pt x="1297" y="547"/>
                </a:cubicBezTo>
                <a:cubicBezTo>
                  <a:pt x="1295" y="540"/>
                  <a:pt x="1301" y="546"/>
                  <a:pt x="1298" y="538"/>
                </a:cubicBezTo>
                <a:cubicBezTo>
                  <a:pt x="1304" y="541"/>
                  <a:pt x="1307" y="543"/>
                  <a:pt x="1313" y="536"/>
                </a:cubicBezTo>
                <a:cubicBezTo>
                  <a:pt x="1296" y="538"/>
                  <a:pt x="1313" y="535"/>
                  <a:pt x="1317" y="528"/>
                </a:cubicBezTo>
                <a:cubicBezTo>
                  <a:pt x="1318" y="531"/>
                  <a:pt x="1323" y="535"/>
                  <a:pt x="1321" y="537"/>
                </a:cubicBezTo>
                <a:cubicBezTo>
                  <a:pt x="1326" y="543"/>
                  <a:pt x="1328" y="537"/>
                  <a:pt x="1335" y="537"/>
                </a:cubicBezTo>
                <a:cubicBezTo>
                  <a:pt x="1334" y="534"/>
                  <a:pt x="1335" y="532"/>
                  <a:pt x="1333" y="529"/>
                </a:cubicBezTo>
                <a:cubicBezTo>
                  <a:pt x="1332" y="527"/>
                  <a:pt x="1332" y="531"/>
                  <a:pt x="1330" y="531"/>
                </a:cubicBezTo>
                <a:cubicBezTo>
                  <a:pt x="1330" y="528"/>
                  <a:pt x="1328" y="524"/>
                  <a:pt x="1331" y="523"/>
                </a:cubicBezTo>
                <a:cubicBezTo>
                  <a:pt x="1330" y="521"/>
                  <a:pt x="1328" y="521"/>
                  <a:pt x="1326" y="522"/>
                </a:cubicBezTo>
                <a:cubicBezTo>
                  <a:pt x="1327" y="519"/>
                  <a:pt x="1333" y="513"/>
                  <a:pt x="1338" y="523"/>
                </a:cubicBezTo>
                <a:cubicBezTo>
                  <a:pt x="1336" y="524"/>
                  <a:pt x="1334" y="522"/>
                  <a:pt x="1332" y="522"/>
                </a:cubicBezTo>
                <a:cubicBezTo>
                  <a:pt x="1333" y="529"/>
                  <a:pt x="1337" y="523"/>
                  <a:pt x="1339" y="526"/>
                </a:cubicBezTo>
                <a:cubicBezTo>
                  <a:pt x="1341" y="530"/>
                  <a:pt x="1337" y="534"/>
                  <a:pt x="1341" y="537"/>
                </a:cubicBezTo>
                <a:cubicBezTo>
                  <a:pt x="1340" y="529"/>
                  <a:pt x="1346" y="533"/>
                  <a:pt x="1350" y="529"/>
                </a:cubicBezTo>
                <a:cubicBezTo>
                  <a:pt x="1351" y="533"/>
                  <a:pt x="1352" y="534"/>
                  <a:pt x="1355" y="532"/>
                </a:cubicBezTo>
                <a:cubicBezTo>
                  <a:pt x="1351" y="528"/>
                  <a:pt x="1351" y="529"/>
                  <a:pt x="1356" y="527"/>
                </a:cubicBezTo>
                <a:cubicBezTo>
                  <a:pt x="1357" y="528"/>
                  <a:pt x="1357" y="530"/>
                  <a:pt x="1358" y="531"/>
                </a:cubicBezTo>
                <a:cubicBezTo>
                  <a:pt x="1366" y="523"/>
                  <a:pt x="1378" y="529"/>
                  <a:pt x="1381" y="520"/>
                </a:cubicBezTo>
                <a:cubicBezTo>
                  <a:pt x="1382" y="519"/>
                  <a:pt x="1383" y="522"/>
                  <a:pt x="1384" y="524"/>
                </a:cubicBezTo>
                <a:cubicBezTo>
                  <a:pt x="1389" y="523"/>
                  <a:pt x="1385" y="510"/>
                  <a:pt x="1391" y="520"/>
                </a:cubicBezTo>
                <a:cubicBezTo>
                  <a:pt x="1392" y="519"/>
                  <a:pt x="1391" y="517"/>
                  <a:pt x="1390" y="515"/>
                </a:cubicBezTo>
                <a:cubicBezTo>
                  <a:pt x="1392" y="515"/>
                  <a:pt x="1393" y="516"/>
                  <a:pt x="1394" y="518"/>
                </a:cubicBezTo>
                <a:cubicBezTo>
                  <a:pt x="1397" y="518"/>
                  <a:pt x="1391" y="512"/>
                  <a:pt x="1395" y="513"/>
                </a:cubicBezTo>
                <a:cubicBezTo>
                  <a:pt x="1396" y="515"/>
                  <a:pt x="1397" y="517"/>
                  <a:pt x="1398" y="519"/>
                </a:cubicBezTo>
                <a:cubicBezTo>
                  <a:pt x="1399" y="518"/>
                  <a:pt x="1399" y="515"/>
                  <a:pt x="1398" y="512"/>
                </a:cubicBezTo>
                <a:cubicBezTo>
                  <a:pt x="1403" y="522"/>
                  <a:pt x="1409" y="501"/>
                  <a:pt x="1415" y="511"/>
                </a:cubicBezTo>
                <a:cubicBezTo>
                  <a:pt x="1417" y="510"/>
                  <a:pt x="1415" y="501"/>
                  <a:pt x="1418" y="510"/>
                </a:cubicBezTo>
                <a:cubicBezTo>
                  <a:pt x="1422" y="507"/>
                  <a:pt x="1426" y="500"/>
                  <a:pt x="1429" y="508"/>
                </a:cubicBezTo>
                <a:cubicBezTo>
                  <a:pt x="1430" y="506"/>
                  <a:pt x="1429" y="504"/>
                  <a:pt x="1432" y="504"/>
                </a:cubicBezTo>
                <a:cubicBezTo>
                  <a:pt x="1433" y="508"/>
                  <a:pt x="1436" y="505"/>
                  <a:pt x="1437" y="512"/>
                </a:cubicBezTo>
                <a:cubicBezTo>
                  <a:pt x="1438" y="510"/>
                  <a:pt x="1435" y="505"/>
                  <a:pt x="1437" y="503"/>
                </a:cubicBezTo>
                <a:cubicBezTo>
                  <a:pt x="1441" y="504"/>
                  <a:pt x="1439" y="509"/>
                  <a:pt x="1439" y="511"/>
                </a:cubicBezTo>
                <a:cubicBezTo>
                  <a:pt x="1440" y="510"/>
                  <a:pt x="1447" y="509"/>
                  <a:pt x="1442" y="505"/>
                </a:cubicBezTo>
                <a:cubicBezTo>
                  <a:pt x="1440" y="500"/>
                  <a:pt x="1446" y="507"/>
                  <a:pt x="1444" y="503"/>
                </a:cubicBezTo>
                <a:cubicBezTo>
                  <a:pt x="1447" y="502"/>
                  <a:pt x="1448" y="509"/>
                  <a:pt x="1444" y="508"/>
                </a:cubicBezTo>
                <a:cubicBezTo>
                  <a:pt x="1447" y="513"/>
                  <a:pt x="1449" y="502"/>
                  <a:pt x="1450" y="509"/>
                </a:cubicBezTo>
                <a:cubicBezTo>
                  <a:pt x="1442" y="512"/>
                  <a:pt x="1436" y="514"/>
                  <a:pt x="1431" y="517"/>
                </a:cubicBezTo>
                <a:cubicBezTo>
                  <a:pt x="1431" y="515"/>
                  <a:pt x="1430" y="513"/>
                  <a:pt x="1429" y="511"/>
                </a:cubicBezTo>
                <a:cubicBezTo>
                  <a:pt x="1428" y="512"/>
                  <a:pt x="1430" y="515"/>
                  <a:pt x="1430" y="517"/>
                </a:cubicBezTo>
                <a:cubicBezTo>
                  <a:pt x="1426" y="518"/>
                  <a:pt x="1420" y="519"/>
                  <a:pt x="1413" y="523"/>
                </a:cubicBezTo>
                <a:cubicBezTo>
                  <a:pt x="1410" y="518"/>
                  <a:pt x="1422" y="517"/>
                  <a:pt x="1425" y="516"/>
                </a:cubicBezTo>
                <a:cubicBezTo>
                  <a:pt x="1420" y="513"/>
                  <a:pt x="1410" y="516"/>
                  <a:pt x="1411" y="523"/>
                </a:cubicBezTo>
                <a:cubicBezTo>
                  <a:pt x="1406" y="519"/>
                  <a:pt x="1403" y="522"/>
                  <a:pt x="1400" y="521"/>
                </a:cubicBezTo>
                <a:cubicBezTo>
                  <a:pt x="1398" y="522"/>
                  <a:pt x="1400" y="525"/>
                  <a:pt x="1401" y="524"/>
                </a:cubicBezTo>
                <a:cubicBezTo>
                  <a:pt x="1401" y="529"/>
                  <a:pt x="1397" y="524"/>
                  <a:pt x="1396" y="523"/>
                </a:cubicBezTo>
                <a:cubicBezTo>
                  <a:pt x="1395" y="526"/>
                  <a:pt x="1389" y="525"/>
                  <a:pt x="1394" y="530"/>
                </a:cubicBezTo>
                <a:cubicBezTo>
                  <a:pt x="1393" y="530"/>
                  <a:pt x="1391" y="528"/>
                  <a:pt x="1390" y="525"/>
                </a:cubicBezTo>
                <a:cubicBezTo>
                  <a:pt x="1390" y="526"/>
                  <a:pt x="1389" y="527"/>
                  <a:pt x="1387" y="527"/>
                </a:cubicBezTo>
                <a:cubicBezTo>
                  <a:pt x="1388" y="528"/>
                  <a:pt x="1389" y="529"/>
                  <a:pt x="1390" y="532"/>
                </a:cubicBezTo>
                <a:cubicBezTo>
                  <a:pt x="1388" y="531"/>
                  <a:pt x="1387" y="529"/>
                  <a:pt x="1386" y="526"/>
                </a:cubicBezTo>
                <a:cubicBezTo>
                  <a:pt x="1385" y="527"/>
                  <a:pt x="1386" y="530"/>
                  <a:pt x="1387" y="533"/>
                </a:cubicBezTo>
                <a:cubicBezTo>
                  <a:pt x="1383" y="526"/>
                  <a:pt x="1381" y="533"/>
                  <a:pt x="1377" y="531"/>
                </a:cubicBezTo>
                <a:cubicBezTo>
                  <a:pt x="1383" y="537"/>
                  <a:pt x="1372" y="535"/>
                  <a:pt x="1370" y="537"/>
                </a:cubicBezTo>
                <a:cubicBezTo>
                  <a:pt x="1370" y="537"/>
                  <a:pt x="1370" y="542"/>
                  <a:pt x="1371" y="542"/>
                </a:cubicBezTo>
                <a:cubicBezTo>
                  <a:pt x="1370" y="542"/>
                  <a:pt x="1364" y="535"/>
                  <a:pt x="1363" y="541"/>
                </a:cubicBezTo>
                <a:cubicBezTo>
                  <a:pt x="1364" y="539"/>
                  <a:pt x="1364" y="538"/>
                  <a:pt x="1363" y="536"/>
                </a:cubicBezTo>
                <a:cubicBezTo>
                  <a:pt x="1362" y="537"/>
                  <a:pt x="1362" y="540"/>
                  <a:pt x="1363" y="543"/>
                </a:cubicBezTo>
                <a:cubicBezTo>
                  <a:pt x="1361" y="543"/>
                  <a:pt x="1361" y="539"/>
                  <a:pt x="1360" y="537"/>
                </a:cubicBezTo>
                <a:cubicBezTo>
                  <a:pt x="1359" y="543"/>
                  <a:pt x="1350" y="542"/>
                  <a:pt x="1350" y="540"/>
                </a:cubicBezTo>
                <a:cubicBezTo>
                  <a:pt x="1348" y="543"/>
                  <a:pt x="1353" y="545"/>
                  <a:pt x="1353" y="549"/>
                </a:cubicBezTo>
                <a:cubicBezTo>
                  <a:pt x="1351" y="550"/>
                  <a:pt x="1349" y="545"/>
                  <a:pt x="1348" y="541"/>
                </a:cubicBezTo>
                <a:cubicBezTo>
                  <a:pt x="1348" y="542"/>
                  <a:pt x="1347" y="543"/>
                  <a:pt x="1345" y="544"/>
                </a:cubicBezTo>
                <a:cubicBezTo>
                  <a:pt x="1346" y="548"/>
                  <a:pt x="1348" y="547"/>
                  <a:pt x="1349" y="551"/>
                </a:cubicBezTo>
                <a:cubicBezTo>
                  <a:pt x="1346" y="553"/>
                  <a:pt x="1346" y="542"/>
                  <a:pt x="1342" y="545"/>
                </a:cubicBezTo>
                <a:cubicBezTo>
                  <a:pt x="1340" y="545"/>
                  <a:pt x="1344" y="549"/>
                  <a:pt x="1345" y="549"/>
                </a:cubicBezTo>
                <a:cubicBezTo>
                  <a:pt x="1345" y="551"/>
                  <a:pt x="1342" y="551"/>
                  <a:pt x="1343" y="553"/>
                </a:cubicBezTo>
                <a:cubicBezTo>
                  <a:pt x="1340" y="554"/>
                  <a:pt x="1341" y="546"/>
                  <a:pt x="1338" y="550"/>
                </a:cubicBezTo>
                <a:cubicBezTo>
                  <a:pt x="1335" y="552"/>
                  <a:pt x="1342" y="550"/>
                  <a:pt x="1340" y="554"/>
                </a:cubicBezTo>
                <a:cubicBezTo>
                  <a:pt x="1337" y="552"/>
                  <a:pt x="1334" y="550"/>
                  <a:pt x="1331" y="547"/>
                </a:cubicBezTo>
                <a:cubicBezTo>
                  <a:pt x="1331" y="548"/>
                  <a:pt x="1333" y="553"/>
                  <a:pt x="1332" y="557"/>
                </a:cubicBezTo>
                <a:cubicBezTo>
                  <a:pt x="1330" y="557"/>
                  <a:pt x="1332" y="552"/>
                  <a:pt x="1329" y="549"/>
                </a:cubicBezTo>
                <a:cubicBezTo>
                  <a:pt x="1329" y="551"/>
                  <a:pt x="1329" y="552"/>
                  <a:pt x="1329" y="554"/>
                </a:cubicBezTo>
                <a:cubicBezTo>
                  <a:pt x="1326" y="549"/>
                  <a:pt x="1325" y="554"/>
                  <a:pt x="1321" y="552"/>
                </a:cubicBezTo>
                <a:cubicBezTo>
                  <a:pt x="1319" y="553"/>
                  <a:pt x="1323" y="559"/>
                  <a:pt x="1323" y="562"/>
                </a:cubicBezTo>
                <a:cubicBezTo>
                  <a:pt x="1320" y="561"/>
                  <a:pt x="1318" y="559"/>
                  <a:pt x="1320" y="556"/>
                </a:cubicBezTo>
                <a:cubicBezTo>
                  <a:pt x="1319" y="553"/>
                  <a:pt x="1318" y="559"/>
                  <a:pt x="1315" y="556"/>
                </a:cubicBezTo>
                <a:cubicBezTo>
                  <a:pt x="1315" y="562"/>
                  <a:pt x="1319" y="560"/>
                  <a:pt x="1318" y="565"/>
                </a:cubicBezTo>
                <a:cubicBezTo>
                  <a:pt x="1315" y="563"/>
                  <a:pt x="1314" y="561"/>
                  <a:pt x="1311" y="554"/>
                </a:cubicBezTo>
                <a:cubicBezTo>
                  <a:pt x="1309" y="555"/>
                  <a:pt x="1312" y="559"/>
                  <a:pt x="1312" y="562"/>
                </a:cubicBezTo>
                <a:cubicBezTo>
                  <a:pt x="1295" y="560"/>
                  <a:pt x="1282" y="575"/>
                  <a:pt x="1263" y="579"/>
                </a:cubicBezTo>
                <a:cubicBezTo>
                  <a:pt x="1261" y="580"/>
                  <a:pt x="1264" y="584"/>
                  <a:pt x="1262" y="584"/>
                </a:cubicBezTo>
                <a:cubicBezTo>
                  <a:pt x="1268" y="586"/>
                  <a:pt x="1275" y="582"/>
                  <a:pt x="1280" y="585"/>
                </a:cubicBezTo>
                <a:cubicBezTo>
                  <a:pt x="1287" y="575"/>
                  <a:pt x="1299" y="574"/>
                  <a:pt x="1315" y="573"/>
                </a:cubicBezTo>
                <a:cubicBezTo>
                  <a:pt x="1315" y="568"/>
                  <a:pt x="1321" y="563"/>
                  <a:pt x="1325" y="569"/>
                </a:cubicBezTo>
                <a:cubicBezTo>
                  <a:pt x="1326" y="568"/>
                  <a:pt x="1324" y="565"/>
                  <a:pt x="1324" y="563"/>
                </a:cubicBezTo>
                <a:cubicBezTo>
                  <a:pt x="1328" y="569"/>
                  <a:pt x="1330" y="561"/>
                  <a:pt x="1333" y="570"/>
                </a:cubicBezTo>
                <a:cubicBezTo>
                  <a:pt x="1312" y="580"/>
                  <a:pt x="1310" y="582"/>
                  <a:pt x="1295" y="590"/>
                </a:cubicBezTo>
                <a:cubicBezTo>
                  <a:pt x="1301" y="591"/>
                  <a:pt x="1309" y="583"/>
                  <a:pt x="1314" y="593"/>
                </a:cubicBezTo>
                <a:cubicBezTo>
                  <a:pt x="1315" y="592"/>
                  <a:pt x="1313" y="589"/>
                  <a:pt x="1313" y="587"/>
                </a:cubicBezTo>
                <a:cubicBezTo>
                  <a:pt x="1319" y="596"/>
                  <a:pt x="1328" y="579"/>
                  <a:pt x="1330" y="586"/>
                </a:cubicBezTo>
                <a:cubicBezTo>
                  <a:pt x="1333" y="586"/>
                  <a:pt x="1332" y="583"/>
                  <a:pt x="1331" y="581"/>
                </a:cubicBezTo>
                <a:cubicBezTo>
                  <a:pt x="1332" y="581"/>
                  <a:pt x="1334" y="582"/>
                  <a:pt x="1335" y="584"/>
                </a:cubicBezTo>
                <a:cubicBezTo>
                  <a:pt x="1335" y="583"/>
                  <a:pt x="1335" y="581"/>
                  <a:pt x="1335" y="579"/>
                </a:cubicBezTo>
                <a:cubicBezTo>
                  <a:pt x="1336" y="579"/>
                  <a:pt x="1337" y="581"/>
                  <a:pt x="1338" y="583"/>
                </a:cubicBezTo>
                <a:cubicBezTo>
                  <a:pt x="1338" y="582"/>
                  <a:pt x="1338" y="579"/>
                  <a:pt x="1340" y="579"/>
                </a:cubicBezTo>
                <a:cubicBezTo>
                  <a:pt x="1342" y="581"/>
                  <a:pt x="1342" y="582"/>
                  <a:pt x="1342" y="585"/>
                </a:cubicBezTo>
                <a:cubicBezTo>
                  <a:pt x="1346" y="585"/>
                  <a:pt x="1341" y="579"/>
                  <a:pt x="1341" y="575"/>
                </a:cubicBezTo>
                <a:cubicBezTo>
                  <a:pt x="1343" y="576"/>
                  <a:pt x="1347" y="583"/>
                  <a:pt x="1344" y="584"/>
                </a:cubicBezTo>
                <a:cubicBezTo>
                  <a:pt x="1346" y="586"/>
                  <a:pt x="1352" y="585"/>
                  <a:pt x="1350" y="591"/>
                </a:cubicBezTo>
                <a:cubicBezTo>
                  <a:pt x="1345" y="585"/>
                  <a:pt x="1347" y="589"/>
                  <a:pt x="1345" y="593"/>
                </a:cubicBezTo>
                <a:cubicBezTo>
                  <a:pt x="1342" y="591"/>
                  <a:pt x="1342" y="588"/>
                  <a:pt x="1345" y="587"/>
                </a:cubicBezTo>
                <a:cubicBezTo>
                  <a:pt x="1340" y="585"/>
                  <a:pt x="1342" y="591"/>
                  <a:pt x="1339" y="584"/>
                </a:cubicBezTo>
                <a:cubicBezTo>
                  <a:pt x="1339" y="590"/>
                  <a:pt x="1331" y="593"/>
                  <a:pt x="1329" y="590"/>
                </a:cubicBezTo>
                <a:cubicBezTo>
                  <a:pt x="1327" y="591"/>
                  <a:pt x="1331" y="596"/>
                  <a:pt x="1332" y="597"/>
                </a:cubicBezTo>
                <a:cubicBezTo>
                  <a:pt x="1333" y="593"/>
                  <a:pt x="1334" y="594"/>
                  <a:pt x="1339" y="591"/>
                </a:cubicBezTo>
                <a:cubicBezTo>
                  <a:pt x="1340" y="592"/>
                  <a:pt x="1339" y="593"/>
                  <a:pt x="1339" y="593"/>
                </a:cubicBezTo>
                <a:cubicBezTo>
                  <a:pt x="1339" y="594"/>
                  <a:pt x="1339" y="595"/>
                  <a:pt x="1340" y="596"/>
                </a:cubicBezTo>
                <a:cubicBezTo>
                  <a:pt x="1324" y="600"/>
                  <a:pt x="1306" y="609"/>
                  <a:pt x="1299" y="613"/>
                </a:cubicBezTo>
                <a:cubicBezTo>
                  <a:pt x="1299" y="612"/>
                  <a:pt x="1300" y="611"/>
                  <a:pt x="1299" y="610"/>
                </a:cubicBezTo>
                <a:cubicBezTo>
                  <a:pt x="1295" y="609"/>
                  <a:pt x="1299" y="615"/>
                  <a:pt x="1295" y="615"/>
                </a:cubicBezTo>
                <a:cubicBezTo>
                  <a:pt x="1295" y="609"/>
                  <a:pt x="1292" y="618"/>
                  <a:pt x="1284" y="618"/>
                </a:cubicBezTo>
                <a:cubicBezTo>
                  <a:pt x="1284" y="616"/>
                  <a:pt x="1283" y="614"/>
                  <a:pt x="1282" y="612"/>
                </a:cubicBezTo>
                <a:cubicBezTo>
                  <a:pt x="1290" y="614"/>
                  <a:pt x="1290" y="608"/>
                  <a:pt x="1300" y="608"/>
                </a:cubicBezTo>
                <a:cubicBezTo>
                  <a:pt x="1295" y="603"/>
                  <a:pt x="1294" y="607"/>
                  <a:pt x="1299" y="602"/>
                </a:cubicBezTo>
                <a:cubicBezTo>
                  <a:pt x="1291" y="602"/>
                  <a:pt x="1288" y="610"/>
                  <a:pt x="1280" y="610"/>
                </a:cubicBezTo>
                <a:cubicBezTo>
                  <a:pt x="1279" y="611"/>
                  <a:pt x="1277" y="618"/>
                  <a:pt x="1280" y="618"/>
                </a:cubicBezTo>
                <a:cubicBezTo>
                  <a:pt x="1280" y="622"/>
                  <a:pt x="1274" y="621"/>
                  <a:pt x="1272" y="623"/>
                </a:cubicBezTo>
                <a:cubicBezTo>
                  <a:pt x="1271" y="620"/>
                  <a:pt x="1270" y="619"/>
                  <a:pt x="1268" y="619"/>
                </a:cubicBezTo>
                <a:cubicBezTo>
                  <a:pt x="1266" y="615"/>
                  <a:pt x="1269" y="615"/>
                  <a:pt x="1268" y="612"/>
                </a:cubicBezTo>
                <a:cubicBezTo>
                  <a:pt x="1266" y="609"/>
                  <a:pt x="1267" y="618"/>
                  <a:pt x="1264" y="614"/>
                </a:cubicBezTo>
                <a:cubicBezTo>
                  <a:pt x="1266" y="616"/>
                  <a:pt x="1267" y="621"/>
                  <a:pt x="1270" y="622"/>
                </a:cubicBezTo>
                <a:cubicBezTo>
                  <a:pt x="1260" y="631"/>
                  <a:pt x="1252" y="628"/>
                  <a:pt x="1246" y="634"/>
                </a:cubicBezTo>
                <a:cubicBezTo>
                  <a:pt x="1241" y="635"/>
                  <a:pt x="1246" y="630"/>
                  <a:pt x="1245" y="627"/>
                </a:cubicBezTo>
                <a:cubicBezTo>
                  <a:pt x="1239" y="628"/>
                  <a:pt x="1245" y="631"/>
                  <a:pt x="1242" y="635"/>
                </a:cubicBezTo>
                <a:cubicBezTo>
                  <a:pt x="1240" y="635"/>
                  <a:pt x="1238" y="638"/>
                  <a:pt x="1237" y="633"/>
                </a:cubicBezTo>
                <a:cubicBezTo>
                  <a:pt x="1240" y="640"/>
                  <a:pt x="1220" y="642"/>
                  <a:pt x="1218" y="640"/>
                </a:cubicBezTo>
                <a:cubicBezTo>
                  <a:pt x="1217" y="641"/>
                  <a:pt x="1217" y="643"/>
                  <a:pt x="1218" y="645"/>
                </a:cubicBezTo>
                <a:cubicBezTo>
                  <a:pt x="1210" y="642"/>
                  <a:pt x="1201" y="654"/>
                  <a:pt x="1193" y="655"/>
                </a:cubicBezTo>
                <a:cubicBezTo>
                  <a:pt x="1194" y="657"/>
                  <a:pt x="1195" y="656"/>
                  <a:pt x="1196" y="659"/>
                </a:cubicBezTo>
                <a:cubicBezTo>
                  <a:pt x="1219" y="649"/>
                  <a:pt x="1234" y="644"/>
                  <a:pt x="1256" y="638"/>
                </a:cubicBezTo>
                <a:cubicBezTo>
                  <a:pt x="1234" y="646"/>
                  <a:pt x="1220" y="655"/>
                  <a:pt x="1208" y="660"/>
                </a:cubicBezTo>
                <a:cubicBezTo>
                  <a:pt x="1206" y="661"/>
                  <a:pt x="1202" y="661"/>
                  <a:pt x="1203" y="660"/>
                </a:cubicBezTo>
                <a:cubicBezTo>
                  <a:pt x="1196" y="669"/>
                  <a:pt x="1179" y="660"/>
                  <a:pt x="1178" y="674"/>
                </a:cubicBezTo>
                <a:cubicBezTo>
                  <a:pt x="1174" y="671"/>
                  <a:pt x="1175" y="672"/>
                  <a:pt x="1175" y="677"/>
                </a:cubicBezTo>
                <a:cubicBezTo>
                  <a:pt x="1174" y="677"/>
                  <a:pt x="1173" y="674"/>
                  <a:pt x="1172" y="673"/>
                </a:cubicBezTo>
                <a:cubicBezTo>
                  <a:pt x="1171" y="673"/>
                  <a:pt x="1172" y="676"/>
                  <a:pt x="1173" y="677"/>
                </a:cubicBezTo>
                <a:cubicBezTo>
                  <a:pt x="1171" y="678"/>
                  <a:pt x="1170" y="673"/>
                  <a:pt x="1168" y="674"/>
                </a:cubicBezTo>
                <a:cubicBezTo>
                  <a:pt x="1172" y="677"/>
                  <a:pt x="1167" y="679"/>
                  <a:pt x="1166" y="673"/>
                </a:cubicBezTo>
                <a:cubicBezTo>
                  <a:pt x="1166" y="677"/>
                  <a:pt x="1164" y="675"/>
                  <a:pt x="1164" y="675"/>
                </a:cubicBezTo>
                <a:cubicBezTo>
                  <a:pt x="1138" y="687"/>
                  <a:pt x="1102" y="708"/>
                  <a:pt x="1062" y="719"/>
                </a:cubicBezTo>
                <a:cubicBezTo>
                  <a:pt x="1061" y="720"/>
                  <a:pt x="1062" y="722"/>
                  <a:pt x="1063" y="722"/>
                </a:cubicBezTo>
                <a:cubicBezTo>
                  <a:pt x="1051" y="724"/>
                  <a:pt x="1023" y="735"/>
                  <a:pt x="1018" y="750"/>
                </a:cubicBezTo>
                <a:cubicBezTo>
                  <a:pt x="1019" y="748"/>
                  <a:pt x="1016" y="744"/>
                  <a:pt x="1018" y="743"/>
                </a:cubicBezTo>
                <a:cubicBezTo>
                  <a:pt x="1014" y="737"/>
                  <a:pt x="1013" y="741"/>
                  <a:pt x="1009" y="743"/>
                </a:cubicBezTo>
                <a:cubicBezTo>
                  <a:pt x="1013" y="745"/>
                  <a:pt x="1010" y="753"/>
                  <a:pt x="1008" y="745"/>
                </a:cubicBezTo>
                <a:cubicBezTo>
                  <a:pt x="1006" y="747"/>
                  <a:pt x="1011" y="757"/>
                  <a:pt x="1006" y="754"/>
                </a:cubicBezTo>
                <a:cubicBezTo>
                  <a:pt x="1009" y="761"/>
                  <a:pt x="1011" y="754"/>
                  <a:pt x="1014" y="756"/>
                </a:cubicBezTo>
                <a:cubicBezTo>
                  <a:pt x="1013" y="755"/>
                  <a:pt x="1011" y="754"/>
                  <a:pt x="1009" y="752"/>
                </a:cubicBezTo>
                <a:cubicBezTo>
                  <a:pt x="1010" y="748"/>
                  <a:pt x="1018" y="752"/>
                  <a:pt x="1016" y="755"/>
                </a:cubicBezTo>
                <a:cubicBezTo>
                  <a:pt x="1035" y="746"/>
                  <a:pt x="1064" y="747"/>
                  <a:pt x="1079" y="730"/>
                </a:cubicBezTo>
                <a:cubicBezTo>
                  <a:pt x="1077" y="728"/>
                  <a:pt x="1075" y="726"/>
                  <a:pt x="1073" y="725"/>
                </a:cubicBezTo>
                <a:cubicBezTo>
                  <a:pt x="1073" y="728"/>
                  <a:pt x="1075" y="728"/>
                  <a:pt x="1076" y="728"/>
                </a:cubicBezTo>
                <a:cubicBezTo>
                  <a:pt x="1071" y="733"/>
                  <a:pt x="1061" y="734"/>
                  <a:pt x="1055" y="738"/>
                </a:cubicBezTo>
                <a:cubicBezTo>
                  <a:pt x="1055" y="731"/>
                  <a:pt x="1069" y="733"/>
                  <a:pt x="1072" y="727"/>
                </a:cubicBezTo>
                <a:cubicBezTo>
                  <a:pt x="1071" y="726"/>
                  <a:pt x="1070" y="725"/>
                  <a:pt x="1070" y="723"/>
                </a:cubicBezTo>
                <a:cubicBezTo>
                  <a:pt x="1078" y="724"/>
                  <a:pt x="1083" y="722"/>
                  <a:pt x="1088" y="722"/>
                </a:cubicBezTo>
                <a:cubicBezTo>
                  <a:pt x="1088" y="719"/>
                  <a:pt x="1086" y="719"/>
                  <a:pt x="1085" y="720"/>
                </a:cubicBezTo>
                <a:cubicBezTo>
                  <a:pt x="1102" y="713"/>
                  <a:pt x="1118" y="703"/>
                  <a:pt x="1132" y="703"/>
                </a:cubicBezTo>
                <a:cubicBezTo>
                  <a:pt x="1137" y="695"/>
                  <a:pt x="1158" y="695"/>
                  <a:pt x="1166" y="688"/>
                </a:cubicBezTo>
                <a:cubicBezTo>
                  <a:pt x="1145" y="705"/>
                  <a:pt x="1103" y="714"/>
                  <a:pt x="1081" y="728"/>
                </a:cubicBezTo>
                <a:cubicBezTo>
                  <a:pt x="1108" y="733"/>
                  <a:pt x="1127" y="707"/>
                  <a:pt x="1153" y="708"/>
                </a:cubicBezTo>
                <a:cubicBezTo>
                  <a:pt x="1145" y="704"/>
                  <a:pt x="1160" y="704"/>
                  <a:pt x="1158" y="709"/>
                </a:cubicBezTo>
                <a:cubicBezTo>
                  <a:pt x="1162" y="710"/>
                  <a:pt x="1158" y="701"/>
                  <a:pt x="1155" y="705"/>
                </a:cubicBezTo>
                <a:cubicBezTo>
                  <a:pt x="1155" y="701"/>
                  <a:pt x="1162" y="702"/>
                  <a:pt x="1165" y="700"/>
                </a:cubicBezTo>
                <a:cubicBezTo>
                  <a:pt x="1166" y="706"/>
                  <a:pt x="1161" y="701"/>
                  <a:pt x="1160" y="707"/>
                </a:cubicBezTo>
                <a:cubicBezTo>
                  <a:pt x="1176" y="703"/>
                  <a:pt x="1177" y="700"/>
                  <a:pt x="1195" y="696"/>
                </a:cubicBezTo>
                <a:cubicBezTo>
                  <a:pt x="1034" y="768"/>
                  <a:pt x="897" y="822"/>
                  <a:pt x="764" y="875"/>
                </a:cubicBezTo>
                <a:cubicBezTo>
                  <a:pt x="735" y="891"/>
                  <a:pt x="683" y="911"/>
                  <a:pt x="654" y="918"/>
                </a:cubicBezTo>
                <a:cubicBezTo>
                  <a:pt x="654" y="923"/>
                  <a:pt x="650" y="927"/>
                  <a:pt x="647" y="920"/>
                </a:cubicBezTo>
                <a:cubicBezTo>
                  <a:pt x="649" y="928"/>
                  <a:pt x="631" y="932"/>
                  <a:pt x="630" y="928"/>
                </a:cubicBezTo>
                <a:cubicBezTo>
                  <a:pt x="625" y="934"/>
                  <a:pt x="620" y="935"/>
                  <a:pt x="613" y="934"/>
                </a:cubicBezTo>
                <a:cubicBezTo>
                  <a:pt x="612" y="935"/>
                  <a:pt x="613" y="937"/>
                  <a:pt x="613" y="939"/>
                </a:cubicBezTo>
                <a:cubicBezTo>
                  <a:pt x="603" y="943"/>
                  <a:pt x="581" y="946"/>
                  <a:pt x="572" y="955"/>
                </a:cubicBezTo>
                <a:cubicBezTo>
                  <a:pt x="571" y="957"/>
                  <a:pt x="567" y="953"/>
                  <a:pt x="567" y="953"/>
                </a:cubicBezTo>
                <a:cubicBezTo>
                  <a:pt x="558" y="957"/>
                  <a:pt x="551" y="963"/>
                  <a:pt x="540" y="968"/>
                </a:cubicBezTo>
                <a:cubicBezTo>
                  <a:pt x="520" y="976"/>
                  <a:pt x="495" y="986"/>
                  <a:pt x="475" y="995"/>
                </a:cubicBezTo>
                <a:cubicBezTo>
                  <a:pt x="464" y="1000"/>
                  <a:pt x="454" y="1008"/>
                  <a:pt x="445" y="1006"/>
                </a:cubicBezTo>
                <a:cubicBezTo>
                  <a:pt x="425" y="1016"/>
                  <a:pt x="399" y="1030"/>
                  <a:pt x="382" y="1033"/>
                </a:cubicBezTo>
                <a:cubicBezTo>
                  <a:pt x="379" y="1033"/>
                  <a:pt x="383" y="1038"/>
                  <a:pt x="383" y="1040"/>
                </a:cubicBezTo>
                <a:cubicBezTo>
                  <a:pt x="338" y="1046"/>
                  <a:pt x="295" y="1081"/>
                  <a:pt x="258" y="1087"/>
                </a:cubicBezTo>
                <a:cubicBezTo>
                  <a:pt x="256" y="1093"/>
                  <a:pt x="245" y="1100"/>
                  <a:pt x="242" y="1096"/>
                </a:cubicBezTo>
                <a:cubicBezTo>
                  <a:pt x="215" y="1113"/>
                  <a:pt x="195" y="1123"/>
                  <a:pt x="168" y="1130"/>
                </a:cubicBezTo>
                <a:cubicBezTo>
                  <a:pt x="169" y="1122"/>
                  <a:pt x="164" y="1128"/>
                  <a:pt x="161" y="1122"/>
                </a:cubicBezTo>
                <a:cubicBezTo>
                  <a:pt x="169" y="1123"/>
                  <a:pt x="170" y="1119"/>
                  <a:pt x="174" y="1115"/>
                </a:cubicBezTo>
                <a:cubicBezTo>
                  <a:pt x="171" y="1110"/>
                  <a:pt x="172" y="1108"/>
                  <a:pt x="173" y="1105"/>
                </a:cubicBezTo>
                <a:cubicBezTo>
                  <a:pt x="168" y="1106"/>
                  <a:pt x="171" y="1104"/>
                  <a:pt x="165" y="1103"/>
                </a:cubicBezTo>
                <a:cubicBezTo>
                  <a:pt x="165" y="1104"/>
                  <a:pt x="165" y="1113"/>
                  <a:pt x="168" y="1110"/>
                </a:cubicBezTo>
                <a:cubicBezTo>
                  <a:pt x="166" y="1116"/>
                  <a:pt x="164" y="1110"/>
                  <a:pt x="164" y="1105"/>
                </a:cubicBezTo>
                <a:cubicBezTo>
                  <a:pt x="164" y="1108"/>
                  <a:pt x="162" y="1110"/>
                  <a:pt x="158" y="1110"/>
                </a:cubicBezTo>
                <a:cubicBezTo>
                  <a:pt x="158" y="1107"/>
                  <a:pt x="160" y="1105"/>
                  <a:pt x="162" y="1104"/>
                </a:cubicBezTo>
                <a:cubicBezTo>
                  <a:pt x="160" y="1100"/>
                  <a:pt x="156" y="1110"/>
                  <a:pt x="157" y="1102"/>
                </a:cubicBezTo>
                <a:cubicBezTo>
                  <a:pt x="154" y="1105"/>
                  <a:pt x="156" y="1105"/>
                  <a:pt x="158" y="1109"/>
                </a:cubicBezTo>
                <a:cubicBezTo>
                  <a:pt x="154" y="1108"/>
                  <a:pt x="151" y="1109"/>
                  <a:pt x="147" y="1109"/>
                </a:cubicBezTo>
                <a:cubicBezTo>
                  <a:pt x="146" y="1100"/>
                  <a:pt x="148" y="1102"/>
                  <a:pt x="145" y="1095"/>
                </a:cubicBezTo>
                <a:cubicBezTo>
                  <a:pt x="150" y="1096"/>
                  <a:pt x="152" y="1091"/>
                  <a:pt x="154" y="1088"/>
                </a:cubicBezTo>
                <a:cubicBezTo>
                  <a:pt x="157" y="1092"/>
                  <a:pt x="154" y="1092"/>
                  <a:pt x="154" y="1095"/>
                </a:cubicBezTo>
                <a:cubicBezTo>
                  <a:pt x="157" y="1092"/>
                  <a:pt x="160" y="1090"/>
                  <a:pt x="161" y="1086"/>
                </a:cubicBezTo>
                <a:cubicBezTo>
                  <a:pt x="157" y="1085"/>
                  <a:pt x="153" y="1086"/>
                  <a:pt x="151" y="1079"/>
                </a:cubicBezTo>
                <a:cubicBezTo>
                  <a:pt x="157" y="1076"/>
                  <a:pt x="156" y="1068"/>
                  <a:pt x="164" y="1065"/>
                </a:cubicBezTo>
                <a:cubicBezTo>
                  <a:pt x="163" y="1061"/>
                  <a:pt x="154" y="1061"/>
                  <a:pt x="161" y="1059"/>
                </a:cubicBezTo>
                <a:cubicBezTo>
                  <a:pt x="160" y="1056"/>
                  <a:pt x="157" y="1060"/>
                  <a:pt x="155" y="1059"/>
                </a:cubicBezTo>
                <a:cubicBezTo>
                  <a:pt x="155" y="1057"/>
                  <a:pt x="155" y="1056"/>
                  <a:pt x="157" y="1055"/>
                </a:cubicBezTo>
                <a:cubicBezTo>
                  <a:pt x="151" y="1058"/>
                  <a:pt x="140" y="1067"/>
                  <a:pt x="127" y="1069"/>
                </a:cubicBezTo>
                <a:cubicBezTo>
                  <a:pt x="126" y="1066"/>
                  <a:pt x="128" y="1065"/>
                  <a:pt x="126" y="1063"/>
                </a:cubicBezTo>
                <a:cubicBezTo>
                  <a:pt x="126" y="1068"/>
                  <a:pt x="125" y="1064"/>
                  <a:pt x="121" y="1066"/>
                </a:cubicBezTo>
                <a:cubicBezTo>
                  <a:pt x="123" y="1064"/>
                  <a:pt x="122" y="1060"/>
                  <a:pt x="125" y="1058"/>
                </a:cubicBezTo>
                <a:cubicBezTo>
                  <a:pt x="129" y="1062"/>
                  <a:pt x="127" y="1061"/>
                  <a:pt x="134" y="1063"/>
                </a:cubicBezTo>
                <a:cubicBezTo>
                  <a:pt x="131" y="1060"/>
                  <a:pt x="129" y="1056"/>
                  <a:pt x="125" y="1058"/>
                </a:cubicBezTo>
                <a:cubicBezTo>
                  <a:pt x="127" y="1051"/>
                  <a:pt x="120" y="1052"/>
                  <a:pt x="116" y="1054"/>
                </a:cubicBezTo>
                <a:cubicBezTo>
                  <a:pt x="115" y="1051"/>
                  <a:pt x="123" y="1054"/>
                  <a:pt x="119" y="1048"/>
                </a:cubicBezTo>
                <a:cubicBezTo>
                  <a:pt x="122" y="1050"/>
                  <a:pt x="124" y="1053"/>
                  <a:pt x="128" y="1050"/>
                </a:cubicBezTo>
                <a:cubicBezTo>
                  <a:pt x="129" y="1048"/>
                  <a:pt x="127" y="1048"/>
                  <a:pt x="129" y="1045"/>
                </a:cubicBezTo>
                <a:cubicBezTo>
                  <a:pt x="127" y="1046"/>
                  <a:pt x="126" y="1042"/>
                  <a:pt x="122" y="1041"/>
                </a:cubicBezTo>
                <a:cubicBezTo>
                  <a:pt x="122" y="1042"/>
                  <a:pt x="124" y="1044"/>
                  <a:pt x="122" y="1047"/>
                </a:cubicBezTo>
                <a:cubicBezTo>
                  <a:pt x="121" y="1047"/>
                  <a:pt x="121" y="1041"/>
                  <a:pt x="116" y="1044"/>
                </a:cubicBezTo>
                <a:cubicBezTo>
                  <a:pt x="121" y="1039"/>
                  <a:pt x="111" y="1028"/>
                  <a:pt x="107" y="1021"/>
                </a:cubicBezTo>
                <a:cubicBezTo>
                  <a:pt x="106" y="1021"/>
                  <a:pt x="107" y="1024"/>
                  <a:pt x="108" y="1026"/>
                </a:cubicBezTo>
                <a:cubicBezTo>
                  <a:pt x="106" y="1025"/>
                  <a:pt x="105" y="1023"/>
                  <a:pt x="103" y="1024"/>
                </a:cubicBezTo>
                <a:cubicBezTo>
                  <a:pt x="103" y="1021"/>
                  <a:pt x="109" y="1017"/>
                  <a:pt x="110" y="1018"/>
                </a:cubicBezTo>
                <a:cubicBezTo>
                  <a:pt x="107" y="1023"/>
                  <a:pt x="113" y="1023"/>
                  <a:pt x="117" y="1031"/>
                </a:cubicBezTo>
                <a:cubicBezTo>
                  <a:pt x="119" y="1030"/>
                  <a:pt x="120" y="1029"/>
                  <a:pt x="118" y="1025"/>
                </a:cubicBezTo>
                <a:cubicBezTo>
                  <a:pt x="117" y="1024"/>
                  <a:pt x="115" y="1028"/>
                  <a:pt x="113" y="1024"/>
                </a:cubicBezTo>
                <a:cubicBezTo>
                  <a:pt x="113" y="1021"/>
                  <a:pt x="115" y="1023"/>
                  <a:pt x="116" y="1023"/>
                </a:cubicBezTo>
                <a:cubicBezTo>
                  <a:pt x="115" y="1019"/>
                  <a:pt x="114" y="1020"/>
                  <a:pt x="112" y="1021"/>
                </a:cubicBezTo>
                <a:cubicBezTo>
                  <a:pt x="111" y="1018"/>
                  <a:pt x="111" y="1016"/>
                  <a:pt x="113" y="1015"/>
                </a:cubicBezTo>
                <a:cubicBezTo>
                  <a:pt x="113" y="1014"/>
                  <a:pt x="108" y="1012"/>
                  <a:pt x="109" y="1015"/>
                </a:cubicBezTo>
                <a:cubicBezTo>
                  <a:pt x="106" y="1012"/>
                  <a:pt x="104" y="1011"/>
                  <a:pt x="102" y="1006"/>
                </a:cubicBezTo>
                <a:cubicBezTo>
                  <a:pt x="104" y="1004"/>
                  <a:pt x="105" y="1008"/>
                  <a:pt x="107" y="1007"/>
                </a:cubicBezTo>
                <a:cubicBezTo>
                  <a:pt x="108" y="1003"/>
                  <a:pt x="107" y="999"/>
                  <a:pt x="104" y="995"/>
                </a:cubicBezTo>
                <a:cubicBezTo>
                  <a:pt x="106" y="994"/>
                  <a:pt x="108" y="994"/>
                  <a:pt x="109" y="993"/>
                </a:cubicBezTo>
                <a:cubicBezTo>
                  <a:pt x="107" y="988"/>
                  <a:pt x="109" y="987"/>
                  <a:pt x="107" y="982"/>
                </a:cubicBezTo>
                <a:cubicBezTo>
                  <a:pt x="111" y="981"/>
                  <a:pt x="117" y="980"/>
                  <a:pt x="119" y="976"/>
                </a:cubicBezTo>
                <a:cubicBezTo>
                  <a:pt x="114" y="975"/>
                  <a:pt x="111" y="975"/>
                  <a:pt x="109" y="972"/>
                </a:cubicBezTo>
                <a:cubicBezTo>
                  <a:pt x="103" y="979"/>
                  <a:pt x="99" y="974"/>
                  <a:pt x="97" y="976"/>
                </a:cubicBezTo>
                <a:cubicBezTo>
                  <a:pt x="94" y="964"/>
                  <a:pt x="93" y="963"/>
                  <a:pt x="95" y="955"/>
                </a:cubicBezTo>
                <a:cubicBezTo>
                  <a:pt x="96" y="954"/>
                  <a:pt x="96" y="956"/>
                  <a:pt x="97" y="957"/>
                </a:cubicBezTo>
                <a:cubicBezTo>
                  <a:pt x="96" y="953"/>
                  <a:pt x="98" y="952"/>
                  <a:pt x="94" y="947"/>
                </a:cubicBezTo>
                <a:cubicBezTo>
                  <a:pt x="91" y="947"/>
                  <a:pt x="98" y="955"/>
                  <a:pt x="93" y="954"/>
                </a:cubicBezTo>
                <a:cubicBezTo>
                  <a:pt x="93" y="950"/>
                  <a:pt x="92" y="945"/>
                  <a:pt x="89" y="942"/>
                </a:cubicBezTo>
                <a:cubicBezTo>
                  <a:pt x="88" y="937"/>
                  <a:pt x="92" y="940"/>
                  <a:pt x="92" y="944"/>
                </a:cubicBezTo>
                <a:cubicBezTo>
                  <a:pt x="96" y="944"/>
                  <a:pt x="93" y="939"/>
                  <a:pt x="97" y="939"/>
                </a:cubicBezTo>
                <a:cubicBezTo>
                  <a:pt x="94" y="934"/>
                  <a:pt x="94" y="944"/>
                  <a:pt x="92" y="939"/>
                </a:cubicBezTo>
                <a:cubicBezTo>
                  <a:pt x="89" y="934"/>
                  <a:pt x="94" y="935"/>
                  <a:pt x="96" y="936"/>
                </a:cubicBezTo>
                <a:cubicBezTo>
                  <a:pt x="92" y="933"/>
                  <a:pt x="95" y="934"/>
                  <a:pt x="95" y="931"/>
                </a:cubicBezTo>
                <a:cubicBezTo>
                  <a:pt x="93" y="930"/>
                  <a:pt x="84" y="932"/>
                  <a:pt x="81" y="935"/>
                </a:cubicBezTo>
                <a:cubicBezTo>
                  <a:pt x="79" y="930"/>
                  <a:pt x="78" y="931"/>
                  <a:pt x="74" y="927"/>
                </a:cubicBezTo>
                <a:cubicBezTo>
                  <a:pt x="79" y="926"/>
                  <a:pt x="69" y="910"/>
                  <a:pt x="65" y="906"/>
                </a:cubicBezTo>
                <a:cubicBezTo>
                  <a:pt x="67" y="908"/>
                  <a:pt x="68" y="909"/>
                  <a:pt x="70" y="910"/>
                </a:cubicBezTo>
                <a:cubicBezTo>
                  <a:pt x="71" y="906"/>
                  <a:pt x="65" y="893"/>
                  <a:pt x="63" y="901"/>
                </a:cubicBezTo>
                <a:cubicBezTo>
                  <a:pt x="64" y="896"/>
                  <a:pt x="59" y="898"/>
                  <a:pt x="60" y="892"/>
                </a:cubicBezTo>
                <a:cubicBezTo>
                  <a:pt x="61" y="891"/>
                  <a:pt x="62" y="896"/>
                  <a:pt x="63" y="895"/>
                </a:cubicBezTo>
                <a:cubicBezTo>
                  <a:pt x="64" y="886"/>
                  <a:pt x="57" y="877"/>
                  <a:pt x="56" y="863"/>
                </a:cubicBezTo>
                <a:cubicBezTo>
                  <a:pt x="59" y="860"/>
                  <a:pt x="60" y="862"/>
                  <a:pt x="63" y="859"/>
                </a:cubicBezTo>
                <a:cubicBezTo>
                  <a:pt x="62" y="857"/>
                  <a:pt x="61" y="855"/>
                  <a:pt x="61" y="853"/>
                </a:cubicBezTo>
                <a:cubicBezTo>
                  <a:pt x="57" y="850"/>
                  <a:pt x="56" y="854"/>
                  <a:pt x="53" y="852"/>
                </a:cubicBezTo>
                <a:cubicBezTo>
                  <a:pt x="54" y="849"/>
                  <a:pt x="60" y="844"/>
                  <a:pt x="53" y="840"/>
                </a:cubicBezTo>
                <a:cubicBezTo>
                  <a:pt x="58" y="835"/>
                  <a:pt x="42" y="814"/>
                  <a:pt x="40" y="801"/>
                </a:cubicBezTo>
                <a:cubicBezTo>
                  <a:pt x="35" y="799"/>
                  <a:pt x="33" y="799"/>
                  <a:pt x="29" y="797"/>
                </a:cubicBezTo>
                <a:cubicBezTo>
                  <a:pt x="31" y="794"/>
                  <a:pt x="33" y="788"/>
                  <a:pt x="36" y="789"/>
                </a:cubicBezTo>
                <a:cubicBezTo>
                  <a:pt x="37" y="780"/>
                  <a:pt x="34" y="769"/>
                  <a:pt x="29" y="763"/>
                </a:cubicBezTo>
                <a:cubicBezTo>
                  <a:pt x="33" y="760"/>
                  <a:pt x="32" y="762"/>
                  <a:pt x="35" y="759"/>
                </a:cubicBezTo>
                <a:cubicBezTo>
                  <a:pt x="31" y="758"/>
                  <a:pt x="28" y="755"/>
                  <a:pt x="23" y="755"/>
                </a:cubicBezTo>
                <a:cubicBezTo>
                  <a:pt x="25" y="753"/>
                  <a:pt x="26" y="750"/>
                  <a:pt x="23" y="744"/>
                </a:cubicBezTo>
                <a:cubicBezTo>
                  <a:pt x="27" y="741"/>
                  <a:pt x="24" y="737"/>
                  <a:pt x="29" y="733"/>
                </a:cubicBezTo>
                <a:cubicBezTo>
                  <a:pt x="25" y="730"/>
                  <a:pt x="26" y="730"/>
                  <a:pt x="28" y="727"/>
                </a:cubicBezTo>
                <a:cubicBezTo>
                  <a:pt x="25" y="724"/>
                  <a:pt x="22" y="725"/>
                  <a:pt x="21" y="728"/>
                </a:cubicBezTo>
                <a:cubicBezTo>
                  <a:pt x="17" y="725"/>
                  <a:pt x="16" y="716"/>
                  <a:pt x="13" y="722"/>
                </a:cubicBezTo>
                <a:cubicBezTo>
                  <a:pt x="10" y="718"/>
                  <a:pt x="13" y="717"/>
                  <a:pt x="11" y="713"/>
                </a:cubicBezTo>
                <a:cubicBezTo>
                  <a:pt x="18" y="709"/>
                  <a:pt x="26" y="708"/>
                  <a:pt x="28" y="697"/>
                </a:cubicBezTo>
                <a:cubicBezTo>
                  <a:pt x="22" y="695"/>
                  <a:pt x="28" y="695"/>
                  <a:pt x="24" y="685"/>
                </a:cubicBezTo>
                <a:cubicBezTo>
                  <a:pt x="29" y="689"/>
                  <a:pt x="24" y="684"/>
                  <a:pt x="23" y="678"/>
                </a:cubicBezTo>
                <a:cubicBezTo>
                  <a:pt x="26" y="680"/>
                  <a:pt x="25" y="672"/>
                  <a:pt x="31" y="672"/>
                </a:cubicBezTo>
                <a:cubicBezTo>
                  <a:pt x="28" y="669"/>
                  <a:pt x="15" y="673"/>
                  <a:pt x="14" y="675"/>
                </a:cubicBezTo>
                <a:cubicBezTo>
                  <a:pt x="12" y="676"/>
                  <a:pt x="10" y="668"/>
                  <a:pt x="14" y="670"/>
                </a:cubicBezTo>
                <a:cubicBezTo>
                  <a:pt x="12" y="667"/>
                  <a:pt x="8" y="671"/>
                  <a:pt x="6" y="671"/>
                </a:cubicBezTo>
                <a:cubicBezTo>
                  <a:pt x="12" y="660"/>
                  <a:pt x="30" y="657"/>
                  <a:pt x="41" y="645"/>
                </a:cubicBezTo>
                <a:cubicBezTo>
                  <a:pt x="37" y="643"/>
                  <a:pt x="30" y="648"/>
                  <a:pt x="26" y="649"/>
                </a:cubicBezTo>
                <a:cubicBezTo>
                  <a:pt x="25" y="648"/>
                  <a:pt x="26" y="647"/>
                  <a:pt x="26" y="646"/>
                </a:cubicBezTo>
                <a:cubicBezTo>
                  <a:pt x="20" y="647"/>
                  <a:pt x="12" y="652"/>
                  <a:pt x="7" y="650"/>
                </a:cubicBezTo>
                <a:cubicBezTo>
                  <a:pt x="4" y="645"/>
                  <a:pt x="12" y="647"/>
                  <a:pt x="14" y="644"/>
                </a:cubicBezTo>
                <a:cubicBezTo>
                  <a:pt x="13" y="638"/>
                  <a:pt x="13" y="645"/>
                  <a:pt x="10" y="643"/>
                </a:cubicBezTo>
                <a:cubicBezTo>
                  <a:pt x="25" y="633"/>
                  <a:pt x="43" y="624"/>
                  <a:pt x="58" y="611"/>
                </a:cubicBezTo>
                <a:cubicBezTo>
                  <a:pt x="125" y="562"/>
                  <a:pt x="214" y="519"/>
                  <a:pt x="294" y="479"/>
                </a:cubicBezTo>
                <a:cubicBezTo>
                  <a:pt x="293" y="475"/>
                  <a:pt x="292" y="475"/>
                  <a:pt x="291" y="473"/>
                </a:cubicBezTo>
                <a:cubicBezTo>
                  <a:pt x="273" y="486"/>
                  <a:pt x="248" y="497"/>
                  <a:pt x="226" y="504"/>
                </a:cubicBezTo>
                <a:cubicBezTo>
                  <a:pt x="225" y="504"/>
                  <a:pt x="226" y="506"/>
                  <a:pt x="226" y="507"/>
                </a:cubicBezTo>
                <a:cubicBezTo>
                  <a:pt x="218" y="505"/>
                  <a:pt x="213" y="514"/>
                  <a:pt x="208" y="517"/>
                </a:cubicBezTo>
                <a:cubicBezTo>
                  <a:pt x="191" y="529"/>
                  <a:pt x="168" y="534"/>
                  <a:pt x="148" y="546"/>
                </a:cubicBezTo>
                <a:cubicBezTo>
                  <a:pt x="117" y="565"/>
                  <a:pt x="84" y="585"/>
                  <a:pt x="53" y="602"/>
                </a:cubicBezTo>
                <a:cubicBezTo>
                  <a:pt x="40" y="610"/>
                  <a:pt x="26" y="616"/>
                  <a:pt x="8" y="623"/>
                </a:cubicBezTo>
                <a:cubicBezTo>
                  <a:pt x="7" y="621"/>
                  <a:pt x="17" y="618"/>
                  <a:pt x="15" y="612"/>
                </a:cubicBezTo>
                <a:cubicBezTo>
                  <a:pt x="12" y="605"/>
                  <a:pt x="8" y="620"/>
                  <a:pt x="4" y="611"/>
                </a:cubicBezTo>
                <a:cubicBezTo>
                  <a:pt x="11" y="609"/>
                  <a:pt x="16" y="605"/>
                  <a:pt x="22" y="602"/>
                </a:cubicBezTo>
                <a:cubicBezTo>
                  <a:pt x="14" y="593"/>
                  <a:pt x="10" y="604"/>
                  <a:pt x="2" y="605"/>
                </a:cubicBezTo>
                <a:cubicBezTo>
                  <a:pt x="0" y="600"/>
                  <a:pt x="10" y="597"/>
                  <a:pt x="8" y="601"/>
                </a:cubicBezTo>
                <a:cubicBezTo>
                  <a:pt x="44" y="572"/>
                  <a:pt x="99" y="528"/>
                  <a:pt x="153" y="511"/>
                </a:cubicBezTo>
                <a:cubicBezTo>
                  <a:pt x="153" y="510"/>
                  <a:pt x="154" y="509"/>
                  <a:pt x="155" y="508"/>
                </a:cubicBezTo>
                <a:cubicBezTo>
                  <a:pt x="154" y="506"/>
                  <a:pt x="152" y="508"/>
                  <a:pt x="151" y="508"/>
                </a:cubicBezTo>
                <a:cubicBezTo>
                  <a:pt x="159" y="503"/>
                  <a:pt x="190" y="498"/>
                  <a:pt x="188" y="489"/>
                </a:cubicBezTo>
                <a:cubicBezTo>
                  <a:pt x="206" y="485"/>
                  <a:pt x="227" y="472"/>
                  <a:pt x="245" y="465"/>
                </a:cubicBezTo>
                <a:cubicBezTo>
                  <a:pt x="246" y="465"/>
                  <a:pt x="245" y="462"/>
                  <a:pt x="244" y="462"/>
                </a:cubicBezTo>
                <a:cubicBezTo>
                  <a:pt x="244" y="459"/>
                  <a:pt x="250" y="464"/>
                  <a:pt x="253" y="463"/>
                </a:cubicBezTo>
                <a:cubicBezTo>
                  <a:pt x="253" y="451"/>
                  <a:pt x="264" y="458"/>
                  <a:pt x="266" y="450"/>
                </a:cubicBezTo>
                <a:cubicBezTo>
                  <a:pt x="269" y="449"/>
                  <a:pt x="271" y="451"/>
                  <a:pt x="272" y="454"/>
                </a:cubicBezTo>
                <a:cubicBezTo>
                  <a:pt x="272" y="449"/>
                  <a:pt x="279" y="449"/>
                  <a:pt x="278" y="444"/>
                </a:cubicBezTo>
                <a:cubicBezTo>
                  <a:pt x="290" y="443"/>
                  <a:pt x="306" y="429"/>
                  <a:pt x="316" y="434"/>
                </a:cubicBezTo>
                <a:cubicBezTo>
                  <a:pt x="322" y="434"/>
                  <a:pt x="318" y="421"/>
                  <a:pt x="324" y="425"/>
                </a:cubicBezTo>
                <a:cubicBezTo>
                  <a:pt x="321" y="427"/>
                  <a:pt x="326" y="433"/>
                  <a:pt x="321" y="434"/>
                </a:cubicBezTo>
                <a:cubicBezTo>
                  <a:pt x="324" y="437"/>
                  <a:pt x="328" y="432"/>
                  <a:pt x="325" y="428"/>
                </a:cubicBezTo>
                <a:cubicBezTo>
                  <a:pt x="329" y="424"/>
                  <a:pt x="331" y="426"/>
                  <a:pt x="333" y="420"/>
                </a:cubicBezTo>
                <a:cubicBezTo>
                  <a:pt x="334" y="422"/>
                  <a:pt x="333" y="423"/>
                  <a:pt x="333" y="425"/>
                </a:cubicBezTo>
                <a:cubicBezTo>
                  <a:pt x="339" y="424"/>
                  <a:pt x="338" y="420"/>
                  <a:pt x="337" y="415"/>
                </a:cubicBezTo>
                <a:cubicBezTo>
                  <a:pt x="342" y="413"/>
                  <a:pt x="337" y="418"/>
                  <a:pt x="339" y="421"/>
                </a:cubicBezTo>
                <a:cubicBezTo>
                  <a:pt x="341" y="421"/>
                  <a:pt x="341" y="419"/>
                  <a:pt x="340" y="419"/>
                </a:cubicBezTo>
                <a:cubicBezTo>
                  <a:pt x="343" y="414"/>
                  <a:pt x="348" y="419"/>
                  <a:pt x="351" y="417"/>
                </a:cubicBezTo>
                <a:cubicBezTo>
                  <a:pt x="355" y="415"/>
                  <a:pt x="347" y="411"/>
                  <a:pt x="350" y="411"/>
                </a:cubicBezTo>
                <a:cubicBezTo>
                  <a:pt x="357" y="415"/>
                  <a:pt x="360" y="400"/>
                  <a:pt x="370" y="409"/>
                </a:cubicBezTo>
                <a:cubicBezTo>
                  <a:pt x="372" y="402"/>
                  <a:pt x="388" y="406"/>
                  <a:pt x="383" y="397"/>
                </a:cubicBezTo>
                <a:cubicBezTo>
                  <a:pt x="388" y="397"/>
                  <a:pt x="395" y="388"/>
                  <a:pt x="401" y="396"/>
                </a:cubicBezTo>
                <a:cubicBezTo>
                  <a:pt x="403" y="391"/>
                  <a:pt x="409" y="389"/>
                  <a:pt x="411" y="384"/>
                </a:cubicBezTo>
                <a:cubicBezTo>
                  <a:pt x="412" y="384"/>
                  <a:pt x="413" y="387"/>
                  <a:pt x="414" y="388"/>
                </a:cubicBezTo>
                <a:cubicBezTo>
                  <a:pt x="416" y="387"/>
                  <a:pt x="419" y="385"/>
                  <a:pt x="416" y="379"/>
                </a:cubicBezTo>
                <a:cubicBezTo>
                  <a:pt x="419" y="379"/>
                  <a:pt x="420" y="383"/>
                  <a:pt x="423" y="384"/>
                </a:cubicBezTo>
                <a:cubicBezTo>
                  <a:pt x="425" y="380"/>
                  <a:pt x="427" y="378"/>
                  <a:pt x="428" y="374"/>
                </a:cubicBezTo>
                <a:cubicBezTo>
                  <a:pt x="439" y="379"/>
                  <a:pt x="452" y="368"/>
                  <a:pt x="454" y="363"/>
                </a:cubicBezTo>
                <a:cubicBezTo>
                  <a:pt x="463" y="364"/>
                  <a:pt x="466" y="366"/>
                  <a:pt x="471" y="358"/>
                </a:cubicBezTo>
                <a:cubicBezTo>
                  <a:pt x="479" y="362"/>
                  <a:pt x="486" y="350"/>
                  <a:pt x="493" y="359"/>
                </a:cubicBezTo>
                <a:cubicBezTo>
                  <a:pt x="496" y="355"/>
                  <a:pt x="489" y="358"/>
                  <a:pt x="489" y="352"/>
                </a:cubicBezTo>
                <a:cubicBezTo>
                  <a:pt x="496" y="351"/>
                  <a:pt x="507" y="352"/>
                  <a:pt x="512" y="343"/>
                </a:cubicBezTo>
                <a:cubicBezTo>
                  <a:pt x="520" y="350"/>
                  <a:pt x="525" y="337"/>
                  <a:pt x="535" y="336"/>
                </a:cubicBezTo>
                <a:cubicBezTo>
                  <a:pt x="535" y="338"/>
                  <a:pt x="535" y="339"/>
                  <a:pt x="536" y="339"/>
                </a:cubicBezTo>
                <a:cubicBezTo>
                  <a:pt x="537" y="341"/>
                  <a:pt x="533" y="341"/>
                  <a:pt x="534" y="343"/>
                </a:cubicBezTo>
                <a:cubicBezTo>
                  <a:pt x="535" y="347"/>
                  <a:pt x="539" y="342"/>
                  <a:pt x="542" y="342"/>
                </a:cubicBezTo>
                <a:cubicBezTo>
                  <a:pt x="538" y="337"/>
                  <a:pt x="540" y="341"/>
                  <a:pt x="539" y="335"/>
                </a:cubicBezTo>
                <a:cubicBezTo>
                  <a:pt x="547" y="338"/>
                  <a:pt x="544" y="329"/>
                  <a:pt x="548" y="327"/>
                </a:cubicBezTo>
                <a:cubicBezTo>
                  <a:pt x="550" y="330"/>
                  <a:pt x="547" y="330"/>
                  <a:pt x="547" y="332"/>
                </a:cubicBezTo>
                <a:cubicBezTo>
                  <a:pt x="548" y="335"/>
                  <a:pt x="550" y="335"/>
                  <a:pt x="552" y="334"/>
                </a:cubicBezTo>
                <a:cubicBezTo>
                  <a:pt x="549" y="330"/>
                  <a:pt x="557" y="327"/>
                  <a:pt x="552" y="327"/>
                </a:cubicBezTo>
                <a:cubicBezTo>
                  <a:pt x="559" y="321"/>
                  <a:pt x="570" y="320"/>
                  <a:pt x="573" y="315"/>
                </a:cubicBezTo>
                <a:cubicBezTo>
                  <a:pt x="573" y="316"/>
                  <a:pt x="571" y="317"/>
                  <a:pt x="572" y="318"/>
                </a:cubicBezTo>
                <a:cubicBezTo>
                  <a:pt x="572" y="320"/>
                  <a:pt x="573" y="320"/>
                  <a:pt x="574" y="321"/>
                </a:cubicBezTo>
                <a:cubicBezTo>
                  <a:pt x="594" y="309"/>
                  <a:pt x="620" y="301"/>
                  <a:pt x="641" y="291"/>
                </a:cubicBezTo>
                <a:cubicBezTo>
                  <a:pt x="642" y="295"/>
                  <a:pt x="643" y="299"/>
                  <a:pt x="646" y="296"/>
                </a:cubicBezTo>
                <a:cubicBezTo>
                  <a:pt x="645" y="293"/>
                  <a:pt x="644" y="293"/>
                  <a:pt x="644" y="295"/>
                </a:cubicBezTo>
                <a:cubicBezTo>
                  <a:pt x="646" y="281"/>
                  <a:pt x="681" y="284"/>
                  <a:pt x="684" y="268"/>
                </a:cubicBezTo>
                <a:cubicBezTo>
                  <a:pt x="687" y="270"/>
                  <a:pt x="689" y="267"/>
                  <a:pt x="691" y="265"/>
                </a:cubicBezTo>
                <a:cubicBezTo>
                  <a:pt x="692" y="267"/>
                  <a:pt x="692" y="268"/>
                  <a:pt x="693" y="270"/>
                </a:cubicBezTo>
                <a:cubicBezTo>
                  <a:pt x="705" y="258"/>
                  <a:pt x="723" y="267"/>
                  <a:pt x="730" y="249"/>
                </a:cubicBezTo>
                <a:cubicBezTo>
                  <a:pt x="732" y="248"/>
                  <a:pt x="735" y="247"/>
                  <a:pt x="737" y="246"/>
                </a:cubicBezTo>
                <a:cubicBezTo>
                  <a:pt x="736" y="249"/>
                  <a:pt x="730" y="249"/>
                  <a:pt x="739" y="252"/>
                </a:cubicBezTo>
                <a:cubicBezTo>
                  <a:pt x="735" y="253"/>
                  <a:pt x="728" y="254"/>
                  <a:pt x="726" y="262"/>
                </a:cubicBezTo>
                <a:cubicBezTo>
                  <a:pt x="730" y="263"/>
                  <a:pt x="745" y="252"/>
                  <a:pt x="752" y="252"/>
                </a:cubicBezTo>
                <a:cubicBezTo>
                  <a:pt x="752" y="243"/>
                  <a:pt x="746" y="254"/>
                  <a:pt x="744" y="247"/>
                </a:cubicBezTo>
                <a:cubicBezTo>
                  <a:pt x="753" y="247"/>
                  <a:pt x="745" y="237"/>
                  <a:pt x="753" y="237"/>
                </a:cubicBezTo>
                <a:cubicBezTo>
                  <a:pt x="751" y="240"/>
                  <a:pt x="754" y="242"/>
                  <a:pt x="753" y="245"/>
                </a:cubicBezTo>
                <a:cubicBezTo>
                  <a:pt x="760" y="244"/>
                  <a:pt x="759" y="238"/>
                  <a:pt x="766" y="237"/>
                </a:cubicBezTo>
                <a:cubicBezTo>
                  <a:pt x="766" y="239"/>
                  <a:pt x="766" y="239"/>
                  <a:pt x="766" y="241"/>
                </a:cubicBezTo>
                <a:cubicBezTo>
                  <a:pt x="769" y="240"/>
                  <a:pt x="771" y="239"/>
                  <a:pt x="774" y="238"/>
                </a:cubicBezTo>
                <a:cubicBezTo>
                  <a:pt x="776" y="237"/>
                  <a:pt x="771" y="235"/>
                  <a:pt x="771" y="231"/>
                </a:cubicBezTo>
                <a:cubicBezTo>
                  <a:pt x="772" y="230"/>
                  <a:pt x="774" y="230"/>
                  <a:pt x="775" y="229"/>
                </a:cubicBezTo>
                <a:cubicBezTo>
                  <a:pt x="776" y="232"/>
                  <a:pt x="777" y="235"/>
                  <a:pt x="778" y="238"/>
                </a:cubicBezTo>
                <a:cubicBezTo>
                  <a:pt x="797" y="227"/>
                  <a:pt x="825" y="211"/>
                  <a:pt x="853" y="200"/>
                </a:cubicBezTo>
                <a:cubicBezTo>
                  <a:pt x="864" y="197"/>
                  <a:pt x="876" y="191"/>
                  <a:pt x="885" y="191"/>
                </a:cubicBezTo>
                <a:cubicBezTo>
                  <a:pt x="881" y="191"/>
                  <a:pt x="884" y="199"/>
                  <a:pt x="889" y="193"/>
                </a:cubicBezTo>
                <a:cubicBezTo>
                  <a:pt x="892" y="196"/>
                  <a:pt x="890" y="196"/>
                  <a:pt x="893" y="200"/>
                </a:cubicBezTo>
                <a:cubicBezTo>
                  <a:pt x="880" y="209"/>
                  <a:pt x="853" y="212"/>
                  <a:pt x="846" y="223"/>
                </a:cubicBezTo>
                <a:cubicBezTo>
                  <a:pt x="845" y="222"/>
                  <a:pt x="845" y="220"/>
                  <a:pt x="844" y="219"/>
                </a:cubicBezTo>
                <a:cubicBezTo>
                  <a:pt x="841" y="226"/>
                  <a:pt x="830" y="220"/>
                  <a:pt x="831" y="230"/>
                </a:cubicBezTo>
                <a:cubicBezTo>
                  <a:pt x="815" y="229"/>
                  <a:pt x="808" y="234"/>
                  <a:pt x="796" y="244"/>
                </a:cubicBezTo>
                <a:cubicBezTo>
                  <a:pt x="795" y="244"/>
                  <a:pt x="795" y="243"/>
                  <a:pt x="795" y="242"/>
                </a:cubicBezTo>
                <a:cubicBezTo>
                  <a:pt x="777" y="245"/>
                  <a:pt x="760" y="260"/>
                  <a:pt x="740" y="268"/>
                </a:cubicBezTo>
                <a:cubicBezTo>
                  <a:pt x="742" y="268"/>
                  <a:pt x="735" y="270"/>
                  <a:pt x="734" y="271"/>
                </a:cubicBezTo>
                <a:cubicBezTo>
                  <a:pt x="718" y="279"/>
                  <a:pt x="696" y="282"/>
                  <a:pt x="681" y="289"/>
                </a:cubicBezTo>
                <a:cubicBezTo>
                  <a:pt x="673" y="292"/>
                  <a:pt x="668" y="300"/>
                  <a:pt x="660" y="298"/>
                </a:cubicBezTo>
                <a:cubicBezTo>
                  <a:pt x="654" y="305"/>
                  <a:pt x="645" y="304"/>
                  <a:pt x="637" y="312"/>
                </a:cubicBezTo>
                <a:close/>
                <a:moveTo>
                  <a:pt x="1800" y="91"/>
                </a:moveTo>
                <a:cubicBezTo>
                  <a:pt x="1799" y="91"/>
                  <a:pt x="1799" y="93"/>
                  <a:pt x="1799" y="93"/>
                </a:cubicBezTo>
                <a:cubicBezTo>
                  <a:pt x="1794" y="94"/>
                  <a:pt x="1790" y="91"/>
                  <a:pt x="1788" y="95"/>
                </a:cubicBezTo>
                <a:cubicBezTo>
                  <a:pt x="1794" y="98"/>
                  <a:pt x="1798" y="97"/>
                  <a:pt x="1801" y="91"/>
                </a:cubicBezTo>
                <a:cubicBezTo>
                  <a:pt x="1804" y="92"/>
                  <a:pt x="1801" y="95"/>
                  <a:pt x="1804" y="95"/>
                </a:cubicBezTo>
                <a:cubicBezTo>
                  <a:pt x="1803" y="92"/>
                  <a:pt x="1807" y="93"/>
                  <a:pt x="1806" y="91"/>
                </a:cubicBezTo>
                <a:cubicBezTo>
                  <a:pt x="1803" y="91"/>
                  <a:pt x="1800" y="90"/>
                  <a:pt x="1799" y="86"/>
                </a:cubicBezTo>
                <a:cubicBezTo>
                  <a:pt x="1796" y="87"/>
                  <a:pt x="1797" y="91"/>
                  <a:pt x="1796" y="92"/>
                </a:cubicBezTo>
                <a:cubicBezTo>
                  <a:pt x="1799" y="93"/>
                  <a:pt x="1798" y="87"/>
                  <a:pt x="1800" y="91"/>
                </a:cubicBezTo>
                <a:close/>
                <a:moveTo>
                  <a:pt x="1267" y="551"/>
                </a:moveTo>
                <a:cubicBezTo>
                  <a:pt x="1266" y="548"/>
                  <a:pt x="1265" y="546"/>
                  <a:pt x="1264" y="543"/>
                </a:cubicBezTo>
                <a:cubicBezTo>
                  <a:pt x="1258" y="543"/>
                  <a:pt x="1264" y="554"/>
                  <a:pt x="1267" y="551"/>
                </a:cubicBezTo>
                <a:close/>
                <a:moveTo>
                  <a:pt x="1272" y="609"/>
                </a:moveTo>
                <a:cubicBezTo>
                  <a:pt x="1273" y="614"/>
                  <a:pt x="1273" y="620"/>
                  <a:pt x="1278" y="619"/>
                </a:cubicBezTo>
                <a:cubicBezTo>
                  <a:pt x="1274" y="615"/>
                  <a:pt x="1281" y="612"/>
                  <a:pt x="1276" y="610"/>
                </a:cubicBezTo>
                <a:cubicBezTo>
                  <a:pt x="1276" y="611"/>
                  <a:pt x="1275" y="617"/>
                  <a:pt x="1273" y="614"/>
                </a:cubicBezTo>
                <a:cubicBezTo>
                  <a:pt x="1275" y="613"/>
                  <a:pt x="1273" y="609"/>
                  <a:pt x="1272" y="609"/>
                </a:cubicBezTo>
                <a:close/>
                <a:moveTo>
                  <a:pt x="134" y="1060"/>
                </a:moveTo>
                <a:cubicBezTo>
                  <a:pt x="132" y="1055"/>
                  <a:pt x="137" y="1059"/>
                  <a:pt x="136" y="1056"/>
                </a:cubicBezTo>
                <a:cubicBezTo>
                  <a:pt x="134" y="1056"/>
                  <a:pt x="128" y="1054"/>
                  <a:pt x="128" y="1057"/>
                </a:cubicBezTo>
                <a:cubicBezTo>
                  <a:pt x="130" y="1057"/>
                  <a:pt x="132" y="1059"/>
                  <a:pt x="134" y="1060"/>
                </a:cubicBezTo>
                <a:close/>
                <a:moveTo>
                  <a:pt x="844" y="212"/>
                </a:moveTo>
                <a:cubicBezTo>
                  <a:pt x="853" y="210"/>
                  <a:pt x="858" y="211"/>
                  <a:pt x="860" y="203"/>
                </a:cubicBezTo>
                <a:cubicBezTo>
                  <a:pt x="853" y="203"/>
                  <a:pt x="847" y="207"/>
                  <a:pt x="844" y="212"/>
                </a:cubicBezTo>
                <a:close/>
                <a:moveTo>
                  <a:pt x="818" y="219"/>
                </a:moveTo>
                <a:cubicBezTo>
                  <a:pt x="820" y="226"/>
                  <a:pt x="826" y="219"/>
                  <a:pt x="829" y="219"/>
                </a:cubicBezTo>
                <a:cubicBezTo>
                  <a:pt x="826" y="214"/>
                  <a:pt x="821" y="217"/>
                  <a:pt x="818" y="219"/>
                </a:cubicBezTo>
                <a:close/>
                <a:moveTo>
                  <a:pt x="804" y="229"/>
                </a:moveTo>
                <a:cubicBezTo>
                  <a:pt x="809" y="228"/>
                  <a:pt x="814" y="226"/>
                  <a:pt x="816" y="222"/>
                </a:cubicBezTo>
                <a:cubicBezTo>
                  <a:pt x="811" y="224"/>
                  <a:pt x="804" y="224"/>
                  <a:pt x="804" y="229"/>
                </a:cubicBezTo>
                <a:close/>
                <a:moveTo>
                  <a:pt x="769" y="245"/>
                </a:moveTo>
                <a:cubicBezTo>
                  <a:pt x="773" y="244"/>
                  <a:pt x="777" y="242"/>
                  <a:pt x="777" y="239"/>
                </a:cubicBezTo>
                <a:cubicBezTo>
                  <a:pt x="775" y="241"/>
                  <a:pt x="766" y="239"/>
                  <a:pt x="769" y="245"/>
                </a:cubicBezTo>
                <a:close/>
                <a:moveTo>
                  <a:pt x="580" y="336"/>
                </a:moveTo>
                <a:cubicBezTo>
                  <a:pt x="586" y="343"/>
                  <a:pt x="599" y="333"/>
                  <a:pt x="602" y="328"/>
                </a:cubicBezTo>
                <a:cubicBezTo>
                  <a:pt x="607" y="331"/>
                  <a:pt x="612" y="331"/>
                  <a:pt x="618" y="331"/>
                </a:cubicBezTo>
                <a:cubicBezTo>
                  <a:pt x="616" y="323"/>
                  <a:pt x="623" y="326"/>
                  <a:pt x="627" y="326"/>
                </a:cubicBezTo>
                <a:cubicBezTo>
                  <a:pt x="630" y="323"/>
                  <a:pt x="628" y="314"/>
                  <a:pt x="633" y="316"/>
                </a:cubicBezTo>
                <a:cubicBezTo>
                  <a:pt x="619" y="316"/>
                  <a:pt x="595" y="333"/>
                  <a:pt x="580" y="336"/>
                </a:cubicBezTo>
                <a:close/>
                <a:moveTo>
                  <a:pt x="999" y="192"/>
                </a:moveTo>
                <a:cubicBezTo>
                  <a:pt x="1005" y="188"/>
                  <a:pt x="1012" y="192"/>
                  <a:pt x="1012" y="184"/>
                </a:cubicBezTo>
                <a:cubicBezTo>
                  <a:pt x="1006" y="188"/>
                  <a:pt x="1005" y="182"/>
                  <a:pt x="999" y="192"/>
                </a:cubicBezTo>
                <a:close/>
                <a:moveTo>
                  <a:pt x="1018" y="187"/>
                </a:moveTo>
                <a:cubicBezTo>
                  <a:pt x="1022" y="183"/>
                  <a:pt x="1027" y="184"/>
                  <a:pt x="1034" y="181"/>
                </a:cubicBezTo>
                <a:cubicBezTo>
                  <a:pt x="1029" y="172"/>
                  <a:pt x="1019" y="184"/>
                  <a:pt x="1016" y="182"/>
                </a:cubicBezTo>
                <a:cubicBezTo>
                  <a:pt x="1016" y="182"/>
                  <a:pt x="1016" y="181"/>
                  <a:pt x="1015" y="181"/>
                </a:cubicBezTo>
                <a:cubicBezTo>
                  <a:pt x="1016" y="183"/>
                  <a:pt x="1016" y="187"/>
                  <a:pt x="1018" y="187"/>
                </a:cubicBezTo>
                <a:close/>
                <a:moveTo>
                  <a:pt x="560" y="348"/>
                </a:moveTo>
                <a:cubicBezTo>
                  <a:pt x="560" y="351"/>
                  <a:pt x="578" y="345"/>
                  <a:pt x="577" y="338"/>
                </a:cubicBezTo>
                <a:cubicBezTo>
                  <a:pt x="571" y="342"/>
                  <a:pt x="559" y="342"/>
                  <a:pt x="560" y="348"/>
                </a:cubicBezTo>
                <a:close/>
                <a:moveTo>
                  <a:pt x="546" y="359"/>
                </a:moveTo>
                <a:cubicBezTo>
                  <a:pt x="548" y="358"/>
                  <a:pt x="550" y="358"/>
                  <a:pt x="552" y="357"/>
                </a:cubicBezTo>
                <a:cubicBezTo>
                  <a:pt x="548" y="352"/>
                  <a:pt x="553" y="353"/>
                  <a:pt x="553" y="350"/>
                </a:cubicBezTo>
                <a:cubicBezTo>
                  <a:pt x="551" y="350"/>
                  <a:pt x="546" y="349"/>
                  <a:pt x="544" y="353"/>
                </a:cubicBezTo>
                <a:cubicBezTo>
                  <a:pt x="548" y="353"/>
                  <a:pt x="545" y="357"/>
                  <a:pt x="546" y="359"/>
                </a:cubicBezTo>
                <a:close/>
                <a:moveTo>
                  <a:pt x="545" y="355"/>
                </a:moveTo>
                <a:cubicBezTo>
                  <a:pt x="543" y="355"/>
                  <a:pt x="543" y="351"/>
                  <a:pt x="541" y="353"/>
                </a:cubicBezTo>
                <a:cubicBezTo>
                  <a:pt x="538" y="355"/>
                  <a:pt x="537" y="359"/>
                  <a:pt x="537" y="364"/>
                </a:cubicBezTo>
                <a:cubicBezTo>
                  <a:pt x="542" y="362"/>
                  <a:pt x="544" y="359"/>
                  <a:pt x="545" y="355"/>
                </a:cubicBezTo>
                <a:close/>
                <a:moveTo>
                  <a:pt x="460" y="394"/>
                </a:moveTo>
                <a:cubicBezTo>
                  <a:pt x="464" y="390"/>
                  <a:pt x="466" y="392"/>
                  <a:pt x="470" y="394"/>
                </a:cubicBezTo>
                <a:cubicBezTo>
                  <a:pt x="465" y="388"/>
                  <a:pt x="472" y="388"/>
                  <a:pt x="473" y="385"/>
                </a:cubicBezTo>
                <a:cubicBezTo>
                  <a:pt x="466" y="383"/>
                  <a:pt x="462" y="393"/>
                  <a:pt x="457" y="385"/>
                </a:cubicBezTo>
                <a:cubicBezTo>
                  <a:pt x="455" y="389"/>
                  <a:pt x="459" y="389"/>
                  <a:pt x="460" y="394"/>
                </a:cubicBezTo>
                <a:close/>
                <a:moveTo>
                  <a:pt x="495" y="377"/>
                </a:moveTo>
                <a:cubicBezTo>
                  <a:pt x="498" y="375"/>
                  <a:pt x="505" y="376"/>
                  <a:pt x="501" y="370"/>
                </a:cubicBezTo>
                <a:cubicBezTo>
                  <a:pt x="500" y="373"/>
                  <a:pt x="493" y="371"/>
                  <a:pt x="495" y="377"/>
                </a:cubicBezTo>
                <a:close/>
                <a:moveTo>
                  <a:pt x="505" y="372"/>
                </a:moveTo>
                <a:cubicBezTo>
                  <a:pt x="507" y="372"/>
                  <a:pt x="509" y="376"/>
                  <a:pt x="511" y="376"/>
                </a:cubicBezTo>
                <a:cubicBezTo>
                  <a:pt x="509" y="369"/>
                  <a:pt x="519" y="372"/>
                  <a:pt x="520" y="363"/>
                </a:cubicBezTo>
                <a:cubicBezTo>
                  <a:pt x="514" y="365"/>
                  <a:pt x="508" y="368"/>
                  <a:pt x="505" y="372"/>
                </a:cubicBezTo>
                <a:close/>
                <a:moveTo>
                  <a:pt x="406" y="413"/>
                </a:moveTo>
                <a:cubicBezTo>
                  <a:pt x="406" y="417"/>
                  <a:pt x="406" y="420"/>
                  <a:pt x="406" y="423"/>
                </a:cubicBezTo>
                <a:cubicBezTo>
                  <a:pt x="400" y="426"/>
                  <a:pt x="400" y="427"/>
                  <a:pt x="394" y="425"/>
                </a:cubicBezTo>
                <a:cubicBezTo>
                  <a:pt x="395" y="428"/>
                  <a:pt x="392" y="428"/>
                  <a:pt x="394" y="432"/>
                </a:cubicBezTo>
                <a:cubicBezTo>
                  <a:pt x="404" y="429"/>
                  <a:pt x="406" y="427"/>
                  <a:pt x="412" y="421"/>
                </a:cubicBezTo>
                <a:cubicBezTo>
                  <a:pt x="409" y="416"/>
                  <a:pt x="411" y="407"/>
                  <a:pt x="409" y="410"/>
                </a:cubicBezTo>
                <a:cubicBezTo>
                  <a:pt x="410" y="412"/>
                  <a:pt x="407" y="412"/>
                  <a:pt x="406" y="413"/>
                </a:cubicBezTo>
                <a:close/>
                <a:moveTo>
                  <a:pt x="418" y="409"/>
                </a:moveTo>
                <a:cubicBezTo>
                  <a:pt x="419" y="411"/>
                  <a:pt x="420" y="412"/>
                  <a:pt x="421" y="413"/>
                </a:cubicBezTo>
                <a:cubicBezTo>
                  <a:pt x="423" y="410"/>
                  <a:pt x="429" y="409"/>
                  <a:pt x="429" y="405"/>
                </a:cubicBezTo>
                <a:cubicBezTo>
                  <a:pt x="423" y="405"/>
                  <a:pt x="422" y="406"/>
                  <a:pt x="418" y="409"/>
                </a:cubicBezTo>
                <a:close/>
                <a:moveTo>
                  <a:pt x="360" y="437"/>
                </a:moveTo>
                <a:cubicBezTo>
                  <a:pt x="363" y="439"/>
                  <a:pt x="362" y="436"/>
                  <a:pt x="365" y="436"/>
                </a:cubicBezTo>
                <a:cubicBezTo>
                  <a:pt x="364" y="434"/>
                  <a:pt x="363" y="433"/>
                  <a:pt x="362" y="432"/>
                </a:cubicBezTo>
                <a:cubicBezTo>
                  <a:pt x="363" y="431"/>
                  <a:pt x="365" y="431"/>
                  <a:pt x="366" y="432"/>
                </a:cubicBezTo>
                <a:cubicBezTo>
                  <a:pt x="363" y="425"/>
                  <a:pt x="360" y="434"/>
                  <a:pt x="360" y="437"/>
                </a:cubicBezTo>
                <a:close/>
                <a:moveTo>
                  <a:pt x="374" y="439"/>
                </a:moveTo>
                <a:cubicBezTo>
                  <a:pt x="370" y="439"/>
                  <a:pt x="372" y="430"/>
                  <a:pt x="368" y="433"/>
                </a:cubicBezTo>
                <a:cubicBezTo>
                  <a:pt x="370" y="444"/>
                  <a:pt x="353" y="448"/>
                  <a:pt x="346" y="447"/>
                </a:cubicBezTo>
                <a:cubicBezTo>
                  <a:pt x="347" y="450"/>
                  <a:pt x="347" y="452"/>
                  <a:pt x="347" y="453"/>
                </a:cubicBezTo>
                <a:cubicBezTo>
                  <a:pt x="356" y="448"/>
                  <a:pt x="375" y="445"/>
                  <a:pt x="375" y="437"/>
                </a:cubicBezTo>
                <a:cubicBezTo>
                  <a:pt x="375" y="438"/>
                  <a:pt x="375" y="439"/>
                  <a:pt x="374" y="439"/>
                </a:cubicBezTo>
                <a:close/>
                <a:moveTo>
                  <a:pt x="1706" y="62"/>
                </a:moveTo>
                <a:cubicBezTo>
                  <a:pt x="1702" y="60"/>
                  <a:pt x="1707" y="61"/>
                  <a:pt x="1708" y="63"/>
                </a:cubicBezTo>
                <a:cubicBezTo>
                  <a:pt x="1708" y="61"/>
                  <a:pt x="1707" y="60"/>
                  <a:pt x="1707" y="58"/>
                </a:cubicBezTo>
                <a:cubicBezTo>
                  <a:pt x="1704" y="60"/>
                  <a:pt x="1697" y="59"/>
                  <a:pt x="1697" y="63"/>
                </a:cubicBezTo>
                <a:cubicBezTo>
                  <a:pt x="1698" y="63"/>
                  <a:pt x="1699" y="63"/>
                  <a:pt x="1699" y="64"/>
                </a:cubicBezTo>
                <a:cubicBezTo>
                  <a:pt x="1698" y="65"/>
                  <a:pt x="1699" y="66"/>
                  <a:pt x="1701" y="65"/>
                </a:cubicBezTo>
                <a:cubicBezTo>
                  <a:pt x="1701" y="62"/>
                  <a:pt x="1700" y="61"/>
                  <a:pt x="1704" y="64"/>
                </a:cubicBezTo>
                <a:cubicBezTo>
                  <a:pt x="1703" y="61"/>
                  <a:pt x="1706" y="64"/>
                  <a:pt x="1706" y="62"/>
                </a:cubicBezTo>
                <a:close/>
                <a:moveTo>
                  <a:pt x="1709" y="62"/>
                </a:moveTo>
                <a:cubicBezTo>
                  <a:pt x="1716" y="65"/>
                  <a:pt x="1716" y="56"/>
                  <a:pt x="1723" y="61"/>
                </a:cubicBezTo>
                <a:cubicBezTo>
                  <a:pt x="1723" y="59"/>
                  <a:pt x="1725" y="58"/>
                  <a:pt x="1725" y="57"/>
                </a:cubicBezTo>
                <a:cubicBezTo>
                  <a:pt x="1726" y="58"/>
                  <a:pt x="1726" y="60"/>
                  <a:pt x="1727" y="59"/>
                </a:cubicBezTo>
                <a:cubicBezTo>
                  <a:pt x="1723" y="52"/>
                  <a:pt x="1710" y="59"/>
                  <a:pt x="1709" y="62"/>
                </a:cubicBezTo>
                <a:close/>
                <a:moveTo>
                  <a:pt x="1740" y="57"/>
                </a:moveTo>
                <a:cubicBezTo>
                  <a:pt x="1736" y="56"/>
                  <a:pt x="1743" y="56"/>
                  <a:pt x="1741" y="51"/>
                </a:cubicBezTo>
                <a:cubicBezTo>
                  <a:pt x="1735" y="47"/>
                  <a:pt x="1736" y="64"/>
                  <a:pt x="1740" y="57"/>
                </a:cubicBezTo>
                <a:close/>
                <a:moveTo>
                  <a:pt x="1729" y="59"/>
                </a:moveTo>
                <a:cubicBezTo>
                  <a:pt x="1730" y="56"/>
                  <a:pt x="1740" y="56"/>
                  <a:pt x="1735" y="52"/>
                </a:cubicBezTo>
                <a:cubicBezTo>
                  <a:pt x="1737" y="53"/>
                  <a:pt x="1724" y="55"/>
                  <a:pt x="1729" y="59"/>
                </a:cubicBezTo>
                <a:close/>
                <a:moveTo>
                  <a:pt x="1758" y="52"/>
                </a:moveTo>
                <a:cubicBezTo>
                  <a:pt x="1760" y="53"/>
                  <a:pt x="1765" y="58"/>
                  <a:pt x="1765" y="53"/>
                </a:cubicBezTo>
                <a:cubicBezTo>
                  <a:pt x="1758" y="50"/>
                  <a:pt x="1767" y="53"/>
                  <a:pt x="1765" y="48"/>
                </a:cubicBezTo>
                <a:cubicBezTo>
                  <a:pt x="1762" y="48"/>
                  <a:pt x="1760" y="48"/>
                  <a:pt x="1758" y="52"/>
                </a:cubicBezTo>
                <a:close/>
                <a:moveTo>
                  <a:pt x="1517" y="142"/>
                </a:moveTo>
                <a:cubicBezTo>
                  <a:pt x="1521" y="146"/>
                  <a:pt x="1522" y="143"/>
                  <a:pt x="1524" y="140"/>
                </a:cubicBezTo>
                <a:cubicBezTo>
                  <a:pt x="1524" y="143"/>
                  <a:pt x="1528" y="149"/>
                  <a:pt x="1528" y="144"/>
                </a:cubicBezTo>
                <a:cubicBezTo>
                  <a:pt x="1525" y="144"/>
                  <a:pt x="1525" y="137"/>
                  <a:pt x="1527" y="137"/>
                </a:cubicBezTo>
                <a:cubicBezTo>
                  <a:pt x="1530" y="143"/>
                  <a:pt x="1529" y="145"/>
                  <a:pt x="1532" y="147"/>
                </a:cubicBezTo>
                <a:cubicBezTo>
                  <a:pt x="1530" y="144"/>
                  <a:pt x="1537" y="138"/>
                  <a:pt x="1532" y="142"/>
                </a:cubicBezTo>
                <a:cubicBezTo>
                  <a:pt x="1529" y="143"/>
                  <a:pt x="1529" y="135"/>
                  <a:pt x="1525" y="136"/>
                </a:cubicBezTo>
                <a:cubicBezTo>
                  <a:pt x="1524" y="140"/>
                  <a:pt x="1518" y="137"/>
                  <a:pt x="1517" y="142"/>
                </a:cubicBezTo>
                <a:close/>
                <a:moveTo>
                  <a:pt x="1581" y="127"/>
                </a:moveTo>
                <a:cubicBezTo>
                  <a:pt x="1585" y="128"/>
                  <a:pt x="1587" y="122"/>
                  <a:pt x="1592" y="128"/>
                </a:cubicBezTo>
                <a:cubicBezTo>
                  <a:pt x="1590" y="123"/>
                  <a:pt x="1592" y="127"/>
                  <a:pt x="1594" y="126"/>
                </a:cubicBezTo>
                <a:cubicBezTo>
                  <a:pt x="1594" y="124"/>
                  <a:pt x="1593" y="121"/>
                  <a:pt x="1594" y="121"/>
                </a:cubicBezTo>
                <a:cubicBezTo>
                  <a:pt x="1595" y="123"/>
                  <a:pt x="1596" y="124"/>
                  <a:pt x="1598" y="124"/>
                </a:cubicBezTo>
                <a:cubicBezTo>
                  <a:pt x="1596" y="120"/>
                  <a:pt x="1602" y="121"/>
                  <a:pt x="1604" y="116"/>
                </a:cubicBezTo>
                <a:cubicBezTo>
                  <a:pt x="1594" y="120"/>
                  <a:pt x="1585" y="121"/>
                  <a:pt x="1581" y="127"/>
                </a:cubicBezTo>
                <a:close/>
                <a:moveTo>
                  <a:pt x="1606" y="118"/>
                </a:moveTo>
                <a:cubicBezTo>
                  <a:pt x="1613" y="118"/>
                  <a:pt x="1614" y="115"/>
                  <a:pt x="1621" y="116"/>
                </a:cubicBezTo>
                <a:cubicBezTo>
                  <a:pt x="1620" y="114"/>
                  <a:pt x="1621" y="113"/>
                  <a:pt x="1620" y="110"/>
                </a:cubicBezTo>
                <a:cubicBezTo>
                  <a:pt x="1614" y="114"/>
                  <a:pt x="1607" y="112"/>
                  <a:pt x="1606" y="118"/>
                </a:cubicBezTo>
                <a:close/>
                <a:moveTo>
                  <a:pt x="1729" y="85"/>
                </a:moveTo>
                <a:cubicBezTo>
                  <a:pt x="1726" y="86"/>
                  <a:pt x="1730" y="83"/>
                  <a:pt x="1729" y="81"/>
                </a:cubicBezTo>
                <a:cubicBezTo>
                  <a:pt x="1721" y="78"/>
                  <a:pt x="1713" y="78"/>
                  <a:pt x="1707" y="80"/>
                </a:cubicBezTo>
                <a:cubicBezTo>
                  <a:pt x="1708" y="82"/>
                  <a:pt x="1709" y="83"/>
                  <a:pt x="1710" y="84"/>
                </a:cubicBezTo>
                <a:cubicBezTo>
                  <a:pt x="1708" y="83"/>
                  <a:pt x="1703" y="86"/>
                  <a:pt x="1702" y="88"/>
                </a:cubicBezTo>
                <a:cubicBezTo>
                  <a:pt x="1712" y="94"/>
                  <a:pt x="1726" y="82"/>
                  <a:pt x="1729" y="85"/>
                </a:cubicBezTo>
                <a:close/>
                <a:moveTo>
                  <a:pt x="1734" y="74"/>
                </a:moveTo>
                <a:cubicBezTo>
                  <a:pt x="1736" y="80"/>
                  <a:pt x="1729" y="74"/>
                  <a:pt x="1730" y="80"/>
                </a:cubicBezTo>
                <a:cubicBezTo>
                  <a:pt x="1735" y="80"/>
                  <a:pt x="1735" y="81"/>
                  <a:pt x="1740" y="80"/>
                </a:cubicBezTo>
                <a:cubicBezTo>
                  <a:pt x="1741" y="75"/>
                  <a:pt x="1744" y="74"/>
                  <a:pt x="1746" y="76"/>
                </a:cubicBezTo>
                <a:cubicBezTo>
                  <a:pt x="1744" y="73"/>
                  <a:pt x="1747" y="66"/>
                  <a:pt x="1742" y="68"/>
                </a:cubicBezTo>
                <a:cubicBezTo>
                  <a:pt x="1743" y="75"/>
                  <a:pt x="1738" y="71"/>
                  <a:pt x="1734" y="74"/>
                </a:cubicBezTo>
                <a:close/>
                <a:moveTo>
                  <a:pt x="1668" y="102"/>
                </a:moveTo>
                <a:cubicBezTo>
                  <a:pt x="1680" y="97"/>
                  <a:pt x="1691" y="98"/>
                  <a:pt x="1698" y="91"/>
                </a:cubicBezTo>
                <a:cubicBezTo>
                  <a:pt x="1694" y="83"/>
                  <a:pt x="1691" y="95"/>
                  <a:pt x="1686" y="89"/>
                </a:cubicBezTo>
                <a:cubicBezTo>
                  <a:pt x="1687" y="91"/>
                  <a:pt x="1686" y="92"/>
                  <a:pt x="1684" y="93"/>
                </a:cubicBezTo>
                <a:cubicBezTo>
                  <a:pt x="1678" y="89"/>
                  <a:pt x="1672" y="94"/>
                  <a:pt x="1668" y="102"/>
                </a:cubicBezTo>
                <a:close/>
                <a:moveTo>
                  <a:pt x="1799" y="111"/>
                </a:moveTo>
                <a:cubicBezTo>
                  <a:pt x="1793" y="112"/>
                  <a:pt x="1791" y="116"/>
                  <a:pt x="1787" y="117"/>
                </a:cubicBezTo>
                <a:cubicBezTo>
                  <a:pt x="1789" y="116"/>
                  <a:pt x="1788" y="129"/>
                  <a:pt x="1789" y="123"/>
                </a:cubicBezTo>
                <a:cubicBezTo>
                  <a:pt x="1791" y="122"/>
                  <a:pt x="1788" y="117"/>
                  <a:pt x="1792" y="117"/>
                </a:cubicBezTo>
                <a:cubicBezTo>
                  <a:pt x="1789" y="127"/>
                  <a:pt x="1797" y="113"/>
                  <a:pt x="1799" y="111"/>
                </a:cubicBezTo>
                <a:close/>
                <a:moveTo>
                  <a:pt x="1805" y="116"/>
                </a:moveTo>
                <a:cubicBezTo>
                  <a:pt x="1802" y="118"/>
                  <a:pt x="1804" y="111"/>
                  <a:pt x="1800" y="111"/>
                </a:cubicBezTo>
                <a:cubicBezTo>
                  <a:pt x="1801" y="115"/>
                  <a:pt x="1801" y="117"/>
                  <a:pt x="1798" y="119"/>
                </a:cubicBezTo>
                <a:cubicBezTo>
                  <a:pt x="1797" y="117"/>
                  <a:pt x="1797" y="116"/>
                  <a:pt x="1796" y="116"/>
                </a:cubicBezTo>
                <a:cubicBezTo>
                  <a:pt x="1799" y="127"/>
                  <a:pt x="1808" y="114"/>
                  <a:pt x="1805" y="116"/>
                </a:cubicBezTo>
                <a:close/>
                <a:moveTo>
                  <a:pt x="1771" y="121"/>
                </a:moveTo>
                <a:cubicBezTo>
                  <a:pt x="1774" y="126"/>
                  <a:pt x="1773" y="128"/>
                  <a:pt x="1776" y="130"/>
                </a:cubicBezTo>
                <a:cubicBezTo>
                  <a:pt x="1775" y="128"/>
                  <a:pt x="1775" y="127"/>
                  <a:pt x="1776" y="126"/>
                </a:cubicBezTo>
                <a:cubicBezTo>
                  <a:pt x="1777" y="126"/>
                  <a:pt x="1778" y="128"/>
                  <a:pt x="1780" y="128"/>
                </a:cubicBezTo>
                <a:cubicBezTo>
                  <a:pt x="1778" y="124"/>
                  <a:pt x="1774" y="125"/>
                  <a:pt x="1771" y="121"/>
                </a:cubicBezTo>
                <a:close/>
                <a:moveTo>
                  <a:pt x="1864" y="107"/>
                </a:moveTo>
                <a:cubicBezTo>
                  <a:pt x="1859" y="101"/>
                  <a:pt x="1844" y="105"/>
                  <a:pt x="1847" y="108"/>
                </a:cubicBezTo>
                <a:cubicBezTo>
                  <a:pt x="1849" y="108"/>
                  <a:pt x="1860" y="105"/>
                  <a:pt x="1864" y="107"/>
                </a:cubicBezTo>
                <a:close/>
                <a:moveTo>
                  <a:pt x="1466" y="242"/>
                </a:moveTo>
                <a:cubicBezTo>
                  <a:pt x="1468" y="242"/>
                  <a:pt x="1477" y="244"/>
                  <a:pt x="1475" y="236"/>
                </a:cubicBezTo>
                <a:cubicBezTo>
                  <a:pt x="1472" y="238"/>
                  <a:pt x="1465" y="237"/>
                  <a:pt x="1466" y="242"/>
                </a:cubicBezTo>
                <a:close/>
                <a:moveTo>
                  <a:pt x="653" y="526"/>
                </a:moveTo>
                <a:cubicBezTo>
                  <a:pt x="652" y="528"/>
                  <a:pt x="650" y="534"/>
                  <a:pt x="646" y="530"/>
                </a:cubicBezTo>
                <a:cubicBezTo>
                  <a:pt x="647" y="530"/>
                  <a:pt x="649" y="530"/>
                  <a:pt x="648" y="528"/>
                </a:cubicBezTo>
                <a:cubicBezTo>
                  <a:pt x="643" y="528"/>
                  <a:pt x="647" y="539"/>
                  <a:pt x="647" y="539"/>
                </a:cubicBezTo>
                <a:cubicBezTo>
                  <a:pt x="649" y="537"/>
                  <a:pt x="657" y="537"/>
                  <a:pt x="661" y="534"/>
                </a:cubicBezTo>
                <a:cubicBezTo>
                  <a:pt x="659" y="525"/>
                  <a:pt x="653" y="533"/>
                  <a:pt x="652" y="530"/>
                </a:cubicBezTo>
                <a:cubicBezTo>
                  <a:pt x="652" y="529"/>
                  <a:pt x="657" y="526"/>
                  <a:pt x="653" y="526"/>
                </a:cubicBezTo>
                <a:close/>
                <a:moveTo>
                  <a:pt x="1419" y="320"/>
                </a:moveTo>
                <a:cubicBezTo>
                  <a:pt x="1403" y="328"/>
                  <a:pt x="1385" y="332"/>
                  <a:pt x="1373" y="335"/>
                </a:cubicBezTo>
                <a:cubicBezTo>
                  <a:pt x="1377" y="345"/>
                  <a:pt x="1343" y="342"/>
                  <a:pt x="1353" y="352"/>
                </a:cubicBezTo>
                <a:cubicBezTo>
                  <a:pt x="1352" y="348"/>
                  <a:pt x="1373" y="340"/>
                  <a:pt x="1369" y="348"/>
                </a:cubicBezTo>
                <a:cubicBezTo>
                  <a:pt x="1372" y="344"/>
                  <a:pt x="1376" y="342"/>
                  <a:pt x="1379" y="339"/>
                </a:cubicBezTo>
                <a:cubicBezTo>
                  <a:pt x="1382" y="343"/>
                  <a:pt x="1383" y="349"/>
                  <a:pt x="1383" y="353"/>
                </a:cubicBezTo>
                <a:cubicBezTo>
                  <a:pt x="1378" y="349"/>
                  <a:pt x="1374" y="354"/>
                  <a:pt x="1371" y="351"/>
                </a:cubicBezTo>
                <a:cubicBezTo>
                  <a:pt x="1373" y="352"/>
                  <a:pt x="1373" y="359"/>
                  <a:pt x="1375" y="358"/>
                </a:cubicBezTo>
                <a:cubicBezTo>
                  <a:pt x="1374" y="356"/>
                  <a:pt x="1374" y="354"/>
                  <a:pt x="1376" y="354"/>
                </a:cubicBezTo>
                <a:cubicBezTo>
                  <a:pt x="1377" y="356"/>
                  <a:pt x="1376" y="358"/>
                  <a:pt x="1378" y="358"/>
                </a:cubicBezTo>
                <a:cubicBezTo>
                  <a:pt x="1381" y="354"/>
                  <a:pt x="1390" y="357"/>
                  <a:pt x="1395" y="352"/>
                </a:cubicBezTo>
                <a:cubicBezTo>
                  <a:pt x="1395" y="349"/>
                  <a:pt x="1390" y="349"/>
                  <a:pt x="1392" y="346"/>
                </a:cubicBezTo>
                <a:cubicBezTo>
                  <a:pt x="1395" y="346"/>
                  <a:pt x="1395" y="353"/>
                  <a:pt x="1398" y="351"/>
                </a:cubicBezTo>
                <a:cubicBezTo>
                  <a:pt x="1397" y="349"/>
                  <a:pt x="1395" y="346"/>
                  <a:pt x="1397" y="345"/>
                </a:cubicBezTo>
                <a:cubicBezTo>
                  <a:pt x="1398" y="345"/>
                  <a:pt x="1399" y="351"/>
                  <a:pt x="1401" y="350"/>
                </a:cubicBezTo>
                <a:cubicBezTo>
                  <a:pt x="1399" y="347"/>
                  <a:pt x="1399" y="344"/>
                  <a:pt x="1400" y="342"/>
                </a:cubicBezTo>
                <a:cubicBezTo>
                  <a:pt x="1401" y="346"/>
                  <a:pt x="1403" y="348"/>
                  <a:pt x="1404" y="349"/>
                </a:cubicBezTo>
                <a:cubicBezTo>
                  <a:pt x="1413" y="346"/>
                  <a:pt x="1421" y="344"/>
                  <a:pt x="1425" y="342"/>
                </a:cubicBezTo>
                <a:cubicBezTo>
                  <a:pt x="1423" y="337"/>
                  <a:pt x="1422" y="332"/>
                  <a:pt x="1423" y="329"/>
                </a:cubicBezTo>
                <a:cubicBezTo>
                  <a:pt x="1424" y="331"/>
                  <a:pt x="1425" y="332"/>
                  <a:pt x="1426" y="331"/>
                </a:cubicBezTo>
                <a:cubicBezTo>
                  <a:pt x="1425" y="321"/>
                  <a:pt x="1416" y="336"/>
                  <a:pt x="1417" y="328"/>
                </a:cubicBezTo>
                <a:cubicBezTo>
                  <a:pt x="1419" y="331"/>
                  <a:pt x="1422" y="325"/>
                  <a:pt x="1419" y="320"/>
                </a:cubicBezTo>
                <a:close/>
                <a:moveTo>
                  <a:pt x="1431" y="331"/>
                </a:moveTo>
                <a:cubicBezTo>
                  <a:pt x="1430" y="324"/>
                  <a:pt x="1424" y="326"/>
                  <a:pt x="1426" y="320"/>
                </a:cubicBezTo>
                <a:cubicBezTo>
                  <a:pt x="1424" y="320"/>
                  <a:pt x="1423" y="321"/>
                  <a:pt x="1422" y="323"/>
                </a:cubicBezTo>
                <a:cubicBezTo>
                  <a:pt x="1425" y="326"/>
                  <a:pt x="1428" y="330"/>
                  <a:pt x="1431" y="331"/>
                </a:cubicBezTo>
                <a:close/>
                <a:moveTo>
                  <a:pt x="1437" y="326"/>
                </a:moveTo>
                <a:cubicBezTo>
                  <a:pt x="1436" y="321"/>
                  <a:pt x="1437" y="317"/>
                  <a:pt x="1432" y="314"/>
                </a:cubicBezTo>
                <a:cubicBezTo>
                  <a:pt x="1434" y="320"/>
                  <a:pt x="1434" y="323"/>
                  <a:pt x="1437" y="326"/>
                </a:cubicBezTo>
                <a:close/>
                <a:moveTo>
                  <a:pt x="1501" y="294"/>
                </a:moveTo>
                <a:cubicBezTo>
                  <a:pt x="1492" y="292"/>
                  <a:pt x="1487" y="298"/>
                  <a:pt x="1474" y="301"/>
                </a:cubicBezTo>
                <a:cubicBezTo>
                  <a:pt x="1473" y="306"/>
                  <a:pt x="1478" y="309"/>
                  <a:pt x="1479" y="315"/>
                </a:cubicBezTo>
                <a:cubicBezTo>
                  <a:pt x="1474" y="316"/>
                  <a:pt x="1472" y="320"/>
                  <a:pt x="1466" y="321"/>
                </a:cubicBezTo>
                <a:cubicBezTo>
                  <a:pt x="1467" y="323"/>
                  <a:pt x="1468" y="327"/>
                  <a:pt x="1470" y="328"/>
                </a:cubicBezTo>
                <a:cubicBezTo>
                  <a:pt x="1473" y="325"/>
                  <a:pt x="1469" y="324"/>
                  <a:pt x="1471" y="321"/>
                </a:cubicBezTo>
                <a:cubicBezTo>
                  <a:pt x="1472" y="325"/>
                  <a:pt x="1475" y="325"/>
                  <a:pt x="1478" y="325"/>
                </a:cubicBezTo>
                <a:cubicBezTo>
                  <a:pt x="1477" y="322"/>
                  <a:pt x="1475" y="322"/>
                  <a:pt x="1476" y="321"/>
                </a:cubicBezTo>
                <a:cubicBezTo>
                  <a:pt x="1479" y="322"/>
                  <a:pt x="1482" y="326"/>
                  <a:pt x="1486" y="324"/>
                </a:cubicBezTo>
                <a:cubicBezTo>
                  <a:pt x="1484" y="319"/>
                  <a:pt x="1499" y="320"/>
                  <a:pt x="1503" y="311"/>
                </a:cubicBezTo>
                <a:cubicBezTo>
                  <a:pt x="1504" y="314"/>
                  <a:pt x="1505" y="315"/>
                  <a:pt x="1507" y="315"/>
                </a:cubicBezTo>
                <a:cubicBezTo>
                  <a:pt x="1502" y="305"/>
                  <a:pt x="1510" y="316"/>
                  <a:pt x="1510" y="311"/>
                </a:cubicBezTo>
                <a:cubicBezTo>
                  <a:pt x="1507" y="311"/>
                  <a:pt x="1510" y="306"/>
                  <a:pt x="1507" y="303"/>
                </a:cubicBezTo>
                <a:cubicBezTo>
                  <a:pt x="1505" y="303"/>
                  <a:pt x="1505" y="309"/>
                  <a:pt x="1503" y="305"/>
                </a:cubicBezTo>
                <a:cubicBezTo>
                  <a:pt x="1503" y="304"/>
                  <a:pt x="1502" y="303"/>
                  <a:pt x="1502" y="302"/>
                </a:cubicBezTo>
                <a:cubicBezTo>
                  <a:pt x="1506" y="302"/>
                  <a:pt x="1506" y="302"/>
                  <a:pt x="1507" y="298"/>
                </a:cubicBezTo>
                <a:cubicBezTo>
                  <a:pt x="1508" y="305"/>
                  <a:pt x="1513" y="316"/>
                  <a:pt x="1515" y="309"/>
                </a:cubicBezTo>
                <a:cubicBezTo>
                  <a:pt x="1514" y="309"/>
                  <a:pt x="1512" y="309"/>
                  <a:pt x="1512" y="307"/>
                </a:cubicBezTo>
                <a:cubicBezTo>
                  <a:pt x="1516" y="310"/>
                  <a:pt x="1519" y="307"/>
                  <a:pt x="1519" y="303"/>
                </a:cubicBezTo>
                <a:cubicBezTo>
                  <a:pt x="1518" y="309"/>
                  <a:pt x="1520" y="310"/>
                  <a:pt x="1517" y="315"/>
                </a:cubicBezTo>
                <a:cubicBezTo>
                  <a:pt x="1519" y="315"/>
                  <a:pt x="1520" y="316"/>
                  <a:pt x="1522" y="315"/>
                </a:cubicBezTo>
                <a:cubicBezTo>
                  <a:pt x="1521" y="312"/>
                  <a:pt x="1520" y="310"/>
                  <a:pt x="1519" y="307"/>
                </a:cubicBezTo>
                <a:cubicBezTo>
                  <a:pt x="1522" y="307"/>
                  <a:pt x="1521" y="305"/>
                  <a:pt x="1523" y="304"/>
                </a:cubicBezTo>
                <a:cubicBezTo>
                  <a:pt x="1524" y="307"/>
                  <a:pt x="1525" y="312"/>
                  <a:pt x="1527" y="310"/>
                </a:cubicBezTo>
                <a:cubicBezTo>
                  <a:pt x="1526" y="305"/>
                  <a:pt x="1526" y="297"/>
                  <a:pt x="1522" y="297"/>
                </a:cubicBezTo>
                <a:cubicBezTo>
                  <a:pt x="1523" y="299"/>
                  <a:pt x="1522" y="300"/>
                  <a:pt x="1519" y="301"/>
                </a:cubicBezTo>
                <a:cubicBezTo>
                  <a:pt x="1519" y="294"/>
                  <a:pt x="1519" y="297"/>
                  <a:pt x="1517" y="300"/>
                </a:cubicBezTo>
                <a:cubicBezTo>
                  <a:pt x="1516" y="297"/>
                  <a:pt x="1515" y="295"/>
                  <a:pt x="1514" y="294"/>
                </a:cubicBezTo>
                <a:cubicBezTo>
                  <a:pt x="1516" y="296"/>
                  <a:pt x="1519" y="291"/>
                  <a:pt x="1523" y="291"/>
                </a:cubicBezTo>
                <a:cubicBezTo>
                  <a:pt x="1514" y="286"/>
                  <a:pt x="1506" y="294"/>
                  <a:pt x="1502" y="298"/>
                </a:cubicBezTo>
                <a:cubicBezTo>
                  <a:pt x="1503" y="298"/>
                  <a:pt x="1502" y="296"/>
                  <a:pt x="1501" y="294"/>
                </a:cubicBezTo>
                <a:close/>
                <a:moveTo>
                  <a:pt x="1458" y="315"/>
                </a:moveTo>
                <a:cubicBezTo>
                  <a:pt x="1455" y="311"/>
                  <a:pt x="1459" y="312"/>
                  <a:pt x="1461" y="311"/>
                </a:cubicBezTo>
                <a:cubicBezTo>
                  <a:pt x="1459" y="303"/>
                  <a:pt x="1458" y="311"/>
                  <a:pt x="1454" y="308"/>
                </a:cubicBezTo>
                <a:cubicBezTo>
                  <a:pt x="1455" y="312"/>
                  <a:pt x="1454" y="316"/>
                  <a:pt x="1458" y="315"/>
                </a:cubicBezTo>
                <a:close/>
                <a:moveTo>
                  <a:pt x="1466" y="306"/>
                </a:moveTo>
                <a:cubicBezTo>
                  <a:pt x="1467" y="307"/>
                  <a:pt x="1467" y="309"/>
                  <a:pt x="1468" y="310"/>
                </a:cubicBezTo>
                <a:cubicBezTo>
                  <a:pt x="1471" y="305"/>
                  <a:pt x="1473" y="312"/>
                  <a:pt x="1474" y="308"/>
                </a:cubicBezTo>
                <a:cubicBezTo>
                  <a:pt x="1473" y="308"/>
                  <a:pt x="1473" y="307"/>
                  <a:pt x="1473" y="305"/>
                </a:cubicBezTo>
                <a:cubicBezTo>
                  <a:pt x="1470" y="304"/>
                  <a:pt x="1469" y="303"/>
                  <a:pt x="1466" y="306"/>
                </a:cubicBezTo>
                <a:close/>
                <a:moveTo>
                  <a:pt x="1349" y="356"/>
                </a:moveTo>
                <a:cubicBezTo>
                  <a:pt x="1348" y="354"/>
                  <a:pt x="1350" y="346"/>
                  <a:pt x="1345" y="348"/>
                </a:cubicBezTo>
                <a:cubicBezTo>
                  <a:pt x="1348" y="353"/>
                  <a:pt x="1345" y="356"/>
                  <a:pt x="1349" y="356"/>
                </a:cubicBezTo>
                <a:close/>
                <a:moveTo>
                  <a:pt x="1449" y="338"/>
                </a:moveTo>
                <a:cubicBezTo>
                  <a:pt x="1449" y="334"/>
                  <a:pt x="1445" y="322"/>
                  <a:pt x="1442" y="321"/>
                </a:cubicBezTo>
                <a:cubicBezTo>
                  <a:pt x="1445" y="326"/>
                  <a:pt x="1446" y="336"/>
                  <a:pt x="1449" y="338"/>
                </a:cubicBezTo>
                <a:close/>
                <a:moveTo>
                  <a:pt x="1453" y="337"/>
                </a:moveTo>
                <a:cubicBezTo>
                  <a:pt x="1452" y="333"/>
                  <a:pt x="1449" y="319"/>
                  <a:pt x="1446" y="319"/>
                </a:cubicBezTo>
                <a:cubicBezTo>
                  <a:pt x="1449" y="325"/>
                  <a:pt x="1450" y="335"/>
                  <a:pt x="1453" y="337"/>
                </a:cubicBezTo>
                <a:close/>
                <a:moveTo>
                  <a:pt x="1461" y="334"/>
                </a:moveTo>
                <a:cubicBezTo>
                  <a:pt x="1459" y="331"/>
                  <a:pt x="1456" y="316"/>
                  <a:pt x="1455" y="320"/>
                </a:cubicBezTo>
                <a:cubicBezTo>
                  <a:pt x="1458" y="326"/>
                  <a:pt x="1457" y="335"/>
                  <a:pt x="1461" y="334"/>
                </a:cubicBezTo>
                <a:close/>
                <a:moveTo>
                  <a:pt x="1467" y="325"/>
                </a:moveTo>
                <a:cubicBezTo>
                  <a:pt x="1465" y="326"/>
                  <a:pt x="1465" y="317"/>
                  <a:pt x="1462" y="319"/>
                </a:cubicBezTo>
                <a:cubicBezTo>
                  <a:pt x="1463" y="323"/>
                  <a:pt x="1464" y="326"/>
                  <a:pt x="1464" y="328"/>
                </a:cubicBezTo>
                <a:cubicBezTo>
                  <a:pt x="1466" y="326"/>
                  <a:pt x="1467" y="328"/>
                  <a:pt x="1467" y="325"/>
                </a:cubicBezTo>
                <a:close/>
                <a:moveTo>
                  <a:pt x="1432" y="340"/>
                </a:moveTo>
                <a:cubicBezTo>
                  <a:pt x="1431" y="340"/>
                  <a:pt x="1430" y="340"/>
                  <a:pt x="1430" y="342"/>
                </a:cubicBezTo>
                <a:cubicBezTo>
                  <a:pt x="1432" y="344"/>
                  <a:pt x="1435" y="342"/>
                  <a:pt x="1433" y="337"/>
                </a:cubicBezTo>
                <a:cubicBezTo>
                  <a:pt x="1430" y="339"/>
                  <a:pt x="1428" y="333"/>
                  <a:pt x="1425" y="334"/>
                </a:cubicBezTo>
                <a:cubicBezTo>
                  <a:pt x="1425" y="336"/>
                  <a:pt x="1424" y="337"/>
                  <a:pt x="1426" y="340"/>
                </a:cubicBezTo>
                <a:cubicBezTo>
                  <a:pt x="1428" y="340"/>
                  <a:pt x="1431" y="336"/>
                  <a:pt x="1432" y="340"/>
                </a:cubicBezTo>
                <a:close/>
                <a:moveTo>
                  <a:pt x="1221" y="413"/>
                </a:moveTo>
                <a:cubicBezTo>
                  <a:pt x="1222" y="417"/>
                  <a:pt x="1228" y="414"/>
                  <a:pt x="1226" y="409"/>
                </a:cubicBezTo>
                <a:cubicBezTo>
                  <a:pt x="1214" y="413"/>
                  <a:pt x="1207" y="413"/>
                  <a:pt x="1196" y="420"/>
                </a:cubicBezTo>
                <a:cubicBezTo>
                  <a:pt x="1203" y="422"/>
                  <a:pt x="1218" y="420"/>
                  <a:pt x="1221" y="413"/>
                </a:cubicBezTo>
                <a:close/>
                <a:moveTo>
                  <a:pt x="1396" y="374"/>
                </a:moveTo>
                <a:cubicBezTo>
                  <a:pt x="1397" y="376"/>
                  <a:pt x="1397" y="382"/>
                  <a:pt x="1400" y="379"/>
                </a:cubicBezTo>
                <a:cubicBezTo>
                  <a:pt x="1398" y="374"/>
                  <a:pt x="1396" y="371"/>
                  <a:pt x="1397" y="367"/>
                </a:cubicBezTo>
                <a:cubicBezTo>
                  <a:pt x="1399" y="369"/>
                  <a:pt x="1399" y="376"/>
                  <a:pt x="1401" y="375"/>
                </a:cubicBezTo>
                <a:cubicBezTo>
                  <a:pt x="1400" y="370"/>
                  <a:pt x="1399" y="365"/>
                  <a:pt x="1396" y="362"/>
                </a:cubicBezTo>
                <a:cubicBezTo>
                  <a:pt x="1395" y="370"/>
                  <a:pt x="1383" y="366"/>
                  <a:pt x="1380" y="373"/>
                </a:cubicBezTo>
                <a:cubicBezTo>
                  <a:pt x="1375" y="368"/>
                  <a:pt x="1366" y="387"/>
                  <a:pt x="1359" y="381"/>
                </a:cubicBezTo>
                <a:cubicBezTo>
                  <a:pt x="1358" y="384"/>
                  <a:pt x="1360" y="388"/>
                  <a:pt x="1357" y="389"/>
                </a:cubicBezTo>
                <a:cubicBezTo>
                  <a:pt x="1354" y="385"/>
                  <a:pt x="1353" y="388"/>
                  <a:pt x="1352" y="391"/>
                </a:cubicBezTo>
                <a:cubicBezTo>
                  <a:pt x="1351" y="390"/>
                  <a:pt x="1351" y="388"/>
                  <a:pt x="1350" y="388"/>
                </a:cubicBezTo>
                <a:cubicBezTo>
                  <a:pt x="1354" y="400"/>
                  <a:pt x="1361" y="384"/>
                  <a:pt x="1365" y="391"/>
                </a:cubicBezTo>
                <a:cubicBezTo>
                  <a:pt x="1369" y="400"/>
                  <a:pt x="1369" y="405"/>
                  <a:pt x="1373" y="408"/>
                </a:cubicBezTo>
                <a:cubicBezTo>
                  <a:pt x="1372" y="401"/>
                  <a:pt x="1365" y="394"/>
                  <a:pt x="1366" y="387"/>
                </a:cubicBezTo>
                <a:cubicBezTo>
                  <a:pt x="1367" y="387"/>
                  <a:pt x="1368" y="387"/>
                  <a:pt x="1368" y="387"/>
                </a:cubicBezTo>
                <a:cubicBezTo>
                  <a:pt x="1370" y="391"/>
                  <a:pt x="1371" y="395"/>
                  <a:pt x="1372" y="399"/>
                </a:cubicBezTo>
                <a:cubicBezTo>
                  <a:pt x="1374" y="398"/>
                  <a:pt x="1376" y="397"/>
                  <a:pt x="1377" y="401"/>
                </a:cubicBezTo>
                <a:cubicBezTo>
                  <a:pt x="1379" y="399"/>
                  <a:pt x="1380" y="393"/>
                  <a:pt x="1380" y="399"/>
                </a:cubicBezTo>
                <a:cubicBezTo>
                  <a:pt x="1383" y="397"/>
                  <a:pt x="1382" y="394"/>
                  <a:pt x="1386" y="397"/>
                </a:cubicBezTo>
                <a:cubicBezTo>
                  <a:pt x="1388" y="396"/>
                  <a:pt x="1384" y="390"/>
                  <a:pt x="1386" y="389"/>
                </a:cubicBezTo>
                <a:cubicBezTo>
                  <a:pt x="1387" y="392"/>
                  <a:pt x="1388" y="399"/>
                  <a:pt x="1390" y="399"/>
                </a:cubicBezTo>
                <a:cubicBezTo>
                  <a:pt x="1388" y="393"/>
                  <a:pt x="1389" y="388"/>
                  <a:pt x="1383" y="388"/>
                </a:cubicBezTo>
                <a:cubicBezTo>
                  <a:pt x="1381" y="390"/>
                  <a:pt x="1384" y="394"/>
                  <a:pt x="1380" y="394"/>
                </a:cubicBezTo>
                <a:cubicBezTo>
                  <a:pt x="1380" y="388"/>
                  <a:pt x="1379" y="392"/>
                  <a:pt x="1377" y="387"/>
                </a:cubicBezTo>
                <a:cubicBezTo>
                  <a:pt x="1379" y="386"/>
                  <a:pt x="1380" y="391"/>
                  <a:pt x="1382" y="389"/>
                </a:cubicBezTo>
                <a:cubicBezTo>
                  <a:pt x="1384" y="386"/>
                  <a:pt x="1379" y="383"/>
                  <a:pt x="1381" y="382"/>
                </a:cubicBezTo>
                <a:cubicBezTo>
                  <a:pt x="1384" y="385"/>
                  <a:pt x="1383" y="383"/>
                  <a:pt x="1387" y="383"/>
                </a:cubicBezTo>
                <a:cubicBezTo>
                  <a:pt x="1386" y="378"/>
                  <a:pt x="1392" y="378"/>
                  <a:pt x="1391" y="374"/>
                </a:cubicBezTo>
                <a:cubicBezTo>
                  <a:pt x="1394" y="379"/>
                  <a:pt x="1388" y="377"/>
                  <a:pt x="1391" y="382"/>
                </a:cubicBezTo>
                <a:cubicBezTo>
                  <a:pt x="1395" y="381"/>
                  <a:pt x="1393" y="375"/>
                  <a:pt x="1396" y="374"/>
                </a:cubicBezTo>
                <a:close/>
                <a:moveTo>
                  <a:pt x="1405" y="377"/>
                </a:moveTo>
                <a:cubicBezTo>
                  <a:pt x="1404" y="371"/>
                  <a:pt x="1405" y="364"/>
                  <a:pt x="1399" y="363"/>
                </a:cubicBezTo>
                <a:cubicBezTo>
                  <a:pt x="1405" y="367"/>
                  <a:pt x="1399" y="376"/>
                  <a:pt x="1405" y="377"/>
                </a:cubicBezTo>
                <a:close/>
                <a:moveTo>
                  <a:pt x="1237" y="437"/>
                </a:moveTo>
                <a:cubicBezTo>
                  <a:pt x="1235" y="431"/>
                  <a:pt x="1235" y="428"/>
                  <a:pt x="1231" y="424"/>
                </a:cubicBezTo>
                <a:cubicBezTo>
                  <a:pt x="1235" y="431"/>
                  <a:pt x="1233" y="436"/>
                  <a:pt x="1237" y="437"/>
                </a:cubicBezTo>
                <a:close/>
                <a:moveTo>
                  <a:pt x="1260" y="438"/>
                </a:moveTo>
                <a:cubicBezTo>
                  <a:pt x="1259" y="434"/>
                  <a:pt x="1260" y="431"/>
                  <a:pt x="1256" y="431"/>
                </a:cubicBezTo>
                <a:cubicBezTo>
                  <a:pt x="1260" y="437"/>
                  <a:pt x="1255" y="437"/>
                  <a:pt x="1257" y="442"/>
                </a:cubicBezTo>
                <a:cubicBezTo>
                  <a:pt x="1260" y="439"/>
                  <a:pt x="1257" y="438"/>
                  <a:pt x="1261" y="442"/>
                </a:cubicBezTo>
                <a:cubicBezTo>
                  <a:pt x="1260" y="436"/>
                  <a:pt x="1277" y="446"/>
                  <a:pt x="1275" y="434"/>
                </a:cubicBezTo>
                <a:cubicBezTo>
                  <a:pt x="1271" y="432"/>
                  <a:pt x="1267" y="436"/>
                  <a:pt x="1265" y="434"/>
                </a:cubicBezTo>
                <a:cubicBezTo>
                  <a:pt x="1266" y="428"/>
                  <a:pt x="1269" y="430"/>
                  <a:pt x="1266" y="422"/>
                </a:cubicBezTo>
                <a:cubicBezTo>
                  <a:pt x="1270" y="428"/>
                  <a:pt x="1273" y="433"/>
                  <a:pt x="1278" y="435"/>
                </a:cubicBezTo>
                <a:cubicBezTo>
                  <a:pt x="1283" y="429"/>
                  <a:pt x="1288" y="433"/>
                  <a:pt x="1291" y="430"/>
                </a:cubicBezTo>
                <a:cubicBezTo>
                  <a:pt x="1290" y="428"/>
                  <a:pt x="1289" y="425"/>
                  <a:pt x="1287" y="425"/>
                </a:cubicBezTo>
                <a:cubicBezTo>
                  <a:pt x="1288" y="427"/>
                  <a:pt x="1277" y="435"/>
                  <a:pt x="1273" y="428"/>
                </a:cubicBezTo>
                <a:cubicBezTo>
                  <a:pt x="1276" y="428"/>
                  <a:pt x="1271" y="413"/>
                  <a:pt x="1271" y="417"/>
                </a:cubicBezTo>
                <a:cubicBezTo>
                  <a:pt x="1271" y="420"/>
                  <a:pt x="1274" y="425"/>
                  <a:pt x="1272" y="425"/>
                </a:cubicBezTo>
                <a:cubicBezTo>
                  <a:pt x="1271" y="425"/>
                  <a:pt x="1271" y="426"/>
                  <a:pt x="1270" y="426"/>
                </a:cubicBezTo>
                <a:cubicBezTo>
                  <a:pt x="1269" y="422"/>
                  <a:pt x="1270" y="419"/>
                  <a:pt x="1266" y="419"/>
                </a:cubicBezTo>
                <a:cubicBezTo>
                  <a:pt x="1267" y="421"/>
                  <a:pt x="1265" y="421"/>
                  <a:pt x="1264" y="421"/>
                </a:cubicBezTo>
                <a:cubicBezTo>
                  <a:pt x="1264" y="423"/>
                  <a:pt x="1265" y="426"/>
                  <a:pt x="1264" y="426"/>
                </a:cubicBezTo>
                <a:cubicBezTo>
                  <a:pt x="1263" y="421"/>
                  <a:pt x="1256" y="422"/>
                  <a:pt x="1256" y="426"/>
                </a:cubicBezTo>
                <a:cubicBezTo>
                  <a:pt x="1256" y="426"/>
                  <a:pt x="1257" y="426"/>
                  <a:pt x="1257" y="427"/>
                </a:cubicBezTo>
                <a:cubicBezTo>
                  <a:pt x="1258" y="427"/>
                  <a:pt x="1259" y="428"/>
                  <a:pt x="1260" y="428"/>
                </a:cubicBezTo>
                <a:cubicBezTo>
                  <a:pt x="1259" y="426"/>
                  <a:pt x="1259" y="424"/>
                  <a:pt x="1261" y="424"/>
                </a:cubicBezTo>
                <a:cubicBezTo>
                  <a:pt x="1262" y="430"/>
                  <a:pt x="1264" y="436"/>
                  <a:pt x="1260" y="438"/>
                </a:cubicBezTo>
                <a:close/>
                <a:moveTo>
                  <a:pt x="1182" y="460"/>
                </a:moveTo>
                <a:cubicBezTo>
                  <a:pt x="1179" y="460"/>
                  <a:pt x="1179" y="454"/>
                  <a:pt x="1176" y="457"/>
                </a:cubicBezTo>
                <a:cubicBezTo>
                  <a:pt x="1178" y="460"/>
                  <a:pt x="1173" y="463"/>
                  <a:pt x="1177" y="465"/>
                </a:cubicBezTo>
                <a:cubicBezTo>
                  <a:pt x="1175" y="457"/>
                  <a:pt x="1182" y="462"/>
                  <a:pt x="1182" y="460"/>
                </a:cubicBezTo>
                <a:close/>
                <a:moveTo>
                  <a:pt x="1173" y="466"/>
                </a:moveTo>
                <a:cubicBezTo>
                  <a:pt x="1172" y="464"/>
                  <a:pt x="1169" y="452"/>
                  <a:pt x="1169" y="458"/>
                </a:cubicBezTo>
                <a:cubicBezTo>
                  <a:pt x="1174" y="467"/>
                  <a:pt x="1170" y="468"/>
                  <a:pt x="1174" y="474"/>
                </a:cubicBezTo>
                <a:cubicBezTo>
                  <a:pt x="1179" y="468"/>
                  <a:pt x="1200" y="469"/>
                  <a:pt x="1202" y="458"/>
                </a:cubicBezTo>
                <a:cubicBezTo>
                  <a:pt x="1194" y="458"/>
                  <a:pt x="1185" y="471"/>
                  <a:pt x="1186" y="462"/>
                </a:cubicBezTo>
                <a:cubicBezTo>
                  <a:pt x="1181" y="465"/>
                  <a:pt x="1179" y="465"/>
                  <a:pt x="1173" y="466"/>
                </a:cubicBezTo>
                <a:close/>
                <a:moveTo>
                  <a:pt x="1340" y="410"/>
                </a:moveTo>
                <a:cubicBezTo>
                  <a:pt x="1341" y="407"/>
                  <a:pt x="1338" y="401"/>
                  <a:pt x="1339" y="397"/>
                </a:cubicBezTo>
                <a:cubicBezTo>
                  <a:pt x="1337" y="398"/>
                  <a:pt x="1336" y="398"/>
                  <a:pt x="1334" y="398"/>
                </a:cubicBezTo>
                <a:cubicBezTo>
                  <a:pt x="1339" y="403"/>
                  <a:pt x="1335" y="411"/>
                  <a:pt x="1340" y="410"/>
                </a:cubicBezTo>
                <a:close/>
                <a:moveTo>
                  <a:pt x="1353" y="405"/>
                </a:moveTo>
                <a:cubicBezTo>
                  <a:pt x="1353" y="405"/>
                  <a:pt x="1352" y="406"/>
                  <a:pt x="1352" y="404"/>
                </a:cubicBezTo>
                <a:cubicBezTo>
                  <a:pt x="1353" y="404"/>
                  <a:pt x="1354" y="403"/>
                  <a:pt x="1355" y="403"/>
                </a:cubicBezTo>
                <a:cubicBezTo>
                  <a:pt x="1354" y="400"/>
                  <a:pt x="1353" y="398"/>
                  <a:pt x="1351" y="398"/>
                </a:cubicBezTo>
                <a:cubicBezTo>
                  <a:pt x="1351" y="400"/>
                  <a:pt x="1352" y="402"/>
                  <a:pt x="1351" y="403"/>
                </a:cubicBezTo>
                <a:cubicBezTo>
                  <a:pt x="1350" y="401"/>
                  <a:pt x="1349" y="401"/>
                  <a:pt x="1348" y="400"/>
                </a:cubicBezTo>
                <a:cubicBezTo>
                  <a:pt x="1349" y="402"/>
                  <a:pt x="1349" y="404"/>
                  <a:pt x="1350" y="406"/>
                </a:cubicBezTo>
                <a:cubicBezTo>
                  <a:pt x="1352" y="405"/>
                  <a:pt x="1354" y="408"/>
                  <a:pt x="1353" y="405"/>
                </a:cubicBezTo>
                <a:close/>
                <a:moveTo>
                  <a:pt x="1245" y="448"/>
                </a:moveTo>
                <a:cubicBezTo>
                  <a:pt x="1242" y="441"/>
                  <a:pt x="1246" y="443"/>
                  <a:pt x="1248" y="445"/>
                </a:cubicBezTo>
                <a:cubicBezTo>
                  <a:pt x="1247" y="443"/>
                  <a:pt x="1246" y="436"/>
                  <a:pt x="1244" y="437"/>
                </a:cubicBezTo>
                <a:cubicBezTo>
                  <a:pt x="1246" y="443"/>
                  <a:pt x="1238" y="443"/>
                  <a:pt x="1245" y="448"/>
                </a:cubicBezTo>
                <a:close/>
                <a:moveTo>
                  <a:pt x="1252" y="446"/>
                </a:moveTo>
                <a:cubicBezTo>
                  <a:pt x="1250" y="440"/>
                  <a:pt x="1251" y="438"/>
                  <a:pt x="1247" y="435"/>
                </a:cubicBezTo>
                <a:cubicBezTo>
                  <a:pt x="1249" y="440"/>
                  <a:pt x="1247" y="446"/>
                  <a:pt x="1252" y="446"/>
                </a:cubicBezTo>
                <a:close/>
                <a:moveTo>
                  <a:pt x="1343" y="406"/>
                </a:moveTo>
                <a:cubicBezTo>
                  <a:pt x="1344" y="408"/>
                  <a:pt x="1346" y="406"/>
                  <a:pt x="1347" y="406"/>
                </a:cubicBezTo>
                <a:cubicBezTo>
                  <a:pt x="1345" y="399"/>
                  <a:pt x="1344" y="405"/>
                  <a:pt x="1342" y="403"/>
                </a:cubicBezTo>
                <a:cubicBezTo>
                  <a:pt x="1342" y="404"/>
                  <a:pt x="1342" y="405"/>
                  <a:pt x="1343" y="406"/>
                </a:cubicBezTo>
                <a:close/>
                <a:moveTo>
                  <a:pt x="1480" y="366"/>
                </a:moveTo>
                <a:cubicBezTo>
                  <a:pt x="1485" y="367"/>
                  <a:pt x="1479" y="361"/>
                  <a:pt x="1482" y="361"/>
                </a:cubicBezTo>
                <a:cubicBezTo>
                  <a:pt x="1483" y="360"/>
                  <a:pt x="1485" y="362"/>
                  <a:pt x="1485" y="360"/>
                </a:cubicBezTo>
                <a:cubicBezTo>
                  <a:pt x="1483" y="360"/>
                  <a:pt x="1482" y="358"/>
                  <a:pt x="1481" y="354"/>
                </a:cubicBezTo>
                <a:cubicBezTo>
                  <a:pt x="1480" y="355"/>
                  <a:pt x="1479" y="355"/>
                  <a:pt x="1478" y="355"/>
                </a:cubicBezTo>
                <a:cubicBezTo>
                  <a:pt x="1480" y="360"/>
                  <a:pt x="1478" y="362"/>
                  <a:pt x="1480" y="366"/>
                </a:cubicBezTo>
                <a:close/>
                <a:moveTo>
                  <a:pt x="1225" y="453"/>
                </a:moveTo>
                <a:cubicBezTo>
                  <a:pt x="1227" y="449"/>
                  <a:pt x="1230" y="451"/>
                  <a:pt x="1232" y="447"/>
                </a:cubicBezTo>
                <a:cubicBezTo>
                  <a:pt x="1230" y="449"/>
                  <a:pt x="1229" y="446"/>
                  <a:pt x="1228" y="445"/>
                </a:cubicBezTo>
                <a:cubicBezTo>
                  <a:pt x="1229" y="451"/>
                  <a:pt x="1222" y="446"/>
                  <a:pt x="1225" y="453"/>
                </a:cubicBezTo>
                <a:close/>
                <a:moveTo>
                  <a:pt x="1364" y="408"/>
                </a:moveTo>
                <a:cubicBezTo>
                  <a:pt x="1365" y="410"/>
                  <a:pt x="1365" y="414"/>
                  <a:pt x="1367" y="414"/>
                </a:cubicBezTo>
                <a:cubicBezTo>
                  <a:pt x="1364" y="407"/>
                  <a:pt x="1368" y="410"/>
                  <a:pt x="1370" y="409"/>
                </a:cubicBezTo>
                <a:cubicBezTo>
                  <a:pt x="1368" y="404"/>
                  <a:pt x="1366" y="407"/>
                  <a:pt x="1364" y="408"/>
                </a:cubicBezTo>
                <a:close/>
                <a:moveTo>
                  <a:pt x="1361" y="430"/>
                </a:moveTo>
                <a:cubicBezTo>
                  <a:pt x="1363" y="430"/>
                  <a:pt x="1369" y="431"/>
                  <a:pt x="1366" y="424"/>
                </a:cubicBezTo>
                <a:cubicBezTo>
                  <a:pt x="1364" y="425"/>
                  <a:pt x="1365" y="427"/>
                  <a:pt x="1364" y="428"/>
                </a:cubicBezTo>
                <a:cubicBezTo>
                  <a:pt x="1363" y="426"/>
                  <a:pt x="1362" y="423"/>
                  <a:pt x="1361" y="423"/>
                </a:cubicBezTo>
                <a:cubicBezTo>
                  <a:pt x="1361" y="424"/>
                  <a:pt x="1360" y="425"/>
                  <a:pt x="1360" y="423"/>
                </a:cubicBezTo>
                <a:cubicBezTo>
                  <a:pt x="1359" y="422"/>
                  <a:pt x="1359" y="421"/>
                  <a:pt x="1358" y="422"/>
                </a:cubicBezTo>
                <a:cubicBezTo>
                  <a:pt x="1359" y="425"/>
                  <a:pt x="1360" y="427"/>
                  <a:pt x="1361" y="430"/>
                </a:cubicBezTo>
                <a:close/>
                <a:moveTo>
                  <a:pt x="536" y="719"/>
                </a:moveTo>
                <a:cubicBezTo>
                  <a:pt x="535" y="720"/>
                  <a:pt x="534" y="717"/>
                  <a:pt x="533" y="717"/>
                </a:cubicBezTo>
                <a:cubicBezTo>
                  <a:pt x="533" y="718"/>
                  <a:pt x="534" y="720"/>
                  <a:pt x="533" y="721"/>
                </a:cubicBezTo>
                <a:cubicBezTo>
                  <a:pt x="532" y="720"/>
                  <a:pt x="532" y="719"/>
                  <a:pt x="531" y="719"/>
                </a:cubicBezTo>
                <a:cubicBezTo>
                  <a:pt x="534" y="721"/>
                  <a:pt x="535" y="731"/>
                  <a:pt x="535" y="727"/>
                </a:cubicBezTo>
                <a:cubicBezTo>
                  <a:pt x="536" y="725"/>
                  <a:pt x="536" y="722"/>
                  <a:pt x="536" y="719"/>
                </a:cubicBezTo>
                <a:close/>
                <a:moveTo>
                  <a:pt x="1361" y="440"/>
                </a:moveTo>
                <a:cubicBezTo>
                  <a:pt x="1365" y="439"/>
                  <a:pt x="1365" y="435"/>
                  <a:pt x="1370" y="435"/>
                </a:cubicBezTo>
                <a:cubicBezTo>
                  <a:pt x="1370" y="437"/>
                  <a:pt x="1371" y="439"/>
                  <a:pt x="1372" y="439"/>
                </a:cubicBezTo>
                <a:cubicBezTo>
                  <a:pt x="1372" y="437"/>
                  <a:pt x="1373" y="436"/>
                  <a:pt x="1371" y="433"/>
                </a:cubicBezTo>
                <a:cubicBezTo>
                  <a:pt x="1365" y="434"/>
                  <a:pt x="1362" y="434"/>
                  <a:pt x="1361" y="440"/>
                </a:cubicBezTo>
                <a:close/>
                <a:moveTo>
                  <a:pt x="1145" y="540"/>
                </a:moveTo>
                <a:cubicBezTo>
                  <a:pt x="1147" y="538"/>
                  <a:pt x="1153" y="539"/>
                  <a:pt x="1150" y="534"/>
                </a:cubicBezTo>
                <a:cubicBezTo>
                  <a:pt x="1148" y="535"/>
                  <a:pt x="1144" y="536"/>
                  <a:pt x="1145" y="540"/>
                </a:cubicBezTo>
                <a:close/>
                <a:moveTo>
                  <a:pt x="1226" y="523"/>
                </a:moveTo>
                <a:cubicBezTo>
                  <a:pt x="1225" y="525"/>
                  <a:pt x="1224" y="526"/>
                  <a:pt x="1222" y="525"/>
                </a:cubicBezTo>
                <a:cubicBezTo>
                  <a:pt x="1223" y="527"/>
                  <a:pt x="1225" y="529"/>
                  <a:pt x="1226" y="530"/>
                </a:cubicBezTo>
                <a:cubicBezTo>
                  <a:pt x="1228" y="524"/>
                  <a:pt x="1237" y="522"/>
                  <a:pt x="1240" y="517"/>
                </a:cubicBezTo>
                <a:cubicBezTo>
                  <a:pt x="1240" y="519"/>
                  <a:pt x="1241" y="521"/>
                  <a:pt x="1242" y="521"/>
                </a:cubicBezTo>
                <a:cubicBezTo>
                  <a:pt x="1242" y="519"/>
                  <a:pt x="1241" y="517"/>
                  <a:pt x="1242" y="516"/>
                </a:cubicBezTo>
                <a:cubicBezTo>
                  <a:pt x="1244" y="515"/>
                  <a:pt x="1244" y="520"/>
                  <a:pt x="1245" y="520"/>
                </a:cubicBezTo>
                <a:cubicBezTo>
                  <a:pt x="1246" y="518"/>
                  <a:pt x="1244" y="514"/>
                  <a:pt x="1247" y="514"/>
                </a:cubicBezTo>
                <a:cubicBezTo>
                  <a:pt x="1250" y="521"/>
                  <a:pt x="1255" y="515"/>
                  <a:pt x="1260" y="513"/>
                </a:cubicBezTo>
                <a:cubicBezTo>
                  <a:pt x="1257" y="506"/>
                  <a:pt x="1253" y="509"/>
                  <a:pt x="1255" y="502"/>
                </a:cubicBezTo>
                <a:cubicBezTo>
                  <a:pt x="1250" y="501"/>
                  <a:pt x="1246" y="501"/>
                  <a:pt x="1243" y="507"/>
                </a:cubicBezTo>
                <a:cubicBezTo>
                  <a:pt x="1246" y="508"/>
                  <a:pt x="1248" y="507"/>
                  <a:pt x="1250" y="510"/>
                </a:cubicBezTo>
                <a:cubicBezTo>
                  <a:pt x="1246" y="511"/>
                  <a:pt x="1246" y="509"/>
                  <a:pt x="1245" y="513"/>
                </a:cubicBezTo>
                <a:cubicBezTo>
                  <a:pt x="1241" y="510"/>
                  <a:pt x="1227" y="519"/>
                  <a:pt x="1221" y="522"/>
                </a:cubicBezTo>
                <a:cubicBezTo>
                  <a:pt x="1222" y="523"/>
                  <a:pt x="1225" y="520"/>
                  <a:pt x="1226" y="523"/>
                </a:cubicBezTo>
                <a:close/>
                <a:moveTo>
                  <a:pt x="1155" y="565"/>
                </a:moveTo>
                <a:cubicBezTo>
                  <a:pt x="1162" y="568"/>
                  <a:pt x="1177" y="565"/>
                  <a:pt x="1181" y="557"/>
                </a:cubicBezTo>
                <a:cubicBezTo>
                  <a:pt x="1174" y="558"/>
                  <a:pt x="1165" y="557"/>
                  <a:pt x="1160" y="561"/>
                </a:cubicBezTo>
                <a:cubicBezTo>
                  <a:pt x="1162" y="557"/>
                  <a:pt x="1157" y="555"/>
                  <a:pt x="1160" y="551"/>
                </a:cubicBezTo>
                <a:cubicBezTo>
                  <a:pt x="1158" y="553"/>
                  <a:pt x="1152" y="552"/>
                  <a:pt x="1153" y="555"/>
                </a:cubicBezTo>
                <a:cubicBezTo>
                  <a:pt x="1156" y="558"/>
                  <a:pt x="1156" y="552"/>
                  <a:pt x="1158" y="555"/>
                </a:cubicBezTo>
                <a:cubicBezTo>
                  <a:pt x="1158" y="557"/>
                  <a:pt x="1159" y="558"/>
                  <a:pt x="1159" y="560"/>
                </a:cubicBezTo>
                <a:cubicBezTo>
                  <a:pt x="1157" y="560"/>
                  <a:pt x="1154" y="561"/>
                  <a:pt x="1155" y="565"/>
                </a:cubicBezTo>
                <a:close/>
                <a:moveTo>
                  <a:pt x="1175" y="546"/>
                </a:moveTo>
                <a:cubicBezTo>
                  <a:pt x="1173" y="548"/>
                  <a:pt x="1166" y="547"/>
                  <a:pt x="1167" y="550"/>
                </a:cubicBezTo>
                <a:cubicBezTo>
                  <a:pt x="1170" y="549"/>
                  <a:pt x="1175" y="552"/>
                  <a:pt x="1175" y="546"/>
                </a:cubicBezTo>
                <a:close/>
                <a:moveTo>
                  <a:pt x="1094" y="581"/>
                </a:moveTo>
                <a:cubicBezTo>
                  <a:pt x="1097" y="579"/>
                  <a:pt x="1104" y="579"/>
                  <a:pt x="1105" y="575"/>
                </a:cubicBezTo>
                <a:cubicBezTo>
                  <a:pt x="1101" y="572"/>
                  <a:pt x="1093" y="575"/>
                  <a:pt x="1094" y="581"/>
                </a:cubicBezTo>
                <a:close/>
                <a:moveTo>
                  <a:pt x="416" y="820"/>
                </a:moveTo>
                <a:cubicBezTo>
                  <a:pt x="419" y="823"/>
                  <a:pt x="422" y="813"/>
                  <a:pt x="418" y="812"/>
                </a:cubicBezTo>
                <a:cubicBezTo>
                  <a:pt x="418" y="815"/>
                  <a:pt x="415" y="816"/>
                  <a:pt x="416" y="820"/>
                </a:cubicBezTo>
                <a:close/>
                <a:moveTo>
                  <a:pt x="526" y="783"/>
                </a:moveTo>
                <a:cubicBezTo>
                  <a:pt x="528" y="782"/>
                  <a:pt x="530" y="781"/>
                  <a:pt x="530" y="778"/>
                </a:cubicBezTo>
                <a:cubicBezTo>
                  <a:pt x="529" y="779"/>
                  <a:pt x="526" y="780"/>
                  <a:pt x="525" y="778"/>
                </a:cubicBezTo>
                <a:cubicBezTo>
                  <a:pt x="527" y="778"/>
                  <a:pt x="526" y="776"/>
                  <a:pt x="524" y="777"/>
                </a:cubicBezTo>
                <a:cubicBezTo>
                  <a:pt x="525" y="779"/>
                  <a:pt x="525" y="781"/>
                  <a:pt x="526" y="783"/>
                </a:cubicBezTo>
                <a:close/>
                <a:moveTo>
                  <a:pt x="1210" y="544"/>
                </a:moveTo>
                <a:cubicBezTo>
                  <a:pt x="1209" y="547"/>
                  <a:pt x="1206" y="548"/>
                  <a:pt x="1203" y="549"/>
                </a:cubicBezTo>
                <a:cubicBezTo>
                  <a:pt x="1203" y="547"/>
                  <a:pt x="1201" y="544"/>
                  <a:pt x="1201" y="547"/>
                </a:cubicBezTo>
                <a:cubicBezTo>
                  <a:pt x="1202" y="551"/>
                  <a:pt x="1204" y="554"/>
                  <a:pt x="1206" y="554"/>
                </a:cubicBezTo>
                <a:cubicBezTo>
                  <a:pt x="1206" y="550"/>
                  <a:pt x="1209" y="552"/>
                  <a:pt x="1213" y="553"/>
                </a:cubicBezTo>
                <a:cubicBezTo>
                  <a:pt x="1210" y="548"/>
                  <a:pt x="1215" y="549"/>
                  <a:pt x="1215" y="545"/>
                </a:cubicBezTo>
                <a:cubicBezTo>
                  <a:pt x="1211" y="546"/>
                  <a:pt x="1211" y="550"/>
                  <a:pt x="1210" y="544"/>
                </a:cubicBezTo>
                <a:close/>
                <a:moveTo>
                  <a:pt x="574" y="767"/>
                </a:moveTo>
                <a:cubicBezTo>
                  <a:pt x="577" y="774"/>
                  <a:pt x="583" y="768"/>
                  <a:pt x="584" y="763"/>
                </a:cubicBezTo>
                <a:cubicBezTo>
                  <a:pt x="580" y="766"/>
                  <a:pt x="578" y="767"/>
                  <a:pt x="574" y="767"/>
                </a:cubicBezTo>
                <a:close/>
                <a:moveTo>
                  <a:pt x="1218" y="550"/>
                </a:moveTo>
                <a:cubicBezTo>
                  <a:pt x="1221" y="548"/>
                  <a:pt x="1223" y="546"/>
                  <a:pt x="1222" y="543"/>
                </a:cubicBezTo>
                <a:cubicBezTo>
                  <a:pt x="1220" y="547"/>
                  <a:pt x="1215" y="542"/>
                  <a:pt x="1218" y="550"/>
                </a:cubicBezTo>
                <a:close/>
                <a:moveTo>
                  <a:pt x="1196" y="557"/>
                </a:moveTo>
                <a:cubicBezTo>
                  <a:pt x="1195" y="559"/>
                  <a:pt x="1192" y="560"/>
                  <a:pt x="1187" y="562"/>
                </a:cubicBezTo>
                <a:cubicBezTo>
                  <a:pt x="1188" y="568"/>
                  <a:pt x="1192" y="561"/>
                  <a:pt x="1193" y="565"/>
                </a:cubicBezTo>
                <a:cubicBezTo>
                  <a:pt x="1191" y="574"/>
                  <a:pt x="1174" y="570"/>
                  <a:pt x="1173" y="575"/>
                </a:cubicBezTo>
                <a:cubicBezTo>
                  <a:pt x="1173" y="573"/>
                  <a:pt x="1173" y="572"/>
                  <a:pt x="1172" y="569"/>
                </a:cubicBezTo>
                <a:cubicBezTo>
                  <a:pt x="1169" y="571"/>
                  <a:pt x="1167" y="579"/>
                  <a:pt x="1172" y="582"/>
                </a:cubicBezTo>
                <a:cubicBezTo>
                  <a:pt x="1169" y="573"/>
                  <a:pt x="1182" y="578"/>
                  <a:pt x="1185" y="573"/>
                </a:cubicBezTo>
                <a:cubicBezTo>
                  <a:pt x="1184" y="577"/>
                  <a:pt x="1186" y="574"/>
                  <a:pt x="1188" y="577"/>
                </a:cubicBezTo>
                <a:cubicBezTo>
                  <a:pt x="1192" y="575"/>
                  <a:pt x="1190" y="572"/>
                  <a:pt x="1190" y="571"/>
                </a:cubicBezTo>
                <a:cubicBezTo>
                  <a:pt x="1192" y="570"/>
                  <a:pt x="1193" y="574"/>
                  <a:pt x="1195" y="573"/>
                </a:cubicBezTo>
                <a:cubicBezTo>
                  <a:pt x="1194" y="570"/>
                  <a:pt x="1192" y="569"/>
                  <a:pt x="1193" y="568"/>
                </a:cubicBezTo>
                <a:cubicBezTo>
                  <a:pt x="1195" y="567"/>
                  <a:pt x="1195" y="575"/>
                  <a:pt x="1198" y="571"/>
                </a:cubicBezTo>
                <a:cubicBezTo>
                  <a:pt x="1198" y="567"/>
                  <a:pt x="1202" y="561"/>
                  <a:pt x="1196" y="557"/>
                </a:cubicBezTo>
                <a:close/>
                <a:moveTo>
                  <a:pt x="1202" y="565"/>
                </a:moveTo>
                <a:cubicBezTo>
                  <a:pt x="1203" y="565"/>
                  <a:pt x="1204" y="564"/>
                  <a:pt x="1206" y="564"/>
                </a:cubicBezTo>
                <a:cubicBezTo>
                  <a:pt x="1205" y="562"/>
                  <a:pt x="1204" y="556"/>
                  <a:pt x="1202" y="557"/>
                </a:cubicBezTo>
                <a:cubicBezTo>
                  <a:pt x="1203" y="562"/>
                  <a:pt x="1200" y="556"/>
                  <a:pt x="1199" y="556"/>
                </a:cubicBezTo>
                <a:cubicBezTo>
                  <a:pt x="1200" y="559"/>
                  <a:pt x="1201" y="562"/>
                  <a:pt x="1202" y="565"/>
                </a:cubicBezTo>
                <a:close/>
                <a:moveTo>
                  <a:pt x="601" y="774"/>
                </a:moveTo>
                <a:cubicBezTo>
                  <a:pt x="600" y="771"/>
                  <a:pt x="604" y="772"/>
                  <a:pt x="603" y="770"/>
                </a:cubicBezTo>
                <a:cubicBezTo>
                  <a:pt x="600" y="773"/>
                  <a:pt x="601" y="765"/>
                  <a:pt x="599" y="766"/>
                </a:cubicBezTo>
                <a:cubicBezTo>
                  <a:pt x="598" y="767"/>
                  <a:pt x="599" y="774"/>
                  <a:pt x="601" y="774"/>
                </a:cubicBezTo>
                <a:close/>
                <a:moveTo>
                  <a:pt x="418" y="841"/>
                </a:moveTo>
                <a:cubicBezTo>
                  <a:pt x="418" y="838"/>
                  <a:pt x="418" y="828"/>
                  <a:pt x="416" y="833"/>
                </a:cubicBezTo>
                <a:cubicBezTo>
                  <a:pt x="419" y="834"/>
                  <a:pt x="412" y="841"/>
                  <a:pt x="418" y="841"/>
                </a:cubicBezTo>
                <a:close/>
                <a:moveTo>
                  <a:pt x="432" y="828"/>
                </a:moveTo>
                <a:cubicBezTo>
                  <a:pt x="431" y="832"/>
                  <a:pt x="429" y="826"/>
                  <a:pt x="426" y="828"/>
                </a:cubicBezTo>
                <a:cubicBezTo>
                  <a:pt x="427" y="831"/>
                  <a:pt x="428" y="830"/>
                  <a:pt x="430" y="832"/>
                </a:cubicBezTo>
                <a:cubicBezTo>
                  <a:pt x="429" y="832"/>
                  <a:pt x="429" y="833"/>
                  <a:pt x="430" y="833"/>
                </a:cubicBezTo>
                <a:cubicBezTo>
                  <a:pt x="429" y="831"/>
                  <a:pt x="436" y="828"/>
                  <a:pt x="432" y="828"/>
                </a:cubicBezTo>
                <a:close/>
                <a:moveTo>
                  <a:pt x="481" y="812"/>
                </a:moveTo>
                <a:cubicBezTo>
                  <a:pt x="482" y="813"/>
                  <a:pt x="482" y="814"/>
                  <a:pt x="483" y="813"/>
                </a:cubicBezTo>
                <a:cubicBezTo>
                  <a:pt x="482" y="811"/>
                  <a:pt x="487" y="814"/>
                  <a:pt x="484" y="808"/>
                </a:cubicBezTo>
                <a:cubicBezTo>
                  <a:pt x="483" y="808"/>
                  <a:pt x="482" y="809"/>
                  <a:pt x="480" y="809"/>
                </a:cubicBezTo>
                <a:cubicBezTo>
                  <a:pt x="480" y="810"/>
                  <a:pt x="481" y="811"/>
                  <a:pt x="481" y="812"/>
                </a:cubicBezTo>
                <a:close/>
                <a:moveTo>
                  <a:pt x="744" y="722"/>
                </a:moveTo>
                <a:cubicBezTo>
                  <a:pt x="740" y="722"/>
                  <a:pt x="739" y="727"/>
                  <a:pt x="736" y="727"/>
                </a:cubicBezTo>
                <a:cubicBezTo>
                  <a:pt x="738" y="728"/>
                  <a:pt x="746" y="727"/>
                  <a:pt x="744" y="722"/>
                </a:cubicBezTo>
                <a:close/>
                <a:moveTo>
                  <a:pt x="466" y="836"/>
                </a:moveTo>
                <a:cubicBezTo>
                  <a:pt x="467" y="837"/>
                  <a:pt x="472" y="840"/>
                  <a:pt x="471" y="836"/>
                </a:cubicBezTo>
                <a:cubicBezTo>
                  <a:pt x="471" y="836"/>
                  <a:pt x="469" y="836"/>
                  <a:pt x="469" y="835"/>
                </a:cubicBezTo>
                <a:cubicBezTo>
                  <a:pt x="467" y="830"/>
                  <a:pt x="469" y="827"/>
                  <a:pt x="465" y="824"/>
                </a:cubicBezTo>
                <a:cubicBezTo>
                  <a:pt x="467" y="824"/>
                  <a:pt x="468" y="822"/>
                  <a:pt x="467" y="820"/>
                </a:cubicBezTo>
                <a:cubicBezTo>
                  <a:pt x="466" y="821"/>
                  <a:pt x="465" y="820"/>
                  <a:pt x="464" y="820"/>
                </a:cubicBezTo>
                <a:cubicBezTo>
                  <a:pt x="466" y="829"/>
                  <a:pt x="465" y="829"/>
                  <a:pt x="466" y="836"/>
                </a:cubicBezTo>
                <a:close/>
                <a:moveTo>
                  <a:pt x="1153" y="587"/>
                </a:moveTo>
                <a:cubicBezTo>
                  <a:pt x="1158" y="590"/>
                  <a:pt x="1166" y="582"/>
                  <a:pt x="1169" y="583"/>
                </a:cubicBezTo>
                <a:cubicBezTo>
                  <a:pt x="1168" y="581"/>
                  <a:pt x="1167" y="578"/>
                  <a:pt x="1166" y="578"/>
                </a:cubicBezTo>
                <a:cubicBezTo>
                  <a:pt x="1167" y="584"/>
                  <a:pt x="1157" y="583"/>
                  <a:pt x="1155" y="581"/>
                </a:cubicBezTo>
                <a:cubicBezTo>
                  <a:pt x="1156" y="581"/>
                  <a:pt x="1155" y="579"/>
                  <a:pt x="1153" y="580"/>
                </a:cubicBezTo>
                <a:cubicBezTo>
                  <a:pt x="1156" y="584"/>
                  <a:pt x="1152" y="584"/>
                  <a:pt x="1153" y="587"/>
                </a:cubicBezTo>
                <a:close/>
                <a:moveTo>
                  <a:pt x="552" y="797"/>
                </a:moveTo>
                <a:cubicBezTo>
                  <a:pt x="554" y="799"/>
                  <a:pt x="554" y="806"/>
                  <a:pt x="556" y="805"/>
                </a:cubicBezTo>
                <a:cubicBezTo>
                  <a:pt x="556" y="803"/>
                  <a:pt x="555" y="802"/>
                  <a:pt x="556" y="801"/>
                </a:cubicBezTo>
                <a:cubicBezTo>
                  <a:pt x="557" y="803"/>
                  <a:pt x="558" y="802"/>
                  <a:pt x="560" y="802"/>
                </a:cubicBezTo>
                <a:cubicBezTo>
                  <a:pt x="558" y="798"/>
                  <a:pt x="560" y="797"/>
                  <a:pt x="558" y="792"/>
                </a:cubicBezTo>
                <a:cubicBezTo>
                  <a:pt x="555" y="793"/>
                  <a:pt x="550" y="792"/>
                  <a:pt x="552" y="794"/>
                </a:cubicBezTo>
                <a:cubicBezTo>
                  <a:pt x="556" y="796"/>
                  <a:pt x="556" y="803"/>
                  <a:pt x="552" y="797"/>
                </a:cubicBezTo>
                <a:close/>
                <a:moveTo>
                  <a:pt x="484" y="826"/>
                </a:moveTo>
                <a:cubicBezTo>
                  <a:pt x="486" y="825"/>
                  <a:pt x="489" y="824"/>
                  <a:pt x="491" y="826"/>
                </a:cubicBezTo>
                <a:cubicBezTo>
                  <a:pt x="490" y="823"/>
                  <a:pt x="489" y="820"/>
                  <a:pt x="487" y="820"/>
                </a:cubicBezTo>
                <a:cubicBezTo>
                  <a:pt x="483" y="822"/>
                  <a:pt x="483" y="817"/>
                  <a:pt x="484" y="826"/>
                </a:cubicBezTo>
                <a:close/>
                <a:moveTo>
                  <a:pt x="1271" y="551"/>
                </a:moveTo>
                <a:cubicBezTo>
                  <a:pt x="1274" y="550"/>
                  <a:pt x="1277" y="549"/>
                  <a:pt x="1274" y="545"/>
                </a:cubicBezTo>
                <a:cubicBezTo>
                  <a:pt x="1273" y="545"/>
                  <a:pt x="1272" y="546"/>
                  <a:pt x="1271" y="546"/>
                </a:cubicBezTo>
                <a:cubicBezTo>
                  <a:pt x="1273" y="549"/>
                  <a:pt x="1271" y="549"/>
                  <a:pt x="1271" y="551"/>
                </a:cubicBezTo>
                <a:close/>
                <a:moveTo>
                  <a:pt x="529" y="812"/>
                </a:moveTo>
                <a:cubicBezTo>
                  <a:pt x="524" y="808"/>
                  <a:pt x="520" y="818"/>
                  <a:pt x="526" y="818"/>
                </a:cubicBezTo>
                <a:cubicBezTo>
                  <a:pt x="524" y="813"/>
                  <a:pt x="528" y="818"/>
                  <a:pt x="528" y="813"/>
                </a:cubicBezTo>
                <a:cubicBezTo>
                  <a:pt x="528" y="813"/>
                  <a:pt x="529" y="814"/>
                  <a:pt x="529" y="812"/>
                </a:cubicBezTo>
                <a:close/>
                <a:moveTo>
                  <a:pt x="1242" y="566"/>
                </a:moveTo>
                <a:cubicBezTo>
                  <a:pt x="1240" y="567"/>
                  <a:pt x="1240" y="562"/>
                  <a:pt x="1237" y="565"/>
                </a:cubicBezTo>
                <a:cubicBezTo>
                  <a:pt x="1238" y="567"/>
                  <a:pt x="1235" y="567"/>
                  <a:pt x="1237" y="570"/>
                </a:cubicBezTo>
                <a:cubicBezTo>
                  <a:pt x="1241" y="575"/>
                  <a:pt x="1245" y="568"/>
                  <a:pt x="1250" y="567"/>
                </a:cubicBezTo>
                <a:cubicBezTo>
                  <a:pt x="1247" y="563"/>
                  <a:pt x="1248" y="562"/>
                  <a:pt x="1248" y="557"/>
                </a:cubicBezTo>
                <a:cubicBezTo>
                  <a:pt x="1246" y="558"/>
                  <a:pt x="1243" y="556"/>
                  <a:pt x="1243" y="559"/>
                </a:cubicBezTo>
                <a:cubicBezTo>
                  <a:pt x="1243" y="559"/>
                  <a:pt x="1247" y="563"/>
                  <a:pt x="1245" y="563"/>
                </a:cubicBezTo>
                <a:cubicBezTo>
                  <a:pt x="1243" y="559"/>
                  <a:pt x="1244" y="566"/>
                  <a:pt x="1242" y="566"/>
                </a:cubicBezTo>
                <a:close/>
                <a:moveTo>
                  <a:pt x="562" y="797"/>
                </a:moveTo>
                <a:cubicBezTo>
                  <a:pt x="562" y="799"/>
                  <a:pt x="563" y="808"/>
                  <a:pt x="564" y="803"/>
                </a:cubicBezTo>
                <a:cubicBezTo>
                  <a:pt x="563" y="801"/>
                  <a:pt x="563" y="799"/>
                  <a:pt x="564" y="798"/>
                </a:cubicBezTo>
                <a:cubicBezTo>
                  <a:pt x="565" y="800"/>
                  <a:pt x="566" y="800"/>
                  <a:pt x="567" y="801"/>
                </a:cubicBezTo>
                <a:cubicBezTo>
                  <a:pt x="567" y="805"/>
                  <a:pt x="568" y="807"/>
                  <a:pt x="571" y="809"/>
                </a:cubicBezTo>
                <a:cubicBezTo>
                  <a:pt x="568" y="805"/>
                  <a:pt x="571" y="804"/>
                  <a:pt x="570" y="801"/>
                </a:cubicBezTo>
                <a:cubicBezTo>
                  <a:pt x="566" y="799"/>
                  <a:pt x="567" y="798"/>
                  <a:pt x="565" y="795"/>
                </a:cubicBezTo>
                <a:cubicBezTo>
                  <a:pt x="565" y="797"/>
                  <a:pt x="563" y="797"/>
                  <a:pt x="562" y="797"/>
                </a:cubicBezTo>
                <a:close/>
                <a:moveTo>
                  <a:pt x="1258" y="564"/>
                </a:moveTo>
                <a:cubicBezTo>
                  <a:pt x="1258" y="564"/>
                  <a:pt x="1257" y="564"/>
                  <a:pt x="1256" y="565"/>
                </a:cubicBezTo>
                <a:cubicBezTo>
                  <a:pt x="1250" y="546"/>
                  <a:pt x="1258" y="570"/>
                  <a:pt x="1249" y="562"/>
                </a:cubicBezTo>
                <a:cubicBezTo>
                  <a:pt x="1252" y="565"/>
                  <a:pt x="1250" y="570"/>
                  <a:pt x="1252" y="569"/>
                </a:cubicBezTo>
                <a:cubicBezTo>
                  <a:pt x="1252" y="564"/>
                  <a:pt x="1258" y="567"/>
                  <a:pt x="1258" y="564"/>
                </a:cubicBezTo>
                <a:close/>
                <a:moveTo>
                  <a:pt x="512" y="823"/>
                </a:moveTo>
                <a:cubicBezTo>
                  <a:pt x="511" y="818"/>
                  <a:pt x="505" y="815"/>
                  <a:pt x="504" y="819"/>
                </a:cubicBezTo>
                <a:cubicBezTo>
                  <a:pt x="511" y="822"/>
                  <a:pt x="510" y="835"/>
                  <a:pt x="516" y="840"/>
                </a:cubicBezTo>
                <a:cubicBezTo>
                  <a:pt x="513" y="836"/>
                  <a:pt x="518" y="832"/>
                  <a:pt x="514" y="831"/>
                </a:cubicBezTo>
                <a:cubicBezTo>
                  <a:pt x="514" y="834"/>
                  <a:pt x="507" y="820"/>
                  <a:pt x="509" y="819"/>
                </a:cubicBezTo>
                <a:cubicBezTo>
                  <a:pt x="510" y="822"/>
                  <a:pt x="511" y="823"/>
                  <a:pt x="512" y="823"/>
                </a:cubicBezTo>
                <a:close/>
                <a:moveTo>
                  <a:pt x="499" y="823"/>
                </a:moveTo>
                <a:cubicBezTo>
                  <a:pt x="499" y="824"/>
                  <a:pt x="501" y="829"/>
                  <a:pt x="502" y="833"/>
                </a:cubicBezTo>
                <a:cubicBezTo>
                  <a:pt x="504" y="831"/>
                  <a:pt x="505" y="835"/>
                  <a:pt x="507" y="835"/>
                </a:cubicBezTo>
                <a:cubicBezTo>
                  <a:pt x="507" y="831"/>
                  <a:pt x="507" y="827"/>
                  <a:pt x="504" y="821"/>
                </a:cubicBezTo>
                <a:cubicBezTo>
                  <a:pt x="501" y="823"/>
                  <a:pt x="500" y="819"/>
                  <a:pt x="499" y="823"/>
                </a:cubicBezTo>
                <a:close/>
                <a:moveTo>
                  <a:pt x="532" y="828"/>
                </a:moveTo>
                <a:cubicBezTo>
                  <a:pt x="529" y="827"/>
                  <a:pt x="531" y="824"/>
                  <a:pt x="528" y="821"/>
                </a:cubicBezTo>
                <a:cubicBezTo>
                  <a:pt x="530" y="820"/>
                  <a:pt x="531" y="820"/>
                  <a:pt x="529" y="817"/>
                </a:cubicBezTo>
                <a:cubicBezTo>
                  <a:pt x="525" y="817"/>
                  <a:pt x="529" y="823"/>
                  <a:pt x="527" y="825"/>
                </a:cubicBezTo>
                <a:cubicBezTo>
                  <a:pt x="523" y="823"/>
                  <a:pt x="523" y="823"/>
                  <a:pt x="520" y="825"/>
                </a:cubicBezTo>
                <a:cubicBezTo>
                  <a:pt x="516" y="820"/>
                  <a:pt x="519" y="815"/>
                  <a:pt x="513" y="816"/>
                </a:cubicBezTo>
                <a:cubicBezTo>
                  <a:pt x="516" y="820"/>
                  <a:pt x="518" y="825"/>
                  <a:pt x="520" y="829"/>
                </a:cubicBezTo>
                <a:cubicBezTo>
                  <a:pt x="519" y="830"/>
                  <a:pt x="518" y="834"/>
                  <a:pt x="521" y="835"/>
                </a:cubicBezTo>
                <a:cubicBezTo>
                  <a:pt x="519" y="827"/>
                  <a:pt x="525" y="827"/>
                  <a:pt x="526" y="825"/>
                </a:cubicBezTo>
                <a:cubicBezTo>
                  <a:pt x="526" y="830"/>
                  <a:pt x="532" y="832"/>
                  <a:pt x="532" y="828"/>
                </a:cubicBezTo>
                <a:close/>
                <a:moveTo>
                  <a:pt x="538" y="816"/>
                </a:moveTo>
                <a:cubicBezTo>
                  <a:pt x="538" y="821"/>
                  <a:pt x="533" y="821"/>
                  <a:pt x="531" y="823"/>
                </a:cubicBezTo>
                <a:cubicBezTo>
                  <a:pt x="532" y="823"/>
                  <a:pt x="533" y="823"/>
                  <a:pt x="533" y="824"/>
                </a:cubicBezTo>
                <a:cubicBezTo>
                  <a:pt x="532" y="824"/>
                  <a:pt x="532" y="825"/>
                  <a:pt x="531" y="825"/>
                </a:cubicBezTo>
                <a:cubicBezTo>
                  <a:pt x="532" y="829"/>
                  <a:pt x="534" y="829"/>
                  <a:pt x="537" y="828"/>
                </a:cubicBezTo>
                <a:cubicBezTo>
                  <a:pt x="535" y="821"/>
                  <a:pt x="540" y="822"/>
                  <a:pt x="544" y="824"/>
                </a:cubicBezTo>
                <a:cubicBezTo>
                  <a:pt x="542" y="816"/>
                  <a:pt x="546" y="822"/>
                  <a:pt x="549" y="819"/>
                </a:cubicBezTo>
                <a:cubicBezTo>
                  <a:pt x="546" y="820"/>
                  <a:pt x="548" y="809"/>
                  <a:pt x="546" y="815"/>
                </a:cubicBezTo>
                <a:cubicBezTo>
                  <a:pt x="546" y="816"/>
                  <a:pt x="540" y="815"/>
                  <a:pt x="540" y="820"/>
                </a:cubicBezTo>
                <a:cubicBezTo>
                  <a:pt x="539" y="818"/>
                  <a:pt x="540" y="816"/>
                  <a:pt x="538" y="816"/>
                </a:cubicBezTo>
                <a:close/>
                <a:moveTo>
                  <a:pt x="434" y="872"/>
                </a:moveTo>
                <a:cubicBezTo>
                  <a:pt x="439" y="872"/>
                  <a:pt x="439" y="863"/>
                  <a:pt x="435" y="863"/>
                </a:cubicBezTo>
                <a:cubicBezTo>
                  <a:pt x="435" y="865"/>
                  <a:pt x="436" y="868"/>
                  <a:pt x="435" y="868"/>
                </a:cubicBezTo>
                <a:cubicBezTo>
                  <a:pt x="434" y="864"/>
                  <a:pt x="433" y="860"/>
                  <a:pt x="431" y="858"/>
                </a:cubicBezTo>
                <a:cubicBezTo>
                  <a:pt x="434" y="856"/>
                  <a:pt x="430" y="854"/>
                  <a:pt x="435" y="855"/>
                </a:cubicBezTo>
                <a:cubicBezTo>
                  <a:pt x="433" y="854"/>
                  <a:pt x="430" y="848"/>
                  <a:pt x="430" y="848"/>
                </a:cubicBezTo>
                <a:cubicBezTo>
                  <a:pt x="430" y="856"/>
                  <a:pt x="427" y="861"/>
                  <a:pt x="434" y="872"/>
                </a:cubicBezTo>
                <a:close/>
                <a:moveTo>
                  <a:pt x="444" y="852"/>
                </a:moveTo>
                <a:cubicBezTo>
                  <a:pt x="440" y="847"/>
                  <a:pt x="447" y="850"/>
                  <a:pt x="445" y="846"/>
                </a:cubicBezTo>
                <a:cubicBezTo>
                  <a:pt x="443" y="847"/>
                  <a:pt x="443" y="842"/>
                  <a:pt x="441" y="843"/>
                </a:cubicBezTo>
                <a:cubicBezTo>
                  <a:pt x="440" y="844"/>
                  <a:pt x="441" y="852"/>
                  <a:pt x="444" y="852"/>
                </a:cubicBezTo>
                <a:close/>
                <a:moveTo>
                  <a:pt x="552" y="818"/>
                </a:moveTo>
                <a:cubicBezTo>
                  <a:pt x="552" y="818"/>
                  <a:pt x="551" y="819"/>
                  <a:pt x="553" y="819"/>
                </a:cubicBezTo>
                <a:cubicBezTo>
                  <a:pt x="552" y="818"/>
                  <a:pt x="552" y="817"/>
                  <a:pt x="553" y="817"/>
                </a:cubicBezTo>
                <a:cubicBezTo>
                  <a:pt x="554" y="818"/>
                  <a:pt x="555" y="819"/>
                  <a:pt x="554" y="817"/>
                </a:cubicBezTo>
                <a:cubicBezTo>
                  <a:pt x="551" y="818"/>
                  <a:pt x="555" y="812"/>
                  <a:pt x="552" y="813"/>
                </a:cubicBezTo>
                <a:cubicBezTo>
                  <a:pt x="552" y="820"/>
                  <a:pt x="548" y="803"/>
                  <a:pt x="548" y="811"/>
                </a:cubicBezTo>
                <a:cubicBezTo>
                  <a:pt x="549" y="815"/>
                  <a:pt x="551" y="814"/>
                  <a:pt x="552" y="818"/>
                </a:cubicBezTo>
                <a:close/>
                <a:moveTo>
                  <a:pt x="423" y="861"/>
                </a:moveTo>
                <a:cubicBezTo>
                  <a:pt x="427" y="862"/>
                  <a:pt x="429" y="856"/>
                  <a:pt x="425" y="855"/>
                </a:cubicBezTo>
                <a:cubicBezTo>
                  <a:pt x="425" y="857"/>
                  <a:pt x="422" y="858"/>
                  <a:pt x="422" y="856"/>
                </a:cubicBezTo>
                <a:cubicBezTo>
                  <a:pt x="421" y="855"/>
                  <a:pt x="421" y="855"/>
                  <a:pt x="420" y="855"/>
                </a:cubicBezTo>
                <a:cubicBezTo>
                  <a:pt x="421" y="858"/>
                  <a:pt x="422" y="858"/>
                  <a:pt x="423" y="861"/>
                </a:cubicBezTo>
                <a:close/>
                <a:moveTo>
                  <a:pt x="562" y="806"/>
                </a:moveTo>
                <a:cubicBezTo>
                  <a:pt x="559" y="809"/>
                  <a:pt x="561" y="810"/>
                  <a:pt x="556" y="808"/>
                </a:cubicBezTo>
                <a:cubicBezTo>
                  <a:pt x="561" y="813"/>
                  <a:pt x="557" y="813"/>
                  <a:pt x="555" y="817"/>
                </a:cubicBezTo>
                <a:cubicBezTo>
                  <a:pt x="556" y="817"/>
                  <a:pt x="557" y="816"/>
                  <a:pt x="558" y="817"/>
                </a:cubicBezTo>
                <a:cubicBezTo>
                  <a:pt x="559" y="818"/>
                  <a:pt x="559" y="820"/>
                  <a:pt x="560" y="820"/>
                </a:cubicBezTo>
                <a:cubicBezTo>
                  <a:pt x="557" y="813"/>
                  <a:pt x="563" y="812"/>
                  <a:pt x="562" y="806"/>
                </a:cubicBezTo>
                <a:close/>
                <a:moveTo>
                  <a:pt x="407" y="868"/>
                </a:moveTo>
                <a:cubicBezTo>
                  <a:pt x="405" y="869"/>
                  <a:pt x="404" y="863"/>
                  <a:pt x="402" y="865"/>
                </a:cubicBezTo>
                <a:cubicBezTo>
                  <a:pt x="403" y="870"/>
                  <a:pt x="406" y="872"/>
                  <a:pt x="409" y="871"/>
                </a:cubicBezTo>
                <a:cubicBezTo>
                  <a:pt x="407" y="868"/>
                  <a:pt x="409" y="866"/>
                  <a:pt x="407" y="866"/>
                </a:cubicBezTo>
                <a:cubicBezTo>
                  <a:pt x="407" y="867"/>
                  <a:pt x="408" y="868"/>
                  <a:pt x="407" y="868"/>
                </a:cubicBezTo>
                <a:close/>
                <a:moveTo>
                  <a:pt x="444" y="853"/>
                </a:moveTo>
                <a:cubicBezTo>
                  <a:pt x="445" y="856"/>
                  <a:pt x="446" y="857"/>
                  <a:pt x="448" y="857"/>
                </a:cubicBezTo>
                <a:cubicBezTo>
                  <a:pt x="447" y="855"/>
                  <a:pt x="449" y="855"/>
                  <a:pt x="449" y="853"/>
                </a:cubicBezTo>
                <a:cubicBezTo>
                  <a:pt x="448" y="854"/>
                  <a:pt x="446" y="855"/>
                  <a:pt x="445" y="853"/>
                </a:cubicBezTo>
                <a:cubicBezTo>
                  <a:pt x="447" y="852"/>
                  <a:pt x="452" y="853"/>
                  <a:pt x="450" y="848"/>
                </a:cubicBezTo>
                <a:cubicBezTo>
                  <a:pt x="447" y="850"/>
                  <a:pt x="446" y="852"/>
                  <a:pt x="444" y="853"/>
                </a:cubicBezTo>
                <a:close/>
                <a:moveTo>
                  <a:pt x="497" y="833"/>
                </a:moveTo>
                <a:cubicBezTo>
                  <a:pt x="494" y="831"/>
                  <a:pt x="486" y="840"/>
                  <a:pt x="487" y="840"/>
                </a:cubicBezTo>
                <a:cubicBezTo>
                  <a:pt x="493" y="836"/>
                  <a:pt x="495" y="843"/>
                  <a:pt x="496" y="844"/>
                </a:cubicBezTo>
                <a:cubicBezTo>
                  <a:pt x="497" y="840"/>
                  <a:pt x="492" y="838"/>
                  <a:pt x="495" y="836"/>
                </a:cubicBezTo>
                <a:cubicBezTo>
                  <a:pt x="497" y="838"/>
                  <a:pt x="497" y="845"/>
                  <a:pt x="500" y="844"/>
                </a:cubicBezTo>
                <a:cubicBezTo>
                  <a:pt x="498" y="839"/>
                  <a:pt x="503" y="838"/>
                  <a:pt x="500" y="832"/>
                </a:cubicBezTo>
                <a:cubicBezTo>
                  <a:pt x="496" y="832"/>
                  <a:pt x="500" y="838"/>
                  <a:pt x="498" y="840"/>
                </a:cubicBezTo>
                <a:cubicBezTo>
                  <a:pt x="497" y="837"/>
                  <a:pt x="498" y="836"/>
                  <a:pt x="497" y="833"/>
                </a:cubicBezTo>
                <a:close/>
                <a:moveTo>
                  <a:pt x="506" y="847"/>
                </a:moveTo>
                <a:cubicBezTo>
                  <a:pt x="508" y="846"/>
                  <a:pt x="504" y="833"/>
                  <a:pt x="501" y="835"/>
                </a:cubicBezTo>
                <a:cubicBezTo>
                  <a:pt x="506" y="841"/>
                  <a:pt x="503" y="847"/>
                  <a:pt x="506" y="847"/>
                </a:cubicBezTo>
                <a:close/>
                <a:moveTo>
                  <a:pt x="414" y="872"/>
                </a:moveTo>
                <a:cubicBezTo>
                  <a:pt x="418" y="878"/>
                  <a:pt x="416" y="863"/>
                  <a:pt x="422" y="869"/>
                </a:cubicBezTo>
                <a:cubicBezTo>
                  <a:pt x="421" y="863"/>
                  <a:pt x="417" y="865"/>
                  <a:pt x="415" y="862"/>
                </a:cubicBezTo>
                <a:cubicBezTo>
                  <a:pt x="416" y="864"/>
                  <a:pt x="412" y="864"/>
                  <a:pt x="413" y="866"/>
                </a:cubicBezTo>
                <a:cubicBezTo>
                  <a:pt x="417" y="863"/>
                  <a:pt x="417" y="873"/>
                  <a:pt x="414" y="872"/>
                </a:cubicBezTo>
                <a:close/>
                <a:moveTo>
                  <a:pt x="347" y="889"/>
                </a:moveTo>
                <a:cubicBezTo>
                  <a:pt x="348" y="890"/>
                  <a:pt x="348" y="892"/>
                  <a:pt x="349" y="893"/>
                </a:cubicBezTo>
                <a:cubicBezTo>
                  <a:pt x="353" y="894"/>
                  <a:pt x="348" y="888"/>
                  <a:pt x="350" y="888"/>
                </a:cubicBezTo>
                <a:cubicBezTo>
                  <a:pt x="351" y="890"/>
                  <a:pt x="352" y="891"/>
                  <a:pt x="353" y="890"/>
                </a:cubicBezTo>
                <a:cubicBezTo>
                  <a:pt x="351" y="885"/>
                  <a:pt x="349" y="887"/>
                  <a:pt x="347" y="889"/>
                </a:cubicBezTo>
                <a:close/>
                <a:moveTo>
                  <a:pt x="473" y="855"/>
                </a:moveTo>
                <a:cubicBezTo>
                  <a:pt x="476" y="855"/>
                  <a:pt x="480" y="850"/>
                  <a:pt x="476" y="849"/>
                </a:cubicBezTo>
                <a:cubicBezTo>
                  <a:pt x="477" y="854"/>
                  <a:pt x="473" y="848"/>
                  <a:pt x="472" y="851"/>
                </a:cubicBezTo>
                <a:cubicBezTo>
                  <a:pt x="472" y="852"/>
                  <a:pt x="473" y="854"/>
                  <a:pt x="473" y="855"/>
                </a:cubicBezTo>
                <a:close/>
                <a:moveTo>
                  <a:pt x="493" y="848"/>
                </a:moveTo>
                <a:cubicBezTo>
                  <a:pt x="491" y="849"/>
                  <a:pt x="488" y="849"/>
                  <a:pt x="489" y="851"/>
                </a:cubicBezTo>
                <a:cubicBezTo>
                  <a:pt x="492" y="851"/>
                  <a:pt x="494" y="850"/>
                  <a:pt x="495" y="848"/>
                </a:cubicBezTo>
                <a:cubicBezTo>
                  <a:pt x="494" y="845"/>
                  <a:pt x="493" y="844"/>
                  <a:pt x="491" y="844"/>
                </a:cubicBezTo>
                <a:cubicBezTo>
                  <a:pt x="492" y="845"/>
                  <a:pt x="492" y="847"/>
                  <a:pt x="493" y="848"/>
                </a:cubicBezTo>
                <a:close/>
                <a:moveTo>
                  <a:pt x="370" y="894"/>
                </a:moveTo>
                <a:cubicBezTo>
                  <a:pt x="369" y="895"/>
                  <a:pt x="368" y="893"/>
                  <a:pt x="367" y="894"/>
                </a:cubicBezTo>
                <a:cubicBezTo>
                  <a:pt x="368" y="900"/>
                  <a:pt x="372" y="899"/>
                  <a:pt x="375" y="903"/>
                </a:cubicBezTo>
                <a:cubicBezTo>
                  <a:pt x="373" y="899"/>
                  <a:pt x="372" y="891"/>
                  <a:pt x="369" y="891"/>
                </a:cubicBezTo>
                <a:cubicBezTo>
                  <a:pt x="370" y="892"/>
                  <a:pt x="370" y="893"/>
                  <a:pt x="370" y="894"/>
                </a:cubicBezTo>
                <a:close/>
                <a:moveTo>
                  <a:pt x="412" y="885"/>
                </a:moveTo>
                <a:cubicBezTo>
                  <a:pt x="414" y="882"/>
                  <a:pt x="416" y="880"/>
                  <a:pt x="417" y="878"/>
                </a:cubicBezTo>
                <a:cubicBezTo>
                  <a:pt x="411" y="877"/>
                  <a:pt x="412" y="877"/>
                  <a:pt x="412" y="885"/>
                </a:cubicBezTo>
                <a:close/>
                <a:moveTo>
                  <a:pt x="1237" y="593"/>
                </a:moveTo>
                <a:cubicBezTo>
                  <a:pt x="1238" y="589"/>
                  <a:pt x="1247" y="586"/>
                  <a:pt x="1236" y="592"/>
                </a:cubicBezTo>
                <a:cubicBezTo>
                  <a:pt x="1242" y="603"/>
                  <a:pt x="1237" y="600"/>
                  <a:pt x="1237" y="593"/>
                </a:cubicBezTo>
                <a:close/>
                <a:moveTo>
                  <a:pt x="1248" y="588"/>
                </a:moveTo>
                <a:cubicBezTo>
                  <a:pt x="1246" y="592"/>
                  <a:pt x="1243" y="590"/>
                  <a:pt x="1239" y="594"/>
                </a:cubicBezTo>
                <a:cubicBezTo>
                  <a:pt x="1240" y="597"/>
                  <a:pt x="1242" y="599"/>
                  <a:pt x="1243" y="599"/>
                </a:cubicBezTo>
                <a:cubicBezTo>
                  <a:pt x="1241" y="593"/>
                  <a:pt x="1246" y="593"/>
                  <a:pt x="1248" y="596"/>
                </a:cubicBezTo>
                <a:cubicBezTo>
                  <a:pt x="1249" y="597"/>
                  <a:pt x="1249" y="599"/>
                  <a:pt x="1250" y="599"/>
                </a:cubicBezTo>
                <a:cubicBezTo>
                  <a:pt x="1249" y="595"/>
                  <a:pt x="1247" y="590"/>
                  <a:pt x="1248" y="588"/>
                </a:cubicBezTo>
                <a:close/>
                <a:moveTo>
                  <a:pt x="395" y="904"/>
                </a:moveTo>
                <a:cubicBezTo>
                  <a:pt x="397" y="902"/>
                  <a:pt x="402" y="904"/>
                  <a:pt x="401" y="900"/>
                </a:cubicBezTo>
                <a:cubicBezTo>
                  <a:pt x="395" y="902"/>
                  <a:pt x="404" y="887"/>
                  <a:pt x="402" y="892"/>
                </a:cubicBezTo>
                <a:cubicBezTo>
                  <a:pt x="396" y="894"/>
                  <a:pt x="396" y="899"/>
                  <a:pt x="395" y="904"/>
                </a:cubicBezTo>
                <a:close/>
                <a:moveTo>
                  <a:pt x="1278" y="599"/>
                </a:moveTo>
                <a:cubicBezTo>
                  <a:pt x="1276" y="593"/>
                  <a:pt x="1271" y="600"/>
                  <a:pt x="1268" y="597"/>
                </a:cubicBezTo>
                <a:cubicBezTo>
                  <a:pt x="1269" y="604"/>
                  <a:pt x="1275" y="595"/>
                  <a:pt x="1278" y="599"/>
                </a:cubicBezTo>
                <a:close/>
                <a:moveTo>
                  <a:pt x="1327" y="597"/>
                </a:moveTo>
                <a:cubicBezTo>
                  <a:pt x="1325" y="593"/>
                  <a:pt x="1322" y="594"/>
                  <a:pt x="1320" y="591"/>
                </a:cubicBezTo>
                <a:cubicBezTo>
                  <a:pt x="1323" y="596"/>
                  <a:pt x="1318" y="594"/>
                  <a:pt x="1316" y="596"/>
                </a:cubicBezTo>
                <a:cubicBezTo>
                  <a:pt x="1317" y="603"/>
                  <a:pt x="1318" y="593"/>
                  <a:pt x="1320" y="598"/>
                </a:cubicBezTo>
                <a:cubicBezTo>
                  <a:pt x="1319" y="598"/>
                  <a:pt x="1320" y="601"/>
                  <a:pt x="1321" y="601"/>
                </a:cubicBezTo>
                <a:cubicBezTo>
                  <a:pt x="1321" y="599"/>
                  <a:pt x="1321" y="597"/>
                  <a:pt x="1322" y="595"/>
                </a:cubicBezTo>
                <a:cubicBezTo>
                  <a:pt x="1323" y="597"/>
                  <a:pt x="1323" y="600"/>
                  <a:pt x="1324" y="600"/>
                </a:cubicBezTo>
                <a:cubicBezTo>
                  <a:pt x="1324" y="598"/>
                  <a:pt x="1323" y="595"/>
                  <a:pt x="1324" y="595"/>
                </a:cubicBezTo>
                <a:cubicBezTo>
                  <a:pt x="1325" y="596"/>
                  <a:pt x="1325" y="598"/>
                  <a:pt x="1327" y="597"/>
                </a:cubicBezTo>
                <a:close/>
                <a:moveTo>
                  <a:pt x="1309" y="600"/>
                </a:moveTo>
                <a:cubicBezTo>
                  <a:pt x="1306" y="601"/>
                  <a:pt x="1306" y="600"/>
                  <a:pt x="1304" y="600"/>
                </a:cubicBezTo>
                <a:cubicBezTo>
                  <a:pt x="1307" y="603"/>
                  <a:pt x="1302" y="606"/>
                  <a:pt x="1305" y="606"/>
                </a:cubicBezTo>
                <a:cubicBezTo>
                  <a:pt x="1305" y="603"/>
                  <a:pt x="1310" y="603"/>
                  <a:pt x="1309" y="600"/>
                </a:cubicBezTo>
                <a:close/>
                <a:moveTo>
                  <a:pt x="1260" y="625"/>
                </a:moveTo>
                <a:cubicBezTo>
                  <a:pt x="1261" y="626"/>
                  <a:pt x="1258" y="617"/>
                  <a:pt x="1257" y="618"/>
                </a:cubicBezTo>
                <a:cubicBezTo>
                  <a:pt x="1255" y="619"/>
                  <a:pt x="1255" y="628"/>
                  <a:pt x="1260" y="625"/>
                </a:cubicBezTo>
                <a:close/>
                <a:moveTo>
                  <a:pt x="983" y="755"/>
                </a:moveTo>
                <a:cubicBezTo>
                  <a:pt x="983" y="757"/>
                  <a:pt x="985" y="759"/>
                  <a:pt x="983" y="760"/>
                </a:cubicBezTo>
                <a:cubicBezTo>
                  <a:pt x="979" y="759"/>
                  <a:pt x="974" y="770"/>
                  <a:pt x="962" y="771"/>
                </a:cubicBezTo>
                <a:cubicBezTo>
                  <a:pt x="964" y="774"/>
                  <a:pt x="962" y="776"/>
                  <a:pt x="963" y="779"/>
                </a:cubicBezTo>
                <a:cubicBezTo>
                  <a:pt x="968" y="773"/>
                  <a:pt x="977" y="772"/>
                  <a:pt x="982" y="764"/>
                </a:cubicBezTo>
                <a:cubicBezTo>
                  <a:pt x="988" y="770"/>
                  <a:pt x="994" y="757"/>
                  <a:pt x="1000" y="763"/>
                </a:cubicBezTo>
                <a:cubicBezTo>
                  <a:pt x="999" y="759"/>
                  <a:pt x="1004" y="759"/>
                  <a:pt x="1004" y="753"/>
                </a:cubicBezTo>
                <a:cubicBezTo>
                  <a:pt x="998" y="755"/>
                  <a:pt x="998" y="754"/>
                  <a:pt x="1000" y="751"/>
                </a:cubicBezTo>
                <a:cubicBezTo>
                  <a:pt x="997" y="752"/>
                  <a:pt x="995" y="751"/>
                  <a:pt x="992" y="750"/>
                </a:cubicBezTo>
                <a:cubicBezTo>
                  <a:pt x="993" y="752"/>
                  <a:pt x="994" y="756"/>
                  <a:pt x="993" y="757"/>
                </a:cubicBezTo>
                <a:cubicBezTo>
                  <a:pt x="991" y="754"/>
                  <a:pt x="988" y="755"/>
                  <a:pt x="986" y="752"/>
                </a:cubicBezTo>
                <a:cubicBezTo>
                  <a:pt x="986" y="754"/>
                  <a:pt x="985" y="755"/>
                  <a:pt x="983" y="755"/>
                </a:cubicBezTo>
                <a:close/>
                <a:moveTo>
                  <a:pt x="897" y="793"/>
                </a:moveTo>
                <a:cubicBezTo>
                  <a:pt x="898" y="794"/>
                  <a:pt x="898" y="795"/>
                  <a:pt x="899" y="794"/>
                </a:cubicBezTo>
                <a:cubicBezTo>
                  <a:pt x="896" y="787"/>
                  <a:pt x="891" y="790"/>
                  <a:pt x="889" y="794"/>
                </a:cubicBezTo>
                <a:cubicBezTo>
                  <a:pt x="893" y="796"/>
                  <a:pt x="894" y="790"/>
                  <a:pt x="897" y="793"/>
                </a:cubicBezTo>
                <a:close/>
                <a:moveTo>
                  <a:pt x="841" y="819"/>
                </a:moveTo>
                <a:cubicBezTo>
                  <a:pt x="842" y="824"/>
                  <a:pt x="844" y="822"/>
                  <a:pt x="846" y="823"/>
                </a:cubicBezTo>
                <a:cubicBezTo>
                  <a:pt x="846" y="819"/>
                  <a:pt x="845" y="814"/>
                  <a:pt x="846" y="811"/>
                </a:cubicBezTo>
                <a:cubicBezTo>
                  <a:pt x="845" y="811"/>
                  <a:pt x="844" y="812"/>
                  <a:pt x="843" y="812"/>
                </a:cubicBezTo>
                <a:cubicBezTo>
                  <a:pt x="844" y="816"/>
                  <a:pt x="846" y="823"/>
                  <a:pt x="841" y="819"/>
                </a:cubicBezTo>
                <a:close/>
                <a:moveTo>
                  <a:pt x="938" y="787"/>
                </a:moveTo>
                <a:cubicBezTo>
                  <a:pt x="942" y="785"/>
                  <a:pt x="942" y="781"/>
                  <a:pt x="945" y="778"/>
                </a:cubicBezTo>
                <a:cubicBezTo>
                  <a:pt x="941" y="777"/>
                  <a:pt x="941" y="784"/>
                  <a:pt x="938" y="781"/>
                </a:cubicBezTo>
                <a:cubicBezTo>
                  <a:pt x="939" y="780"/>
                  <a:pt x="940" y="780"/>
                  <a:pt x="940" y="778"/>
                </a:cubicBezTo>
                <a:cubicBezTo>
                  <a:pt x="936" y="779"/>
                  <a:pt x="938" y="783"/>
                  <a:pt x="938" y="787"/>
                </a:cubicBezTo>
                <a:close/>
                <a:moveTo>
                  <a:pt x="956" y="781"/>
                </a:moveTo>
                <a:cubicBezTo>
                  <a:pt x="955" y="777"/>
                  <a:pt x="960" y="778"/>
                  <a:pt x="957" y="774"/>
                </a:cubicBezTo>
                <a:cubicBezTo>
                  <a:pt x="956" y="775"/>
                  <a:pt x="954" y="773"/>
                  <a:pt x="953" y="774"/>
                </a:cubicBezTo>
                <a:cubicBezTo>
                  <a:pt x="952" y="776"/>
                  <a:pt x="954" y="780"/>
                  <a:pt x="956" y="781"/>
                </a:cubicBezTo>
                <a:close/>
                <a:moveTo>
                  <a:pt x="743" y="857"/>
                </a:moveTo>
                <a:cubicBezTo>
                  <a:pt x="744" y="859"/>
                  <a:pt x="745" y="860"/>
                  <a:pt x="747" y="859"/>
                </a:cubicBezTo>
                <a:cubicBezTo>
                  <a:pt x="746" y="856"/>
                  <a:pt x="748" y="851"/>
                  <a:pt x="745" y="851"/>
                </a:cubicBezTo>
                <a:cubicBezTo>
                  <a:pt x="744" y="855"/>
                  <a:pt x="746" y="856"/>
                  <a:pt x="745" y="858"/>
                </a:cubicBezTo>
                <a:cubicBezTo>
                  <a:pt x="744" y="857"/>
                  <a:pt x="744" y="856"/>
                  <a:pt x="743" y="857"/>
                </a:cubicBezTo>
                <a:close/>
                <a:moveTo>
                  <a:pt x="906" y="802"/>
                </a:moveTo>
                <a:cubicBezTo>
                  <a:pt x="908" y="800"/>
                  <a:pt x="907" y="797"/>
                  <a:pt x="910" y="799"/>
                </a:cubicBezTo>
                <a:cubicBezTo>
                  <a:pt x="910" y="797"/>
                  <a:pt x="909" y="796"/>
                  <a:pt x="908" y="794"/>
                </a:cubicBezTo>
                <a:cubicBezTo>
                  <a:pt x="907" y="795"/>
                  <a:pt x="906" y="795"/>
                  <a:pt x="905" y="795"/>
                </a:cubicBezTo>
                <a:cubicBezTo>
                  <a:pt x="909" y="799"/>
                  <a:pt x="903" y="802"/>
                  <a:pt x="906" y="802"/>
                </a:cubicBezTo>
                <a:close/>
                <a:moveTo>
                  <a:pt x="1078" y="739"/>
                </a:moveTo>
                <a:cubicBezTo>
                  <a:pt x="1083" y="746"/>
                  <a:pt x="1087" y="740"/>
                  <a:pt x="1093" y="739"/>
                </a:cubicBezTo>
                <a:cubicBezTo>
                  <a:pt x="1092" y="736"/>
                  <a:pt x="1091" y="734"/>
                  <a:pt x="1090" y="731"/>
                </a:cubicBezTo>
                <a:cubicBezTo>
                  <a:pt x="1083" y="731"/>
                  <a:pt x="1085" y="738"/>
                  <a:pt x="1078" y="739"/>
                </a:cubicBezTo>
                <a:close/>
                <a:moveTo>
                  <a:pt x="752" y="854"/>
                </a:moveTo>
                <a:cubicBezTo>
                  <a:pt x="750" y="856"/>
                  <a:pt x="751" y="860"/>
                  <a:pt x="750" y="863"/>
                </a:cubicBezTo>
                <a:cubicBezTo>
                  <a:pt x="751" y="862"/>
                  <a:pt x="753" y="863"/>
                  <a:pt x="754" y="863"/>
                </a:cubicBezTo>
                <a:cubicBezTo>
                  <a:pt x="750" y="858"/>
                  <a:pt x="754" y="857"/>
                  <a:pt x="754" y="855"/>
                </a:cubicBezTo>
                <a:cubicBezTo>
                  <a:pt x="753" y="855"/>
                  <a:pt x="752" y="851"/>
                  <a:pt x="751" y="851"/>
                </a:cubicBezTo>
                <a:cubicBezTo>
                  <a:pt x="751" y="852"/>
                  <a:pt x="751" y="853"/>
                  <a:pt x="752" y="854"/>
                </a:cubicBezTo>
                <a:close/>
                <a:moveTo>
                  <a:pt x="1103" y="732"/>
                </a:moveTo>
                <a:cubicBezTo>
                  <a:pt x="1102" y="732"/>
                  <a:pt x="1097" y="734"/>
                  <a:pt x="1101" y="734"/>
                </a:cubicBezTo>
                <a:cubicBezTo>
                  <a:pt x="1106" y="732"/>
                  <a:pt x="1112" y="731"/>
                  <a:pt x="1108" y="727"/>
                </a:cubicBezTo>
                <a:cubicBezTo>
                  <a:pt x="1108" y="734"/>
                  <a:pt x="1102" y="728"/>
                  <a:pt x="1102" y="730"/>
                </a:cubicBezTo>
                <a:cubicBezTo>
                  <a:pt x="1103" y="730"/>
                  <a:pt x="1103" y="730"/>
                  <a:pt x="1103" y="732"/>
                </a:cubicBezTo>
                <a:close/>
                <a:moveTo>
                  <a:pt x="1019" y="766"/>
                </a:moveTo>
                <a:cubicBezTo>
                  <a:pt x="1021" y="769"/>
                  <a:pt x="1029" y="768"/>
                  <a:pt x="1027" y="763"/>
                </a:cubicBezTo>
                <a:cubicBezTo>
                  <a:pt x="1026" y="763"/>
                  <a:pt x="1025" y="761"/>
                  <a:pt x="1025" y="759"/>
                </a:cubicBezTo>
                <a:cubicBezTo>
                  <a:pt x="1022" y="760"/>
                  <a:pt x="1017" y="761"/>
                  <a:pt x="1019" y="766"/>
                </a:cubicBezTo>
                <a:close/>
                <a:moveTo>
                  <a:pt x="149" y="1098"/>
                </a:moveTo>
                <a:cubicBezTo>
                  <a:pt x="154" y="1104"/>
                  <a:pt x="148" y="1102"/>
                  <a:pt x="149" y="1107"/>
                </a:cubicBezTo>
                <a:cubicBezTo>
                  <a:pt x="152" y="1105"/>
                  <a:pt x="151" y="1105"/>
                  <a:pt x="154" y="1105"/>
                </a:cubicBezTo>
                <a:cubicBezTo>
                  <a:pt x="154" y="1102"/>
                  <a:pt x="155" y="1095"/>
                  <a:pt x="152" y="1094"/>
                </a:cubicBezTo>
                <a:cubicBezTo>
                  <a:pt x="156" y="1105"/>
                  <a:pt x="149" y="1096"/>
                  <a:pt x="149" y="1098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p:transition spd="slow">
    <p:push dir="u"/>
  </p:transition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7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4977" name="Freeform 1821"/>
          <p:cNvSpPr>
            <a:spLocks noEditPoints="1"/>
          </p:cNvSpPr>
          <p:nvPr userDrawn="1"/>
        </p:nvSpPr>
        <p:spPr bwMode="auto">
          <a:xfrm rot="1140000">
            <a:off x="-670560" y="-919480"/>
            <a:ext cx="5822315" cy="3300730"/>
          </a:xfrm>
          <a:custGeom>
            <a:gdLst>
              <a:gd name="T0" fmla="*/ 1065 w 1895"/>
              <a:gd name="T1" fmla="*/ 162 h 1130"/>
              <a:gd name="T2" fmla="*/ 1186 w 1895"/>
              <a:gd name="T3" fmla="*/ 137 h 1130"/>
              <a:gd name="T4" fmla="*/ 1265 w 1895"/>
              <a:gd name="T5" fmla="*/ 111 h 1130"/>
              <a:gd name="T6" fmla="*/ 1488 w 1895"/>
              <a:gd name="T7" fmla="*/ 77 h 1130"/>
              <a:gd name="T8" fmla="*/ 1608 w 1895"/>
              <a:gd name="T9" fmla="*/ 62 h 1130"/>
              <a:gd name="T10" fmla="*/ 1576 w 1895"/>
              <a:gd name="T11" fmla="*/ 97 h 1130"/>
              <a:gd name="T12" fmla="*/ 1783 w 1895"/>
              <a:gd name="T13" fmla="*/ 52 h 1130"/>
              <a:gd name="T14" fmla="*/ 1751 w 1895"/>
              <a:gd name="T15" fmla="*/ 133 h 1130"/>
              <a:gd name="T16" fmla="*/ 1660 w 1895"/>
              <a:gd name="T17" fmla="*/ 175 h 1130"/>
              <a:gd name="T18" fmla="*/ 1686 w 1895"/>
              <a:gd name="T19" fmla="*/ 186 h 1130"/>
              <a:gd name="T20" fmla="*/ 1664 w 1895"/>
              <a:gd name="T21" fmla="*/ 225 h 1130"/>
              <a:gd name="T22" fmla="*/ 1565 w 1895"/>
              <a:gd name="T23" fmla="*/ 300 h 1130"/>
              <a:gd name="T24" fmla="*/ 1514 w 1895"/>
              <a:gd name="T25" fmla="*/ 341 h 1130"/>
              <a:gd name="T26" fmla="*/ 1474 w 1895"/>
              <a:gd name="T27" fmla="*/ 337 h 1130"/>
              <a:gd name="T28" fmla="*/ 1425 w 1895"/>
              <a:gd name="T29" fmla="*/ 397 h 1130"/>
              <a:gd name="T30" fmla="*/ 1424 w 1895"/>
              <a:gd name="T31" fmla="*/ 421 h 1130"/>
              <a:gd name="T32" fmla="*/ 1341 w 1895"/>
              <a:gd name="T33" fmla="*/ 477 h 1130"/>
              <a:gd name="T34" fmla="*/ 1284 w 1895"/>
              <a:gd name="T35" fmla="*/ 505 h 1130"/>
              <a:gd name="T36" fmla="*/ 1281 w 1895"/>
              <a:gd name="T37" fmla="*/ 549 h 1130"/>
              <a:gd name="T38" fmla="*/ 1381 w 1895"/>
              <a:gd name="T39" fmla="*/ 520 h 1130"/>
              <a:gd name="T40" fmla="*/ 1401 w 1895"/>
              <a:gd name="T41" fmla="*/ 524 h 1130"/>
              <a:gd name="T42" fmla="*/ 1332 w 1895"/>
              <a:gd name="T43" fmla="*/ 557 h 1130"/>
              <a:gd name="T44" fmla="*/ 1342 w 1895"/>
              <a:gd name="T45" fmla="*/ 585 h 1130"/>
              <a:gd name="T46" fmla="*/ 1246 w 1895"/>
              <a:gd name="T47" fmla="*/ 634 h 1130"/>
              <a:gd name="T48" fmla="*/ 1009 w 1895"/>
              <a:gd name="T49" fmla="*/ 752 h 1130"/>
              <a:gd name="T50" fmla="*/ 567 w 1895"/>
              <a:gd name="T51" fmla="*/ 953 h 1130"/>
              <a:gd name="T52" fmla="*/ 161 w 1895"/>
              <a:gd name="T53" fmla="*/ 1059 h 1130"/>
              <a:gd name="T54" fmla="*/ 109 w 1895"/>
              <a:gd name="T55" fmla="*/ 1015 h 1130"/>
              <a:gd name="T56" fmla="*/ 56 w 1895"/>
              <a:gd name="T57" fmla="*/ 863 h 1130"/>
              <a:gd name="T58" fmla="*/ 26 w 1895"/>
              <a:gd name="T59" fmla="*/ 646 h 1130"/>
              <a:gd name="T60" fmla="*/ 272 w 1895"/>
              <a:gd name="T61" fmla="*/ 454 h 1130"/>
              <a:gd name="T62" fmla="*/ 535 w 1895"/>
              <a:gd name="T63" fmla="*/ 336 h 1130"/>
              <a:gd name="T64" fmla="*/ 766 w 1895"/>
              <a:gd name="T65" fmla="*/ 237 h 1130"/>
              <a:gd name="T66" fmla="*/ 1799 w 1895"/>
              <a:gd name="T67" fmla="*/ 86 h 1130"/>
              <a:gd name="T68" fmla="*/ 769 w 1895"/>
              <a:gd name="T69" fmla="*/ 245 h 1130"/>
              <a:gd name="T70" fmla="*/ 545 w 1895"/>
              <a:gd name="T71" fmla="*/ 355 h 1130"/>
              <a:gd name="T72" fmla="*/ 362 w 1895"/>
              <a:gd name="T73" fmla="*/ 432 h 1130"/>
              <a:gd name="T74" fmla="*/ 1735 w 1895"/>
              <a:gd name="T75" fmla="*/ 52 h 1130"/>
              <a:gd name="T76" fmla="*/ 1729 w 1895"/>
              <a:gd name="T77" fmla="*/ 81 h 1130"/>
              <a:gd name="T78" fmla="*/ 1771 w 1895"/>
              <a:gd name="T79" fmla="*/ 121 h 1130"/>
              <a:gd name="T80" fmla="*/ 1376 w 1895"/>
              <a:gd name="T81" fmla="*/ 354 h 1130"/>
              <a:gd name="T82" fmla="*/ 1471 w 1895"/>
              <a:gd name="T83" fmla="*/ 321 h 1130"/>
              <a:gd name="T84" fmla="*/ 1458 w 1895"/>
              <a:gd name="T85" fmla="*/ 315 h 1130"/>
              <a:gd name="T86" fmla="*/ 1430 w 1895"/>
              <a:gd name="T87" fmla="*/ 342 h 1130"/>
              <a:gd name="T88" fmla="*/ 1386 w 1895"/>
              <a:gd name="T89" fmla="*/ 397 h 1130"/>
              <a:gd name="T90" fmla="*/ 1291 w 1895"/>
              <a:gd name="T91" fmla="*/ 430 h 1130"/>
              <a:gd name="T92" fmla="*/ 1334 w 1895"/>
              <a:gd name="T93" fmla="*/ 398 h 1130"/>
              <a:gd name="T94" fmla="*/ 1480 w 1895"/>
              <a:gd name="T95" fmla="*/ 366 h 1130"/>
              <a:gd name="T96" fmla="*/ 1361 w 1895"/>
              <a:gd name="T97" fmla="*/ 440 h 1130"/>
              <a:gd name="T98" fmla="*/ 1155 w 1895"/>
              <a:gd name="T99" fmla="*/ 565 h 1130"/>
              <a:gd name="T100" fmla="*/ 1222 w 1895"/>
              <a:gd name="T101" fmla="*/ 543 h 1130"/>
              <a:gd name="T102" fmla="*/ 418 w 1895"/>
              <a:gd name="T103" fmla="*/ 841 h 1130"/>
              <a:gd name="T104" fmla="*/ 1153 w 1895"/>
              <a:gd name="T105" fmla="*/ 587 h 1130"/>
              <a:gd name="T106" fmla="*/ 1245 w 1895"/>
              <a:gd name="T107" fmla="*/ 563 h 1130"/>
              <a:gd name="T108" fmla="*/ 532 w 1895"/>
              <a:gd name="T109" fmla="*/ 828 h 1130"/>
              <a:gd name="T110" fmla="*/ 434 w 1895"/>
              <a:gd name="T111" fmla="*/ 872 h 1130"/>
              <a:gd name="T112" fmla="*/ 407 w 1895"/>
              <a:gd name="T113" fmla="*/ 866 h 1130"/>
              <a:gd name="T114" fmla="*/ 350 w 1895"/>
              <a:gd name="T115" fmla="*/ 888 h 1130"/>
              <a:gd name="T116" fmla="*/ 1248 w 1895"/>
              <a:gd name="T117" fmla="*/ 596 h 1130"/>
              <a:gd name="T118" fmla="*/ 983 w 1895"/>
              <a:gd name="T119" fmla="*/ 755 h 1130"/>
              <a:gd name="T120" fmla="*/ 956 w 1895"/>
              <a:gd name="T121" fmla="*/ 781 h 1130"/>
              <a:gd name="T122" fmla="*/ 1108 w 1895"/>
              <a:gd name="T123" fmla="*/ 727 h 113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895" h="1130">
                <a:moveTo>
                  <a:pt x="637" y="312"/>
                </a:moveTo>
                <a:cubicBezTo>
                  <a:pt x="639" y="321"/>
                  <a:pt x="646" y="313"/>
                  <a:pt x="645" y="321"/>
                </a:cubicBezTo>
                <a:cubicBezTo>
                  <a:pt x="651" y="320"/>
                  <a:pt x="654" y="318"/>
                  <a:pt x="658" y="315"/>
                </a:cubicBezTo>
                <a:cubicBezTo>
                  <a:pt x="655" y="311"/>
                  <a:pt x="654" y="314"/>
                  <a:pt x="652" y="316"/>
                </a:cubicBezTo>
                <a:cubicBezTo>
                  <a:pt x="655" y="310"/>
                  <a:pt x="663" y="310"/>
                  <a:pt x="666" y="312"/>
                </a:cubicBezTo>
                <a:cubicBezTo>
                  <a:pt x="668" y="310"/>
                  <a:pt x="668" y="308"/>
                  <a:pt x="672" y="309"/>
                </a:cubicBezTo>
                <a:cubicBezTo>
                  <a:pt x="672" y="306"/>
                  <a:pt x="675" y="305"/>
                  <a:pt x="673" y="300"/>
                </a:cubicBezTo>
                <a:cubicBezTo>
                  <a:pt x="675" y="299"/>
                  <a:pt x="678" y="298"/>
                  <a:pt x="681" y="297"/>
                </a:cubicBezTo>
                <a:cubicBezTo>
                  <a:pt x="682" y="300"/>
                  <a:pt x="678" y="299"/>
                  <a:pt x="678" y="302"/>
                </a:cubicBezTo>
                <a:cubicBezTo>
                  <a:pt x="693" y="304"/>
                  <a:pt x="703" y="288"/>
                  <a:pt x="720" y="289"/>
                </a:cubicBezTo>
                <a:cubicBezTo>
                  <a:pt x="720" y="286"/>
                  <a:pt x="720" y="287"/>
                  <a:pt x="720" y="282"/>
                </a:cubicBezTo>
                <a:cubicBezTo>
                  <a:pt x="725" y="285"/>
                  <a:pt x="726" y="275"/>
                  <a:pt x="733" y="276"/>
                </a:cubicBezTo>
                <a:cubicBezTo>
                  <a:pt x="733" y="277"/>
                  <a:pt x="733" y="279"/>
                  <a:pt x="734" y="281"/>
                </a:cubicBezTo>
                <a:cubicBezTo>
                  <a:pt x="742" y="280"/>
                  <a:pt x="753" y="271"/>
                  <a:pt x="760" y="270"/>
                </a:cubicBezTo>
                <a:cubicBezTo>
                  <a:pt x="765" y="265"/>
                  <a:pt x="774" y="268"/>
                  <a:pt x="778" y="260"/>
                </a:cubicBezTo>
                <a:cubicBezTo>
                  <a:pt x="795" y="261"/>
                  <a:pt x="808" y="246"/>
                  <a:pt x="822" y="247"/>
                </a:cubicBezTo>
                <a:cubicBezTo>
                  <a:pt x="824" y="245"/>
                  <a:pt x="824" y="242"/>
                  <a:pt x="825" y="239"/>
                </a:cubicBezTo>
                <a:cubicBezTo>
                  <a:pt x="832" y="237"/>
                  <a:pt x="842" y="243"/>
                  <a:pt x="843" y="233"/>
                </a:cubicBezTo>
                <a:cubicBezTo>
                  <a:pt x="850" y="235"/>
                  <a:pt x="862" y="233"/>
                  <a:pt x="869" y="227"/>
                </a:cubicBezTo>
                <a:cubicBezTo>
                  <a:pt x="868" y="226"/>
                  <a:pt x="867" y="226"/>
                  <a:pt x="866" y="226"/>
                </a:cubicBezTo>
                <a:cubicBezTo>
                  <a:pt x="888" y="213"/>
                  <a:pt x="917" y="216"/>
                  <a:pt x="934" y="196"/>
                </a:cubicBezTo>
                <a:cubicBezTo>
                  <a:pt x="939" y="197"/>
                  <a:pt x="933" y="199"/>
                  <a:pt x="933" y="201"/>
                </a:cubicBezTo>
                <a:cubicBezTo>
                  <a:pt x="971" y="192"/>
                  <a:pt x="1016" y="171"/>
                  <a:pt x="1073" y="153"/>
                </a:cubicBezTo>
                <a:cubicBezTo>
                  <a:pt x="1074" y="156"/>
                  <a:pt x="1072" y="157"/>
                  <a:pt x="1071" y="155"/>
                </a:cubicBezTo>
                <a:cubicBezTo>
                  <a:pt x="1069" y="157"/>
                  <a:pt x="1073" y="163"/>
                  <a:pt x="1069" y="162"/>
                </a:cubicBezTo>
                <a:cubicBezTo>
                  <a:pt x="1068" y="159"/>
                  <a:pt x="1064" y="154"/>
                  <a:pt x="1065" y="162"/>
                </a:cubicBezTo>
                <a:cubicBezTo>
                  <a:pt x="1064" y="162"/>
                  <a:pt x="1063" y="160"/>
                  <a:pt x="1063" y="158"/>
                </a:cubicBezTo>
                <a:cubicBezTo>
                  <a:pt x="1061" y="159"/>
                  <a:pt x="1064" y="163"/>
                  <a:pt x="1063" y="165"/>
                </a:cubicBezTo>
                <a:cubicBezTo>
                  <a:pt x="1060" y="164"/>
                  <a:pt x="1057" y="166"/>
                  <a:pt x="1060" y="167"/>
                </a:cubicBezTo>
                <a:cubicBezTo>
                  <a:pt x="1054" y="168"/>
                  <a:pt x="1040" y="169"/>
                  <a:pt x="1038" y="177"/>
                </a:cubicBezTo>
                <a:cubicBezTo>
                  <a:pt x="1045" y="182"/>
                  <a:pt x="1063" y="166"/>
                  <a:pt x="1076" y="162"/>
                </a:cubicBezTo>
                <a:cubicBezTo>
                  <a:pt x="1078" y="161"/>
                  <a:pt x="1080" y="163"/>
                  <a:pt x="1083" y="161"/>
                </a:cubicBezTo>
                <a:cubicBezTo>
                  <a:pt x="1085" y="159"/>
                  <a:pt x="1094" y="157"/>
                  <a:pt x="1098" y="156"/>
                </a:cubicBezTo>
                <a:cubicBezTo>
                  <a:pt x="1108" y="153"/>
                  <a:pt x="1121" y="147"/>
                  <a:pt x="1129" y="147"/>
                </a:cubicBezTo>
                <a:cubicBezTo>
                  <a:pt x="1132" y="147"/>
                  <a:pt x="1134" y="151"/>
                  <a:pt x="1133" y="144"/>
                </a:cubicBezTo>
                <a:cubicBezTo>
                  <a:pt x="1135" y="142"/>
                  <a:pt x="1135" y="152"/>
                  <a:pt x="1137" y="150"/>
                </a:cubicBezTo>
                <a:cubicBezTo>
                  <a:pt x="1140" y="148"/>
                  <a:pt x="1134" y="147"/>
                  <a:pt x="1136" y="144"/>
                </a:cubicBezTo>
                <a:cubicBezTo>
                  <a:pt x="1138" y="144"/>
                  <a:pt x="1139" y="145"/>
                  <a:pt x="1140" y="148"/>
                </a:cubicBezTo>
                <a:cubicBezTo>
                  <a:pt x="1141" y="147"/>
                  <a:pt x="1140" y="145"/>
                  <a:pt x="1140" y="143"/>
                </a:cubicBezTo>
                <a:cubicBezTo>
                  <a:pt x="1142" y="143"/>
                  <a:pt x="1143" y="145"/>
                  <a:pt x="1144" y="148"/>
                </a:cubicBezTo>
                <a:cubicBezTo>
                  <a:pt x="1146" y="147"/>
                  <a:pt x="1142" y="142"/>
                  <a:pt x="1143" y="140"/>
                </a:cubicBezTo>
                <a:cubicBezTo>
                  <a:pt x="1145" y="140"/>
                  <a:pt x="1145" y="143"/>
                  <a:pt x="1146" y="146"/>
                </a:cubicBezTo>
                <a:cubicBezTo>
                  <a:pt x="1147" y="134"/>
                  <a:pt x="1160" y="142"/>
                  <a:pt x="1169" y="133"/>
                </a:cubicBezTo>
                <a:cubicBezTo>
                  <a:pt x="1170" y="135"/>
                  <a:pt x="1171" y="137"/>
                  <a:pt x="1171" y="139"/>
                </a:cubicBezTo>
                <a:cubicBezTo>
                  <a:pt x="1172" y="137"/>
                  <a:pt x="1172" y="135"/>
                  <a:pt x="1171" y="132"/>
                </a:cubicBezTo>
                <a:cubicBezTo>
                  <a:pt x="1174" y="131"/>
                  <a:pt x="1174" y="138"/>
                  <a:pt x="1176" y="140"/>
                </a:cubicBezTo>
                <a:cubicBezTo>
                  <a:pt x="1177" y="139"/>
                  <a:pt x="1177" y="136"/>
                  <a:pt x="1175" y="132"/>
                </a:cubicBezTo>
                <a:cubicBezTo>
                  <a:pt x="1177" y="134"/>
                  <a:pt x="1180" y="137"/>
                  <a:pt x="1179" y="139"/>
                </a:cubicBezTo>
                <a:cubicBezTo>
                  <a:pt x="1183" y="140"/>
                  <a:pt x="1179" y="134"/>
                  <a:pt x="1178" y="131"/>
                </a:cubicBezTo>
                <a:cubicBezTo>
                  <a:pt x="1181" y="128"/>
                  <a:pt x="1182" y="135"/>
                  <a:pt x="1183" y="138"/>
                </a:cubicBezTo>
                <a:cubicBezTo>
                  <a:pt x="1184" y="136"/>
                  <a:pt x="1184" y="133"/>
                  <a:pt x="1183" y="130"/>
                </a:cubicBezTo>
                <a:cubicBezTo>
                  <a:pt x="1182" y="124"/>
                  <a:pt x="1185" y="135"/>
                  <a:pt x="1186" y="137"/>
                </a:cubicBezTo>
                <a:cubicBezTo>
                  <a:pt x="1186" y="132"/>
                  <a:pt x="1190" y="129"/>
                  <a:pt x="1189" y="136"/>
                </a:cubicBezTo>
                <a:cubicBezTo>
                  <a:pt x="1191" y="134"/>
                  <a:pt x="1192" y="132"/>
                  <a:pt x="1190" y="127"/>
                </a:cubicBezTo>
                <a:cubicBezTo>
                  <a:pt x="1193" y="126"/>
                  <a:pt x="1192" y="137"/>
                  <a:pt x="1195" y="135"/>
                </a:cubicBezTo>
                <a:cubicBezTo>
                  <a:pt x="1198" y="134"/>
                  <a:pt x="1190" y="125"/>
                  <a:pt x="1195" y="125"/>
                </a:cubicBezTo>
                <a:cubicBezTo>
                  <a:pt x="1198" y="130"/>
                  <a:pt x="1195" y="130"/>
                  <a:pt x="1197" y="135"/>
                </a:cubicBezTo>
                <a:cubicBezTo>
                  <a:pt x="1201" y="135"/>
                  <a:pt x="1198" y="131"/>
                  <a:pt x="1199" y="129"/>
                </a:cubicBezTo>
                <a:cubicBezTo>
                  <a:pt x="1200" y="129"/>
                  <a:pt x="1201" y="131"/>
                  <a:pt x="1202" y="133"/>
                </a:cubicBezTo>
                <a:cubicBezTo>
                  <a:pt x="1202" y="123"/>
                  <a:pt x="1212" y="137"/>
                  <a:pt x="1209" y="124"/>
                </a:cubicBezTo>
                <a:cubicBezTo>
                  <a:pt x="1211" y="124"/>
                  <a:pt x="1212" y="126"/>
                  <a:pt x="1213" y="129"/>
                </a:cubicBezTo>
                <a:cubicBezTo>
                  <a:pt x="1214" y="126"/>
                  <a:pt x="1214" y="122"/>
                  <a:pt x="1213" y="117"/>
                </a:cubicBezTo>
                <a:cubicBezTo>
                  <a:pt x="1218" y="118"/>
                  <a:pt x="1214" y="121"/>
                  <a:pt x="1215" y="125"/>
                </a:cubicBezTo>
                <a:cubicBezTo>
                  <a:pt x="1216" y="122"/>
                  <a:pt x="1217" y="119"/>
                  <a:pt x="1217" y="116"/>
                </a:cubicBezTo>
                <a:cubicBezTo>
                  <a:pt x="1225" y="116"/>
                  <a:pt x="1228" y="113"/>
                  <a:pt x="1236" y="111"/>
                </a:cubicBezTo>
                <a:cubicBezTo>
                  <a:pt x="1240" y="119"/>
                  <a:pt x="1238" y="127"/>
                  <a:pt x="1243" y="132"/>
                </a:cubicBezTo>
                <a:cubicBezTo>
                  <a:pt x="1240" y="125"/>
                  <a:pt x="1242" y="118"/>
                  <a:pt x="1238" y="110"/>
                </a:cubicBezTo>
                <a:cubicBezTo>
                  <a:pt x="1244" y="110"/>
                  <a:pt x="1241" y="123"/>
                  <a:pt x="1246" y="126"/>
                </a:cubicBezTo>
                <a:cubicBezTo>
                  <a:pt x="1248" y="124"/>
                  <a:pt x="1243" y="123"/>
                  <a:pt x="1245" y="120"/>
                </a:cubicBezTo>
                <a:cubicBezTo>
                  <a:pt x="1246" y="121"/>
                  <a:pt x="1247" y="122"/>
                  <a:pt x="1248" y="124"/>
                </a:cubicBezTo>
                <a:cubicBezTo>
                  <a:pt x="1249" y="122"/>
                  <a:pt x="1250" y="116"/>
                  <a:pt x="1251" y="122"/>
                </a:cubicBezTo>
                <a:cubicBezTo>
                  <a:pt x="1253" y="122"/>
                  <a:pt x="1252" y="113"/>
                  <a:pt x="1254" y="120"/>
                </a:cubicBezTo>
                <a:cubicBezTo>
                  <a:pt x="1256" y="117"/>
                  <a:pt x="1256" y="113"/>
                  <a:pt x="1253" y="107"/>
                </a:cubicBezTo>
                <a:cubicBezTo>
                  <a:pt x="1258" y="107"/>
                  <a:pt x="1255" y="112"/>
                  <a:pt x="1258" y="117"/>
                </a:cubicBezTo>
                <a:cubicBezTo>
                  <a:pt x="1258" y="114"/>
                  <a:pt x="1260" y="112"/>
                  <a:pt x="1258" y="107"/>
                </a:cubicBezTo>
                <a:cubicBezTo>
                  <a:pt x="1260" y="107"/>
                  <a:pt x="1260" y="110"/>
                  <a:pt x="1261" y="112"/>
                </a:cubicBezTo>
                <a:cubicBezTo>
                  <a:pt x="1264" y="112"/>
                  <a:pt x="1260" y="106"/>
                  <a:pt x="1264" y="106"/>
                </a:cubicBezTo>
                <a:cubicBezTo>
                  <a:pt x="1264" y="108"/>
                  <a:pt x="1265" y="109"/>
                  <a:pt x="1265" y="111"/>
                </a:cubicBezTo>
                <a:cubicBezTo>
                  <a:pt x="1266" y="102"/>
                  <a:pt x="1268" y="108"/>
                  <a:pt x="1273" y="112"/>
                </a:cubicBezTo>
                <a:cubicBezTo>
                  <a:pt x="1274" y="111"/>
                  <a:pt x="1273" y="109"/>
                  <a:pt x="1272" y="107"/>
                </a:cubicBezTo>
                <a:cubicBezTo>
                  <a:pt x="1274" y="107"/>
                  <a:pt x="1275" y="108"/>
                  <a:pt x="1276" y="111"/>
                </a:cubicBezTo>
                <a:cubicBezTo>
                  <a:pt x="1277" y="110"/>
                  <a:pt x="1276" y="108"/>
                  <a:pt x="1275" y="106"/>
                </a:cubicBezTo>
                <a:cubicBezTo>
                  <a:pt x="1278" y="102"/>
                  <a:pt x="1278" y="111"/>
                  <a:pt x="1280" y="109"/>
                </a:cubicBezTo>
                <a:cubicBezTo>
                  <a:pt x="1277" y="101"/>
                  <a:pt x="1288" y="116"/>
                  <a:pt x="1283" y="103"/>
                </a:cubicBezTo>
                <a:cubicBezTo>
                  <a:pt x="1285" y="104"/>
                  <a:pt x="1286" y="107"/>
                  <a:pt x="1288" y="110"/>
                </a:cubicBezTo>
                <a:cubicBezTo>
                  <a:pt x="1290" y="109"/>
                  <a:pt x="1286" y="103"/>
                  <a:pt x="1286" y="101"/>
                </a:cubicBezTo>
                <a:cubicBezTo>
                  <a:pt x="1289" y="103"/>
                  <a:pt x="1291" y="105"/>
                  <a:pt x="1291" y="110"/>
                </a:cubicBezTo>
                <a:cubicBezTo>
                  <a:pt x="1297" y="107"/>
                  <a:pt x="1289" y="110"/>
                  <a:pt x="1291" y="102"/>
                </a:cubicBezTo>
                <a:cubicBezTo>
                  <a:pt x="1291" y="100"/>
                  <a:pt x="1297" y="114"/>
                  <a:pt x="1294" y="100"/>
                </a:cubicBezTo>
                <a:cubicBezTo>
                  <a:pt x="1293" y="94"/>
                  <a:pt x="1296" y="105"/>
                  <a:pt x="1298" y="105"/>
                </a:cubicBezTo>
                <a:cubicBezTo>
                  <a:pt x="1300" y="102"/>
                  <a:pt x="1298" y="102"/>
                  <a:pt x="1297" y="98"/>
                </a:cubicBezTo>
                <a:cubicBezTo>
                  <a:pt x="1304" y="102"/>
                  <a:pt x="1298" y="106"/>
                  <a:pt x="1302" y="110"/>
                </a:cubicBezTo>
                <a:cubicBezTo>
                  <a:pt x="1303" y="114"/>
                  <a:pt x="1299" y="108"/>
                  <a:pt x="1298" y="106"/>
                </a:cubicBezTo>
                <a:cubicBezTo>
                  <a:pt x="1295" y="108"/>
                  <a:pt x="1303" y="111"/>
                  <a:pt x="1298" y="111"/>
                </a:cubicBezTo>
                <a:cubicBezTo>
                  <a:pt x="1300" y="115"/>
                  <a:pt x="1304" y="115"/>
                  <a:pt x="1308" y="113"/>
                </a:cubicBezTo>
                <a:cubicBezTo>
                  <a:pt x="1310" y="121"/>
                  <a:pt x="1305" y="116"/>
                  <a:pt x="1302" y="120"/>
                </a:cubicBezTo>
                <a:cubicBezTo>
                  <a:pt x="1304" y="122"/>
                  <a:pt x="1308" y="121"/>
                  <a:pt x="1303" y="123"/>
                </a:cubicBezTo>
                <a:cubicBezTo>
                  <a:pt x="1334" y="117"/>
                  <a:pt x="1366" y="106"/>
                  <a:pt x="1395" y="100"/>
                </a:cubicBezTo>
                <a:cubicBezTo>
                  <a:pt x="1428" y="92"/>
                  <a:pt x="1455" y="73"/>
                  <a:pt x="1479" y="72"/>
                </a:cubicBezTo>
                <a:cubicBezTo>
                  <a:pt x="1469" y="79"/>
                  <a:pt x="1462" y="76"/>
                  <a:pt x="1453" y="84"/>
                </a:cubicBezTo>
                <a:cubicBezTo>
                  <a:pt x="1462" y="85"/>
                  <a:pt x="1471" y="81"/>
                  <a:pt x="1479" y="79"/>
                </a:cubicBezTo>
                <a:cubicBezTo>
                  <a:pt x="1481" y="79"/>
                  <a:pt x="1480" y="80"/>
                  <a:pt x="1480" y="82"/>
                </a:cubicBezTo>
                <a:cubicBezTo>
                  <a:pt x="1482" y="80"/>
                  <a:pt x="1486" y="80"/>
                  <a:pt x="1484" y="75"/>
                </a:cubicBezTo>
                <a:cubicBezTo>
                  <a:pt x="1485" y="76"/>
                  <a:pt x="1487" y="75"/>
                  <a:pt x="1488" y="77"/>
                </a:cubicBezTo>
                <a:cubicBezTo>
                  <a:pt x="1487" y="72"/>
                  <a:pt x="1499" y="74"/>
                  <a:pt x="1502" y="67"/>
                </a:cubicBezTo>
                <a:cubicBezTo>
                  <a:pt x="1496" y="67"/>
                  <a:pt x="1494" y="68"/>
                  <a:pt x="1492" y="71"/>
                </a:cubicBezTo>
                <a:cubicBezTo>
                  <a:pt x="1487" y="68"/>
                  <a:pt x="1486" y="70"/>
                  <a:pt x="1482" y="73"/>
                </a:cubicBezTo>
                <a:cubicBezTo>
                  <a:pt x="1484" y="64"/>
                  <a:pt x="1499" y="65"/>
                  <a:pt x="1506" y="61"/>
                </a:cubicBezTo>
                <a:cubicBezTo>
                  <a:pt x="1507" y="64"/>
                  <a:pt x="1502" y="63"/>
                  <a:pt x="1503" y="67"/>
                </a:cubicBezTo>
                <a:cubicBezTo>
                  <a:pt x="1544" y="61"/>
                  <a:pt x="1584" y="46"/>
                  <a:pt x="1625" y="33"/>
                </a:cubicBezTo>
                <a:cubicBezTo>
                  <a:pt x="1626" y="34"/>
                  <a:pt x="1624" y="34"/>
                  <a:pt x="1624" y="35"/>
                </a:cubicBezTo>
                <a:cubicBezTo>
                  <a:pt x="1624" y="37"/>
                  <a:pt x="1626" y="36"/>
                  <a:pt x="1627" y="35"/>
                </a:cubicBezTo>
                <a:cubicBezTo>
                  <a:pt x="1621" y="34"/>
                  <a:pt x="1623" y="46"/>
                  <a:pt x="1619" y="37"/>
                </a:cubicBezTo>
                <a:cubicBezTo>
                  <a:pt x="1618" y="37"/>
                  <a:pt x="1620" y="40"/>
                  <a:pt x="1618" y="40"/>
                </a:cubicBezTo>
                <a:cubicBezTo>
                  <a:pt x="1630" y="49"/>
                  <a:pt x="1671" y="27"/>
                  <a:pt x="1694" y="27"/>
                </a:cubicBezTo>
                <a:cubicBezTo>
                  <a:pt x="1695" y="27"/>
                  <a:pt x="1694" y="25"/>
                  <a:pt x="1694" y="24"/>
                </a:cubicBezTo>
                <a:cubicBezTo>
                  <a:pt x="1724" y="23"/>
                  <a:pt x="1766" y="6"/>
                  <a:pt x="1805" y="4"/>
                </a:cubicBezTo>
                <a:cubicBezTo>
                  <a:pt x="1806" y="4"/>
                  <a:pt x="1809" y="0"/>
                  <a:pt x="1810" y="4"/>
                </a:cubicBezTo>
                <a:cubicBezTo>
                  <a:pt x="1808" y="4"/>
                  <a:pt x="1806" y="5"/>
                  <a:pt x="1804" y="6"/>
                </a:cubicBezTo>
                <a:cubicBezTo>
                  <a:pt x="1768" y="12"/>
                  <a:pt x="1719" y="20"/>
                  <a:pt x="1693" y="31"/>
                </a:cubicBezTo>
                <a:cubicBezTo>
                  <a:pt x="1691" y="31"/>
                  <a:pt x="1690" y="30"/>
                  <a:pt x="1689" y="27"/>
                </a:cubicBezTo>
                <a:cubicBezTo>
                  <a:pt x="1688" y="35"/>
                  <a:pt x="1673" y="30"/>
                  <a:pt x="1668" y="38"/>
                </a:cubicBezTo>
                <a:cubicBezTo>
                  <a:pt x="1664" y="36"/>
                  <a:pt x="1657" y="38"/>
                  <a:pt x="1652" y="44"/>
                </a:cubicBezTo>
                <a:cubicBezTo>
                  <a:pt x="1644" y="35"/>
                  <a:pt x="1641" y="52"/>
                  <a:pt x="1636" y="46"/>
                </a:cubicBezTo>
                <a:cubicBezTo>
                  <a:pt x="1634" y="47"/>
                  <a:pt x="1637" y="52"/>
                  <a:pt x="1633" y="52"/>
                </a:cubicBezTo>
                <a:cubicBezTo>
                  <a:pt x="1633" y="50"/>
                  <a:pt x="1632" y="49"/>
                  <a:pt x="1632" y="47"/>
                </a:cubicBezTo>
                <a:cubicBezTo>
                  <a:pt x="1630" y="49"/>
                  <a:pt x="1631" y="51"/>
                  <a:pt x="1631" y="54"/>
                </a:cubicBezTo>
                <a:cubicBezTo>
                  <a:pt x="1628" y="47"/>
                  <a:pt x="1623" y="60"/>
                  <a:pt x="1622" y="54"/>
                </a:cubicBezTo>
                <a:cubicBezTo>
                  <a:pt x="1619" y="59"/>
                  <a:pt x="1612" y="64"/>
                  <a:pt x="1610" y="61"/>
                </a:cubicBezTo>
                <a:cubicBezTo>
                  <a:pt x="1610" y="62"/>
                  <a:pt x="1611" y="68"/>
                  <a:pt x="1608" y="62"/>
                </a:cubicBezTo>
                <a:cubicBezTo>
                  <a:pt x="1607" y="64"/>
                  <a:pt x="1607" y="66"/>
                  <a:pt x="1608" y="67"/>
                </a:cubicBezTo>
                <a:cubicBezTo>
                  <a:pt x="1605" y="67"/>
                  <a:pt x="1606" y="65"/>
                  <a:pt x="1606" y="63"/>
                </a:cubicBezTo>
                <a:cubicBezTo>
                  <a:pt x="1609" y="70"/>
                  <a:pt x="1588" y="70"/>
                  <a:pt x="1586" y="73"/>
                </a:cubicBezTo>
                <a:cubicBezTo>
                  <a:pt x="1584" y="76"/>
                  <a:pt x="1590" y="79"/>
                  <a:pt x="1585" y="75"/>
                </a:cubicBezTo>
                <a:cubicBezTo>
                  <a:pt x="1582" y="73"/>
                  <a:pt x="1579" y="80"/>
                  <a:pt x="1574" y="77"/>
                </a:cubicBezTo>
                <a:cubicBezTo>
                  <a:pt x="1571" y="80"/>
                  <a:pt x="1574" y="80"/>
                  <a:pt x="1575" y="84"/>
                </a:cubicBezTo>
                <a:cubicBezTo>
                  <a:pt x="1573" y="85"/>
                  <a:pt x="1572" y="82"/>
                  <a:pt x="1571" y="80"/>
                </a:cubicBezTo>
                <a:cubicBezTo>
                  <a:pt x="1569" y="81"/>
                  <a:pt x="1567" y="81"/>
                  <a:pt x="1566" y="80"/>
                </a:cubicBezTo>
                <a:cubicBezTo>
                  <a:pt x="1566" y="86"/>
                  <a:pt x="1569" y="80"/>
                  <a:pt x="1570" y="84"/>
                </a:cubicBezTo>
                <a:cubicBezTo>
                  <a:pt x="1568" y="82"/>
                  <a:pt x="1553" y="95"/>
                  <a:pt x="1549" y="88"/>
                </a:cubicBezTo>
                <a:cubicBezTo>
                  <a:pt x="1550" y="93"/>
                  <a:pt x="1550" y="91"/>
                  <a:pt x="1545" y="94"/>
                </a:cubicBezTo>
                <a:cubicBezTo>
                  <a:pt x="1545" y="92"/>
                  <a:pt x="1544" y="90"/>
                  <a:pt x="1543" y="90"/>
                </a:cubicBezTo>
                <a:cubicBezTo>
                  <a:pt x="1542" y="91"/>
                  <a:pt x="1543" y="93"/>
                  <a:pt x="1543" y="95"/>
                </a:cubicBezTo>
                <a:cubicBezTo>
                  <a:pt x="1541" y="96"/>
                  <a:pt x="1541" y="88"/>
                  <a:pt x="1538" y="91"/>
                </a:cubicBezTo>
                <a:cubicBezTo>
                  <a:pt x="1537" y="93"/>
                  <a:pt x="1540" y="93"/>
                  <a:pt x="1540" y="96"/>
                </a:cubicBezTo>
                <a:cubicBezTo>
                  <a:pt x="1537" y="97"/>
                  <a:pt x="1536" y="94"/>
                  <a:pt x="1535" y="91"/>
                </a:cubicBezTo>
                <a:cubicBezTo>
                  <a:pt x="1534" y="92"/>
                  <a:pt x="1535" y="96"/>
                  <a:pt x="1536" y="96"/>
                </a:cubicBezTo>
                <a:cubicBezTo>
                  <a:pt x="1536" y="101"/>
                  <a:pt x="1528" y="88"/>
                  <a:pt x="1534" y="98"/>
                </a:cubicBezTo>
                <a:cubicBezTo>
                  <a:pt x="1531" y="99"/>
                  <a:pt x="1530" y="98"/>
                  <a:pt x="1529" y="95"/>
                </a:cubicBezTo>
                <a:cubicBezTo>
                  <a:pt x="1528" y="96"/>
                  <a:pt x="1527" y="98"/>
                  <a:pt x="1529" y="98"/>
                </a:cubicBezTo>
                <a:cubicBezTo>
                  <a:pt x="1518" y="100"/>
                  <a:pt x="1512" y="105"/>
                  <a:pt x="1499" y="112"/>
                </a:cubicBezTo>
                <a:cubicBezTo>
                  <a:pt x="1500" y="113"/>
                  <a:pt x="1500" y="115"/>
                  <a:pt x="1501" y="116"/>
                </a:cubicBezTo>
                <a:cubicBezTo>
                  <a:pt x="1518" y="116"/>
                  <a:pt x="1538" y="102"/>
                  <a:pt x="1562" y="102"/>
                </a:cubicBezTo>
                <a:cubicBezTo>
                  <a:pt x="1564" y="98"/>
                  <a:pt x="1566" y="97"/>
                  <a:pt x="1570" y="99"/>
                </a:cubicBezTo>
                <a:cubicBezTo>
                  <a:pt x="1570" y="98"/>
                  <a:pt x="1568" y="92"/>
                  <a:pt x="1572" y="98"/>
                </a:cubicBezTo>
                <a:cubicBezTo>
                  <a:pt x="1573" y="97"/>
                  <a:pt x="1574" y="90"/>
                  <a:pt x="1576" y="97"/>
                </a:cubicBezTo>
                <a:cubicBezTo>
                  <a:pt x="1578" y="93"/>
                  <a:pt x="1599" y="83"/>
                  <a:pt x="1600" y="88"/>
                </a:cubicBezTo>
                <a:cubicBezTo>
                  <a:pt x="1611" y="80"/>
                  <a:pt x="1633" y="79"/>
                  <a:pt x="1649" y="71"/>
                </a:cubicBezTo>
                <a:cubicBezTo>
                  <a:pt x="1651" y="74"/>
                  <a:pt x="1650" y="74"/>
                  <a:pt x="1648" y="75"/>
                </a:cubicBezTo>
                <a:cubicBezTo>
                  <a:pt x="1651" y="77"/>
                  <a:pt x="1651" y="74"/>
                  <a:pt x="1655" y="74"/>
                </a:cubicBezTo>
                <a:cubicBezTo>
                  <a:pt x="1657" y="73"/>
                  <a:pt x="1653" y="72"/>
                  <a:pt x="1655" y="69"/>
                </a:cubicBezTo>
                <a:cubicBezTo>
                  <a:pt x="1657" y="69"/>
                  <a:pt x="1657" y="76"/>
                  <a:pt x="1660" y="74"/>
                </a:cubicBezTo>
                <a:cubicBezTo>
                  <a:pt x="1663" y="70"/>
                  <a:pt x="1655" y="73"/>
                  <a:pt x="1658" y="68"/>
                </a:cubicBezTo>
                <a:cubicBezTo>
                  <a:pt x="1661" y="67"/>
                  <a:pt x="1661" y="75"/>
                  <a:pt x="1664" y="75"/>
                </a:cubicBezTo>
                <a:cubicBezTo>
                  <a:pt x="1668" y="75"/>
                  <a:pt x="1662" y="68"/>
                  <a:pt x="1664" y="66"/>
                </a:cubicBezTo>
                <a:cubicBezTo>
                  <a:pt x="1671" y="63"/>
                  <a:pt x="1683" y="63"/>
                  <a:pt x="1690" y="61"/>
                </a:cubicBezTo>
                <a:cubicBezTo>
                  <a:pt x="1692" y="67"/>
                  <a:pt x="1688" y="64"/>
                  <a:pt x="1688" y="66"/>
                </a:cubicBezTo>
                <a:cubicBezTo>
                  <a:pt x="1689" y="69"/>
                  <a:pt x="1694" y="67"/>
                  <a:pt x="1691" y="64"/>
                </a:cubicBezTo>
                <a:cubicBezTo>
                  <a:pt x="1696" y="65"/>
                  <a:pt x="1693" y="67"/>
                  <a:pt x="1698" y="66"/>
                </a:cubicBezTo>
                <a:cubicBezTo>
                  <a:pt x="1696" y="61"/>
                  <a:pt x="1692" y="65"/>
                  <a:pt x="1691" y="60"/>
                </a:cubicBezTo>
                <a:cubicBezTo>
                  <a:pt x="1698" y="60"/>
                  <a:pt x="1702" y="53"/>
                  <a:pt x="1708" y="58"/>
                </a:cubicBezTo>
                <a:cubicBezTo>
                  <a:pt x="1717" y="51"/>
                  <a:pt x="1734" y="51"/>
                  <a:pt x="1742" y="47"/>
                </a:cubicBezTo>
                <a:cubicBezTo>
                  <a:pt x="1742" y="51"/>
                  <a:pt x="1744" y="51"/>
                  <a:pt x="1743" y="56"/>
                </a:cubicBezTo>
                <a:cubicBezTo>
                  <a:pt x="1747" y="51"/>
                  <a:pt x="1746" y="54"/>
                  <a:pt x="1754" y="53"/>
                </a:cubicBezTo>
                <a:cubicBezTo>
                  <a:pt x="1756" y="51"/>
                  <a:pt x="1758" y="49"/>
                  <a:pt x="1760" y="46"/>
                </a:cubicBezTo>
                <a:cubicBezTo>
                  <a:pt x="1758" y="44"/>
                  <a:pt x="1755" y="51"/>
                  <a:pt x="1752" y="51"/>
                </a:cubicBezTo>
                <a:cubicBezTo>
                  <a:pt x="1750" y="47"/>
                  <a:pt x="1749" y="53"/>
                  <a:pt x="1747" y="49"/>
                </a:cubicBezTo>
                <a:cubicBezTo>
                  <a:pt x="1768" y="38"/>
                  <a:pt x="1810" y="33"/>
                  <a:pt x="1835" y="32"/>
                </a:cubicBezTo>
                <a:cubicBezTo>
                  <a:pt x="1823" y="37"/>
                  <a:pt x="1791" y="38"/>
                  <a:pt x="1776" y="42"/>
                </a:cubicBezTo>
                <a:cubicBezTo>
                  <a:pt x="1770" y="44"/>
                  <a:pt x="1776" y="46"/>
                  <a:pt x="1777" y="51"/>
                </a:cubicBezTo>
                <a:cubicBezTo>
                  <a:pt x="1779" y="47"/>
                  <a:pt x="1782" y="50"/>
                  <a:pt x="1786" y="47"/>
                </a:cubicBezTo>
                <a:cubicBezTo>
                  <a:pt x="1789" y="51"/>
                  <a:pt x="1785" y="51"/>
                  <a:pt x="1783" y="52"/>
                </a:cubicBezTo>
                <a:cubicBezTo>
                  <a:pt x="1785" y="54"/>
                  <a:pt x="1789" y="50"/>
                  <a:pt x="1789" y="56"/>
                </a:cubicBezTo>
                <a:cubicBezTo>
                  <a:pt x="1786" y="60"/>
                  <a:pt x="1777" y="60"/>
                  <a:pt x="1769" y="62"/>
                </a:cubicBezTo>
                <a:cubicBezTo>
                  <a:pt x="1762" y="63"/>
                  <a:pt x="1752" y="65"/>
                  <a:pt x="1749" y="67"/>
                </a:cubicBezTo>
                <a:cubicBezTo>
                  <a:pt x="1748" y="67"/>
                  <a:pt x="1752" y="75"/>
                  <a:pt x="1747" y="68"/>
                </a:cubicBezTo>
                <a:cubicBezTo>
                  <a:pt x="1745" y="69"/>
                  <a:pt x="1749" y="75"/>
                  <a:pt x="1749" y="78"/>
                </a:cubicBezTo>
                <a:cubicBezTo>
                  <a:pt x="1753" y="71"/>
                  <a:pt x="1749" y="77"/>
                  <a:pt x="1753" y="79"/>
                </a:cubicBezTo>
                <a:cubicBezTo>
                  <a:pt x="1754" y="79"/>
                  <a:pt x="1762" y="72"/>
                  <a:pt x="1763" y="79"/>
                </a:cubicBezTo>
                <a:cubicBezTo>
                  <a:pt x="1765" y="76"/>
                  <a:pt x="1760" y="73"/>
                  <a:pt x="1759" y="74"/>
                </a:cubicBezTo>
                <a:cubicBezTo>
                  <a:pt x="1764" y="74"/>
                  <a:pt x="1772" y="73"/>
                  <a:pt x="1780" y="76"/>
                </a:cubicBezTo>
                <a:cubicBezTo>
                  <a:pt x="1784" y="70"/>
                  <a:pt x="1792" y="71"/>
                  <a:pt x="1800" y="73"/>
                </a:cubicBezTo>
                <a:cubicBezTo>
                  <a:pt x="1800" y="74"/>
                  <a:pt x="1800" y="76"/>
                  <a:pt x="1801" y="79"/>
                </a:cubicBezTo>
                <a:cubicBezTo>
                  <a:pt x="1802" y="76"/>
                  <a:pt x="1800" y="72"/>
                  <a:pt x="1804" y="71"/>
                </a:cubicBezTo>
                <a:cubicBezTo>
                  <a:pt x="1802" y="82"/>
                  <a:pt x="1812" y="75"/>
                  <a:pt x="1816" y="82"/>
                </a:cubicBezTo>
                <a:cubicBezTo>
                  <a:pt x="1812" y="82"/>
                  <a:pt x="1805" y="82"/>
                  <a:pt x="1804" y="88"/>
                </a:cubicBezTo>
                <a:cubicBezTo>
                  <a:pt x="1805" y="91"/>
                  <a:pt x="1808" y="89"/>
                  <a:pt x="1808" y="93"/>
                </a:cubicBezTo>
                <a:cubicBezTo>
                  <a:pt x="1809" y="90"/>
                  <a:pt x="1813" y="92"/>
                  <a:pt x="1815" y="92"/>
                </a:cubicBezTo>
                <a:cubicBezTo>
                  <a:pt x="1817" y="90"/>
                  <a:pt x="1821" y="93"/>
                  <a:pt x="1817" y="94"/>
                </a:cubicBezTo>
                <a:cubicBezTo>
                  <a:pt x="1778" y="105"/>
                  <a:pt x="1734" y="117"/>
                  <a:pt x="1707" y="128"/>
                </a:cubicBezTo>
                <a:cubicBezTo>
                  <a:pt x="1710" y="135"/>
                  <a:pt x="1723" y="132"/>
                  <a:pt x="1727" y="126"/>
                </a:cubicBezTo>
                <a:cubicBezTo>
                  <a:pt x="1729" y="132"/>
                  <a:pt x="1740" y="120"/>
                  <a:pt x="1744" y="127"/>
                </a:cubicBezTo>
                <a:cubicBezTo>
                  <a:pt x="1745" y="126"/>
                  <a:pt x="1744" y="123"/>
                  <a:pt x="1746" y="123"/>
                </a:cubicBezTo>
                <a:cubicBezTo>
                  <a:pt x="1746" y="124"/>
                  <a:pt x="1745" y="125"/>
                  <a:pt x="1746" y="127"/>
                </a:cubicBezTo>
                <a:cubicBezTo>
                  <a:pt x="1748" y="126"/>
                  <a:pt x="1748" y="125"/>
                  <a:pt x="1747" y="123"/>
                </a:cubicBezTo>
                <a:cubicBezTo>
                  <a:pt x="1748" y="122"/>
                  <a:pt x="1751" y="129"/>
                  <a:pt x="1751" y="123"/>
                </a:cubicBezTo>
                <a:cubicBezTo>
                  <a:pt x="1752" y="126"/>
                  <a:pt x="1755" y="130"/>
                  <a:pt x="1755" y="133"/>
                </a:cubicBezTo>
                <a:cubicBezTo>
                  <a:pt x="1754" y="132"/>
                  <a:pt x="1752" y="133"/>
                  <a:pt x="1751" y="133"/>
                </a:cubicBezTo>
                <a:cubicBezTo>
                  <a:pt x="1750" y="131"/>
                  <a:pt x="1752" y="130"/>
                  <a:pt x="1751" y="128"/>
                </a:cubicBezTo>
                <a:cubicBezTo>
                  <a:pt x="1750" y="125"/>
                  <a:pt x="1747" y="129"/>
                  <a:pt x="1745" y="128"/>
                </a:cubicBezTo>
                <a:cubicBezTo>
                  <a:pt x="1746" y="130"/>
                  <a:pt x="1749" y="129"/>
                  <a:pt x="1750" y="128"/>
                </a:cubicBezTo>
                <a:cubicBezTo>
                  <a:pt x="1748" y="138"/>
                  <a:pt x="1757" y="133"/>
                  <a:pt x="1759" y="132"/>
                </a:cubicBezTo>
                <a:cubicBezTo>
                  <a:pt x="1758" y="131"/>
                  <a:pt x="1754" y="128"/>
                  <a:pt x="1758" y="127"/>
                </a:cubicBezTo>
                <a:cubicBezTo>
                  <a:pt x="1756" y="123"/>
                  <a:pt x="1756" y="130"/>
                  <a:pt x="1754" y="129"/>
                </a:cubicBezTo>
                <a:cubicBezTo>
                  <a:pt x="1751" y="124"/>
                  <a:pt x="1757" y="125"/>
                  <a:pt x="1756" y="121"/>
                </a:cubicBezTo>
                <a:cubicBezTo>
                  <a:pt x="1767" y="125"/>
                  <a:pt x="1793" y="106"/>
                  <a:pt x="1811" y="107"/>
                </a:cubicBezTo>
                <a:cubicBezTo>
                  <a:pt x="1812" y="110"/>
                  <a:pt x="1810" y="111"/>
                  <a:pt x="1809" y="111"/>
                </a:cubicBezTo>
                <a:cubicBezTo>
                  <a:pt x="1808" y="110"/>
                  <a:pt x="1810" y="110"/>
                  <a:pt x="1810" y="109"/>
                </a:cubicBezTo>
                <a:cubicBezTo>
                  <a:pt x="1803" y="106"/>
                  <a:pt x="1811" y="114"/>
                  <a:pt x="1810" y="116"/>
                </a:cubicBezTo>
                <a:cubicBezTo>
                  <a:pt x="1811" y="115"/>
                  <a:pt x="1811" y="113"/>
                  <a:pt x="1812" y="115"/>
                </a:cubicBezTo>
                <a:cubicBezTo>
                  <a:pt x="1813" y="113"/>
                  <a:pt x="1813" y="109"/>
                  <a:pt x="1811" y="106"/>
                </a:cubicBezTo>
                <a:cubicBezTo>
                  <a:pt x="1813" y="108"/>
                  <a:pt x="1818" y="110"/>
                  <a:pt x="1814" y="106"/>
                </a:cubicBezTo>
                <a:cubicBezTo>
                  <a:pt x="1814" y="101"/>
                  <a:pt x="1818" y="107"/>
                  <a:pt x="1819" y="110"/>
                </a:cubicBezTo>
                <a:cubicBezTo>
                  <a:pt x="1815" y="111"/>
                  <a:pt x="1812" y="108"/>
                  <a:pt x="1814" y="114"/>
                </a:cubicBezTo>
                <a:cubicBezTo>
                  <a:pt x="1820" y="111"/>
                  <a:pt x="1827" y="114"/>
                  <a:pt x="1838" y="110"/>
                </a:cubicBezTo>
                <a:cubicBezTo>
                  <a:pt x="1837" y="106"/>
                  <a:pt x="1832" y="113"/>
                  <a:pt x="1832" y="107"/>
                </a:cubicBezTo>
                <a:cubicBezTo>
                  <a:pt x="1854" y="99"/>
                  <a:pt x="1872" y="100"/>
                  <a:pt x="1895" y="93"/>
                </a:cubicBezTo>
                <a:cubicBezTo>
                  <a:pt x="1894" y="100"/>
                  <a:pt x="1879" y="102"/>
                  <a:pt x="1874" y="102"/>
                </a:cubicBezTo>
                <a:cubicBezTo>
                  <a:pt x="1873" y="103"/>
                  <a:pt x="1874" y="105"/>
                  <a:pt x="1875" y="107"/>
                </a:cubicBezTo>
                <a:cubicBezTo>
                  <a:pt x="1814" y="116"/>
                  <a:pt x="1763" y="138"/>
                  <a:pt x="1701" y="154"/>
                </a:cubicBezTo>
                <a:cubicBezTo>
                  <a:pt x="1700" y="156"/>
                  <a:pt x="1700" y="158"/>
                  <a:pt x="1699" y="160"/>
                </a:cubicBezTo>
                <a:cubicBezTo>
                  <a:pt x="1700" y="162"/>
                  <a:pt x="1700" y="158"/>
                  <a:pt x="1702" y="160"/>
                </a:cubicBezTo>
                <a:cubicBezTo>
                  <a:pt x="1719" y="154"/>
                  <a:pt x="1695" y="168"/>
                  <a:pt x="1694" y="161"/>
                </a:cubicBezTo>
                <a:cubicBezTo>
                  <a:pt x="1690" y="168"/>
                  <a:pt x="1670" y="168"/>
                  <a:pt x="1660" y="175"/>
                </a:cubicBezTo>
                <a:cubicBezTo>
                  <a:pt x="1661" y="172"/>
                  <a:pt x="1660" y="172"/>
                  <a:pt x="1659" y="170"/>
                </a:cubicBezTo>
                <a:cubicBezTo>
                  <a:pt x="1658" y="172"/>
                  <a:pt x="1658" y="174"/>
                  <a:pt x="1659" y="177"/>
                </a:cubicBezTo>
                <a:cubicBezTo>
                  <a:pt x="1657" y="177"/>
                  <a:pt x="1656" y="176"/>
                  <a:pt x="1655" y="173"/>
                </a:cubicBezTo>
                <a:cubicBezTo>
                  <a:pt x="1653" y="175"/>
                  <a:pt x="1656" y="179"/>
                  <a:pt x="1652" y="179"/>
                </a:cubicBezTo>
                <a:cubicBezTo>
                  <a:pt x="1653" y="175"/>
                  <a:pt x="1651" y="176"/>
                  <a:pt x="1648" y="177"/>
                </a:cubicBezTo>
                <a:cubicBezTo>
                  <a:pt x="1657" y="181"/>
                  <a:pt x="1641" y="180"/>
                  <a:pt x="1641" y="180"/>
                </a:cubicBezTo>
                <a:cubicBezTo>
                  <a:pt x="1637" y="181"/>
                  <a:pt x="1624" y="192"/>
                  <a:pt x="1623" y="186"/>
                </a:cubicBezTo>
                <a:cubicBezTo>
                  <a:pt x="1615" y="196"/>
                  <a:pt x="1598" y="196"/>
                  <a:pt x="1594" y="196"/>
                </a:cubicBezTo>
                <a:cubicBezTo>
                  <a:pt x="1593" y="197"/>
                  <a:pt x="1592" y="204"/>
                  <a:pt x="1590" y="198"/>
                </a:cubicBezTo>
                <a:cubicBezTo>
                  <a:pt x="1588" y="202"/>
                  <a:pt x="1579" y="206"/>
                  <a:pt x="1575" y="203"/>
                </a:cubicBezTo>
                <a:cubicBezTo>
                  <a:pt x="1564" y="213"/>
                  <a:pt x="1545" y="213"/>
                  <a:pt x="1525" y="223"/>
                </a:cubicBezTo>
                <a:cubicBezTo>
                  <a:pt x="1528" y="230"/>
                  <a:pt x="1528" y="225"/>
                  <a:pt x="1531" y="223"/>
                </a:cubicBezTo>
                <a:cubicBezTo>
                  <a:pt x="1542" y="229"/>
                  <a:pt x="1566" y="217"/>
                  <a:pt x="1577" y="212"/>
                </a:cubicBezTo>
                <a:cubicBezTo>
                  <a:pt x="1620" y="200"/>
                  <a:pt x="1680" y="186"/>
                  <a:pt x="1730" y="169"/>
                </a:cubicBezTo>
                <a:cubicBezTo>
                  <a:pt x="1736" y="167"/>
                  <a:pt x="1743" y="157"/>
                  <a:pt x="1751" y="165"/>
                </a:cubicBezTo>
                <a:cubicBezTo>
                  <a:pt x="1748" y="166"/>
                  <a:pt x="1746" y="163"/>
                  <a:pt x="1749" y="169"/>
                </a:cubicBezTo>
                <a:cubicBezTo>
                  <a:pt x="1748" y="168"/>
                  <a:pt x="1743" y="164"/>
                  <a:pt x="1746" y="170"/>
                </a:cubicBezTo>
                <a:cubicBezTo>
                  <a:pt x="1744" y="170"/>
                  <a:pt x="1744" y="168"/>
                  <a:pt x="1743" y="166"/>
                </a:cubicBezTo>
                <a:cubicBezTo>
                  <a:pt x="1742" y="167"/>
                  <a:pt x="1742" y="169"/>
                  <a:pt x="1741" y="167"/>
                </a:cubicBezTo>
                <a:cubicBezTo>
                  <a:pt x="1740" y="167"/>
                  <a:pt x="1741" y="170"/>
                  <a:pt x="1741" y="172"/>
                </a:cubicBezTo>
                <a:cubicBezTo>
                  <a:pt x="1736" y="170"/>
                  <a:pt x="1737" y="171"/>
                  <a:pt x="1731" y="172"/>
                </a:cubicBezTo>
                <a:cubicBezTo>
                  <a:pt x="1739" y="178"/>
                  <a:pt x="1725" y="169"/>
                  <a:pt x="1730" y="177"/>
                </a:cubicBezTo>
                <a:cubicBezTo>
                  <a:pt x="1730" y="177"/>
                  <a:pt x="1722" y="170"/>
                  <a:pt x="1722" y="178"/>
                </a:cubicBezTo>
                <a:cubicBezTo>
                  <a:pt x="1707" y="179"/>
                  <a:pt x="1704" y="179"/>
                  <a:pt x="1691" y="188"/>
                </a:cubicBezTo>
                <a:cubicBezTo>
                  <a:pt x="1691" y="186"/>
                  <a:pt x="1691" y="186"/>
                  <a:pt x="1691" y="184"/>
                </a:cubicBezTo>
                <a:cubicBezTo>
                  <a:pt x="1689" y="185"/>
                  <a:pt x="1687" y="185"/>
                  <a:pt x="1686" y="186"/>
                </a:cubicBezTo>
                <a:cubicBezTo>
                  <a:pt x="1693" y="187"/>
                  <a:pt x="1688" y="192"/>
                  <a:pt x="1684" y="187"/>
                </a:cubicBezTo>
                <a:cubicBezTo>
                  <a:pt x="1685" y="189"/>
                  <a:pt x="1683" y="193"/>
                  <a:pt x="1680" y="186"/>
                </a:cubicBezTo>
                <a:cubicBezTo>
                  <a:pt x="1678" y="187"/>
                  <a:pt x="1681" y="192"/>
                  <a:pt x="1680" y="193"/>
                </a:cubicBezTo>
                <a:cubicBezTo>
                  <a:pt x="1677" y="195"/>
                  <a:pt x="1674" y="191"/>
                  <a:pt x="1677" y="198"/>
                </a:cubicBezTo>
                <a:cubicBezTo>
                  <a:pt x="1675" y="196"/>
                  <a:pt x="1670" y="191"/>
                  <a:pt x="1673" y="199"/>
                </a:cubicBezTo>
                <a:cubicBezTo>
                  <a:pt x="1670" y="194"/>
                  <a:pt x="1663" y="197"/>
                  <a:pt x="1663" y="202"/>
                </a:cubicBezTo>
                <a:cubicBezTo>
                  <a:pt x="1655" y="197"/>
                  <a:pt x="1655" y="210"/>
                  <a:pt x="1648" y="202"/>
                </a:cubicBezTo>
                <a:cubicBezTo>
                  <a:pt x="1647" y="203"/>
                  <a:pt x="1650" y="208"/>
                  <a:pt x="1648" y="209"/>
                </a:cubicBezTo>
                <a:cubicBezTo>
                  <a:pt x="1642" y="203"/>
                  <a:pt x="1638" y="214"/>
                  <a:pt x="1633" y="204"/>
                </a:cubicBezTo>
                <a:cubicBezTo>
                  <a:pt x="1631" y="205"/>
                  <a:pt x="1633" y="209"/>
                  <a:pt x="1634" y="211"/>
                </a:cubicBezTo>
                <a:cubicBezTo>
                  <a:pt x="1626" y="210"/>
                  <a:pt x="1623" y="215"/>
                  <a:pt x="1614" y="219"/>
                </a:cubicBezTo>
                <a:cubicBezTo>
                  <a:pt x="1611" y="217"/>
                  <a:pt x="1613" y="217"/>
                  <a:pt x="1612" y="213"/>
                </a:cubicBezTo>
                <a:cubicBezTo>
                  <a:pt x="1611" y="215"/>
                  <a:pt x="1611" y="217"/>
                  <a:pt x="1611" y="219"/>
                </a:cubicBezTo>
                <a:cubicBezTo>
                  <a:pt x="1609" y="219"/>
                  <a:pt x="1608" y="216"/>
                  <a:pt x="1606" y="212"/>
                </a:cubicBezTo>
                <a:cubicBezTo>
                  <a:pt x="1606" y="215"/>
                  <a:pt x="1606" y="220"/>
                  <a:pt x="1603" y="213"/>
                </a:cubicBezTo>
                <a:cubicBezTo>
                  <a:pt x="1601" y="214"/>
                  <a:pt x="1605" y="219"/>
                  <a:pt x="1605" y="222"/>
                </a:cubicBezTo>
                <a:cubicBezTo>
                  <a:pt x="1602" y="214"/>
                  <a:pt x="1602" y="226"/>
                  <a:pt x="1596" y="222"/>
                </a:cubicBezTo>
                <a:cubicBezTo>
                  <a:pt x="1597" y="226"/>
                  <a:pt x="1592" y="226"/>
                  <a:pt x="1592" y="229"/>
                </a:cubicBezTo>
                <a:cubicBezTo>
                  <a:pt x="1618" y="225"/>
                  <a:pt x="1656" y="212"/>
                  <a:pt x="1679" y="204"/>
                </a:cubicBezTo>
                <a:cubicBezTo>
                  <a:pt x="1684" y="204"/>
                  <a:pt x="1688" y="207"/>
                  <a:pt x="1691" y="201"/>
                </a:cubicBezTo>
                <a:cubicBezTo>
                  <a:pt x="1692" y="201"/>
                  <a:pt x="1693" y="204"/>
                  <a:pt x="1694" y="207"/>
                </a:cubicBezTo>
                <a:cubicBezTo>
                  <a:pt x="1690" y="209"/>
                  <a:pt x="1683" y="212"/>
                  <a:pt x="1680" y="218"/>
                </a:cubicBezTo>
                <a:cubicBezTo>
                  <a:pt x="1679" y="218"/>
                  <a:pt x="1678" y="216"/>
                  <a:pt x="1677" y="214"/>
                </a:cubicBezTo>
                <a:cubicBezTo>
                  <a:pt x="1678" y="222"/>
                  <a:pt x="1668" y="214"/>
                  <a:pt x="1670" y="220"/>
                </a:cubicBezTo>
                <a:cubicBezTo>
                  <a:pt x="1668" y="220"/>
                  <a:pt x="1667" y="218"/>
                  <a:pt x="1667" y="216"/>
                </a:cubicBezTo>
                <a:cubicBezTo>
                  <a:pt x="1666" y="219"/>
                  <a:pt x="1663" y="221"/>
                  <a:pt x="1664" y="225"/>
                </a:cubicBezTo>
                <a:cubicBezTo>
                  <a:pt x="1660" y="216"/>
                  <a:pt x="1656" y="232"/>
                  <a:pt x="1652" y="224"/>
                </a:cubicBezTo>
                <a:cubicBezTo>
                  <a:pt x="1651" y="226"/>
                  <a:pt x="1652" y="229"/>
                  <a:pt x="1653" y="233"/>
                </a:cubicBezTo>
                <a:cubicBezTo>
                  <a:pt x="1649" y="235"/>
                  <a:pt x="1639" y="239"/>
                  <a:pt x="1640" y="239"/>
                </a:cubicBezTo>
                <a:cubicBezTo>
                  <a:pt x="1628" y="245"/>
                  <a:pt x="1595" y="258"/>
                  <a:pt x="1584" y="261"/>
                </a:cubicBezTo>
                <a:cubicBezTo>
                  <a:pt x="1583" y="262"/>
                  <a:pt x="1584" y="264"/>
                  <a:pt x="1585" y="266"/>
                </a:cubicBezTo>
                <a:cubicBezTo>
                  <a:pt x="1583" y="266"/>
                  <a:pt x="1582" y="265"/>
                  <a:pt x="1581" y="262"/>
                </a:cubicBezTo>
                <a:cubicBezTo>
                  <a:pt x="1578" y="266"/>
                  <a:pt x="1584" y="271"/>
                  <a:pt x="1583" y="274"/>
                </a:cubicBezTo>
                <a:cubicBezTo>
                  <a:pt x="1583" y="277"/>
                  <a:pt x="1590" y="266"/>
                  <a:pt x="1591" y="274"/>
                </a:cubicBezTo>
                <a:cubicBezTo>
                  <a:pt x="1587" y="275"/>
                  <a:pt x="1584" y="277"/>
                  <a:pt x="1582" y="279"/>
                </a:cubicBezTo>
                <a:cubicBezTo>
                  <a:pt x="1580" y="272"/>
                  <a:pt x="1581" y="270"/>
                  <a:pt x="1577" y="264"/>
                </a:cubicBezTo>
                <a:cubicBezTo>
                  <a:pt x="1576" y="265"/>
                  <a:pt x="1577" y="267"/>
                  <a:pt x="1577" y="269"/>
                </a:cubicBezTo>
                <a:cubicBezTo>
                  <a:pt x="1576" y="270"/>
                  <a:pt x="1575" y="268"/>
                  <a:pt x="1574" y="268"/>
                </a:cubicBezTo>
                <a:cubicBezTo>
                  <a:pt x="1574" y="276"/>
                  <a:pt x="1580" y="273"/>
                  <a:pt x="1578" y="279"/>
                </a:cubicBezTo>
                <a:cubicBezTo>
                  <a:pt x="1575" y="275"/>
                  <a:pt x="1575" y="272"/>
                  <a:pt x="1571" y="276"/>
                </a:cubicBezTo>
                <a:cubicBezTo>
                  <a:pt x="1571" y="273"/>
                  <a:pt x="1572" y="274"/>
                  <a:pt x="1569" y="270"/>
                </a:cubicBezTo>
                <a:cubicBezTo>
                  <a:pt x="1554" y="276"/>
                  <a:pt x="1548" y="279"/>
                  <a:pt x="1534" y="281"/>
                </a:cubicBezTo>
                <a:cubicBezTo>
                  <a:pt x="1533" y="282"/>
                  <a:pt x="1532" y="283"/>
                  <a:pt x="1533" y="286"/>
                </a:cubicBezTo>
                <a:cubicBezTo>
                  <a:pt x="1536" y="290"/>
                  <a:pt x="1538" y="284"/>
                  <a:pt x="1540" y="284"/>
                </a:cubicBezTo>
                <a:cubicBezTo>
                  <a:pt x="1540" y="287"/>
                  <a:pt x="1544" y="292"/>
                  <a:pt x="1540" y="292"/>
                </a:cubicBezTo>
                <a:cubicBezTo>
                  <a:pt x="1542" y="294"/>
                  <a:pt x="1551" y="291"/>
                  <a:pt x="1551" y="288"/>
                </a:cubicBezTo>
                <a:cubicBezTo>
                  <a:pt x="1556" y="291"/>
                  <a:pt x="1546" y="293"/>
                  <a:pt x="1543" y="294"/>
                </a:cubicBezTo>
                <a:cubicBezTo>
                  <a:pt x="1545" y="297"/>
                  <a:pt x="1550" y="293"/>
                  <a:pt x="1552" y="293"/>
                </a:cubicBezTo>
                <a:cubicBezTo>
                  <a:pt x="1552" y="298"/>
                  <a:pt x="1553" y="297"/>
                  <a:pt x="1554" y="304"/>
                </a:cubicBezTo>
                <a:cubicBezTo>
                  <a:pt x="1558" y="304"/>
                  <a:pt x="1552" y="296"/>
                  <a:pt x="1557" y="296"/>
                </a:cubicBezTo>
                <a:cubicBezTo>
                  <a:pt x="1558" y="299"/>
                  <a:pt x="1557" y="300"/>
                  <a:pt x="1558" y="302"/>
                </a:cubicBezTo>
                <a:cubicBezTo>
                  <a:pt x="1559" y="297"/>
                  <a:pt x="1560" y="295"/>
                  <a:pt x="1565" y="300"/>
                </a:cubicBezTo>
                <a:cubicBezTo>
                  <a:pt x="1568" y="300"/>
                  <a:pt x="1561" y="292"/>
                  <a:pt x="1564" y="292"/>
                </a:cubicBezTo>
                <a:cubicBezTo>
                  <a:pt x="1564" y="287"/>
                  <a:pt x="1564" y="299"/>
                  <a:pt x="1568" y="299"/>
                </a:cubicBezTo>
                <a:cubicBezTo>
                  <a:pt x="1569" y="298"/>
                  <a:pt x="1567" y="295"/>
                  <a:pt x="1567" y="293"/>
                </a:cubicBezTo>
                <a:cubicBezTo>
                  <a:pt x="1570" y="292"/>
                  <a:pt x="1572" y="300"/>
                  <a:pt x="1571" y="303"/>
                </a:cubicBezTo>
                <a:cubicBezTo>
                  <a:pt x="1567" y="302"/>
                  <a:pt x="1560" y="306"/>
                  <a:pt x="1552" y="309"/>
                </a:cubicBezTo>
                <a:cubicBezTo>
                  <a:pt x="1553" y="305"/>
                  <a:pt x="1549" y="304"/>
                  <a:pt x="1550" y="299"/>
                </a:cubicBezTo>
                <a:cubicBezTo>
                  <a:pt x="1549" y="297"/>
                  <a:pt x="1547" y="298"/>
                  <a:pt x="1545" y="299"/>
                </a:cubicBezTo>
                <a:cubicBezTo>
                  <a:pt x="1543" y="299"/>
                  <a:pt x="1548" y="304"/>
                  <a:pt x="1544" y="306"/>
                </a:cubicBezTo>
                <a:cubicBezTo>
                  <a:pt x="1543" y="302"/>
                  <a:pt x="1542" y="300"/>
                  <a:pt x="1540" y="299"/>
                </a:cubicBezTo>
                <a:cubicBezTo>
                  <a:pt x="1538" y="299"/>
                  <a:pt x="1536" y="299"/>
                  <a:pt x="1536" y="301"/>
                </a:cubicBezTo>
                <a:cubicBezTo>
                  <a:pt x="1538" y="304"/>
                  <a:pt x="1538" y="300"/>
                  <a:pt x="1540" y="300"/>
                </a:cubicBezTo>
                <a:cubicBezTo>
                  <a:pt x="1540" y="302"/>
                  <a:pt x="1541" y="304"/>
                  <a:pt x="1542" y="306"/>
                </a:cubicBezTo>
                <a:cubicBezTo>
                  <a:pt x="1539" y="309"/>
                  <a:pt x="1539" y="302"/>
                  <a:pt x="1536" y="305"/>
                </a:cubicBezTo>
                <a:cubicBezTo>
                  <a:pt x="1534" y="301"/>
                  <a:pt x="1536" y="299"/>
                  <a:pt x="1534" y="296"/>
                </a:cubicBezTo>
                <a:cubicBezTo>
                  <a:pt x="1534" y="302"/>
                  <a:pt x="1528" y="299"/>
                  <a:pt x="1526" y="295"/>
                </a:cubicBezTo>
                <a:cubicBezTo>
                  <a:pt x="1525" y="300"/>
                  <a:pt x="1530" y="312"/>
                  <a:pt x="1533" y="316"/>
                </a:cubicBezTo>
                <a:cubicBezTo>
                  <a:pt x="1529" y="318"/>
                  <a:pt x="1529" y="318"/>
                  <a:pt x="1528" y="313"/>
                </a:cubicBezTo>
                <a:cubicBezTo>
                  <a:pt x="1531" y="321"/>
                  <a:pt x="1515" y="318"/>
                  <a:pt x="1516" y="325"/>
                </a:cubicBezTo>
                <a:cubicBezTo>
                  <a:pt x="1515" y="325"/>
                  <a:pt x="1514" y="323"/>
                  <a:pt x="1512" y="322"/>
                </a:cubicBezTo>
                <a:cubicBezTo>
                  <a:pt x="1511" y="323"/>
                  <a:pt x="1513" y="326"/>
                  <a:pt x="1513" y="328"/>
                </a:cubicBezTo>
                <a:cubicBezTo>
                  <a:pt x="1510" y="330"/>
                  <a:pt x="1510" y="324"/>
                  <a:pt x="1508" y="323"/>
                </a:cubicBezTo>
                <a:cubicBezTo>
                  <a:pt x="1507" y="325"/>
                  <a:pt x="1509" y="325"/>
                  <a:pt x="1509" y="329"/>
                </a:cubicBezTo>
                <a:cubicBezTo>
                  <a:pt x="1512" y="334"/>
                  <a:pt x="1514" y="328"/>
                  <a:pt x="1518" y="331"/>
                </a:cubicBezTo>
                <a:cubicBezTo>
                  <a:pt x="1514" y="335"/>
                  <a:pt x="1520" y="344"/>
                  <a:pt x="1520" y="347"/>
                </a:cubicBezTo>
                <a:cubicBezTo>
                  <a:pt x="1517" y="350"/>
                  <a:pt x="1516" y="337"/>
                  <a:pt x="1515" y="334"/>
                </a:cubicBezTo>
                <a:cubicBezTo>
                  <a:pt x="1511" y="334"/>
                  <a:pt x="1513" y="337"/>
                  <a:pt x="1514" y="341"/>
                </a:cubicBezTo>
                <a:cubicBezTo>
                  <a:pt x="1509" y="334"/>
                  <a:pt x="1500" y="339"/>
                  <a:pt x="1496" y="341"/>
                </a:cubicBezTo>
                <a:cubicBezTo>
                  <a:pt x="1499" y="347"/>
                  <a:pt x="1500" y="336"/>
                  <a:pt x="1502" y="344"/>
                </a:cubicBezTo>
                <a:cubicBezTo>
                  <a:pt x="1503" y="349"/>
                  <a:pt x="1499" y="343"/>
                  <a:pt x="1497" y="349"/>
                </a:cubicBezTo>
                <a:cubicBezTo>
                  <a:pt x="1496" y="346"/>
                  <a:pt x="1495" y="344"/>
                  <a:pt x="1494" y="341"/>
                </a:cubicBezTo>
                <a:cubicBezTo>
                  <a:pt x="1492" y="340"/>
                  <a:pt x="1493" y="345"/>
                  <a:pt x="1488" y="343"/>
                </a:cubicBezTo>
                <a:cubicBezTo>
                  <a:pt x="1490" y="349"/>
                  <a:pt x="1493" y="342"/>
                  <a:pt x="1494" y="345"/>
                </a:cubicBezTo>
                <a:cubicBezTo>
                  <a:pt x="1494" y="349"/>
                  <a:pt x="1489" y="355"/>
                  <a:pt x="1484" y="353"/>
                </a:cubicBezTo>
                <a:cubicBezTo>
                  <a:pt x="1485" y="355"/>
                  <a:pt x="1485" y="357"/>
                  <a:pt x="1486" y="359"/>
                </a:cubicBezTo>
                <a:cubicBezTo>
                  <a:pt x="1488" y="352"/>
                  <a:pt x="1493" y="361"/>
                  <a:pt x="1488" y="358"/>
                </a:cubicBezTo>
                <a:cubicBezTo>
                  <a:pt x="1491" y="360"/>
                  <a:pt x="1499" y="357"/>
                  <a:pt x="1499" y="355"/>
                </a:cubicBezTo>
                <a:cubicBezTo>
                  <a:pt x="1504" y="355"/>
                  <a:pt x="1501" y="362"/>
                  <a:pt x="1505" y="368"/>
                </a:cubicBezTo>
                <a:cubicBezTo>
                  <a:pt x="1501" y="368"/>
                  <a:pt x="1502" y="364"/>
                  <a:pt x="1501" y="361"/>
                </a:cubicBezTo>
                <a:cubicBezTo>
                  <a:pt x="1496" y="362"/>
                  <a:pt x="1503" y="370"/>
                  <a:pt x="1504" y="375"/>
                </a:cubicBezTo>
                <a:cubicBezTo>
                  <a:pt x="1500" y="374"/>
                  <a:pt x="1499" y="368"/>
                  <a:pt x="1497" y="362"/>
                </a:cubicBezTo>
                <a:cubicBezTo>
                  <a:pt x="1495" y="368"/>
                  <a:pt x="1500" y="375"/>
                  <a:pt x="1501" y="379"/>
                </a:cubicBezTo>
                <a:cubicBezTo>
                  <a:pt x="1504" y="387"/>
                  <a:pt x="1497" y="372"/>
                  <a:pt x="1492" y="364"/>
                </a:cubicBezTo>
                <a:cubicBezTo>
                  <a:pt x="1491" y="366"/>
                  <a:pt x="1496" y="379"/>
                  <a:pt x="1498" y="380"/>
                </a:cubicBezTo>
                <a:cubicBezTo>
                  <a:pt x="1496" y="386"/>
                  <a:pt x="1493" y="369"/>
                  <a:pt x="1490" y="368"/>
                </a:cubicBezTo>
                <a:cubicBezTo>
                  <a:pt x="1489" y="369"/>
                  <a:pt x="1490" y="371"/>
                  <a:pt x="1488" y="372"/>
                </a:cubicBezTo>
                <a:cubicBezTo>
                  <a:pt x="1496" y="395"/>
                  <a:pt x="1489" y="376"/>
                  <a:pt x="1483" y="368"/>
                </a:cubicBezTo>
                <a:cubicBezTo>
                  <a:pt x="1482" y="370"/>
                  <a:pt x="1485" y="375"/>
                  <a:pt x="1481" y="374"/>
                </a:cubicBezTo>
                <a:cubicBezTo>
                  <a:pt x="1477" y="367"/>
                  <a:pt x="1478" y="358"/>
                  <a:pt x="1472" y="349"/>
                </a:cubicBezTo>
                <a:cubicBezTo>
                  <a:pt x="1474" y="344"/>
                  <a:pt x="1475" y="351"/>
                  <a:pt x="1477" y="354"/>
                </a:cubicBezTo>
                <a:cubicBezTo>
                  <a:pt x="1477" y="349"/>
                  <a:pt x="1483" y="349"/>
                  <a:pt x="1479" y="343"/>
                </a:cubicBezTo>
                <a:cubicBezTo>
                  <a:pt x="1477" y="343"/>
                  <a:pt x="1478" y="346"/>
                  <a:pt x="1479" y="348"/>
                </a:cubicBezTo>
                <a:cubicBezTo>
                  <a:pt x="1476" y="348"/>
                  <a:pt x="1475" y="340"/>
                  <a:pt x="1474" y="337"/>
                </a:cubicBezTo>
                <a:cubicBezTo>
                  <a:pt x="1471" y="338"/>
                  <a:pt x="1475" y="343"/>
                  <a:pt x="1476" y="346"/>
                </a:cubicBezTo>
                <a:cubicBezTo>
                  <a:pt x="1472" y="345"/>
                  <a:pt x="1468" y="343"/>
                  <a:pt x="1465" y="340"/>
                </a:cubicBezTo>
                <a:cubicBezTo>
                  <a:pt x="1464" y="341"/>
                  <a:pt x="1466" y="344"/>
                  <a:pt x="1466" y="346"/>
                </a:cubicBezTo>
                <a:cubicBezTo>
                  <a:pt x="1469" y="350"/>
                  <a:pt x="1462" y="343"/>
                  <a:pt x="1462" y="337"/>
                </a:cubicBezTo>
                <a:cubicBezTo>
                  <a:pt x="1460" y="340"/>
                  <a:pt x="1464" y="346"/>
                  <a:pt x="1465" y="353"/>
                </a:cubicBezTo>
                <a:cubicBezTo>
                  <a:pt x="1461" y="356"/>
                  <a:pt x="1464" y="347"/>
                  <a:pt x="1460" y="348"/>
                </a:cubicBezTo>
                <a:cubicBezTo>
                  <a:pt x="1458" y="352"/>
                  <a:pt x="1463" y="355"/>
                  <a:pt x="1462" y="359"/>
                </a:cubicBezTo>
                <a:cubicBezTo>
                  <a:pt x="1460" y="358"/>
                  <a:pt x="1459" y="355"/>
                  <a:pt x="1458" y="352"/>
                </a:cubicBezTo>
                <a:cubicBezTo>
                  <a:pt x="1455" y="354"/>
                  <a:pt x="1456" y="359"/>
                  <a:pt x="1453" y="352"/>
                </a:cubicBezTo>
                <a:cubicBezTo>
                  <a:pt x="1451" y="353"/>
                  <a:pt x="1453" y="357"/>
                  <a:pt x="1450" y="357"/>
                </a:cubicBezTo>
                <a:cubicBezTo>
                  <a:pt x="1446" y="354"/>
                  <a:pt x="1447" y="351"/>
                  <a:pt x="1443" y="347"/>
                </a:cubicBezTo>
                <a:cubicBezTo>
                  <a:pt x="1438" y="353"/>
                  <a:pt x="1429" y="354"/>
                  <a:pt x="1425" y="354"/>
                </a:cubicBezTo>
                <a:cubicBezTo>
                  <a:pt x="1424" y="355"/>
                  <a:pt x="1424" y="358"/>
                  <a:pt x="1425" y="360"/>
                </a:cubicBezTo>
                <a:cubicBezTo>
                  <a:pt x="1423" y="361"/>
                  <a:pt x="1423" y="358"/>
                  <a:pt x="1422" y="356"/>
                </a:cubicBezTo>
                <a:cubicBezTo>
                  <a:pt x="1419" y="359"/>
                  <a:pt x="1421" y="365"/>
                  <a:pt x="1417" y="358"/>
                </a:cubicBezTo>
                <a:cubicBezTo>
                  <a:pt x="1419" y="363"/>
                  <a:pt x="1413" y="366"/>
                  <a:pt x="1410" y="370"/>
                </a:cubicBezTo>
                <a:cubicBezTo>
                  <a:pt x="1409" y="367"/>
                  <a:pt x="1405" y="367"/>
                  <a:pt x="1405" y="361"/>
                </a:cubicBezTo>
                <a:cubicBezTo>
                  <a:pt x="1403" y="363"/>
                  <a:pt x="1407" y="370"/>
                  <a:pt x="1408" y="375"/>
                </a:cubicBezTo>
                <a:cubicBezTo>
                  <a:pt x="1410" y="377"/>
                  <a:pt x="1413" y="376"/>
                  <a:pt x="1414" y="379"/>
                </a:cubicBezTo>
                <a:cubicBezTo>
                  <a:pt x="1417" y="376"/>
                  <a:pt x="1417" y="375"/>
                  <a:pt x="1414" y="371"/>
                </a:cubicBezTo>
                <a:cubicBezTo>
                  <a:pt x="1418" y="373"/>
                  <a:pt x="1421" y="379"/>
                  <a:pt x="1426" y="375"/>
                </a:cubicBezTo>
                <a:cubicBezTo>
                  <a:pt x="1427" y="381"/>
                  <a:pt x="1425" y="379"/>
                  <a:pt x="1426" y="385"/>
                </a:cubicBezTo>
                <a:cubicBezTo>
                  <a:pt x="1423" y="387"/>
                  <a:pt x="1417" y="387"/>
                  <a:pt x="1416" y="390"/>
                </a:cubicBezTo>
                <a:cubicBezTo>
                  <a:pt x="1419" y="396"/>
                  <a:pt x="1420" y="389"/>
                  <a:pt x="1424" y="389"/>
                </a:cubicBezTo>
                <a:cubicBezTo>
                  <a:pt x="1425" y="393"/>
                  <a:pt x="1420" y="393"/>
                  <a:pt x="1421" y="397"/>
                </a:cubicBezTo>
                <a:cubicBezTo>
                  <a:pt x="1424" y="402"/>
                  <a:pt x="1422" y="388"/>
                  <a:pt x="1425" y="397"/>
                </a:cubicBezTo>
                <a:cubicBezTo>
                  <a:pt x="1427" y="394"/>
                  <a:pt x="1434" y="382"/>
                  <a:pt x="1435" y="390"/>
                </a:cubicBezTo>
                <a:cubicBezTo>
                  <a:pt x="1439" y="390"/>
                  <a:pt x="1435" y="385"/>
                  <a:pt x="1436" y="383"/>
                </a:cubicBezTo>
                <a:cubicBezTo>
                  <a:pt x="1438" y="383"/>
                  <a:pt x="1438" y="387"/>
                  <a:pt x="1439" y="389"/>
                </a:cubicBezTo>
                <a:cubicBezTo>
                  <a:pt x="1442" y="387"/>
                  <a:pt x="1442" y="384"/>
                  <a:pt x="1443" y="381"/>
                </a:cubicBezTo>
                <a:cubicBezTo>
                  <a:pt x="1445" y="383"/>
                  <a:pt x="1447" y="387"/>
                  <a:pt x="1449" y="392"/>
                </a:cubicBezTo>
                <a:cubicBezTo>
                  <a:pt x="1446" y="394"/>
                  <a:pt x="1445" y="391"/>
                  <a:pt x="1444" y="387"/>
                </a:cubicBezTo>
                <a:cubicBezTo>
                  <a:pt x="1441" y="389"/>
                  <a:pt x="1447" y="396"/>
                  <a:pt x="1441" y="395"/>
                </a:cubicBezTo>
                <a:cubicBezTo>
                  <a:pt x="1442" y="397"/>
                  <a:pt x="1446" y="399"/>
                  <a:pt x="1445" y="395"/>
                </a:cubicBezTo>
                <a:cubicBezTo>
                  <a:pt x="1449" y="395"/>
                  <a:pt x="1445" y="399"/>
                  <a:pt x="1447" y="401"/>
                </a:cubicBezTo>
                <a:cubicBezTo>
                  <a:pt x="1444" y="401"/>
                  <a:pt x="1441" y="399"/>
                  <a:pt x="1438" y="401"/>
                </a:cubicBezTo>
                <a:cubicBezTo>
                  <a:pt x="1449" y="405"/>
                  <a:pt x="1432" y="401"/>
                  <a:pt x="1437" y="408"/>
                </a:cubicBezTo>
                <a:cubicBezTo>
                  <a:pt x="1434" y="409"/>
                  <a:pt x="1433" y="405"/>
                  <a:pt x="1431" y="403"/>
                </a:cubicBezTo>
                <a:cubicBezTo>
                  <a:pt x="1432" y="411"/>
                  <a:pt x="1433" y="413"/>
                  <a:pt x="1428" y="404"/>
                </a:cubicBezTo>
                <a:cubicBezTo>
                  <a:pt x="1427" y="406"/>
                  <a:pt x="1427" y="407"/>
                  <a:pt x="1427" y="410"/>
                </a:cubicBezTo>
                <a:cubicBezTo>
                  <a:pt x="1425" y="409"/>
                  <a:pt x="1424" y="405"/>
                  <a:pt x="1423" y="403"/>
                </a:cubicBezTo>
                <a:cubicBezTo>
                  <a:pt x="1419" y="409"/>
                  <a:pt x="1428" y="416"/>
                  <a:pt x="1430" y="422"/>
                </a:cubicBezTo>
                <a:cubicBezTo>
                  <a:pt x="1424" y="423"/>
                  <a:pt x="1427" y="413"/>
                  <a:pt x="1421" y="417"/>
                </a:cubicBezTo>
                <a:cubicBezTo>
                  <a:pt x="1420" y="415"/>
                  <a:pt x="1421" y="414"/>
                  <a:pt x="1423" y="413"/>
                </a:cubicBezTo>
                <a:cubicBezTo>
                  <a:pt x="1422" y="408"/>
                  <a:pt x="1419" y="408"/>
                  <a:pt x="1418" y="403"/>
                </a:cubicBezTo>
                <a:cubicBezTo>
                  <a:pt x="1417" y="405"/>
                  <a:pt x="1418" y="409"/>
                  <a:pt x="1417" y="411"/>
                </a:cubicBezTo>
                <a:cubicBezTo>
                  <a:pt x="1415" y="412"/>
                  <a:pt x="1418" y="408"/>
                  <a:pt x="1415" y="406"/>
                </a:cubicBezTo>
                <a:cubicBezTo>
                  <a:pt x="1414" y="407"/>
                  <a:pt x="1414" y="408"/>
                  <a:pt x="1415" y="411"/>
                </a:cubicBezTo>
                <a:cubicBezTo>
                  <a:pt x="1410" y="402"/>
                  <a:pt x="1412" y="416"/>
                  <a:pt x="1406" y="410"/>
                </a:cubicBezTo>
                <a:cubicBezTo>
                  <a:pt x="1404" y="413"/>
                  <a:pt x="1409" y="414"/>
                  <a:pt x="1409" y="418"/>
                </a:cubicBezTo>
                <a:cubicBezTo>
                  <a:pt x="1411" y="417"/>
                  <a:pt x="1409" y="413"/>
                  <a:pt x="1412" y="413"/>
                </a:cubicBezTo>
                <a:cubicBezTo>
                  <a:pt x="1415" y="427"/>
                  <a:pt x="1419" y="419"/>
                  <a:pt x="1424" y="421"/>
                </a:cubicBezTo>
                <a:cubicBezTo>
                  <a:pt x="1424" y="424"/>
                  <a:pt x="1420" y="426"/>
                  <a:pt x="1415" y="426"/>
                </a:cubicBezTo>
                <a:cubicBezTo>
                  <a:pt x="1413" y="426"/>
                  <a:pt x="1417" y="431"/>
                  <a:pt x="1417" y="434"/>
                </a:cubicBezTo>
                <a:cubicBezTo>
                  <a:pt x="1414" y="436"/>
                  <a:pt x="1413" y="429"/>
                  <a:pt x="1412" y="427"/>
                </a:cubicBezTo>
                <a:cubicBezTo>
                  <a:pt x="1407" y="429"/>
                  <a:pt x="1413" y="435"/>
                  <a:pt x="1412" y="438"/>
                </a:cubicBezTo>
                <a:cubicBezTo>
                  <a:pt x="1407" y="436"/>
                  <a:pt x="1406" y="438"/>
                  <a:pt x="1402" y="442"/>
                </a:cubicBezTo>
                <a:cubicBezTo>
                  <a:pt x="1407" y="437"/>
                  <a:pt x="1395" y="436"/>
                  <a:pt x="1399" y="443"/>
                </a:cubicBezTo>
                <a:cubicBezTo>
                  <a:pt x="1395" y="441"/>
                  <a:pt x="1394" y="436"/>
                  <a:pt x="1393" y="432"/>
                </a:cubicBezTo>
                <a:cubicBezTo>
                  <a:pt x="1397" y="435"/>
                  <a:pt x="1402" y="426"/>
                  <a:pt x="1398" y="421"/>
                </a:cubicBezTo>
                <a:cubicBezTo>
                  <a:pt x="1396" y="422"/>
                  <a:pt x="1401" y="428"/>
                  <a:pt x="1397" y="427"/>
                </a:cubicBezTo>
                <a:cubicBezTo>
                  <a:pt x="1395" y="422"/>
                  <a:pt x="1393" y="421"/>
                  <a:pt x="1390" y="419"/>
                </a:cubicBezTo>
                <a:cubicBezTo>
                  <a:pt x="1387" y="420"/>
                  <a:pt x="1395" y="424"/>
                  <a:pt x="1390" y="424"/>
                </a:cubicBezTo>
                <a:cubicBezTo>
                  <a:pt x="1388" y="421"/>
                  <a:pt x="1389" y="420"/>
                  <a:pt x="1389" y="418"/>
                </a:cubicBezTo>
                <a:cubicBezTo>
                  <a:pt x="1387" y="415"/>
                  <a:pt x="1387" y="422"/>
                  <a:pt x="1385" y="414"/>
                </a:cubicBezTo>
                <a:cubicBezTo>
                  <a:pt x="1383" y="417"/>
                  <a:pt x="1388" y="421"/>
                  <a:pt x="1388" y="423"/>
                </a:cubicBezTo>
                <a:cubicBezTo>
                  <a:pt x="1386" y="421"/>
                  <a:pt x="1383" y="422"/>
                  <a:pt x="1382" y="415"/>
                </a:cubicBezTo>
                <a:cubicBezTo>
                  <a:pt x="1380" y="419"/>
                  <a:pt x="1378" y="428"/>
                  <a:pt x="1373" y="422"/>
                </a:cubicBezTo>
                <a:cubicBezTo>
                  <a:pt x="1371" y="425"/>
                  <a:pt x="1375" y="432"/>
                  <a:pt x="1376" y="437"/>
                </a:cubicBezTo>
                <a:cubicBezTo>
                  <a:pt x="1380" y="437"/>
                  <a:pt x="1376" y="432"/>
                  <a:pt x="1380" y="434"/>
                </a:cubicBezTo>
                <a:cubicBezTo>
                  <a:pt x="1380" y="436"/>
                  <a:pt x="1378" y="437"/>
                  <a:pt x="1380" y="440"/>
                </a:cubicBezTo>
                <a:cubicBezTo>
                  <a:pt x="1375" y="441"/>
                  <a:pt x="1374" y="439"/>
                  <a:pt x="1371" y="443"/>
                </a:cubicBezTo>
                <a:cubicBezTo>
                  <a:pt x="1372" y="444"/>
                  <a:pt x="1373" y="445"/>
                  <a:pt x="1374" y="447"/>
                </a:cubicBezTo>
                <a:cubicBezTo>
                  <a:pt x="1376" y="444"/>
                  <a:pt x="1379" y="445"/>
                  <a:pt x="1383" y="445"/>
                </a:cubicBezTo>
                <a:cubicBezTo>
                  <a:pt x="1376" y="451"/>
                  <a:pt x="1366" y="455"/>
                  <a:pt x="1356" y="453"/>
                </a:cubicBezTo>
                <a:cubicBezTo>
                  <a:pt x="1355" y="456"/>
                  <a:pt x="1353" y="457"/>
                  <a:pt x="1352" y="459"/>
                </a:cubicBezTo>
                <a:cubicBezTo>
                  <a:pt x="1359" y="460"/>
                  <a:pt x="1347" y="467"/>
                  <a:pt x="1349" y="474"/>
                </a:cubicBezTo>
                <a:cubicBezTo>
                  <a:pt x="1347" y="471"/>
                  <a:pt x="1340" y="473"/>
                  <a:pt x="1341" y="477"/>
                </a:cubicBezTo>
                <a:cubicBezTo>
                  <a:pt x="1339" y="474"/>
                  <a:pt x="1335" y="477"/>
                  <a:pt x="1334" y="472"/>
                </a:cubicBezTo>
                <a:cubicBezTo>
                  <a:pt x="1333" y="473"/>
                  <a:pt x="1332" y="475"/>
                  <a:pt x="1333" y="478"/>
                </a:cubicBezTo>
                <a:cubicBezTo>
                  <a:pt x="1329" y="478"/>
                  <a:pt x="1328" y="469"/>
                  <a:pt x="1324" y="469"/>
                </a:cubicBezTo>
                <a:cubicBezTo>
                  <a:pt x="1322" y="472"/>
                  <a:pt x="1329" y="475"/>
                  <a:pt x="1325" y="477"/>
                </a:cubicBezTo>
                <a:cubicBezTo>
                  <a:pt x="1321" y="480"/>
                  <a:pt x="1321" y="467"/>
                  <a:pt x="1317" y="470"/>
                </a:cubicBezTo>
                <a:cubicBezTo>
                  <a:pt x="1315" y="471"/>
                  <a:pt x="1319" y="477"/>
                  <a:pt x="1320" y="481"/>
                </a:cubicBezTo>
                <a:cubicBezTo>
                  <a:pt x="1317" y="482"/>
                  <a:pt x="1314" y="473"/>
                  <a:pt x="1315" y="470"/>
                </a:cubicBezTo>
                <a:cubicBezTo>
                  <a:pt x="1311" y="474"/>
                  <a:pt x="1317" y="478"/>
                  <a:pt x="1317" y="485"/>
                </a:cubicBezTo>
                <a:cubicBezTo>
                  <a:pt x="1314" y="484"/>
                  <a:pt x="1311" y="474"/>
                  <a:pt x="1312" y="472"/>
                </a:cubicBezTo>
                <a:cubicBezTo>
                  <a:pt x="1311" y="472"/>
                  <a:pt x="1311" y="472"/>
                  <a:pt x="1310" y="472"/>
                </a:cubicBezTo>
                <a:cubicBezTo>
                  <a:pt x="1310" y="474"/>
                  <a:pt x="1313" y="483"/>
                  <a:pt x="1314" y="484"/>
                </a:cubicBezTo>
                <a:cubicBezTo>
                  <a:pt x="1314" y="487"/>
                  <a:pt x="1312" y="486"/>
                  <a:pt x="1311" y="483"/>
                </a:cubicBezTo>
                <a:cubicBezTo>
                  <a:pt x="1309" y="484"/>
                  <a:pt x="1310" y="486"/>
                  <a:pt x="1308" y="486"/>
                </a:cubicBezTo>
                <a:cubicBezTo>
                  <a:pt x="1305" y="483"/>
                  <a:pt x="1308" y="478"/>
                  <a:pt x="1305" y="477"/>
                </a:cubicBezTo>
                <a:cubicBezTo>
                  <a:pt x="1304" y="472"/>
                  <a:pt x="1308" y="478"/>
                  <a:pt x="1308" y="481"/>
                </a:cubicBezTo>
                <a:cubicBezTo>
                  <a:pt x="1309" y="480"/>
                  <a:pt x="1309" y="478"/>
                  <a:pt x="1309" y="476"/>
                </a:cubicBezTo>
                <a:cubicBezTo>
                  <a:pt x="1306" y="473"/>
                  <a:pt x="1304" y="475"/>
                  <a:pt x="1302" y="477"/>
                </a:cubicBezTo>
                <a:cubicBezTo>
                  <a:pt x="1303" y="478"/>
                  <a:pt x="1304" y="480"/>
                  <a:pt x="1305" y="482"/>
                </a:cubicBezTo>
                <a:cubicBezTo>
                  <a:pt x="1306" y="483"/>
                  <a:pt x="1296" y="475"/>
                  <a:pt x="1295" y="481"/>
                </a:cubicBezTo>
                <a:cubicBezTo>
                  <a:pt x="1294" y="474"/>
                  <a:pt x="1288" y="487"/>
                  <a:pt x="1283" y="480"/>
                </a:cubicBezTo>
                <a:cubicBezTo>
                  <a:pt x="1279" y="485"/>
                  <a:pt x="1271" y="485"/>
                  <a:pt x="1275" y="493"/>
                </a:cubicBezTo>
                <a:cubicBezTo>
                  <a:pt x="1273" y="494"/>
                  <a:pt x="1273" y="488"/>
                  <a:pt x="1272" y="486"/>
                </a:cubicBezTo>
                <a:cubicBezTo>
                  <a:pt x="1269" y="489"/>
                  <a:pt x="1273" y="492"/>
                  <a:pt x="1274" y="500"/>
                </a:cubicBezTo>
                <a:cubicBezTo>
                  <a:pt x="1277" y="495"/>
                  <a:pt x="1281" y="497"/>
                  <a:pt x="1289" y="496"/>
                </a:cubicBezTo>
                <a:cubicBezTo>
                  <a:pt x="1289" y="500"/>
                  <a:pt x="1283" y="500"/>
                  <a:pt x="1282" y="499"/>
                </a:cubicBezTo>
                <a:cubicBezTo>
                  <a:pt x="1280" y="500"/>
                  <a:pt x="1285" y="501"/>
                  <a:pt x="1284" y="505"/>
                </a:cubicBezTo>
                <a:cubicBezTo>
                  <a:pt x="1279" y="500"/>
                  <a:pt x="1281" y="506"/>
                  <a:pt x="1284" y="511"/>
                </a:cubicBezTo>
                <a:cubicBezTo>
                  <a:pt x="1282" y="512"/>
                  <a:pt x="1281" y="508"/>
                  <a:pt x="1279" y="505"/>
                </a:cubicBezTo>
                <a:cubicBezTo>
                  <a:pt x="1281" y="514"/>
                  <a:pt x="1279" y="510"/>
                  <a:pt x="1280" y="516"/>
                </a:cubicBezTo>
                <a:cubicBezTo>
                  <a:pt x="1278" y="518"/>
                  <a:pt x="1277" y="515"/>
                  <a:pt x="1276" y="512"/>
                </a:cubicBezTo>
                <a:cubicBezTo>
                  <a:pt x="1271" y="518"/>
                  <a:pt x="1249" y="524"/>
                  <a:pt x="1247" y="533"/>
                </a:cubicBezTo>
                <a:cubicBezTo>
                  <a:pt x="1245" y="533"/>
                  <a:pt x="1245" y="526"/>
                  <a:pt x="1243" y="524"/>
                </a:cubicBezTo>
                <a:cubicBezTo>
                  <a:pt x="1241" y="524"/>
                  <a:pt x="1245" y="529"/>
                  <a:pt x="1245" y="532"/>
                </a:cubicBezTo>
                <a:cubicBezTo>
                  <a:pt x="1232" y="530"/>
                  <a:pt x="1231" y="542"/>
                  <a:pt x="1226" y="542"/>
                </a:cubicBezTo>
                <a:cubicBezTo>
                  <a:pt x="1229" y="542"/>
                  <a:pt x="1233" y="553"/>
                  <a:pt x="1232" y="556"/>
                </a:cubicBezTo>
                <a:cubicBezTo>
                  <a:pt x="1239" y="554"/>
                  <a:pt x="1239" y="554"/>
                  <a:pt x="1245" y="553"/>
                </a:cubicBezTo>
                <a:cubicBezTo>
                  <a:pt x="1245" y="550"/>
                  <a:pt x="1243" y="550"/>
                  <a:pt x="1242" y="548"/>
                </a:cubicBezTo>
                <a:cubicBezTo>
                  <a:pt x="1242" y="554"/>
                  <a:pt x="1238" y="548"/>
                  <a:pt x="1236" y="543"/>
                </a:cubicBezTo>
                <a:cubicBezTo>
                  <a:pt x="1234" y="543"/>
                  <a:pt x="1237" y="552"/>
                  <a:pt x="1238" y="551"/>
                </a:cubicBezTo>
                <a:cubicBezTo>
                  <a:pt x="1240" y="554"/>
                  <a:pt x="1235" y="553"/>
                  <a:pt x="1234" y="554"/>
                </a:cubicBezTo>
                <a:cubicBezTo>
                  <a:pt x="1234" y="549"/>
                  <a:pt x="1232" y="547"/>
                  <a:pt x="1229" y="542"/>
                </a:cubicBezTo>
                <a:cubicBezTo>
                  <a:pt x="1233" y="542"/>
                  <a:pt x="1235" y="539"/>
                  <a:pt x="1237" y="538"/>
                </a:cubicBezTo>
                <a:cubicBezTo>
                  <a:pt x="1239" y="540"/>
                  <a:pt x="1239" y="546"/>
                  <a:pt x="1241" y="545"/>
                </a:cubicBezTo>
                <a:cubicBezTo>
                  <a:pt x="1239" y="537"/>
                  <a:pt x="1248" y="537"/>
                  <a:pt x="1255" y="535"/>
                </a:cubicBezTo>
                <a:cubicBezTo>
                  <a:pt x="1256" y="537"/>
                  <a:pt x="1252" y="536"/>
                  <a:pt x="1253" y="539"/>
                </a:cubicBezTo>
                <a:cubicBezTo>
                  <a:pt x="1256" y="543"/>
                  <a:pt x="1256" y="537"/>
                  <a:pt x="1259" y="537"/>
                </a:cubicBezTo>
                <a:cubicBezTo>
                  <a:pt x="1261" y="539"/>
                  <a:pt x="1255" y="545"/>
                  <a:pt x="1249" y="545"/>
                </a:cubicBezTo>
                <a:cubicBezTo>
                  <a:pt x="1255" y="545"/>
                  <a:pt x="1270" y="544"/>
                  <a:pt x="1265" y="538"/>
                </a:cubicBezTo>
                <a:cubicBezTo>
                  <a:pt x="1269" y="539"/>
                  <a:pt x="1266" y="544"/>
                  <a:pt x="1269" y="549"/>
                </a:cubicBezTo>
                <a:cubicBezTo>
                  <a:pt x="1268" y="544"/>
                  <a:pt x="1271" y="543"/>
                  <a:pt x="1268" y="539"/>
                </a:cubicBezTo>
                <a:cubicBezTo>
                  <a:pt x="1272" y="541"/>
                  <a:pt x="1275" y="549"/>
                  <a:pt x="1282" y="546"/>
                </a:cubicBezTo>
                <a:cubicBezTo>
                  <a:pt x="1284" y="550"/>
                  <a:pt x="1280" y="556"/>
                  <a:pt x="1281" y="549"/>
                </a:cubicBezTo>
                <a:cubicBezTo>
                  <a:pt x="1280" y="550"/>
                  <a:pt x="1279" y="551"/>
                  <a:pt x="1280" y="553"/>
                </a:cubicBezTo>
                <a:cubicBezTo>
                  <a:pt x="1281" y="556"/>
                  <a:pt x="1284" y="552"/>
                  <a:pt x="1286" y="554"/>
                </a:cubicBezTo>
                <a:cubicBezTo>
                  <a:pt x="1288" y="553"/>
                  <a:pt x="1288" y="551"/>
                  <a:pt x="1286" y="548"/>
                </a:cubicBezTo>
                <a:cubicBezTo>
                  <a:pt x="1290" y="548"/>
                  <a:pt x="1287" y="551"/>
                  <a:pt x="1290" y="553"/>
                </a:cubicBezTo>
                <a:cubicBezTo>
                  <a:pt x="1292" y="552"/>
                  <a:pt x="1292" y="550"/>
                  <a:pt x="1294" y="550"/>
                </a:cubicBezTo>
                <a:cubicBezTo>
                  <a:pt x="1292" y="548"/>
                  <a:pt x="1289" y="550"/>
                  <a:pt x="1288" y="543"/>
                </a:cubicBezTo>
                <a:cubicBezTo>
                  <a:pt x="1295" y="548"/>
                  <a:pt x="1290" y="544"/>
                  <a:pt x="1293" y="540"/>
                </a:cubicBezTo>
                <a:cubicBezTo>
                  <a:pt x="1294" y="545"/>
                  <a:pt x="1296" y="543"/>
                  <a:pt x="1297" y="547"/>
                </a:cubicBezTo>
                <a:cubicBezTo>
                  <a:pt x="1295" y="540"/>
                  <a:pt x="1301" y="546"/>
                  <a:pt x="1298" y="538"/>
                </a:cubicBezTo>
                <a:cubicBezTo>
                  <a:pt x="1304" y="541"/>
                  <a:pt x="1307" y="543"/>
                  <a:pt x="1313" y="536"/>
                </a:cubicBezTo>
                <a:cubicBezTo>
                  <a:pt x="1296" y="538"/>
                  <a:pt x="1313" y="535"/>
                  <a:pt x="1317" y="528"/>
                </a:cubicBezTo>
                <a:cubicBezTo>
                  <a:pt x="1318" y="531"/>
                  <a:pt x="1323" y="535"/>
                  <a:pt x="1321" y="537"/>
                </a:cubicBezTo>
                <a:cubicBezTo>
                  <a:pt x="1326" y="543"/>
                  <a:pt x="1328" y="537"/>
                  <a:pt x="1335" y="537"/>
                </a:cubicBezTo>
                <a:cubicBezTo>
                  <a:pt x="1334" y="534"/>
                  <a:pt x="1335" y="532"/>
                  <a:pt x="1333" y="529"/>
                </a:cubicBezTo>
                <a:cubicBezTo>
                  <a:pt x="1332" y="527"/>
                  <a:pt x="1332" y="531"/>
                  <a:pt x="1330" y="531"/>
                </a:cubicBezTo>
                <a:cubicBezTo>
                  <a:pt x="1330" y="528"/>
                  <a:pt x="1328" y="524"/>
                  <a:pt x="1331" y="523"/>
                </a:cubicBezTo>
                <a:cubicBezTo>
                  <a:pt x="1330" y="521"/>
                  <a:pt x="1328" y="521"/>
                  <a:pt x="1326" y="522"/>
                </a:cubicBezTo>
                <a:cubicBezTo>
                  <a:pt x="1327" y="519"/>
                  <a:pt x="1333" y="513"/>
                  <a:pt x="1338" y="523"/>
                </a:cubicBezTo>
                <a:cubicBezTo>
                  <a:pt x="1336" y="524"/>
                  <a:pt x="1334" y="522"/>
                  <a:pt x="1332" y="522"/>
                </a:cubicBezTo>
                <a:cubicBezTo>
                  <a:pt x="1333" y="529"/>
                  <a:pt x="1337" y="523"/>
                  <a:pt x="1339" y="526"/>
                </a:cubicBezTo>
                <a:cubicBezTo>
                  <a:pt x="1341" y="530"/>
                  <a:pt x="1337" y="534"/>
                  <a:pt x="1341" y="537"/>
                </a:cubicBezTo>
                <a:cubicBezTo>
                  <a:pt x="1340" y="529"/>
                  <a:pt x="1346" y="533"/>
                  <a:pt x="1350" y="529"/>
                </a:cubicBezTo>
                <a:cubicBezTo>
                  <a:pt x="1351" y="533"/>
                  <a:pt x="1352" y="534"/>
                  <a:pt x="1355" y="532"/>
                </a:cubicBezTo>
                <a:cubicBezTo>
                  <a:pt x="1351" y="528"/>
                  <a:pt x="1351" y="529"/>
                  <a:pt x="1356" y="527"/>
                </a:cubicBezTo>
                <a:cubicBezTo>
                  <a:pt x="1357" y="528"/>
                  <a:pt x="1357" y="530"/>
                  <a:pt x="1358" y="531"/>
                </a:cubicBezTo>
                <a:cubicBezTo>
                  <a:pt x="1366" y="523"/>
                  <a:pt x="1378" y="529"/>
                  <a:pt x="1381" y="520"/>
                </a:cubicBezTo>
                <a:cubicBezTo>
                  <a:pt x="1382" y="519"/>
                  <a:pt x="1383" y="522"/>
                  <a:pt x="1384" y="524"/>
                </a:cubicBezTo>
                <a:cubicBezTo>
                  <a:pt x="1389" y="523"/>
                  <a:pt x="1385" y="510"/>
                  <a:pt x="1391" y="520"/>
                </a:cubicBezTo>
                <a:cubicBezTo>
                  <a:pt x="1392" y="519"/>
                  <a:pt x="1391" y="517"/>
                  <a:pt x="1390" y="515"/>
                </a:cubicBezTo>
                <a:cubicBezTo>
                  <a:pt x="1392" y="515"/>
                  <a:pt x="1393" y="516"/>
                  <a:pt x="1394" y="518"/>
                </a:cubicBezTo>
                <a:cubicBezTo>
                  <a:pt x="1397" y="518"/>
                  <a:pt x="1391" y="512"/>
                  <a:pt x="1395" y="513"/>
                </a:cubicBezTo>
                <a:cubicBezTo>
                  <a:pt x="1396" y="515"/>
                  <a:pt x="1397" y="517"/>
                  <a:pt x="1398" y="519"/>
                </a:cubicBezTo>
                <a:cubicBezTo>
                  <a:pt x="1399" y="518"/>
                  <a:pt x="1399" y="515"/>
                  <a:pt x="1398" y="512"/>
                </a:cubicBezTo>
                <a:cubicBezTo>
                  <a:pt x="1403" y="522"/>
                  <a:pt x="1409" y="501"/>
                  <a:pt x="1415" y="511"/>
                </a:cubicBezTo>
                <a:cubicBezTo>
                  <a:pt x="1417" y="510"/>
                  <a:pt x="1415" y="501"/>
                  <a:pt x="1418" y="510"/>
                </a:cubicBezTo>
                <a:cubicBezTo>
                  <a:pt x="1422" y="507"/>
                  <a:pt x="1426" y="500"/>
                  <a:pt x="1429" y="508"/>
                </a:cubicBezTo>
                <a:cubicBezTo>
                  <a:pt x="1430" y="506"/>
                  <a:pt x="1429" y="504"/>
                  <a:pt x="1432" y="504"/>
                </a:cubicBezTo>
                <a:cubicBezTo>
                  <a:pt x="1433" y="508"/>
                  <a:pt x="1436" y="505"/>
                  <a:pt x="1437" y="512"/>
                </a:cubicBezTo>
                <a:cubicBezTo>
                  <a:pt x="1438" y="510"/>
                  <a:pt x="1435" y="505"/>
                  <a:pt x="1437" y="503"/>
                </a:cubicBezTo>
                <a:cubicBezTo>
                  <a:pt x="1441" y="504"/>
                  <a:pt x="1439" y="509"/>
                  <a:pt x="1439" y="511"/>
                </a:cubicBezTo>
                <a:cubicBezTo>
                  <a:pt x="1440" y="510"/>
                  <a:pt x="1447" y="509"/>
                  <a:pt x="1442" y="505"/>
                </a:cubicBezTo>
                <a:cubicBezTo>
                  <a:pt x="1440" y="500"/>
                  <a:pt x="1446" y="507"/>
                  <a:pt x="1444" y="503"/>
                </a:cubicBezTo>
                <a:cubicBezTo>
                  <a:pt x="1447" y="502"/>
                  <a:pt x="1448" y="509"/>
                  <a:pt x="1444" y="508"/>
                </a:cubicBezTo>
                <a:cubicBezTo>
                  <a:pt x="1447" y="513"/>
                  <a:pt x="1449" y="502"/>
                  <a:pt x="1450" y="509"/>
                </a:cubicBezTo>
                <a:cubicBezTo>
                  <a:pt x="1442" y="512"/>
                  <a:pt x="1436" y="514"/>
                  <a:pt x="1431" y="517"/>
                </a:cubicBezTo>
                <a:cubicBezTo>
                  <a:pt x="1431" y="515"/>
                  <a:pt x="1430" y="513"/>
                  <a:pt x="1429" y="511"/>
                </a:cubicBezTo>
                <a:cubicBezTo>
                  <a:pt x="1428" y="512"/>
                  <a:pt x="1430" y="515"/>
                  <a:pt x="1430" y="517"/>
                </a:cubicBezTo>
                <a:cubicBezTo>
                  <a:pt x="1426" y="518"/>
                  <a:pt x="1420" y="519"/>
                  <a:pt x="1413" y="523"/>
                </a:cubicBezTo>
                <a:cubicBezTo>
                  <a:pt x="1410" y="518"/>
                  <a:pt x="1422" y="517"/>
                  <a:pt x="1425" y="516"/>
                </a:cubicBezTo>
                <a:cubicBezTo>
                  <a:pt x="1420" y="513"/>
                  <a:pt x="1410" y="516"/>
                  <a:pt x="1411" y="523"/>
                </a:cubicBezTo>
                <a:cubicBezTo>
                  <a:pt x="1406" y="519"/>
                  <a:pt x="1403" y="522"/>
                  <a:pt x="1400" y="521"/>
                </a:cubicBezTo>
                <a:cubicBezTo>
                  <a:pt x="1398" y="522"/>
                  <a:pt x="1400" y="525"/>
                  <a:pt x="1401" y="524"/>
                </a:cubicBezTo>
                <a:cubicBezTo>
                  <a:pt x="1401" y="529"/>
                  <a:pt x="1397" y="524"/>
                  <a:pt x="1396" y="523"/>
                </a:cubicBezTo>
                <a:cubicBezTo>
                  <a:pt x="1395" y="526"/>
                  <a:pt x="1389" y="525"/>
                  <a:pt x="1394" y="530"/>
                </a:cubicBezTo>
                <a:cubicBezTo>
                  <a:pt x="1393" y="530"/>
                  <a:pt x="1391" y="528"/>
                  <a:pt x="1390" y="525"/>
                </a:cubicBezTo>
                <a:cubicBezTo>
                  <a:pt x="1390" y="526"/>
                  <a:pt x="1389" y="527"/>
                  <a:pt x="1387" y="527"/>
                </a:cubicBezTo>
                <a:cubicBezTo>
                  <a:pt x="1388" y="528"/>
                  <a:pt x="1389" y="529"/>
                  <a:pt x="1390" y="532"/>
                </a:cubicBezTo>
                <a:cubicBezTo>
                  <a:pt x="1388" y="531"/>
                  <a:pt x="1387" y="529"/>
                  <a:pt x="1386" y="526"/>
                </a:cubicBezTo>
                <a:cubicBezTo>
                  <a:pt x="1385" y="527"/>
                  <a:pt x="1386" y="530"/>
                  <a:pt x="1387" y="533"/>
                </a:cubicBezTo>
                <a:cubicBezTo>
                  <a:pt x="1383" y="526"/>
                  <a:pt x="1381" y="533"/>
                  <a:pt x="1377" y="531"/>
                </a:cubicBezTo>
                <a:cubicBezTo>
                  <a:pt x="1383" y="537"/>
                  <a:pt x="1372" y="535"/>
                  <a:pt x="1370" y="537"/>
                </a:cubicBezTo>
                <a:cubicBezTo>
                  <a:pt x="1370" y="537"/>
                  <a:pt x="1370" y="542"/>
                  <a:pt x="1371" y="542"/>
                </a:cubicBezTo>
                <a:cubicBezTo>
                  <a:pt x="1370" y="542"/>
                  <a:pt x="1364" y="535"/>
                  <a:pt x="1363" y="541"/>
                </a:cubicBezTo>
                <a:cubicBezTo>
                  <a:pt x="1364" y="539"/>
                  <a:pt x="1364" y="538"/>
                  <a:pt x="1363" y="536"/>
                </a:cubicBezTo>
                <a:cubicBezTo>
                  <a:pt x="1362" y="537"/>
                  <a:pt x="1362" y="540"/>
                  <a:pt x="1363" y="543"/>
                </a:cubicBezTo>
                <a:cubicBezTo>
                  <a:pt x="1361" y="543"/>
                  <a:pt x="1361" y="539"/>
                  <a:pt x="1360" y="537"/>
                </a:cubicBezTo>
                <a:cubicBezTo>
                  <a:pt x="1359" y="543"/>
                  <a:pt x="1350" y="542"/>
                  <a:pt x="1350" y="540"/>
                </a:cubicBezTo>
                <a:cubicBezTo>
                  <a:pt x="1348" y="543"/>
                  <a:pt x="1353" y="545"/>
                  <a:pt x="1353" y="549"/>
                </a:cubicBezTo>
                <a:cubicBezTo>
                  <a:pt x="1351" y="550"/>
                  <a:pt x="1349" y="545"/>
                  <a:pt x="1348" y="541"/>
                </a:cubicBezTo>
                <a:cubicBezTo>
                  <a:pt x="1348" y="542"/>
                  <a:pt x="1347" y="543"/>
                  <a:pt x="1345" y="544"/>
                </a:cubicBezTo>
                <a:cubicBezTo>
                  <a:pt x="1346" y="548"/>
                  <a:pt x="1348" y="547"/>
                  <a:pt x="1349" y="551"/>
                </a:cubicBezTo>
                <a:cubicBezTo>
                  <a:pt x="1346" y="553"/>
                  <a:pt x="1346" y="542"/>
                  <a:pt x="1342" y="545"/>
                </a:cubicBezTo>
                <a:cubicBezTo>
                  <a:pt x="1340" y="545"/>
                  <a:pt x="1344" y="549"/>
                  <a:pt x="1345" y="549"/>
                </a:cubicBezTo>
                <a:cubicBezTo>
                  <a:pt x="1345" y="551"/>
                  <a:pt x="1342" y="551"/>
                  <a:pt x="1343" y="553"/>
                </a:cubicBezTo>
                <a:cubicBezTo>
                  <a:pt x="1340" y="554"/>
                  <a:pt x="1341" y="546"/>
                  <a:pt x="1338" y="550"/>
                </a:cubicBezTo>
                <a:cubicBezTo>
                  <a:pt x="1335" y="552"/>
                  <a:pt x="1342" y="550"/>
                  <a:pt x="1340" y="554"/>
                </a:cubicBezTo>
                <a:cubicBezTo>
                  <a:pt x="1337" y="552"/>
                  <a:pt x="1334" y="550"/>
                  <a:pt x="1331" y="547"/>
                </a:cubicBezTo>
                <a:cubicBezTo>
                  <a:pt x="1331" y="548"/>
                  <a:pt x="1333" y="553"/>
                  <a:pt x="1332" y="557"/>
                </a:cubicBezTo>
                <a:cubicBezTo>
                  <a:pt x="1330" y="557"/>
                  <a:pt x="1332" y="552"/>
                  <a:pt x="1329" y="549"/>
                </a:cubicBezTo>
                <a:cubicBezTo>
                  <a:pt x="1329" y="551"/>
                  <a:pt x="1329" y="552"/>
                  <a:pt x="1329" y="554"/>
                </a:cubicBezTo>
                <a:cubicBezTo>
                  <a:pt x="1326" y="549"/>
                  <a:pt x="1325" y="554"/>
                  <a:pt x="1321" y="552"/>
                </a:cubicBezTo>
                <a:cubicBezTo>
                  <a:pt x="1319" y="553"/>
                  <a:pt x="1323" y="559"/>
                  <a:pt x="1323" y="562"/>
                </a:cubicBezTo>
                <a:cubicBezTo>
                  <a:pt x="1320" y="561"/>
                  <a:pt x="1318" y="559"/>
                  <a:pt x="1320" y="556"/>
                </a:cubicBezTo>
                <a:cubicBezTo>
                  <a:pt x="1319" y="553"/>
                  <a:pt x="1318" y="559"/>
                  <a:pt x="1315" y="556"/>
                </a:cubicBezTo>
                <a:cubicBezTo>
                  <a:pt x="1315" y="562"/>
                  <a:pt x="1319" y="560"/>
                  <a:pt x="1318" y="565"/>
                </a:cubicBezTo>
                <a:cubicBezTo>
                  <a:pt x="1315" y="563"/>
                  <a:pt x="1314" y="561"/>
                  <a:pt x="1311" y="554"/>
                </a:cubicBezTo>
                <a:cubicBezTo>
                  <a:pt x="1309" y="555"/>
                  <a:pt x="1312" y="559"/>
                  <a:pt x="1312" y="562"/>
                </a:cubicBezTo>
                <a:cubicBezTo>
                  <a:pt x="1295" y="560"/>
                  <a:pt x="1282" y="575"/>
                  <a:pt x="1263" y="579"/>
                </a:cubicBezTo>
                <a:cubicBezTo>
                  <a:pt x="1261" y="580"/>
                  <a:pt x="1264" y="584"/>
                  <a:pt x="1262" y="584"/>
                </a:cubicBezTo>
                <a:cubicBezTo>
                  <a:pt x="1268" y="586"/>
                  <a:pt x="1275" y="582"/>
                  <a:pt x="1280" y="585"/>
                </a:cubicBezTo>
                <a:cubicBezTo>
                  <a:pt x="1287" y="575"/>
                  <a:pt x="1299" y="574"/>
                  <a:pt x="1315" y="573"/>
                </a:cubicBezTo>
                <a:cubicBezTo>
                  <a:pt x="1315" y="568"/>
                  <a:pt x="1321" y="563"/>
                  <a:pt x="1325" y="569"/>
                </a:cubicBezTo>
                <a:cubicBezTo>
                  <a:pt x="1326" y="568"/>
                  <a:pt x="1324" y="565"/>
                  <a:pt x="1324" y="563"/>
                </a:cubicBezTo>
                <a:cubicBezTo>
                  <a:pt x="1328" y="569"/>
                  <a:pt x="1330" y="561"/>
                  <a:pt x="1333" y="570"/>
                </a:cubicBezTo>
                <a:cubicBezTo>
                  <a:pt x="1312" y="580"/>
                  <a:pt x="1310" y="582"/>
                  <a:pt x="1295" y="590"/>
                </a:cubicBezTo>
                <a:cubicBezTo>
                  <a:pt x="1301" y="591"/>
                  <a:pt x="1309" y="583"/>
                  <a:pt x="1314" y="593"/>
                </a:cubicBezTo>
                <a:cubicBezTo>
                  <a:pt x="1315" y="592"/>
                  <a:pt x="1313" y="589"/>
                  <a:pt x="1313" y="587"/>
                </a:cubicBezTo>
                <a:cubicBezTo>
                  <a:pt x="1319" y="596"/>
                  <a:pt x="1328" y="579"/>
                  <a:pt x="1330" y="586"/>
                </a:cubicBezTo>
                <a:cubicBezTo>
                  <a:pt x="1333" y="586"/>
                  <a:pt x="1332" y="583"/>
                  <a:pt x="1331" y="581"/>
                </a:cubicBezTo>
                <a:cubicBezTo>
                  <a:pt x="1332" y="581"/>
                  <a:pt x="1334" y="582"/>
                  <a:pt x="1335" y="584"/>
                </a:cubicBezTo>
                <a:cubicBezTo>
                  <a:pt x="1335" y="583"/>
                  <a:pt x="1335" y="581"/>
                  <a:pt x="1335" y="579"/>
                </a:cubicBezTo>
                <a:cubicBezTo>
                  <a:pt x="1336" y="579"/>
                  <a:pt x="1337" y="581"/>
                  <a:pt x="1338" y="583"/>
                </a:cubicBezTo>
                <a:cubicBezTo>
                  <a:pt x="1338" y="582"/>
                  <a:pt x="1338" y="579"/>
                  <a:pt x="1340" y="579"/>
                </a:cubicBezTo>
                <a:cubicBezTo>
                  <a:pt x="1342" y="581"/>
                  <a:pt x="1342" y="582"/>
                  <a:pt x="1342" y="585"/>
                </a:cubicBezTo>
                <a:cubicBezTo>
                  <a:pt x="1346" y="585"/>
                  <a:pt x="1341" y="579"/>
                  <a:pt x="1341" y="575"/>
                </a:cubicBezTo>
                <a:cubicBezTo>
                  <a:pt x="1343" y="576"/>
                  <a:pt x="1347" y="583"/>
                  <a:pt x="1344" y="584"/>
                </a:cubicBezTo>
                <a:cubicBezTo>
                  <a:pt x="1346" y="586"/>
                  <a:pt x="1352" y="585"/>
                  <a:pt x="1350" y="591"/>
                </a:cubicBezTo>
                <a:cubicBezTo>
                  <a:pt x="1345" y="585"/>
                  <a:pt x="1347" y="589"/>
                  <a:pt x="1345" y="593"/>
                </a:cubicBezTo>
                <a:cubicBezTo>
                  <a:pt x="1342" y="591"/>
                  <a:pt x="1342" y="588"/>
                  <a:pt x="1345" y="587"/>
                </a:cubicBezTo>
                <a:cubicBezTo>
                  <a:pt x="1340" y="585"/>
                  <a:pt x="1342" y="591"/>
                  <a:pt x="1339" y="584"/>
                </a:cubicBezTo>
                <a:cubicBezTo>
                  <a:pt x="1339" y="590"/>
                  <a:pt x="1331" y="593"/>
                  <a:pt x="1329" y="590"/>
                </a:cubicBezTo>
                <a:cubicBezTo>
                  <a:pt x="1327" y="591"/>
                  <a:pt x="1331" y="596"/>
                  <a:pt x="1332" y="597"/>
                </a:cubicBezTo>
                <a:cubicBezTo>
                  <a:pt x="1333" y="593"/>
                  <a:pt x="1334" y="594"/>
                  <a:pt x="1339" y="591"/>
                </a:cubicBezTo>
                <a:cubicBezTo>
                  <a:pt x="1340" y="592"/>
                  <a:pt x="1339" y="593"/>
                  <a:pt x="1339" y="593"/>
                </a:cubicBezTo>
                <a:cubicBezTo>
                  <a:pt x="1339" y="594"/>
                  <a:pt x="1339" y="595"/>
                  <a:pt x="1340" y="596"/>
                </a:cubicBezTo>
                <a:cubicBezTo>
                  <a:pt x="1324" y="600"/>
                  <a:pt x="1306" y="609"/>
                  <a:pt x="1299" y="613"/>
                </a:cubicBezTo>
                <a:cubicBezTo>
                  <a:pt x="1299" y="612"/>
                  <a:pt x="1300" y="611"/>
                  <a:pt x="1299" y="610"/>
                </a:cubicBezTo>
                <a:cubicBezTo>
                  <a:pt x="1295" y="609"/>
                  <a:pt x="1299" y="615"/>
                  <a:pt x="1295" y="615"/>
                </a:cubicBezTo>
                <a:cubicBezTo>
                  <a:pt x="1295" y="609"/>
                  <a:pt x="1292" y="618"/>
                  <a:pt x="1284" y="618"/>
                </a:cubicBezTo>
                <a:cubicBezTo>
                  <a:pt x="1284" y="616"/>
                  <a:pt x="1283" y="614"/>
                  <a:pt x="1282" y="612"/>
                </a:cubicBezTo>
                <a:cubicBezTo>
                  <a:pt x="1290" y="614"/>
                  <a:pt x="1290" y="608"/>
                  <a:pt x="1300" y="608"/>
                </a:cubicBezTo>
                <a:cubicBezTo>
                  <a:pt x="1295" y="603"/>
                  <a:pt x="1294" y="607"/>
                  <a:pt x="1299" y="602"/>
                </a:cubicBezTo>
                <a:cubicBezTo>
                  <a:pt x="1291" y="602"/>
                  <a:pt x="1288" y="610"/>
                  <a:pt x="1280" y="610"/>
                </a:cubicBezTo>
                <a:cubicBezTo>
                  <a:pt x="1279" y="611"/>
                  <a:pt x="1277" y="618"/>
                  <a:pt x="1280" y="618"/>
                </a:cubicBezTo>
                <a:cubicBezTo>
                  <a:pt x="1280" y="622"/>
                  <a:pt x="1274" y="621"/>
                  <a:pt x="1272" y="623"/>
                </a:cubicBezTo>
                <a:cubicBezTo>
                  <a:pt x="1271" y="620"/>
                  <a:pt x="1270" y="619"/>
                  <a:pt x="1268" y="619"/>
                </a:cubicBezTo>
                <a:cubicBezTo>
                  <a:pt x="1266" y="615"/>
                  <a:pt x="1269" y="615"/>
                  <a:pt x="1268" y="612"/>
                </a:cubicBezTo>
                <a:cubicBezTo>
                  <a:pt x="1266" y="609"/>
                  <a:pt x="1267" y="618"/>
                  <a:pt x="1264" y="614"/>
                </a:cubicBezTo>
                <a:cubicBezTo>
                  <a:pt x="1266" y="616"/>
                  <a:pt x="1267" y="621"/>
                  <a:pt x="1270" y="622"/>
                </a:cubicBezTo>
                <a:cubicBezTo>
                  <a:pt x="1260" y="631"/>
                  <a:pt x="1252" y="628"/>
                  <a:pt x="1246" y="634"/>
                </a:cubicBezTo>
                <a:cubicBezTo>
                  <a:pt x="1241" y="635"/>
                  <a:pt x="1246" y="630"/>
                  <a:pt x="1245" y="627"/>
                </a:cubicBezTo>
                <a:cubicBezTo>
                  <a:pt x="1239" y="628"/>
                  <a:pt x="1245" y="631"/>
                  <a:pt x="1242" y="635"/>
                </a:cubicBezTo>
                <a:cubicBezTo>
                  <a:pt x="1240" y="635"/>
                  <a:pt x="1238" y="638"/>
                  <a:pt x="1237" y="633"/>
                </a:cubicBezTo>
                <a:cubicBezTo>
                  <a:pt x="1240" y="640"/>
                  <a:pt x="1220" y="642"/>
                  <a:pt x="1218" y="640"/>
                </a:cubicBezTo>
                <a:cubicBezTo>
                  <a:pt x="1217" y="641"/>
                  <a:pt x="1217" y="643"/>
                  <a:pt x="1218" y="645"/>
                </a:cubicBezTo>
                <a:cubicBezTo>
                  <a:pt x="1210" y="642"/>
                  <a:pt x="1201" y="654"/>
                  <a:pt x="1193" y="655"/>
                </a:cubicBezTo>
                <a:cubicBezTo>
                  <a:pt x="1194" y="657"/>
                  <a:pt x="1195" y="656"/>
                  <a:pt x="1196" y="659"/>
                </a:cubicBezTo>
                <a:cubicBezTo>
                  <a:pt x="1219" y="649"/>
                  <a:pt x="1234" y="644"/>
                  <a:pt x="1256" y="638"/>
                </a:cubicBezTo>
                <a:cubicBezTo>
                  <a:pt x="1234" y="646"/>
                  <a:pt x="1220" y="655"/>
                  <a:pt x="1208" y="660"/>
                </a:cubicBezTo>
                <a:cubicBezTo>
                  <a:pt x="1206" y="661"/>
                  <a:pt x="1202" y="661"/>
                  <a:pt x="1203" y="660"/>
                </a:cubicBezTo>
                <a:cubicBezTo>
                  <a:pt x="1196" y="669"/>
                  <a:pt x="1179" y="660"/>
                  <a:pt x="1178" y="674"/>
                </a:cubicBezTo>
                <a:cubicBezTo>
                  <a:pt x="1174" y="671"/>
                  <a:pt x="1175" y="672"/>
                  <a:pt x="1175" y="677"/>
                </a:cubicBezTo>
                <a:cubicBezTo>
                  <a:pt x="1174" y="677"/>
                  <a:pt x="1173" y="674"/>
                  <a:pt x="1172" y="673"/>
                </a:cubicBezTo>
                <a:cubicBezTo>
                  <a:pt x="1171" y="673"/>
                  <a:pt x="1172" y="676"/>
                  <a:pt x="1173" y="677"/>
                </a:cubicBezTo>
                <a:cubicBezTo>
                  <a:pt x="1171" y="678"/>
                  <a:pt x="1170" y="673"/>
                  <a:pt x="1168" y="674"/>
                </a:cubicBezTo>
                <a:cubicBezTo>
                  <a:pt x="1172" y="677"/>
                  <a:pt x="1167" y="679"/>
                  <a:pt x="1166" y="673"/>
                </a:cubicBezTo>
                <a:cubicBezTo>
                  <a:pt x="1166" y="677"/>
                  <a:pt x="1164" y="675"/>
                  <a:pt x="1164" y="675"/>
                </a:cubicBezTo>
                <a:cubicBezTo>
                  <a:pt x="1138" y="687"/>
                  <a:pt x="1102" y="708"/>
                  <a:pt x="1062" y="719"/>
                </a:cubicBezTo>
                <a:cubicBezTo>
                  <a:pt x="1061" y="720"/>
                  <a:pt x="1062" y="722"/>
                  <a:pt x="1063" y="722"/>
                </a:cubicBezTo>
                <a:cubicBezTo>
                  <a:pt x="1051" y="724"/>
                  <a:pt x="1023" y="735"/>
                  <a:pt x="1018" y="750"/>
                </a:cubicBezTo>
                <a:cubicBezTo>
                  <a:pt x="1019" y="748"/>
                  <a:pt x="1016" y="744"/>
                  <a:pt x="1018" y="743"/>
                </a:cubicBezTo>
                <a:cubicBezTo>
                  <a:pt x="1014" y="737"/>
                  <a:pt x="1013" y="741"/>
                  <a:pt x="1009" y="743"/>
                </a:cubicBezTo>
                <a:cubicBezTo>
                  <a:pt x="1013" y="745"/>
                  <a:pt x="1010" y="753"/>
                  <a:pt x="1008" y="745"/>
                </a:cubicBezTo>
                <a:cubicBezTo>
                  <a:pt x="1006" y="747"/>
                  <a:pt x="1011" y="757"/>
                  <a:pt x="1006" y="754"/>
                </a:cubicBezTo>
                <a:cubicBezTo>
                  <a:pt x="1009" y="761"/>
                  <a:pt x="1011" y="754"/>
                  <a:pt x="1014" y="756"/>
                </a:cubicBezTo>
                <a:cubicBezTo>
                  <a:pt x="1013" y="755"/>
                  <a:pt x="1011" y="754"/>
                  <a:pt x="1009" y="752"/>
                </a:cubicBezTo>
                <a:cubicBezTo>
                  <a:pt x="1010" y="748"/>
                  <a:pt x="1018" y="752"/>
                  <a:pt x="1016" y="755"/>
                </a:cubicBezTo>
                <a:cubicBezTo>
                  <a:pt x="1035" y="746"/>
                  <a:pt x="1064" y="747"/>
                  <a:pt x="1079" y="730"/>
                </a:cubicBezTo>
                <a:cubicBezTo>
                  <a:pt x="1077" y="728"/>
                  <a:pt x="1075" y="726"/>
                  <a:pt x="1073" y="725"/>
                </a:cubicBezTo>
                <a:cubicBezTo>
                  <a:pt x="1073" y="728"/>
                  <a:pt x="1075" y="728"/>
                  <a:pt x="1076" y="728"/>
                </a:cubicBezTo>
                <a:cubicBezTo>
                  <a:pt x="1071" y="733"/>
                  <a:pt x="1061" y="734"/>
                  <a:pt x="1055" y="738"/>
                </a:cubicBezTo>
                <a:cubicBezTo>
                  <a:pt x="1055" y="731"/>
                  <a:pt x="1069" y="733"/>
                  <a:pt x="1072" y="727"/>
                </a:cubicBezTo>
                <a:cubicBezTo>
                  <a:pt x="1071" y="726"/>
                  <a:pt x="1070" y="725"/>
                  <a:pt x="1070" y="723"/>
                </a:cubicBezTo>
                <a:cubicBezTo>
                  <a:pt x="1078" y="724"/>
                  <a:pt x="1083" y="722"/>
                  <a:pt x="1088" y="722"/>
                </a:cubicBezTo>
                <a:cubicBezTo>
                  <a:pt x="1088" y="719"/>
                  <a:pt x="1086" y="719"/>
                  <a:pt x="1085" y="720"/>
                </a:cubicBezTo>
                <a:cubicBezTo>
                  <a:pt x="1102" y="713"/>
                  <a:pt x="1118" y="703"/>
                  <a:pt x="1132" y="703"/>
                </a:cubicBezTo>
                <a:cubicBezTo>
                  <a:pt x="1137" y="695"/>
                  <a:pt x="1158" y="695"/>
                  <a:pt x="1166" y="688"/>
                </a:cubicBezTo>
                <a:cubicBezTo>
                  <a:pt x="1145" y="705"/>
                  <a:pt x="1103" y="714"/>
                  <a:pt x="1081" y="728"/>
                </a:cubicBezTo>
                <a:cubicBezTo>
                  <a:pt x="1108" y="733"/>
                  <a:pt x="1127" y="707"/>
                  <a:pt x="1153" y="708"/>
                </a:cubicBezTo>
                <a:cubicBezTo>
                  <a:pt x="1145" y="704"/>
                  <a:pt x="1160" y="704"/>
                  <a:pt x="1158" y="709"/>
                </a:cubicBezTo>
                <a:cubicBezTo>
                  <a:pt x="1162" y="710"/>
                  <a:pt x="1158" y="701"/>
                  <a:pt x="1155" y="705"/>
                </a:cubicBezTo>
                <a:cubicBezTo>
                  <a:pt x="1155" y="701"/>
                  <a:pt x="1162" y="702"/>
                  <a:pt x="1165" y="700"/>
                </a:cubicBezTo>
                <a:cubicBezTo>
                  <a:pt x="1166" y="706"/>
                  <a:pt x="1161" y="701"/>
                  <a:pt x="1160" y="707"/>
                </a:cubicBezTo>
                <a:cubicBezTo>
                  <a:pt x="1176" y="703"/>
                  <a:pt x="1177" y="700"/>
                  <a:pt x="1195" y="696"/>
                </a:cubicBezTo>
                <a:cubicBezTo>
                  <a:pt x="1034" y="768"/>
                  <a:pt x="897" y="822"/>
                  <a:pt x="764" y="875"/>
                </a:cubicBezTo>
                <a:cubicBezTo>
                  <a:pt x="735" y="891"/>
                  <a:pt x="683" y="911"/>
                  <a:pt x="654" y="918"/>
                </a:cubicBezTo>
                <a:cubicBezTo>
                  <a:pt x="654" y="923"/>
                  <a:pt x="650" y="927"/>
                  <a:pt x="647" y="920"/>
                </a:cubicBezTo>
                <a:cubicBezTo>
                  <a:pt x="649" y="928"/>
                  <a:pt x="631" y="932"/>
                  <a:pt x="630" y="928"/>
                </a:cubicBezTo>
                <a:cubicBezTo>
                  <a:pt x="625" y="934"/>
                  <a:pt x="620" y="935"/>
                  <a:pt x="613" y="934"/>
                </a:cubicBezTo>
                <a:cubicBezTo>
                  <a:pt x="612" y="935"/>
                  <a:pt x="613" y="937"/>
                  <a:pt x="613" y="939"/>
                </a:cubicBezTo>
                <a:cubicBezTo>
                  <a:pt x="603" y="943"/>
                  <a:pt x="581" y="946"/>
                  <a:pt x="572" y="955"/>
                </a:cubicBezTo>
                <a:cubicBezTo>
                  <a:pt x="571" y="957"/>
                  <a:pt x="567" y="953"/>
                  <a:pt x="567" y="953"/>
                </a:cubicBezTo>
                <a:cubicBezTo>
                  <a:pt x="558" y="957"/>
                  <a:pt x="551" y="963"/>
                  <a:pt x="540" y="968"/>
                </a:cubicBezTo>
                <a:cubicBezTo>
                  <a:pt x="520" y="976"/>
                  <a:pt x="495" y="986"/>
                  <a:pt x="475" y="995"/>
                </a:cubicBezTo>
                <a:cubicBezTo>
                  <a:pt x="464" y="1000"/>
                  <a:pt x="454" y="1008"/>
                  <a:pt x="445" y="1006"/>
                </a:cubicBezTo>
                <a:cubicBezTo>
                  <a:pt x="425" y="1016"/>
                  <a:pt x="399" y="1030"/>
                  <a:pt x="382" y="1033"/>
                </a:cubicBezTo>
                <a:cubicBezTo>
                  <a:pt x="379" y="1033"/>
                  <a:pt x="383" y="1038"/>
                  <a:pt x="383" y="1040"/>
                </a:cubicBezTo>
                <a:cubicBezTo>
                  <a:pt x="338" y="1046"/>
                  <a:pt x="295" y="1081"/>
                  <a:pt x="258" y="1087"/>
                </a:cubicBezTo>
                <a:cubicBezTo>
                  <a:pt x="256" y="1093"/>
                  <a:pt x="245" y="1100"/>
                  <a:pt x="242" y="1096"/>
                </a:cubicBezTo>
                <a:cubicBezTo>
                  <a:pt x="215" y="1113"/>
                  <a:pt x="195" y="1123"/>
                  <a:pt x="168" y="1130"/>
                </a:cubicBezTo>
                <a:cubicBezTo>
                  <a:pt x="169" y="1122"/>
                  <a:pt x="164" y="1128"/>
                  <a:pt x="161" y="1122"/>
                </a:cubicBezTo>
                <a:cubicBezTo>
                  <a:pt x="169" y="1123"/>
                  <a:pt x="170" y="1119"/>
                  <a:pt x="174" y="1115"/>
                </a:cubicBezTo>
                <a:cubicBezTo>
                  <a:pt x="171" y="1110"/>
                  <a:pt x="172" y="1108"/>
                  <a:pt x="173" y="1105"/>
                </a:cubicBezTo>
                <a:cubicBezTo>
                  <a:pt x="168" y="1106"/>
                  <a:pt x="171" y="1104"/>
                  <a:pt x="165" y="1103"/>
                </a:cubicBezTo>
                <a:cubicBezTo>
                  <a:pt x="165" y="1104"/>
                  <a:pt x="165" y="1113"/>
                  <a:pt x="168" y="1110"/>
                </a:cubicBezTo>
                <a:cubicBezTo>
                  <a:pt x="166" y="1116"/>
                  <a:pt x="164" y="1110"/>
                  <a:pt x="164" y="1105"/>
                </a:cubicBezTo>
                <a:cubicBezTo>
                  <a:pt x="164" y="1108"/>
                  <a:pt x="162" y="1110"/>
                  <a:pt x="158" y="1110"/>
                </a:cubicBezTo>
                <a:cubicBezTo>
                  <a:pt x="158" y="1107"/>
                  <a:pt x="160" y="1105"/>
                  <a:pt x="162" y="1104"/>
                </a:cubicBezTo>
                <a:cubicBezTo>
                  <a:pt x="160" y="1100"/>
                  <a:pt x="156" y="1110"/>
                  <a:pt x="157" y="1102"/>
                </a:cubicBezTo>
                <a:cubicBezTo>
                  <a:pt x="154" y="1105"/>
                  <a:pt x="156" y="1105"/>
                  <a:pt x="158" y="1109"/>
                </a:cubicBezTo>
                <a:cubicBezTo>
                  <a:pt x="154" y="1108"/>
                  <a:pt x="151" y="1109"/>
                  <a:pt x="147" y="1109"/>
                </a:cubicBezTo>
                <a:cubicBezTo>
                  <a:pt x="146" y="1100"/>
                  <a:pt x="148" y="1102"/>
                  <a:pt x="145" y="1095"/>
                </a:cubicBezTo>
                <a:cubicBezTo>
                  <a:pt x="150" y="1096"/>
                  <a:pt x="152" y="1091"/>
                  <a:pt x="154" y="1088"/>
                </a:cubicBezTo>
                <a:cubicBezTo>
                  <a:pt x="157" y="1092"/>
                  <a:pt x="154" y="1092"/>
                  <a:pt x="154" y="1095"/>
                </a:cubicBezTo>
                <a:cubicBezTo>
                  <a:pt x="157" y="1092"/>
                  <a:pt x="160" y="1090"/>
                  <a:pt x="161" y="1086"/>
                </a:cubicBezTo>
                <a:cubicBezTo>
                  <a:pt x="157" y="1085"/>
                  <a:pt x="153" y="1086"/>
                  <a:pt x="151" y="1079"/>
                </a:cubicBezTo>
                <a:cubicBezTo>
                  <a:pt x="157" y="1076"/>
                  <a:pt x="156" y="1068"/>
                  <a:pt x="164" y="1065"/>
                </a:cubicBezTo>
                <a:cubicBezTo>
                  <a:pt x="163" y="1061"/>
                  <a:pt x="154" y="1061"/>
                  <a:pt x="161" y="1059"/>
                </a:cubicBezTo>
                <a:cubicBezTo>
                  <a:pt x="160" y="1056"/>
                  <a:pt x="157" y="1060"/>
                  <a:pt x="155" y="1059"/>
                </a:cubicBezTo>
                <a:cubicBezTo>
                  <a:pt x="155" y="1057"/>
                  <a:pt x="155" y="1056"/>
                  <a:pt x="157" y="1055"/>
                </a:cubicBezTo>
                <a:cubicBezTo>
                  <a:pt x="151" y="1058"/>
                  <a:pt x="140" y="1067"/>
                  <a:pt x="127" y="1069"/>
                </a:cubicBezTo>
                <a:cubicBezTo>
                  <a:pt x="126" y="1066"/>
                  <a:pt x="128" y="1065"/>
                  <a:pt x="126" y="1063"/>
                </a:cubicBezTo>
                <a:cubicBezTo>
                  <a:pt x="126" y="1068"/>
                  <a:pt x="125" y="1064"/>
                  <a:pt x="121" y="1066"/>
                </a:cubicBezTo>
                <a:cubicBezTo>
                  <a:pt x="123" y="1064"/>
                  <a:pt x="122" y="1060"/>
                  <a:pt x="125" y="1058"/>
                </a:cubicBezTo>
                <a:cubicBezTo>
                  <a:pt x="129" y="1062"/>
                  <a:pt x="127" y="1061"/>
                  <a:pt x="134" y="1063"/>
                </a:cubicBezTo>
                <a:cubicBezTo>
                  <a:pt x="131" y="1060"/>
                  <a:pt x="129" y="1056"/>
                  <a:pt x="125" y="1058"/>
                </a:cubicBezTo>
                <a:cubicBezTo>
                  <a:pt x="127" y="1051"/>
                  <a:pt x="120" y="1052"/>
                  <a:pt x="116" y="1054"/>
                </a:cubicBezTo>
                <a:cubicBezTo>
                  <a:pt x="115" y="1051"/>
                  <a:pt x="123" y="1054"/>
                  <a:pt x="119" y="1048"/>
                </a:cubicBezTo>
                <a:cubicBezTo>
                  <a:pt x="122" y="1050"/>
                  <a:pt x="124" y="1053"/>
                  <a:pt x="128" y="1050"/>
                </a:cubicBezTo>
                <a:cubicBezTo>
                  <a:pt x="129" y="1048"/>
                  <a:pt x="127" y="1048"/>
                  <a:pt x="129" y="1045"/>
                </a:cubicBezTo>
                <a:cubicBezTo>
                  <a:pt x="127" y="1046"/>
                  <a:pt x="126" y="1042"/>
                  <a:pt x="122" y="1041"/>
                </a:cubicBezTo>
                <a:cubicBezTo>
                  <a:pt x="122" y="1042"/>
                  <a:pt x="124" y="1044"/>
                  <a:pt x="122" y="1047"/>
                </a:cubicBezTo>
                <a:cubicBezTo>
                  <a:pt x="121" y="1047"/>
                  <a:pt x="121" y="1041"/>
                  <a:pt x="116" y="1044"/>
                </a:cubicBezTo>
                <a:cubicBezTo>
                  <a:pt x="121" y="1039"/>
                  <a:pt x="111" y="1028"/>
                  <a:pt x="107" y="1021"/>
                </a:cubicBezTo>
                <a:cubicBezTo>
                  <a:pt x="106" y="1021"/>
                  <a:pt x="107" y="1024"/>
                  <a:pt x="108" y="1026"/>
                </a:cubicBezTo>
                <a:cubicBezTo>
                  <a:pt x="106" y="1025"/>
                  <a:pt x="105" y="1023"/>
                  <a:pt x="103" y="1024"/>
                </a:cubicBezTo>
                <a:cubicBezTo>
                  <a:pt x="103" y="1021"/>
                  <a:pt x="109" y="1017"/>
                  <a:pt x="110" y="1018"/>
                </a:cubicBezTo>
                <a:cubicBezTo>
                  <a:pt x="107" y="1023"/>
                  <a:pt x="113" y="1023"/>
                  <a:pt x="117" y="1031"/>
                </a:cubicBezTo>
                <a:cubicBezTo>
                  <a:pt x="119" y="1030"/>
                  <a:pt x="120" y="1029"/>
                  <a:pt x="118" y="1025"/>
                </a:cubicBezTo>
                <a:cubicBezTo>
                  <a:pt x="117" y="1024"/>
                  <a:pt x="115" y="1028"/>
                  <a:pt x="113" y="1024"/>
                </a:cubicBezTo>
                <a:cubicBezTo>
                  <a:pt x="113" y="1021"/>
                  <a:pt x="115" y="1023"/>
                  <a:pt x="116" y="1023"/>
                </a:cubicBezTo>
                <a:cubicBezTo>
                  <a:pt x="115" y="1019"/>
                  <a:pt x="114" y="1020"/>
                  <a:pt x="112" y="1021"/>
                </a:cubicBezTo>
                <a:cubicBezTo>
                  <a:pt x="111" y="1018"/>
                  <a:pt x="111" y="1016"/>
                  <a:pt x="113" y="1015"/>
                </a:cubicBezTo>
                <a:cubicBezTo>
                  <a:pt x="113" y="1014"/>
                  <a:pt x="108" y="1012"/>
                  <a:pt x="109" y="1015"/>
                </a:cubicBezTo>
                <a:cubicBezTo>
                  <a:pt x="106" y="1012"/>
                  <a:pt x="104" y="1011"/>
                  <a:pt x="102" y="1006"/>
                </a:cubicBezTo>
                <a:cubicBezTo>
                  <a:pt x="104" y="1004"/>
                  <a:pt x="105" y="1008"/>
                  <a:pt x="107" y="1007"/>
                </a:cubicBezTo>
                <a:cubicBezTo>
                  <a:pt x="108" y="1003"/>
                  <a:pt x="107" y="999"/>
                  <a:pt x="104" y="995"/>
                </a:cubicBezTo>
                <a:cubicBezTo>
                  <a:pt x="106" y="994"/>
                  <a:pt x="108" y="994"/>
                  <a:pt x="109" y="993"/>
                </a:cubicBezTo>
                <a:cubicBezTo>
                  <a:pt x="107" y="988"/>
                  <a:pt x="109" y="987"/>
                  <a:pt x="107" y="982"/>
                </a:cubicBezTo>
                <a:cubicBezTo>
                  <a:pt x="111" y="981"/>
                  <a:pt x="117" y="980"/>
                  <a:pt x="119" y="976"/>
                </a:cubicBezTo>
                <a:cubicBezTo>
                  <a:pt x="114" y="975"/>
                  <a:pt x="111" y="975"/>
                  <a:pt x="109" y="972"/>
                </a:cubicBezTo>
                <a:cubicBezTo>
                  <a:pt x="103" y="979"/>
                  <a:pt x="99" y="974"/>
                  <a:pt x="97" y="976"/>
                </a:cubicBezTo>
                <a:cubicBezTo>
                  <a:pt x="94" y="964"/>
                  <a:pt x="93" y="963"/>
                  <a:pt x="95" y="955"/>
                </a:cubicBezTo>
                <a:cubicBezTo>
                  <a:pt x="96" y="954"/>
                  <a:pt x="96" y="956"/>
                  <a:pt x="97" y="957"/>
                </a:cubicBezTo>
                <a:cubicBezTo>
                  <a:pt x="96" y="953"/>
                  <a:pt x="98" y="952"/>
                  <a:pt x="94" y="947"/>
                </a:cubicBezTo>
                <a:cubicBezTo>
                  <a:pt x="91" y="947"/>
                  <a:pt x="98" y="955"/>
                  <a:pt x="93" y="954"/>
                </a:cubicBezTo>
                <a:cubicBezTo>
                  <a:pt x="93" y="950"/>
                  <a:pt x="92" y="945"/>
                  <a:pt x="89" y="942"/>
                </a:cubicBezTo>
                <a:cubicBezTo>
                  <a:pt x="88" y="937"/>
                  <a:pt x="92" y="940"/>
                  <a:pt x="92" y="944"/>
                </a:cubicBezTo>
                <a:cubicBezTo>
                  <a:pt x="96" y="944"/>
                  <a:pt x="93" y="939"/>
                  <a:pt x="97" y="939"/>
                </a:cubicBezTo>
                <a:cubicBezTo>
                  <a:pt x="94" y="934"/>
                  <a:pt x="94" y="944"/>
                  <a:pt x="92" y="939"/>
                </a:cubicBezTo>
                <a:cubicBezTo>
                  <a:pt x="89" y="934"/>
                  <a:pt x="94" y="935"/>
                  <a:pt x="96" y="936"/>
                </a:cubicBezTo>
                <a:cubicBezTo>
                  <a:pt x="92" y="933"/>
                  <a:pt x="95" y="934"/>
                  <a:pt x="95" y="931"/>
                </a:cubicBezTo>
                <a:cubicBezTo>
                  <a:pt x="93" y="930"/>
                  <a:pt x="84" y="932"/>
                  <a:pt x="81" y="935"/>
                </a:cubicBezTo>
                <a:cubicBezTo>
                  <a:pt x="79" y="930"/>
                  <a:pt x="78" y="931"/>
                  <a:pt x="74" y="927"/>
                </a:cubicBezTo>
                <a:cubicBezTo>
                  <a:pt x="79" y="926"/>
                  <a:pt x="69" y="910"/>
                  <a:pt x="65" y="906"/>
                </a:cubicBezTo>
                <a:cubicBezTo>
                  <a:pt x="67" y="908"/>
                  <a:pt x="68" y="909"/>
                  <a:pt x="70" y="910"/>
                </a:cubicBezTo>
                <a:cubicBezTo>
                  <a:pt x="71" y="906"/>
                  <a:pt x="65" y="893"/>
                  <a:pt x="63" y="901"/>
                </a:cubicBezTo>
                <a:cubicBezTo>
                  <a:pt x="64" y="896"/>
                  <a:pt x="59" y="898"/>
                  <a:pt x="60" y="892"/>
                </a:cubicBezTo>
                <a:cubicBezTo>
                  <a:pt x="61" y="891"/>
                  <a:pt x="62" y="896"/>
                  <a:pt x="63" y="895"/>
                </a:cubicBezTo>
                <a:cubicBezTo>
                  <a:pt x="64" y="886"/>
                  <a:pt x="57" y="877"/>
                  <a:pt x="56" y="863"/>
                </a:cubicBezTo>
                <a:cubicBezTo>
                  <a:pt x="59" y="860"/>
                  <a:pt x="60" y="862"/>
                  <a:pt x="63" y="859"/>
                </a:cubicBezTo>
                <a:cubicBezTo>
                  <a:pt x="62" y="857"/>
                  <a:pt x="61" y="855"/>
                  <a:pt x="61" y="853"/>
                </a:cubicBezTo>
                <a:cubicBezTo>
                  <a:pt x="57" y="850"/>
                  <a:pt x="56" y="854"/>
                  <a:pt x="53" y="852"/>
                </a:cubicBezTo>
                <a:cubicBezTo>
                  <a:pt x="54" y="849"/>
                  <a:pt x="60" y="844"/>
                  <a:pt x="53" y="840"/>
                </a:cubicBezTo>
                <a:cubicBezTo>
                  <a:pt x="58" y="835"/>
                  <a:pt x="42" y="814"/>
                  <a:pt x="40" y="801"/>
                </a:cubicBezTo>
                <a:cubicBezTo>
                  <a:pt x="35" y="799"/>
                  <a:pt x="33" y="799"/>
                  <a:pt x="29" y="797"/>
                </a:cubicBezTo>
                <a:cubicBezTo>
                  <a:pt x="31" y="794"/>
                  <a:pt x="33" y="788"/>
                  <a:pt x="36" y="789"/>
                </a:cubicBezTo>
                <a:cubicBezTo>
                  <a:pt x="37" y="780"/>
                  <a:pt x="34" y="769"/>
                  <a:pt x="29" y="763"/>
                </a:cubicBezTo>
                <a:cubicBezTo>
                  <a:pt x="33" y="760"/>
                  <a:pt x="32" y="762"/>
                  <a:pt x="35" y="759"/>
                </a:cubicBezTo>
                <a:cubicBezTo>
                  <a:pt x="31" y="758"/>
                  <a:pt x="28" y="755"/>
                  <a:pt x="23" y="755"/>
                </a:cubicBezTo>
                <a:cubicBezTo>
                  <a:pt x="25" y="753"/>
                  <a:pt x="26" y="750"/>
                  <a:pt x="23" y="744"/>
                </a:cubicBezTo>
                <a:cubicBezTo>
                  <a:pt x="27" y="741"/>
                  <a:pt x="24" y="737"/>
                  <a:pt x="29" y="733"/>
                </a:cubicBezTo>
                <a:cubicBezTo>
                  <a:pt x="25" y="730"/>
                  <a:pt x="26" y="730"/>
                  <a:pt x="28" y="727"/>
                </a:cubicBezTo>
                <a:cubicBezTo>
                  <a:pt x="25" y="724"/>
                  <a:pt x="22" y="725"/>
                  <a:pt x="21" y="728"/>
                </a:cubicBezTo>
                <a:cubicBezTo>
                  <a:pt x="17" y="725"/>
                  <a:pt x="16" y="716"/>
                  <a:pt x="13" y="722"/>
                </a:cubicBezTo>
                <a:cubicBezTo>
                  <a:pt x="10" y="718"/>
                  <a:pt x="13" y="717"/>
                  <a:pt x="11" y="713"/>
                </a:cubicBezTo>
                <a:cubicBezTo>
                  <a:pt x="18" y="709"/>
                  <a:pt x="26" y="708"/>
                  <a:pt x="28" y="697"/>
                </a:cubicBezTo>
                <a:cubicBezTo>
                  <a:pt x="22" y="695"/>
                  <a:pt x="28" y="695"/>
                  <a:pt x="24" y="685"/>
                </a:cubicBezTo>
                <a:cubicBezTo>
                  <a:pt x="29" y="689"/>
                  <a:pt x="24" y="684"/>
                  <a:pt x="23" y="678"/>
                </a:cubicBezTo>
                <a:cubicBezTo>
                  <a:pt x="26" y="680"/>
                  <a:pt x="25" y="672"/>
                  <a:pt x="31" y="672"/>
                </a:cubicBezTo>
                <a:cubicBezTo>
                  <a:pt x="28" y="669"/>
                  <a:pt x="15" y="673"/>
                  <a:pt x="14" y="675"/>
                </a:cubicBezTo>
                <a:cubicBezTo>
                  <a:pt x="12" y="676"/>
                  <a:pt x="10" y="668"/>
                  <a:pt x="14" y="670"/>
                </a:cubicBezTo>
                <a:cubicBezTo>
                  <a:pt x="12" y="667"/>
                  <a:pt x="8" y="671"/>
                  <a:pt x="6" y="671"/>
                </a:cubicBezTo>
                <a:cubicBezTo>
                  <a:pt x="12" y="660"/>
                  <a:pt x="30" y="657"/>
                  <a:pt x="41" y="645"/>
                </a:cubicBezTo>
                <a:cubicBezTo>
                  <a:pt x="37" y="643"/>
                  <a:pt x="30" y="648"/>
                  <a:pt x="26" y="649"/>
                </a:cubicBezTo>
                <a:cubicBezTo>
                  <a:pt x="25" y="648"/>
                  <a:pt x="26" y="647"/>
                  <a:pt x="26" y="646"/>
                </a:cubicBezTo>
                <a:cubicBezTo>
                  <a:pt x="20" y="647"/>
                  <a:pt x="12" y="652"/>
                  <a:pt x="7" y="650"/>
                </a:cubicBezTo>
                <a:cubicBezTo>
                  <a:pt x="4" y="645"/>
                  <a:pt x="12" y="647"/>
                  <a:pt x="14" y="644"/>
                </a:cubicBezTo>
                <a:cubicBezTo>
                  <a:pt x="13" y="638"/>
                  <a:pt x="13" y="645"/>
                  <a:pt x="10" y="643"/>
                </a:cubicBezTo>
                <a:cubicBezTo>
                  <a:pt x="25" y="633"/>
                  <a:pt x="43" y="624"/>
                  <a:pt x="58" y="611"/>
                </a:cubicBezTo>
                <a:cubicBezTo>
                  <a:pt x="125" y="562"/>
                  <a:pt x="214" y="519"/>
                  <a:pt x="294" y="479"/>
                </a:cubicBezTo>
                <a:cubicBezTo>
                  <a:pt x="293" y="475"/>
                  <a:pt x="292" y="475"/>
                  <a:pt x="291" y="473"/>
                </a:cubicBezTo>
                <a:cubicBezTo>
                  <a:pt x="273" y="486"/>
                  <a:pt x="248" y="497"/>
                  <a:pt x="226" y="504"/>
                </a:cubicBezTo>
                <a:cubicBezTo>
                  <a:pt x="225" y="504"/>
                  <a:pt x="226" y="506"/>
                  <a:pt x="226" y="507"/>
                </a:cubicBezTo>
                <a:cubicBezTo>
                  <a:pt x="218" y="505"/>
                  <a:pt x="213" y="514"/>
                  <a:pt x="208" y="517"/>
                </a:cubicBezTo>
                <a:cubicBezTo>
                  <a:pt x="191" y="529"/>
                  <a:pt x="168" y="534"/>
                  <a:pt x="148" y="546"/>
                </a:cubicBezTo>
                <a:cubicBezTo>
                  <a:pt x="117" y="565"/>
                  <a:pt x="84" y="585"/>
                  <a:pt x="53" y="602"/>
                </a:cubicBezTo>
                <a:cubicBezTo>
                  <a:pt x="40" y="610"/>
                  <a:pt x="26" y="616"/>
                  <a:pt x="8" y="623"/>
                </a:cubicBezTo>
                <a:cubicBezTo>
                  <a:pt x="7" y="621"/>
                  <a:pt x="17" y="618"/>
                  <a:pt x="15" y="612"/>
                </a:cubicBezTo>
                <a:cubicBezTo>
                  <a:pt x="12" y="605"/>
                  <a:pt x="8" y="620"/>
                  <a:pt x="4" y="611"/>
                </a:cubicBezTo>
                <a:cubicBezTo>
                  <a:pt x="11" y="609"/>
                  <a:pt x="16" y="605"/>
                  <a:pt x="22" y="602"/>
                </a:cubicBezTo>
                <a:cubicBezTo>
                  <a:pt x="14" y="593"/>
                  <a:pt x="10" y="604"/>
                  <a:pt x="2" y="605"/>
                </a:cubicBezTo>
                <a:cubicBezTo>
                  <a:pt x="0" y="600"/>
                  <a:pt x="10" y="597"/>
                  <a:pt x="8" y="601"/>
                </a:cubicBezTo>
                <a:cubicBezTo>
                  <a:pt x="44" y="572"/>
                  <a:pt x="99" y="528"/>
                  <a:pt x="153" y="511"/>
                </a:cubicBezTo>
                <a:cubicBezTo>
                  <a:pt x="153" y="510"/>
                  <a:pt x="154" y="509"/>
                  <a:pt x="155" y="508"/>
                </a:cubicBezTo>
                <a:cubicBezTo>
                  <a:pt x="154" y="506"/>
                  <a:pt x="152" y="508"/>
                  <a:pt x="151" y="508"/>
                </a:cubicBezTo>
                <a:cubicBezTo>
                  <a:pt x="159" y="503"/>
                  <a:pt x="190" y="498"/>
                  <a:pt x="188" y="489"/>
                </a:cubicBezTo>
                <a:cubicBezTo>
                  <a:pt x="206" y="485"/>
                  <a:pt x="227" y="472"/>
                  <a:pt x="245" y="465"/>
                </a:cubicBezTo>
                <a:cubicBezTo>
                  <a:pt x="246" y="465"/>
                  <a:pt x="245" y="462"/>
                  <a:pt x="244" y="462"/>
                </a:cubicBezTo>
                <a:cubicBezTo>
                  <a:pt x="244" y="459"/>
                  <a:pt x="250" y="464"/>
                  <a:pt x="253" y="463"/>
                </a:cubicBezTo>
                <a:cubicBezTo>
                  <a:pt x="253" y="451"/>
                  <a:pt x="264" y="458"/>
                  <a:pt x="266" y="450"/>
                </a:cubicBezTo>
                <a:cubicBezTo>
                  <a:pt x="269" y="449"/>
                  <a:pt x="271" y="451"/>
                  <a:pt x="272" y="454"/>
                </a:cubicBezTo>
                <a:cubicBezTo>
                  <a:pt x="272" y="449"/>
                  <a:pt x="279" y="449"/>
                  <a:pt x="278" y="444"/>
                </a:cubicBezTo>
                <a:cubicBezTo>
                  <a:pt x="290" y="443"/>
                  <a:pt x="306" y="429"/>
                  <a:pt x="316" y="434"/>
                </a:cubicBezTo>
                <a:cubicBezTo>
                  <a:pt x="322" y="434"/>
                  <a:pt x="318" y="421"/>
                  <a:pt x="324" y="425"/>
                </a:cubicBezTo>
                <a:cubicBezTo>
                  <a:pt x="321" y="427"/>
                  <a:pt x="326" y="433"/>
                  <a:pt x="321" y="434"/>
                </a:cubicBezTo>
                <a:cubicBezTo>
                  <a:pt x="324" y="437"/>
                  <a:pt x="328" y="432"/>
                  <a:pt x="325" y="428"/>
                </a:cubicBezTo>
                <a:cubicBezTo>
                  <a:pt x="329" y="424"/>
                  <a:pt x="331" y="426"/>
                  <a:pt x="333" y="420"/>
                </a:cubicBezTo>
                <a:cubicBezTo>
                  <a:pt x="334" y="422"/>
                  <a:pt x="333" y="423"/>
                  <a:pt x="333" y="425"/>
                </a:cubicBezTo>
                <a:cubicBezTo>
                  <a:pt x="339" y="424"/>
                  <a:pt x="338" y="420"/>
                  <a:pt x="337" y="415"/>
                </a:cubicBezTo>
                <a:cubicBezTo>
                  <a:pt x="342" y="413"/>
                  <a:pt x="337" y="418"/>
                  <a:pt x="339" y="421"/>
                </a:cubicBezTo>
                <a:cubicBezTo>
                  <a:pt x="341" y="421"/>
                  <a:pt x="341" y="419"/>
                  <a:pt x="340" y="419"/>
                </a:cubicBezTo>
                <a:cubicBezTo>
                  <a:pt x="343" y="414"/>
                  <a:pt x="348" y="419"/>
                  <a:pt x="351" y="417"/>
                </a:cubicBezTo>
                <a:cubicBezTo>
                  <a:pt x="355" y="415"/>
                  <a:pt x="347" y="411"/>
                  <a:pt x="350" y="411"/>
                </a:cubicBezTo>
                <a:cubicBezTo>
                  <a:pt x="357" y="415"/>
                  <a:pt x="360" y="400"/>
                  <a:pt x="370" y="409"/>
                </a:cubicBezTo>
                <a:cubicBezTo>
                  <a:pt x="372" y="402"/>
                  <a:pt x="388" y="406"/>
                  <a:pt x="383" y="397"/>
                </a:cubicBezTo>
                <a:cubicBezTo>
                  <a:pt x="388" y="397"/>
                  <a:pt x="395" y="388"/>
                  <a:pt x="401" y="396"/>
                </a:cubicBezTo>
                <a:cubicBezTo>
                  <a:pt x="403" y="391"/>
                  <a:pt x="409" y="389"/>
                  <a:pt x="411" y="384"/>
                </a:cubicBezTo>
                <a:cubicBezTo>
                  <a:pt x="412" y="384"/>
                  <a:pt x="413" y="387"/>
                  <a:pt x="414" y="388"/>
                </a:cubicBezTo>
                <a:cubicBezTo>
                  <a:pt x="416" y="387"/>
                  <a:pt x="419" y="385"/>
                  <a:pt x="416" y="379"/>
                </a:cubicBezTo>
                <a:cubicBezTo>
                  <a:pt x="419" y="379"/>
                  <a:pt x="420" y="383"/>
                  <a:pt x="423" y="384"/>
                </a:cubicBezTo>
                <a:cubicBezTo>
                  <a:pt x="425" y="380"/>
                  <a:pt x="427" y="378"/>
                  <a:pt x="428" y="374"/>
                </a:cubicBezTo>
                <a:cubicBezTo>
                  <a:pt x="439" y="379"/>
                  <a:pt x="452" y="368"/>
                  <a:pt x="454" y="363"/>
                </a:cubicBezTo>
                <a:cubicBezTo>
                  <a:pt x="463" y="364"/>
                  <a:pt x="466" y="366"/>
                  <a:pt x="471" y="358"/>
                </a:cubicBezTo>
                <a:cubicBezTo>
                  <a:pt x="479" y="362"/>
                  <a:pt x="486" y="350"/>
                  <a:pt x="493" y="359"/>
                </a:cubicBezTo>
                <a:cubicBezTo>
                  <a:pt x="496" y="355"/>
                  <a:pt x="489" y="358"/>
                  <a:pt x="489" y="352"/>
                </a:cubicBezTo>
                <a:cubicBezTo>
                  <a:pt x="496" y="351"/>
                  <a:pt x="507" y="352"/>
                  <a:pt x="512" y="343"/>
                </a:cubicBezTo>
                <a:cubicBezTo>
                  <a:pt x="520" y="350"/>
                  <a:pt x="525" y="337"/>
                  <a:pt x="535" y="336"/>
                </a:cubicBezTo>
                <a:cubicBezTo>
                  <a:pt x="535" y="338"/>
                  <a:pt x="535" y="339"/>
                  <a:pt x="536" y="339"/>
                </a:cubicBezTo>
                <a:cubicBezTo>
                  <a:pt x="537" y="341"/>
                  <a:pt x="533" y="341"/>
                  <a:pt x="534" y="343"/>
                </a:cubicBezTo>
                <a:cubicBezTo>
                  <a:pt x="535" y="347"/>
                  <a:pt x="539" y="342"/>
                  <a:pt x="542" y="342"/>
                </a:cubicBezTo>
                <a:cubicBezTo>
                  <a:pt x="538" y="337"/>
                  <a:pt x="540" y="341"/>
                  <a:pt x="539" y="335"/>
                </a:cubicBezTo>
                <a:cubicBezTo>
                  <a:pt x="547" y="338"/>
                  <a:pt x="544" y="329"/>
                  <a:pt x="548" y="327"/>
                </a:cubicBezTo>
                <a:cubicBezTo>
                  <a:pt x="550" y="330"/>
                  <a:pt x="547" y="330"/>
                  <a:pt x="547" y="332"/>
                </a:cubicBezTo>
                <a:cubicBezTo>
                  <a:pt x="548" y="335"/>
                  <a:pt x="550" y="335"/>
                  <a:pt x="552" y="334"/>
                </a:cubicBezTo>
                <a:cubicBezTo>
                  <a:pt x="549" y="330"/>
                  <a:pt x="557" y="327"/>
                  <a:pt x="552" y="327"/>
                </a:cubicBezTo>
                <a:cubicBezTo>
                  <a:pt x="559" y="321"/>
                  <a:pt x="570" y="320"/>
                  <a:pt x="573" y="315"/>
                </a:cubicBezTo>
                <a:cubicBezTo>
                  <a:pt x="573" y="316"/>
                  <a:pt x="571" y="317"/>
                  <a:pt x="572" y="318"/>
                </a:cubicBezTo>
                <a:cubicBezTo>
                  <a:pt x="572" y="320"/>
                  <a:pt x="573" y="320"/>
                  <a:pt x="574" y="321"/>
                </a:cubicBezTo>
                <a:cubicBezTo>
                  <a:pt x="594" y="309"/>
                  <a:pt x="620" y="301"/>
                  <a:pt x="641" y="291"/>
                </a:cubicBezTo>
                <a:cubicBezTo>
                  <a:pt x="642" y="295"/>
                  <a:pt x="643" y="299"/>
                  <a:pt x="646" y="296"/>
                </a:cubicBezTo>
                <a:cubicBezTo>
                  <a:pt x="645" y="293"/>
                  <a:pt x="644" y="293"/>
                  <a:pt x="644" y="295"/>
                </a:cubicBezTo>
                <a:cubicBezTo>
                  <a:pt x="646" y="281"/>
                  <a:pt x="681" y="284"/>
                  <a:pt x="684" y="268"/>
                </a:cubicBezTo>
                <a:cubicBezTo>
                  <a:pt x="687" y="270"/>
                  <a:pt x="689" y="267"/>
                  <a:pt x="691" y="265"/>
                </a:cubicBezTo>
                <a:cubicBezTo>
                  <a:pt x="692" y="267"/>
                  <a:pt x="692" y="268"/>
                  <a:pt x="693" y="270"/>
                </a:cubicBezTo>
                <a:cubicBezTo>
                  <a:pt x="705" y="258"/>
                  <a:pt x="723" y="267"/>
                  <a:pt x="730" y="249"/>
                </a:cubicBezTo>
                <a:cubicBezTo>
                  <a:pt x="732" y="248"/>
                  <a:pt x="735" y="247"/>
                  <a:pt x="737" y="246"/>
                </a:cubicBezTo>
                <a:cubicBezTo>
                  <a:pt x="736" y="249"/>
                  <a:pt x="730" y="249"/>
                  <a:pt x="739" y="252"/>
                </a:cubicBezTo>
                <a:cubicBezTo>
                  <a:pt x="735" y="253"/>
                  <a:pt x="728" y="254"/>
                  <a:pt x="726" y="262"/>
                </a:cubicBezTo>
                <a:cubicBezTo>
                  <a:pt x="730" y="263"/>
                  <a:pt x="745" y="252"/>
                  <a:pt x="752" y="252"/>
                </a:cubicBezTo>
                <a:cubicBezTo>
                  <a:pt x="752" y="243"/>
                  <a:pt x="746" y="254"/>
                  <a:pt x="744" y="247"/>
                </a:cubicBezTo>
                <a:cubicBezTo>
                  <a:pt x="753" y="247"/>
                  <a:pt x="745" y="237"/>
                  <a:pt x="753" y="237"/>
                </a:cubicBezTo>
                <a:cubicBezTo>
                  <a:pt x="751" y="240"/>
                  <a:pt x="754" y="242"/>
                  <a:pt x="753" y="245"/>
                </a:cubicBezTo>
                <a:cubicBezTo>
                  <a:pt x="760" y="244"/>
                  <a:pt x="759" y="238"/>
                  <a:pt x="766" y="237"/>
                </a:cubicBezTo>
                <a:cubicBezTo>
                  <a:pt x="766" y="239"/>
                  <a:pt x="766" y="239"/>
                  <a:pt x="766" y="241"/>
                </a:cubicBezTo>
                <a:cubicBezTo>
                  <a:pt x="769" y="240"/>
                  <a:pt x="771" y="239"/>
                  <a:pt x="774" y="238"/>
                </a:cubicBezTo>
                <a:cubicBezTo>
                  <a:pt x="776" y="237"/>
                  <a:pt x="771" y="235"/>
                  <a:pt x="771" y="231"/>
                </a:cubicBezTo>
                <a:cubicBezTo>
                  <a:pt x="772" y="230"/>
                  <a:pt x="774" y="230"/>
                  <a:pt x="775" y="229"/>
                </a:cubicBezTo>
                <a:cubicBezTo>
                  <a:pt x="776" y="232"/>
                  <a:pt x="777" y="235"/>
                  <a:pt x="778" y="238"/>
                </a:cubicBezTo>
                <a:cubicBezTo>
                  <a:pt x="797" y="227"/>
                  <a:pt x="825" y="211"/>
                  <a:pt x="853" y="200"/>
                </a:cubicBezTo>
                <a:cubicBezTo>
                  <a:pt x="864" y="197"/>
                  <a:pt x="876" y="191"/>
                  <a:pt x="885" y="191"/>
                </a:cubicBezTo>
                <a:cubicBezTo>
                  <a:pt x="881" y="191"/>
                  <a:pt x="884" y="199"/>
                  <a:pt x="889" y="193"/>
                </a:cubicBezTo>
                <a:cubicBezTo>
                  <a:pt x="892" y="196"/>
                  <a:pt x="890" y="196"/>
                  <a:pt x="893" y="200"/>
                </a:cubicBezTo>
                <a:cubicBezTo>
                  <a:pt x="880" y="209"/>
                  <a:pt x="853" y="212"/>
                  <a:pt x="846" y="223"/>
                </a:cubicBezTo>
                <a:cubicBezTo>
                  <a:pt x="845" y="222"/>
                  <a:pt x="845" y="220"/>
                  <a:pt x="844" y="219"/>
                </a:cubicBezTo>
                <a:cubicBezTo>
                  <a:pt x="841" y="226"/>
                  <a:pt x="830" y="220"/>
                  <a:pt x="831" y="230"/>
                </a:cubicBezTo>
                <a:cubicBezTo>
                  <a:pt x="815" y="229"/>
                  <a:pt x="808" y="234"/>
                  <a:pt x="796" y="244"/>
                </a:cubicBezTo>
                <a:cubicBezTo>
                  <a:pt x="795" y="244"/>
                  <a:pt x="795" y="243"/>
                  <a:pt x="795" y="242"/>
                </a:cubicBezTo>
                <a:cubicBezTo>
                  <a:pt x="777" y="245"/>
                  <a:pt x="760" y="260"/>
                  <a:pt x="740" y="268"/>
                </a:cubicBezTo>
                <a:cubicBezTo>
                  <a:pt x="742" y="268"/>
                  <a:pt x="735" y="270"/>
                  <a:pt x="734" y="271"/>
                </a:cubicBezTo>
                <a:cubicBezTo>
                  <a:pt x="718" y="279"/>
                  <a:pt x="696" y="282"/>
                  <a:pt x="681" y="289"/>
                </a:cubicBezTo>
                <a:cubicBezTo>
                  <a:pt x="673" y="292"/>
                  <a:pt x="668" y="300"/>
                  <a:pt x="660" y="298"/>
                </a:cubicBezTo>
                <a:cubicBezTo>
                  <a:pt x="654" y="305"/>
                  <a:pt x="645" y="304"/>
                  <a:pt x="637" y="312"/>
                </a:cubicBezTo>
                <a:close/>
                <a:moveTo>
                  <a:pt x="1800" y="91"/>
                </a:moveTo>
                <a:cubicBezTo>
                  <a:pt x="1799" y="91"/>
                  <a:pt x="1799" y="93"/>
                  <a:pt x="1799" y="93"/>
                </a:cubicBezTo>
                <a:cubicBezTo>
                  <a:pt x="1794" y="94"/>
                  <a:pt x="1790" y="91"/>
                  <a:pt x="1788" y="95"/>
                </a:cubicBezTo>
                <a:cubicBezTo>
                  <a:pt x="1794" y="98"/>
                  <a:pt x="1798" y="97"/>
                  <a:pt x="1801" y="91"/>
                </a:cubicBezTo>
                <a:cubicBezTo>
                  <a:pt x="1804" y="92"/>
                  <a:pt x="1801" y="95"/>
                  <a:pt x="1804" y="95"/>
                </a:cubicBezTo>
                <a:cubicBezTo>
                  <a:pt x="1803" y="92"/>
                  <a:pt x="1807" y="93"/>
                  <a:pt x="1806" y="91"/>
                </a:cubicBezTo>
                <a:cubicBezTo>
                  <a:pt x="1803" y="91"/>
                  <a:pt x="1800" y="90"/>
                  <a:pt x="1799" y="86"/>
                </a:cubicBezTo>
                <a:cubicBezTo>
                  <a:pt x="1796" y="87"/>
                  <a:pt x="1797" y="91"/>
                  <a:pt x="1796" y="92"/>
                </a:cubicBezTo>
                <a:cubicBezTo>
                  <a:pt x="1799" y="93"/>
                  <a:pt x="1798" y="87"/>
                  <a:pt x="1800" y="91"/>
                </a:cubicBezTo>
                <a:close/>
                <a:moveTo>
                  <a:pt x="1267" y="551"/>
                </a:moveTo>
                <a:cubicBezTo>
                  <a:pt x="1266" y="548"/>
                  <a:pt x="1265" y="546"/>
                  <a:pt x="1264" y="543"/>
                </a:cubicBezTo>
                <a:cubicBezTo>
                  <a:pt x="1258" y="543"/>
                  <a:pt x="1264" y="554"/>
                  <a:pt x="1267" y="551"/>
                </a:cubicBezTo>
                <a:close/>
                <a:moveTo>
                  <a:pt x="1272" y="609"/>
                </a:moveTo>
                <a:cubicBezTo>
                  <a:pt x="1273" y="614"/>
                  <a:pt x="1273" y="620"/>
                  <a:pt x="1278" y="619"/>
                </a:cubicBezTo>
                <a:cubicBezTo>
                  <a:pt x="1274" y="615"/>
                  <a:pt x="1281" y="612"/>
                  <a:pt x="1276" y="610"/>
                </a:cubicBezTo>
                <a:cubicBezTo>
                  <a:pt x="1276" y="611"/>
                  <a:pt x="1275" y="617"/>
                  <a:pt x="1273" y="614"/>
                </a:cubicBezTo>
                <a:cubicBezTo>
                  <a:pt x="1275" y="613"/>
                  <a:pt x="1273" y="609"/>
                  <a:pt x="1272" y="609"/>
                </a:cubicBezTo>
                <a:close/>
                <a:moveTo>
                  <a:pt x="134" y="1060"/>
                </a:moveTo>
                <a:cubicBezTo>
                  <a:pt x="132" y="1055"/>
                  <a:pt x="137" y="1059"/>
                  <a:pt x="136" y="1056"/>
                </a:cubicBezTo>
                <a:cubicBezTo>
                  <a:pt x="134" y="1056"/>
                  <a:pt x="128" y="1054"/>
                  <a:pt x="128" y="1057"/>
                </a:cubicBezTo>
                <a:cubicBezTo>
                  <a:pt x="130" y="1057"/>
                  <a:pt x="132" y="1059"/>
                  <a:pt x="134" y="1060"/>
                </a:cubicBezTo>
                <a:close/>
                <a:moveTo>
                  <a:pt x="844" y="212"/>
                </a:moveTo>
                <a:cubicBezTo>
                  <a:pt x="853" y="210"/>
                  <a:pt x="858" y="211"/>
                  <a:pt x="860" y="203"/>
                </a:cubicBezTo>
                <a:cubicBezTo>
                  <a:pt x="853" y="203"/>
                  <a:pt x="847" y="207"/>
                  <a:pt x="844" y="212"/>
                </a:cubicBezTo>
                <a:close/>
                <a:moveTo>
                  <a:pt x="818" y="219"/>
                </a:moveTo>
                <a:cubicBezTo>
                  <a:pt x="820" y="226"/>
                  <a:pt x="826" y="219"/>
                  <a:pt x="829" y="219"/>
                </a:cubicBezTo>
                <a:cubicBezTo>
                  <a:pt x="826" y="214"/>
                  <a:pt x="821" y="217"/>
                  <a:pt x="818" y="219"/>
                </a:cubicBezTo>
                <a:close/>
                <a:moveTo>
                  <a:pt x="804" y="229"/>
                </a:moveTo>
                <a:cubicBezTo>
                  <a:pt x="809" y="228"/>
                  <a:pt x="814" y="226"/>
                  <a:pt x="816" y="222"/>
                </a:cubicBezTo>
                <a:cubicBezTo>
                  <a:pt x="811" y="224"/>
                  <a:pt x="804" y="224"/>
                  <a:pt x="804" y="229"/>
                </a:cubicBezTo>
                <a:close/>
                <a:moveTo>
                  <a:pt x="769" y="245"/>
                </a:moveTo>
                <a:cubicBezTo>
                  <a:pt x="773" y="244"/>
                  <a:pt x="777" y="242"/>
                  <a:pt x="777" y="239"/>
                </a:cubicBezTo>
                <a:cubicBezTo>
                  <a:pt x="775" y="241"/>
                  <a:pt x="766" y="239"/>
                  <a:pt x="769" y="245"/>
                </a:cubicBezTo>
                <a:close/>
                <a:moveTo>
                  <a:pt x="580" y="336"/>
                </a:moveTo>
                <a:cubicBezTo>
                  <a:pt x="586" y="343"/>
                  <a:pt x="599" y="333"/>
                  <a:pt x="602" y="328"/>
                </a:cubicBezTo>
                <a:cubicBezTo>
                  <a:pt x="607" y="331"/>
                  <a:pt x="612" y="331"/>
                  <a:pt x="618" y="331"/>
                </a:cubicBezTo>
                <a:cubicBezTo>
                  <a:pt x="616" y="323"/>
                  <a:pt x="623" y="326"/>
                  <a:pt x="627" y="326"/>
                </a:cubicBezTo>
                <a:cubicBezTo>
                  <a:pt x="630" y="323"/>
                  <a:pt x="628" y="314"/>
                  <a:pt x="633" y="316"/>
                </a:cubicBezTo>
                <a:cubicBezTo>
                  <a:pt x="619" y="316"/>
                  <a:pt x="595" y="333"/>
                  <a:pt x="580" y="336"/>
                </a:cubicBezTo>
                <a:close/>
                <a:moveTo>
                  <a:pt x="999" y="192"/>
                </a:moveTo>
                <a:cubicBezTo>
                  <a:pt x="1005" y="188"/>
                  <a:pt x="1012" y="192"/>
                  <a:pt x="1012" y="184"/>
                </a:cubicBezTo>
                <a:cubicBezTo>
                  <a:pt x="1006" y="188"/>
                  <a:pt x="1005" y="182"/>
                  <a:pt x="999" y="192"/>
                </a:cubicBezTo>
                <a:close/>
                <a:moveTo>
                  <a:pt x="1018" y="187"/>
                </a:moveTo>
                <a:cubicBezTo>
                  <a:pt x="1022" y="183"/>
                  <a:pt x="1027" y="184"/>
                  <a:pt x="1034" y="181"/>
                </a:cubicBezTo>
                <a:cubicBezTo>
                  <a:pt x="1029" y="172"/>
                  <a:pt x="1019" y="184"/>
                  <a:pt x="1016" y="182"/>
                </a:cubicBezTo>
                <a:cubicBezTo>
                  <a:pt x="1016" y="182"/>
                  <a:pt x="1016" y="181"/>
                  <a:pt x="1015" y="181"/>
                </a:cubicBezTo>
                <a:cubicBezTo>
                  <a:pt x="1016" y="183"/>
                  <a:pt x="1016" y="187"/>
                  <a:pt x="1018" y="187"/>
                </a:cubicBezTo>
                <a:close/>
                <a:moveTo>
                  <a:pt x="560" y="348"/>
                </a:moveTo>
                <a:cubicBezTo>
                  <a:pt x="560" y="351"/>
                  <a:pt x="578" y="345"/>
                  <a:pt x="577" y="338"/>
                </a:cubicBezTo>
                <a:cubicBezTo>
                  <a:pt x="571" y="342"/>
                  <a:pt x="559" y="342"/>
                  <a:pt x="560" y="348"/>
                </a:cubicBezTo>
                <a:close/>
                <a:moveTo>
                  <a:pt x="546" y="359"/>
                </a:moveTo>
                <a:cubicBezTo>
                  <a:pt x="548" y="358"/>
                  <a:pt x="550" y="358"/>
                  <a:pt x="552" y="357"/>
                </a:cubicBezTo>
                <a:cubicBezTo>
                  <a:pt x="548" y="352"/>
                  <a:pt x="553" y="353"/>
                  <a:pt x="553" y="350"/>
                </a:cubicBezTo>
                <a:cubicBezTo>
                  <a:pt x="551" y="350"/>
                  <a:pt x="546" y="349"/>
                  <a:pt x="544" y="353"/>
                </a:cubicBezTo>
                <a:cubicBezTo>
                  <a:pt x="548" y="353"/>
                  <a:pt x="545" y="357"/>
                  <a:pt x="546" y="359"/>
                </a:cubicBezTo>
                <a:close/>
                <a:moveTo>
                  <a:pt x="545" y="355"/>
                </a:moveTo>
                <a:cubicBezTo>
                  <a:pt x="543" y="355"/>
                  <a:pt x="543" y="351"/>
                  <a:pt x="541" y="353"/>
                </a:cubicBezTo>
                <a:cubicBezTo>
                  <a:pt x="538" y="355"/>
                  <a:pt x="537" y="359"/>
                  <a:pt x="537" y="364"/>
                </a:cubicBezTo>
                <a:cubicBezTo>
                  <a:pt x="542" y="362"/>
                  <a:pt x="544" y="359"/>
                  <a:pt x="545" y="355"/>
                </a:cubicBezTo>
                <a:close/>
                <a:moveTo>
                  <a:pt x="460" y="394"/>
                </a:moveTo>
                <a:cubicBezTo>
                  <a:pt x="464" y="390"/>
                  <a:pt x="466" y="392"/>
                  <a:pt x="470" y="394"/>
                </a:cubicBezTo>
                <a:cubicBezTo>
                  <a:pt x="465" y="388"/>
                  <a:pt x="472" y="388"/>
                  <a:pt x="473" y="385"/>
                </a:cubicBezTo>
                <a:cubicBezTo>
                  <a:pt x="466" y="383"/>
                  <a:pt x="462" y="393"/>
                  <a:pt x="457" y="385"/>
                </a:cubicBezTo>
                <a:cubicBezTo>
                  <a:pt x="455" y="389"/>
                  <a:pt x="459" y="389"/>
                  <a:pt x="460" y="394"/>
                </a:cubicBezTo>
                <a:close/>
                <a:moveTo>
                  <a:pt x="495" y="377"/>
                </a:moveTo>
                <a:cubicBezTo>
                  <a:pt x="498" y="375"/>
                  <a:pt x="505" y="376"/>
                  <a:pt x="501" y="370"/>
                </a:cubicBezTo>
                <a:cubicBezTo>
                  <a:pt x="500" y="373"/>
                  <a:pt x="493" y="371"/>
                  <a:pt x="495" y="377"/>
                </a:cubicBezTo>
                <a:close/>
                <a:moveTo>
                  <a:pt x="505" y="372"/>
                </a:moveTo>
                <a:cubicBezTo>
                  <a:pt x="507" y="372"/>
                  <a:pt x="509" y="376"/>
                  <a:pt x="511" y="376"/>
                </a:cubicBezTo>
                <a:cubicBezTo>
                  <a:pt x="509" y="369"/>
                  <a:pt x="519" y="372"/>
                  <a:pt x="520" y="363"/>
                </a:cubicBezTo>
                <a:cubicBezTo>
                  <a:pt x="514" y="365"/>
                  <a:pt x="508" y="368"/>
                  <a:pt x="505" y="372"/>
                </a:cubicBezTo>
                <a:close/>
                <a:moveTo>
                  <a:pt x="406" y="413"/>
                </a:moveTo>
                <a:cubicBezTo>
                  <a:pt x="406" y="417"/>
                  <a:pt x="406" y="420"/>
                  <a:pt x="406" y="423"/>
                </a:cubicBezTo>
                <a:cubicBezTo>
                  <a:pt x="400" y="426"/>
                  <a:pt x="400" y="427"/>
                  <a:pt x="394" y="425"/>
                </a:cubicBezTo>
                <a:cubicBezTo>
                  <a:pt x="395" y="428"/>
                  <a:pt x="392" y="428"/>
                  <a:pt x="394" y="432"/>
                </a:cubicBezTo>
                <a:cubicBezTo>
                  <a:pt x="404" y="429"/>
                  <a:pt x="406" y="427"/>
                  <a:pt x="412" y="421"/>
                </a:cubicBezTo>
                <a:cubicBezTo>
                  <a:pt x="409" y="416"/>
                  <a:pt x="411" y="407"/>
                  <a:pt x="409" y="410"/>
                </a:cubicBezTo>
                <a:cubicBezTo>
                  <a:pt x="410" y="412"/>
                  <a:pt x="407" y="412"/>
                  <a:pt x="406" y="413"/>
                </a:cubicBezTo>
                <a:close/>
                <a:moveTo>
                  <a:pt x="418" y="409"/>
                </a:moveTo>
                <a:cubicBezTo>
                  <a:pt x="419" y="411"/>
                  <a:pt x="420" y="412"/>
                  <a:pt x="421" y="413"/>
                </a:cubicBezTo>
                <a:cubicBezTo>
                  <a:pt x="423" y="410"/>
                  <a:pt x="429" y="409"/>
                  <a:pt x="429" y="405"/>
                </a:cubicBezTo>
                <a:cubicBezTo>
                  <a:pt x="423" y="405"/>
                  <a:pt x="422" y="406"/>
                  <a:pt x="418" y="409"/>
                </a:cubicBezTo>
                <a:close/>
                <a:moveTo>
                  <a:pt x="360" y="437"/>
                </a:moveTo>
                <a:cubicBezTo>
                  <a:pt x="363" y="439"/>
                  <a:pt x="362" y="436"/>
                  <a:pt x="365" y="436"/>
                </a:cubicBezTo>
                <a:cubicBezTo>
                  <a:pt x="364" y="434"/>
                  <a:pt x="363" y="433"/>
                  <a:pt x="362" y="432"/>
                </a:cubicBezTo>
                <a:cubicBezTo>
                  <a:pt x="363" y="431"/>
                  <a:pt x="365" y="431"/>
                  <a:pt x="366" y="432"/>
                </a:cubicBezTo>
                <a:cubicBezTo>
                  <a:pt x="363" y="425"/>
                  <a:pt x="360" y="434"/>
                  <a:pt x="360" y="437"/>
                </a:cubicBezTo>
                <a:close/>
                <a:moveTo>
                  <a:pt x="374" y="439"/>
                </a:moveTo>
                <a:cubicBezTo>
                  <a:pt x="370" y="439"/>
                  <a:pt x="372" y="430"/>
                  <a:pt x="368" y="433"/>
                </a:cubicBezTo>
                <a:cubicBezTo>
                  <a:pt x="370" y="444"/>
                  <a:pt x="353" y="448"/>
                  <a:pt x="346" y="447"/>
                </a:cubicBezTo>
                <a:cubicBezTo>
                  <a:pt x="347" y="450"/>
                  <a:pt x="347" y="452"/>
                  <a:pt x="347" y="453"/>
                </a:cubicBezTo>
                <a:cubicBezTo>
                  <a:pt x="356" y="448"/>
                  <a:pt x="375" y="445"/>
                  <a:pt x="375" y="437"/>
                </a:cubicBezTo>
                <a:cubicBezTo>
                  <a:pt x="375" y="438"/>
                  <a:pt x="375" y="439"/>
                  <a:pt x="374" y="439"/>
                </a:cubicBezTo>
                <a:close/>
                <a:moveTo>
                  <a:pt x="1706" y="62"/>
                </a:moveTo>
                <a:cubicBezTo>
                  <a:pt x="1702" y="60"/>
                  <a:pt x="1707" y="61"/>
                  <a:pt x="1708" y="63"/>
                </a:cubicBezTo>
                <a:cubicBezTo>
                  <a:pt x="1708" y="61"/>
                  <a:pt x="1707" y="60"/>
                  <a:pt x="1707" y="58"/>
                </a:cubicBezTo>
                <a:cubicBezTo>
                  <a:pt x="1704" y="60"/>
                  <a:pt x="1697" y="59"/>
                  <a:pt x="1697" y="63"/>
                </a:cubicBezTo>
                <a:cubicBezTo>
                  <a:pt x="1698" y="63"/>
                  <a:pt x="1699" y="63"/>
                  <a:pt x="1699" y="64"/>
                </a:cubicBezTo>
                <a:cubicBezTo>
                  <a:pt x="1698" y="65"/>
                  <a:pt x="1699" y="66"/>
                  <a:pt x="1701" y="65"/>
                </a:cubicBezTo>
                <a:cubicBezTo>
                  <a:pt x="1701" y="62"/>
                  <a:pt x="1700" y="61"/>
                  <a:pt x="1704" y="64"/>
                </a:cubicBezTo>
                <a:cubicBezTo>
                  <a:pt x="1703" y="61"/>
                  <a:pt x="1706" y="64"/>
                  <a:pt x="1706" y="62"/>
                </a:cubicBezTo>
                <a:close/>
                <a:moveTo>
                  <a:pt x="1709" y="62"/>
                </a:moveTo>
                <a:cubicBezTo>
                  <a:pt x="1716" y="65"/>
                  <a:pt x="1716" y="56"/>
                  <a:pt x="1723" y="61"/>
                </a:cubicBezTo>
                <a:cubicBezTo>
                  <a:pt x="1723" y="59"/>
                  <a:pt x="1725" y="58"/>
                  <a:pt x="1725" y="57"/>
                </a:cubicBezTo>
                <a:cubicBezTo>
                  <a:pt x="1726" y="58"/>
                  <a:pt x="1726" y="60"/>
                  <a:pt x="1727" y="59"/>
                </a:cubicBezTo>
                <a:cubicBezTo>
                  <a:pt x="1723" y="52"/>
                  <a:pt x="1710" y="59"/>
                  <a:pt x="1709" y="62"/>
                </a:cubicBezTo>
                <a:close/>
                <a:moveTo>
                  <a:pt x="1740" y="57"/>
                </a:moveTo>
                <a:cubicBezTo>
                  <a:pt x="1736" y="56"/>
                  <a:pt x="1743" y="56"/>
                  <a:pt x="1741" y="51"/>
                </a:cubicBezTo>
                <a:cubicBezTo>
                  <a:pt x="1735" y="47"/>
                  <a:pt x="1736" y="64"/>
                  <a:pt x="1740" y="57"/>
                </a:cubicBezTo>
                <a:close/>
                <a:moveTo>
                  <a:pt x="1729" y="59"/>
                </a:moveTo>
                <a:cubicBezTo>
                  <a:pt x="1730" y="56"/>
                  <a:pt x="1740" y="56"/>
                  <a:pt x="1735" y="52"/>
                </a:cubicBezTo>
                <a:cubicBezTo>
                  <a:pt x="1737" y="53"/>
                  <a:pt x="1724" y="55"/>
                  <a:pt x="1729" y="59"/>
                </a:cubicBezTo>
                <a:close/>
                <a:moveTo>
                  <a:pt x="1758" y="52"/>
                </a:moveTo>
                <a:cubicBezTo>
                  <a:pt x="1760" y="53"/>
                  <a:pt x="1765" y="58"/>
                  <a:pt x="1765" y="53"/>
                </a:cubicBezTo>
                <a:cubicBezTo>
                  <a:pt x="1758" y="50"/>
                  <a:pt x="1767" y="53"/>
                  <a:pt x="1765" y="48"/>
                </a:cubicBezTo>
                <a:cubicBezTo>
                  <a:pt x="1762" y="48"/>
                  <a:pt x="1760" y="48"/>
                  <a:pt x="1758" y="52"/>
                </a:cubicBezTo>
                <a:close/>
                <a:moveTo>
                  <a:pt x="1517" y="142"/>
                </a:moveTo>
                <a:cubicBezTo>
                  <a:pt x="1521" y="146"/>
                  <a:pt x="1522" y="143"/>
                  <a:pt x="1524" y="140"/>
                </a:cubicBezTo>
                <a:cubicBezTo>
                  <a:pt x="1524" y="143"/>
                  <a:pt x="1528" y="149"/>
                  <a:pt x="1528" y="144"/>
                </a:cubicBezTo>
                <a:cubicBezTo>
                  <a:pt x="1525" y="144"/>
                  <a:pt x="1525" y="137"/>
                  <a:pt x="1527" y="137"/>
                </a:cubicBezTo>
                <a:cubicBezTo>
                  <a:pt x="1530" y="143"/>
                  <a:pt x="1529" y="145"/>
                  <a:pt x="1532" y="147"/>
                </a:cubicBezTo>
                <a:cubicBezTo>
                  <a:pt x="1530" y="144"/>
                  <a:pt x="1537" y="138"/>
                  <a:pt x="1532" y="142"/>
                </a:cubicBezTo>
                <a:cubicBezTo>
                  <a:pt x="1529" y="143"/>
                  <a:pt x="1529" y="135"/>
                  <a:pt x="1525" y="136"/>
                </a:cubicBezTo>
                <a:cubicBezTo>
                  <a:pt x="1524" y="140"/>
                  <a:pt x="1518" y="137"/>
                  <a:pt x="1517" y="142"/>
                </a:cubicBezTo>
                <a:close/>
                <a:moveTo>
                  <a:pt x="1581" y="127"/>
                </a:moveTo>
                <a:cubicBezTo>
                  <a:pt x="1585" y="128"/>
                  <a:pt x="1587" y="122"/>
                  <a:pt x="1592" y="128"/>
                </a:cubicBezTo>
                <a:cubicBezTo>
                  <a:pt x="1590" y="123"/>
                  <a:pt x="1592" y="127"/>
                  <a:pt x="1594" y="126"/>
                </a:cubicBezTo>
                <a:cubicBezTo>
                  <a:pt x="1594" y="124"/>
                  <a:pt x="1593" y="121"/>
                  <a:pt x="1594" y="121"/>
                </a:cubicBezTo>
                <a:cubicBezTo>
                  <a:pt x="1595" y="123"/>
                  <a:pt x="1596" y="124"/>
                  <a:pt x="1598" y="124"/>
                </a:cubicBezTo>
                <a:cubicBezTo>
                  <a:pt x="1596" y="120"/>
                  <a:pt x="1602" y="121"/>
                  <a:pt x="1604" y="116"/>
                </a:cubicBezTo>
                <a:cubicBezTo>
                  <a:pt x="1594" y="120"/>
                  <a:pt x="1585" y="121"/>
                  <a:pt x="1581" y="127"/>
                </a:cubicBezTo>
                <a:close/>
                <a:moveTo>
                  <a:pt x="1606" y="118"/>
                </a:moveTo>
                <a:cubicBezTo>
                  <a:pt x="1613" y="118"/>
                  <a:pt x="1614" y="115"/>
                  <a:pt x="1621" y="116"/>
                </a:cubicBezTo>
                <a:cubicBezTo>
                  <a:pt x="1620" y="114"/>
                  <a:pt x="1621" y="113"/>
                  <a:pt x="1620" y="110"/>
                </a:cubicBezTo>
                <a:cubicBezTo>
                  <a:pt x="1614" y="114"/>
                  <a:pt x="1607" y="112"/>
                  <a:pt x="1606" y="118"/>
                </a:cubicBezTo>
                <a:close/>
                <a:moveTo>
                  <a:pt x="1729" y="85"/>
                </a:moveTo>
                <a:cubicBezTo>
                  <a:pt x="1726" y="86"/>
                  <a:pt x="1730" y="83"/>
                  <a:pt x="1729" y="81"/>
                </a:cubicBezTo>
                <a:cubicBezTo>
                  <a:pt x="1721" y="78"/>
                  <a:pt x="1713" y="78"/>
                  <a:pt x="1707" y="80"/>
                </a:cubicBezTo>
                <a:cubicBezTo>
                  <a:pt x="1708" y="82"/>
                  <a:pt x="1709" y="83"/>
                  <a:pt x="1710" y="84"/>
                </a:cubicBezTo>
                <a:cubicBezTo>
                  <a:pt x="1708" y="83"/>
                  <a:pt x="1703" y="86"/>
                  <a:pt x="1702" y="88"/>
                </a:cubicBezTo>
                <a:cubicBezTo>
                  <a:pt x="1712" y="94"/>
                  <a:pt x="1726" y="82"/>
                  <a:pt x="1729" y="85"/>
                </a:cubicBezTo>
                <a:close/>
                <a:moveTo>
                  <a:pt x="1734" y="74"/>
                </a:moveTo>
                <a:cubicBezTo>
                  <a:pt x="1736" y="80"/>
                  <a:pt x="1729" y="74"/>
                  <a:pt x="1730" y="80"/>
                </a:cubicBezTo>
                <a:cubicBezTo>
                  <a:pt x="1735" y="80"/>
                  <a:pt x="1735" y="81"/>
                  <a:pt x="1740" y="80"/>
                </a:cubicBezTo>
                <a:cubicBezTo>
                  <a:pt x="1741" y="75"/>
                  <a:pt x="1744" y="74"/>
                  <a:pt x="1746" y="76"/>
                </a:cubicBezTo>
                <a:cubicBezTo>
                  <a:pt x="1744" y="73"/>
                  <a:pt x="1747" y="66"/>
                  <a:pt x="1742" y="68"/>
                </a:cubicBezTo>
                <a:cubicBezTo>
                  <a:pt x="1743" y="75"/>
                  <a:pt x="1738" y="71"/>
                  <a:pt x="1734" y="74"/>
                </a:cubicBezTo>
                <a:close/>
                <a:moveTo>
                  <a:pt x="1668" y="102"/>
                </a:moveTo>
                <a:cubicBezTo>
                  <a:pt x="1680" y="97"/>
                  <a:pt x="1691" y="98"/>
                  <a:pt x="1698" y="91"/>
                </a:cubicBezTo>
                <a:cubicBezTo>
                  <a:pt x="1694" y="83"/>
                  <a:pt x="1691" y="95"/>
                  <a:pt x="1686" y="89"/>
                </a:cubicBezTo>
                <a:cubicBezTo>
                  <a:pt x="1687" y="91"/>
                  <a:pt x="1686" y="92"/>
                  <a:pt x="1684" y="93"/>
                </a:cubicBezTo>
                <a:cubicBezTo>
                  <a:pt x="1678" y="89"/>
                  <a:pt x="1672" y="94"/>
                  <a:pt x="1668" y="102"/>
                </a:cubicBezTo>
                <a:close/>
                <a:moveTo>
                  <a:pt x="1799" y="111"/>
                </a:moveTo>
                <a:cubicBezTo>
                  <a:pt x="1793" y="112"/>
                  <a:pt x="1791" y="116"/>
                  <a:pt x="1787" y="117"/>
                </a:cubicBezTo>
                <a:cubicBezTo>
                  <a:pt x="1789" y="116"/>
                  <a:pt x="1788" y="129"/>
                  <a:pt x="1789" y="123"/>
                </a:cubicBezTo>
                <a:cubicBezTo>
                  <a:pt x="1791" y="122"/>
                  <a:pt x="1788" y="117"/>
                  <a:pt x="1792" y="117"/>
                </a:cubicBezTo>
                <a:cubicBezTo>
                  <a:pt x="1789" y="127"/>
                  <a:pt x="1797" y="113"/>
                  <a:pt x="1799" y="111"/>
                </a:cubicBezTo>
                <a:close/>
                <a:moveTo>
                  <a:pt x="1805" y="116"/>
                </a:moveTo>
                <a:cubicBezTo>
                  <a:pt x="1802" y="118"/>
                  <a:pt x="1804" y="111"/>
                  <a:pt x="1800" y="111"/>
                </a:cubicBezTo>
                <a:cubicBezTo>
                  <a:pt x="1801" y="115"/>
                  <a:pt x="1801" y="117"/>
                  <a:pt x="1798" y="119"/>
                </a:cubicBezTo>
                <a:cubicBezTo>
                  <a:pt x="1797" y="117"/>
                  <a:pt x="1797" y="116"/>
                  <a:pt x="1796" y="116"/>
                </a:cubicBezTo>
                <a:cubicBezTo>
                  <a:pt x="1799" y="127"/>
                  <a:pt x="1808" y="114"/>
                  <a:pt x="1805" y="116"/>
                </a:cubicBezTo>
                <a:close/>
                <a:moveTo>
                  <a:pt x="1771" y="121"/>
                </a:moveTo>
                <a:cubicBezTo>
                  <a:pt x="1774" y="126"/>
                  <a:pt x="1773" y="128"/>
                  <a:pt x="1776" y="130"/>
                </a:cubicBezTo>
                <a:cubicBezTo>
                  <a:pt x="1775" y="128"/>
                  <a:pt x="1775" y="127"/>
                  <a:pt x="1776" y="126"/>
                </a:cubicBezTo>
                <a:cubicBezTo>
                  <a:pt x="1777" y="126"/>
                  <a:pt x="1778" y="128"/>
                  <a:pt x="1780" y="128"/>
                </a:cubicBezTo>
                <a:cubicBezTo>
                  <a:pt x="1778" y="124"/>
                  <a:pt x="1774" y="125"/>
                  <a:pt x="1771" y="121"/>
                </a:cubicBezTo>
                <a:close/>
                <a:moveTo>
                  <a:pt x="1864" y="107"/>
                </a:moveTo>
                <a:cubicBezTo>
                  <a:pt x="1859" y="101"/>
                  <a:pt x="1844" y="105"/>
                  <a:pt x="1847" y="108"/>
                </a:cubicBezTo>
                <a:cubicBezTo>
                  <a:pt x="1849" y="108"/>
                  <a:pt x="1860" y="105"/>
                  <a:pt x="1864" y="107"/>
                </a:cubicBezTo>
                <a:close/>
                <a:moveTo>
                  <a:pt x="1466" y="242"/>
                </a:moveTo>
                <a:cubicBezTo>
                  <a:pt x="1468" y="242"/>
                  <a:pt x="1477" y="244"/>
                  <a:pt x="1475" y="236"/>
                </a:cubicBezTo>
                <a:cubicBezTo>
                  <a:pt x="1472" y="238"/>
                  <a:pt x="1465" y="237"/>
                  <a:pt x="1466" y="242"/>
                </a:cubicBezTo>
                <a:close/>
                <a:moveTo>
                  <a:pt x="653" y="526"/>
                </a:moveTo>
                <a:cubicBezTo>
                  <a:pt x="652" y="528"/>
                  <a:pt x="650" y="534"/>
                  <a:pt x="646" y="530"/>
                </a:cubicBezTo>
                <a:cubicBezTo>
                  <a:pt x="647" y="530"/>
                  <a:pt x="649" y="530"/>
                  <a:pt x="648" y="528"/>
                </a:cubicBezTo>
                <a:cubicBezTo>
                  <a:pt x="643" y="528"/>
                  <a:pt x="647" y="539"/>
                  <a:pt x="647" y="539"/>
                </a:cubicBezTo>
                <a:cubicBezTo>
                  <a:pt x="649" y="537"/>
                  <a:pt x="657" y="537"/>
                  <a:pt x="661" y="534"/>
                </a:cubicBezTo>
                <a:cubicBezTo>
                  <a:pt x="659" y="525"/>
                  <a:pt x="653" y="533"/>
                  <a:pt x="652" y="530"/>
                </a:cubicBezTo>
                <a:cubicBezTo>
                  <a:pt x="652" y="529"/>
                  <a:pt x="657" y="526"/>
                  <a:pt x="653" y="526"/>
                </a:cubicBezTo>
                <a:close/>
                <a:moveTo>
                  <a:pt x="1419" y="320"/>
                </a:moveTo>
                <a:cubicBezTo>
                  <a:pt x="1403" y="328"/>
                  <a:pt x="1385" y="332"/>
                  <a:pt x="1373" y="335"/>
                </a:cubicBezTo>
                <a:cubicBezTo>
                  <a:pt x="1377" y="345"/>
                  <a:pt x="1343" y="342"/>
                  <a:pt x="1353" y="352"/>
                </a:cubicBezTo>
                <a:cubicBezTo>
                  <a:pt x="1352" y="348"/>
                  <a:pt x="1373" y="340"/>
                  <a:pt x="1369" y="348"/>
                </a:cubicBezTo>
                <a:cubicBezTo>
                  <a:pt x="1372" y="344"/>
                  <a:pt x="1376" y="342"/>
                  <a:pt x="1379" y="339"/>
                </a:cubicBezTo>
                <a:cubicBezTo>
                  <a:pt x="1382" y="343"/>
                  <a:pt x="1383" y="349"/>
                  <a:pt x="1383" y="353"/>
                </a:cubicBezTo>
                <a:cubicBezTo>
                  <a:pt x="1378" y="349"/>
                  <a:pt x="1374" y="354"/>
                  <a:pt x="1371" y="351"/>
                </a:cubicBezTo>
                <a:cubicBezTo>
                  <a:pt x="1373" y="352"/>
                  <a:pt x="1373" y="359"/>
                  <a:pt x="1375" y="358"/>
                </a:cubicBezTo>
                <a:cubicBezTo>
                  <a:pt x="1374" y="356"/>
                  <a:pt x="1374" y="354"/>
                  <a:pt x="1376" y="354"/>
                </a:cubicBezTo>
                <a:cubicBezTo>
                  <a:pt x="1377" y="356"/>
                  <a:pt x="1376" y="358"/>
                  <a:pt x="1378" y="358"/>
                </a:cubicBezTo>
                <a:cubicBezTo>
                  <a:pt x="1381" y="354"/>
                  <a:pt x="1390" y="357"/>
                  <a:pt x="1395" y="352"/>
                </a:cubicBezTo>
                <a:cubicBezTo>
                  <a:pt x="1395" y="349"/>
                  <a:pt x="1390" y="349"/>
                  <a:pt x="1392" y="346"/>
                </a:cubicBezTo>
                <a:cubicBezTo>
                  <a:pt x="1395" y="346"/>
                  <a:pt x="1395" y="353"/>
                  <a:pt x="1398" y="351"/>
                </a:cubicBezTo>
                <a:cubicBezTo>
                  <a:pt x="1397" y="349"/>
                  <a:pt x="1395" y="346"/>
                  <a:pt x="1397" y="345"/>
                </a:cubicBezTo>
                <a:cubicBezTo>
                  <a:pt x="1398" y="345"/>
                  <a:pt x="1399" y="351"/>
                  <a:pt x="1401" y="350"/>
                </a:cubicBezTo>
                <a:cubicBezTo>
                  <a:pt x="1399" y="347"/>
                  <a:pt x="1399" y="344"/>
                  <a:pt x="1400" y="342"/>
                </a:cubicBezTo>
                <a:cubicBezTo>
                  <a:pt x="1401" y="346"/>
                  <a:pt x="1403" y="348"/>
                  <a:pt x="1404" y="349"/>
                </a:cubicBezTo>
                <a:cubicBezTo>
                  <a:pt x="1413" y="346"/>
                  <a:pt x="1421" y="344"/>
                  <a:pt x="1425" y="342"/>
                </a:cubicBezTo>
                <a:cubicBezTo>
                  <a:pt x="1423" y="337"/>
                  <a:pt x="1422" y="332"/>
                  <a:pt x="1423" y="329"/>
                </a:cubicBezTo>
                <a:cubicBezTo>
                  <a:pt x="1424" y="331"/>
                  <a:pt x="1425" y="332"/>
                  <a:pt x="1426" y="331"/>
                </a:cubicBezTo>
                <a:cubicBezTo>
                  <a:pt x="1425" y="321"/>
                  <a:pt x="1416" y="336"/>
                  <a:pt x="1417" y="328"/>
                </a:cubicBezTo>
                <a:cubicBezTo>
                  <a:pt x="1419" y="331"/>
                  <a:pt x="1422" y="325"/>
                  <a:pt x="1419" y="320"/>
                </a:cubicBezTo>
                <a:close/>
                <a:moveTo>
                  <a:pt x="1431" y="331"/>
                </a:moveTo>
                <a:cubicBezTo>
                  <a:pt x="1430" y="324"/>
                  <a:pt x="1424" y="326"/>
                  <a:pt x="1426" y="320"/>
                </a:cubicBezTo>
                <a:cubicBezTo>
                  <a:pt x="1424" y="320"/>
                  <a:pt x="1423" y="321"/>
                  <a:pt x="1422" y="323"/>
                </a:cubicBezTo>
                <a:cubicBezTo>
                  <a:pt x="1425" y="326"/>
                  <a:pt x="1428" y="330"/>
                  <a:pt x="1431" y="331"/>
                </a:cubicBezTo>
                <a:close/>
                <a:moveTo>
                  <a:pt x="1437" y="326"/>
                </a:moveTo>
                <a:cubicBezTo>
                  <a:pt x="1436" y="321"/>
                  <a:pt x="1437" y="317"/>
                  <a:pt x="1432" y="314"/>
                </a:cubicBezTo>
                <a:cubicBezTo>
                  <a:pt x="1434" y="320"/>
                  <a:pt x="1434" y="323"/>
                  <a:pt x="1437" y="326"/>
                </a:cubicBezTo>
                <a:close/>
                <a:moveTo>
                  <a:pt x="1501" y="294"/>
                </a:moveTo>
                <a:cubicBezTo>
                  <a:pt x="1492" y="292"/>
                  <a:pt x="1487" y="298"/>
                  <a:pt x="1474" y="301"/>
                </a:cubicBezTo>
                <a:cubicBezTo>
                  <a:pt x="1473" y="306"/>
                  <a:pt x="1478" y="309"/>
                  <a:pt x="1479" y="315"/>
                </a:cubicBezTo>
                <a:cubicBezTo>
                  <a:pt x="1474" y="316"/>
                  <a:pt x="1472" y="320"/>
                  <a:pt x="1466" y="321"/>
                </a:cubicBezTo>
                <a:cubicBezTo>
                  <a:pt x="1467" y="323"/>
                  <a:pt x="1468" y="327"/>
                  <a:pt x="1470" y="328"/>
                </a:cubicBezTo>
                <a:cubicBezTo>
                  <a:pt x="1473" y="325"/>
                  <a:pt x="1469" y="324"/>
                  <a:pt x="1471" y="321"/>
                </a:cubicBezTo>
                <a:cubicBezTo>
                  <a:pt x="1472" y="325"/>
                  <a:pt x="1475" y="325"/>
                  <a:pt x="1478" y="325"/>
                </a:cubicBezTo>
                <a:cubicBezTo>
                  <a:pt x="1477" y="322"/>
                  <a:pt x="1475" y="322"/>
                  <a:pt x="1476" y="321"/>
                </a:cubicBezTo>
                <a:cubicBezTo>
                  <a:pt x="1479" y="322"/>
                  <a:pt x="1482" y="326"/>
                  <a:pt x="1486" y="324"/>
                </a:cubicBezTo>
                <a:cubicBezTo>
                  <a:pt x="1484" y="319"/>
                  <a:pt x="1499" y="320"/>
                  <a:pt x="1503" y="311"/>
                </a:cubicBezTo>
                <a:cubicBezTo>
                  <a:pt x="1504" y="314"/>
                  <a:pt x="1505" y="315"/>
                  <a:pt x="1507" y="315"/>
                </a:cubicBezTo>
                <a:cubicBezTo>
                  <a:pt x="1502" y="305"/>
                  <a:pt x="1510" y="316"/>
                  <a:pt x="1510" y="311"/>
                </a:cubicBezTo>
                <a:cubicBezTo>
                  <a:pt x="1507" y="311"/>
                  <a:pt x="1510" y="306"/>
                  <a:pt x="1507" y="303"/>
                </a:cubicBezTo>
                <a:cubicBezTo>
                  <a:pt x="1505" y="303"/>
                  <a:pt x="1505" y="309"/>
                  <a:pt x="1503" y="305"/>
                </a:cubicBezTo>
                <a:cubicBezTo>
                  <a:pt x="1503" y="304"/>
                  <a:pt x="1502" y="303"/>
                  <a:pt x="1502" y="302"/>
                </a:cubicBezTo>
                <a:cubicBezTo>
                  <a:pt x="1506" y="302"/>
                  <a:pt x="1506" y="302"/>
                  <a:pt x="1507" y="298"/>
                </a:cubicBezTo>
                <a:cubicBezTo>
                  <a:pt x="1508" y="305"/>
                  <a:pt x="1513" y="316"/>
                  <a:pt x="1515" y="309"/>
                </a:cubicBezTo>
                <a:cubicBezTo>
                  <a:pt x="1514" y="309"/>
                  <a:pt x="1512" y="309"/>
                  <a:pt x="1512" y="307"/>
                </a:cubicBezTo>
                <a:cubicBezTo>
                  <a:pt x="1516" y="310"/>
                  <a:pt x="1519" y="307"/>
                  <a:pt x="1519" y="303"/>
                </a:cubicBezTo>
                <a:cubicBezTo>
                  <a:pt x="1518" y="309"/>
                  <a:pt x="1520" y="310"/>
                  <a:pt x="1517" y="315"/>
                </a:cubicBezTo>
                <a:cubicBezTo>
                  <a:pt x="1519" y="315"/>
                  <a:pt x="1520" y="316"/>
                  <a:pt x="1522" y="315"/>
                </a:cubicBezTo>
                <a:cubicBezTo>
                  <a:pt x="1521" y="312"/>
                  <a:pt x="1520" y="310"/>
                  <a:pt x="1519" y="307"/>
                </a:cubicBezTo>
                <a:cubicBezTo>
                  <a:pt x="1522" y="307"/>
                  <a:pt x="1521" y="305"/>
                  <a:pt x="1523" y="304"/>
                </a:cubicBezTo>
                <a:cubicBezTo>
                  <a:pt x="1524" y="307"/>
                  <a:pt x="1525" y="312"/>
                  <a:pt x="1527" y="310"/>
                </a:cubicBezTo>
                <a:cubicBezTo>
                  <a:pt x="1526" y="305"/>
                  <a:pt x="1526" y="297"/>
                  <a:pt x="1522" y="297"/>
                </a:cubicBezTo>
                <a:cubicBezTo>
                  <a:pt x="1523" y="299"/>
                  <a:pt x="1522" y="300"/>
                  <a:pt x="1519" y="301"/>
                </a:cubicBezTo>
                <a:cubicBezTo>
                  <a:pt x="1519" y="294"/>
                  <a:pt x="1519" y="297"/>
                  <a:pt x="1517" y="300"/>
                </a:cubicBezTo>
                <a:cubicBezTo>
                  <a:pt x="1516" y="297"/>
                  <a:pt x="1515" y="295"/>
                  <a:pt x="1514" y="294"/>
                </a:cubicBezTo>
                <a:cubicBezTo>
                  <a:pt x="1516" y="296"/>
                  <a:pt x="1519" y="291"/>
                  <a:pt x="1523" y="291"/>
                </a:cubicBezTo>
                <a:cubicBezTo>
                  <a:pt x="1514" y="286"/>
                  <a:pt x="1506" y="294"/>
                  <a:pt x="1502" y="298"/>
                </a:cubicBezTo>
                <a:cubicBezTo>
                  <a:pt x="1503" y="298"/>
                  <a:pt x="1502" y="296"/>
                  <a:pt x="1501" y="294"/>
                </a:cubicBezTo>
                <a:close/>
                <a:moveTo>
                  <a:pt x="1458" y="315"/>
                </a:moveTo>
                <a:cubicBezTo>
                  <a:pt x="1455" y="311"/>
                  <a:pt x="1459" y="312"/>
                  <a:pt x="1461" y="311"/>
                </a:cubicBezTo>
                <a:cubicBezTo>
                  <a:pt x="1459" y="303"/>
                  <a:pt x="1458" y="311"/>
                  <a:pt x="1454" y="308"/>
                </a:cubicBezTo>
                <a:cubicBezTo>
                  <a:pt x="1455" y="312"/>
                  <a:pt x="1454" y="316"/>
                  <a:pt x="1458" y="315"/>
                </a:cubicBezTo>
                <a:close/>
                <a:moveTo>
                  <a:pt x="1466" y="306"/>
                </a:moveTo>
                <a:cubicBezTo>
                  <a:pt x="1467" y="307"/>
                  <a:pt x="1467" y="309"/>
                  <a:pt x="1468" y="310"/>
                </a:cubicBezTo>
                <a:cubicBezTo>
                  <a:pt x="1471" y="305"/>
                  <a:pt x="1473" y="312"/>
                  <a:pt x="1474" y="308"/>
                </a:cubicBezTo>
                <a:cubicBezTo>
                  <a:pt x="1473" y="308"/>
                  <a:pt x="1473" y="307"/>
                  <a:pt x="1473" y="305"/>
                </a:cubicBezTo>
                <a:cubicBezTo>
                  <a:pt x="1470" y="304"/>
                  <a:pt x="1469" y="303"/>
                  <a:pt x="1466" y="306"/>
                </a:cubicBezTo>
                <a:close/>
                <a:moveTo>
                  <a:pt x="1349" y="356"/>
                </a:moveTo>
                <a:cubicBezTo>
                  <a:pt x="1348" y="354"/>
                  <a:pt x="1350" y="346"/>
                  <a:pt x="1345" y="348"/>
                </a:cubicBezTo>
                <a:cubicBezTo>
                  <a:pt x="1348" y="353"/>
                  <a:pt x="1345" y="356"/>
                  <a:pt x="1349" y="356"/>
                </a:cubicBezTo>
                <a:close/>
                <a:moveTo>
                  <a:pt x="1449" y="338"/>
                </a:moveTo>
                <a:cubicBezTo>
                  <a:pt x="1449" y="334"/>
                  <a:pt x="1445" y="322"/>
                  <a:pt x="1442" y="321"/>
                </a:cubicBezTo>
                <a:cubicBezTo>
                  <a:pt x="1445" y="326"/>
                  <a:pt x="1446" y="336"/>
                  <a:pt x="1449" y="338"/>
                </a:cubicBezTo>
                <a:close/>
                <a:moveTo>
                  <a:pt x="1453" y="337"/>
                </a:moveTo>
                <a:cubicBezTo>
                  <a:pt x="1452" y="333"/>
                  <a:pt x="1449" y="319"/>
                  <a:pt x="1446" y="319"/>
                </a:cubicBezTo>
                <a:cubicBezTo>
                  <a:pt x="1449" y="325"/>
                  <a:pt x="1450" y="335"/>
                  <a:pt x="1453" y="337"/>
                </a:cubicBezTo>
                <a:close/>
                <a:moveTo>
                  <a:pt x="1461" y="334"/>
                </a:moveTo>
                <a:cubicBezTo>
                  <a:pt x="1459" y="331"/>
                  <a:pt x="1456" y="316"/>
                  <a:pt x="1455" y="320"/>
                </a:cubicBezTo>
                <a:cubicBezTo>
                  <a:pt x="1458" y="326"/>
                  <a:pt x="1457" y="335"/>
                  <a:pt x="1461" y="334"/>
                </a:cubicBezTo>
                <a:close/>
                <a:moveTo>
                  <a:pt x="1467" y="325"/>
                </a:moveTo>
                <a:cubicBezTo>
                  <a:pt x="1465" y="326"/>
                  <a:pt x="1465" y="317"/>
                  <a:pt x="1462" y="319"/>
                </a:cubicBezTo>
                <a:cubicBezTo>
                  <a:pt x="1463" y="323"/>
                  <a:pt x="1464" y="326"/>
                  <a:pt x="1464" y="328"/>
                </a:cubicBezTo>
                <a:cubicBezTo>
                  <a:pt x="1466" y="326"/>
                  <a:pt x="1467" y="328"/>
                  <a:pt x="1467" y="325"/>
                </a:cubicBezTo>
                <a:close/>
                <a:moveTo>
                  <a:pt x="1432" y="340"/>
                </a:moveTo>
                <a:cubicBezTo>
                  <a:pt x="1431" y="340"/>
                  <a:pt x="1430" y="340"/>
                  <a:pt x="1430" y="342"/>
                </a:cubicBezTo>
                <a:cubicBezTo>
                  <a:pt x="1432" y="344"/>
                  <a:pt x="1435" y="342"/>
                  <a:pt x="1433" y="337"/>
                </a:cubicBezTo>
                <a:cubicBezTo>
                  <a:pt x="1430" y="339"/>
                  <a:pt x="1428" y="333"/>
                  <a:pt x="1425" y="334"/>
                </a:cubicBezTo>
                <a:cubicBezTo>
                  <a:pt x="1425" y="336"/>
                  <a:pt x="1424" y="337"/>
                  <a:pt x="1426" y="340"/>
                </a:cubicBezTo>
                <a:cubicBezTo>
                  <a:pt x="1428" y="340"/>
                  <a:pt x="1431" y="336"/>
                  <a:pt x="1432" y="340"/>
                </a:cubicBezTo>
                <a:close/>
                <a:moveTo>
                  <a:pt x="1221" y="413"/>
                </a:moveTo>
                <a:cubicBezTo>
                  <a:pt x="1222" y="417"/>
                  <a:pt x="1228" y="414"/>
                  <a:pt x="1226" y="409"/>
                </a:cubicBezTo>
                <a:cubicBezTo>
                  <a:pt x="1214" y="413"/>
                  <a:pt x="1207" y="413"/>
                  <a:pt x="1196" y="420"/>
                </a:cubicBezTo>
                <a:cubicBezTo>
                  <a:pt x="1203" y="422"/>
                  <a:pt x="1218" y="420"/>
                  <a:pt x="1221" y="413"/>
                </a:cubicBezTo>
                <a:close/>
                <a:moveTo>
                  <a:pt x="1396" y="374"/>
                </a:moveTo>
                <a:cubicBezTo>
                  <a:pt x="1397" y="376"/>
                  <a:pt x="1397" y="382"/>
                  <a:pt x="1400" y="379"/>
                </a:cubicBezTo>
                <a:cubicBezTo>
                  <a:pt x="1398" y="374"/>
                  <a:pt x="1396" y="371"/>
                  <a:pt x="1397" y="367"/>
                </a:cubicBezTo>
                <a:cubicBezTo>
                  <a:pt x="1399" y="369"/>
                  <a:pt x="1399" y="376"/>
                  <a:pt x="1401" y="375"/>
                </a:cubicBezTo>
                <a:cubicBezTo>
                  <a:pt x="1400" y="370"/>
                  <a:pt x="1399" y="365"/>
                  <a:pt x="1396" y="362"/>
                </a:cubicBezTo>
                <a:cubicBezTo>
                  <a:pt x="1395" y="370"/>
                  <a:pt x="1383" y="366"/>
                  <a:pt x="1380" y="373"/>
                </a:cubicBezTo>
                <a:cubicBezTo>
                  <a:pt x="1375" y="368"/>
                  <a:pt x="1366" y="387"/>
                  <a:pt x="1359" y="381"/>
                </a:cubicBezTo>
                <a:cubicBezTo>
                  <a:pt x="1358" y="384"/>
                  <a:pt x="1360" y="388"/>
                  <a:pt x="1357" y="389"/>
                </a:cubicBezTo>
                <a:cubicBezTo>
                  <a:pt x="1354" y="385"/>
                  <a:pt x="1353" y="388"/>
                  <a:pt x="1352" y="391"/>
                </a:cubicBezTo>
                <a:cubicBezTo>
                  <a:pt x="1351" y="390"/>
                  <a:pt x="1351" y="388"/>
                  <a:pt x="1350" y="388"/>
                </a:cubicBezTo>
                <a:cubicBezTo>
                  <a:pt x="1354" y="400"/>
                  <a:pt x="1361" y="384"/>
                  <a:pt x="1365" y="391"/>
                </a:cubicBezTo>
                <a:cubicBezTo>
                  <a:pt x="1369" y="400"/>
                  <a:pt x="1369" y="405"/>
                  <a:pt x="1373" y="408"/>
                </a:cubicBezTo>
                <a:cubicBezTo>
                  <a:pt x="1372" y="401"/>
                  <a:pt x="1365" y="394"/>
                  <a:pt x="1366" y="387"/>
                </a:cubicBezTo>
                <a:cubicBezTo>
                  <a:pt x="1367" y="387"/>
                  <a:pt x="1368" y="387"/>
                  <a:pt x="1368" y="387"/>
                </a:cubicBezTo>
                <a:cubicBezTo>
                  <a:pt x="1370" y="391"/>
                  <a:pt x="1371" y="395"/>
                  <a:pt x="1372" y="399"/>
                </a:cubicBezTo>
                <a:cubicBezTo>
                  <a:pt x="1374" y="398"/>
                  <a:pt x="1376" y="397"/>
                  <a:pt x="1377" y="401"/>
                </a:cubicBezTo>
                <a:cubicBezTo>
                  <a:pt x="1379" y="399"/>
                  <a:pt x="1380" y="393"/>
                  <a:pt x="1380" y="399"/>
                </a:cubicBezTo>
                <a:cubicBezTo>
                  <a:pt x="1383" y="397"/>
                  <a:pt x="1382" y="394"/>
                  <a:pt x="1386" y="397"/>
                </a:cubicBezTo>
                <a:cubicBezTo>
                  <a:pt x="1388" y="396"/>
                  <a:pt x="1384" y="390"/>
                  <a:pt x="1386" y="389"/>
                </a:cubicBezTo>
                <a:cubicBezTo>
                  <a:pt x="1387" y="392"/>
                  <a:pt x="1388" y="399"/>
                  <a:pt x="1390" y="399"/>
                </a:cubicBezTo>
                <a:cubicBezTo>
                  <a:pt x="1388" y="393"/>
                  <a:pt x="1389" y="388"/>
                  <a:pt x="1383" y="388"/>
                </a:cubicBezTo>
                <a:cubicBezTo>
                  <a:pt x="1381" y="390"/>
                  <a:pt x="1384" y="394"/>
                  <a:pt x="1380" y="394"/>
                </a:cubicBezTo>
                <a:cubicBezTo>
                  <a:pt x="1380" y="388"/>
                  <a:pt x="1379" y="392"/>
                  <a:pt x="1377" y="387"/>
                </a:cubicBezTo>
                <a:cubicBezTo>
                  <a:pt x="1379" y="386"/>
                  <a:pt x="1380" y="391"/>
                  <a:pt x="1382" y="389"/>
                </a:cubicBezTo>
                <a:cubicBezTo>
                  <a:pt x="1384" y="386"/>
                  <a:pt x="1379" y="383"/>
                  <a:pt x="1381" y="382"/>
                </a:cubicBezTo>
                <a:cubicBezTo>
                  <a:pt x="1384" y="385"/>
                  <a:pt x="1383" y="383"/>
                  <a:pt x="1387" y="383"/>
                </a:cubicBezTo>
                <a:cubicBezTo>
                  <a:pt x="1386" y="378"/>
                  <a:pt x="1392" y="378"/>
                  <a:pt x="1391" y="374"/>
                </a:cubicBezTo>
                <a:cubicBezTo>
                  <a:pt x="1394" y="379"/>
                  <a:pt x="1388" y="377"/>
                  <a:pt x="1391" y="382"/>
                </a:cubicBezTo>
                <a:cubicBezTo>
                  <a:pt x="1395" y="381"/>
                  <a:pt x="1393" y="375"/>
                  <a:pt x="1396" y="374"/>
                </a:cubicBezTo>
                <a:close/>
                <a:moveTo>
                  <a:pt x="1405" y="377"/>
                </a:moveTo>
                <a:cubicBezTo>
                  <a:pt x="1404" y="371"/>
                  <a:pt x="1405" y="364"/>
                  <a:pt x="1399" y="363"/>
                </a:cubicBezTo>
                <a:cubicBezTo>
                  <a:pt x="1405" y="367"/>
                  <a:pt x="1399" y="376"/>
                  <a:pt x="1405" y="377"/>
                </a:cubicBezTo>
                <a:close/>
                <a:moveTo>
                  <a:pt x="1237" y="437"/>
                </a:moveTo>
                <a:cubicBezTo>
                  <a:pt x="1235" y="431"/>
                  <a:pt x="1235" y="428"/>
                  <a:pt x="1231" y="424"/>
                </a:cubicBezTo>
                <a:cubicBezTo>
                  <a:pt x="1235" y="431"/>
                  <a:pt x="1233" y="436"/>
                  <a:pt x="1237" y="437"/>
                </a:cubicBezTo>
                <a:close/>
                <a:moveTo>
                  <a:pt x="1260" y="438"/>
                </a:moveTo>
                <a:cubicBezTo>
                  <a:pt x="1259" y="434"/>
                  <a:pt x="1260" y="431"/>
                  <a:pt x="1256" y="431"/>
                </a:cubicBezTo>
                <a:cubicBezTo>
                  <a:pt x="1260" y="437"/>
                  <a:pt x="1255" y="437"/>
                  <a:pt x="1257" y="442"/>
                </a:cubicBezTo>
                <a:cubicBezTo>
                  <a:pt x="1260" y="439"/>
                  <a:pt x="1257" y="438"/>
                  <a:pt x="1261" y="442"/>
                </a:cubicBezTo>
                <a:cubicBezTo>
                  <a:pt x="1260" y="436"/>
                  <a:pt x="1277" y="446"/>
                  <a:pt x="1275" y="434"/>
                </a:cubicBezTo>
                <a:cubicBezTo>
                  <a:pt x="1271" y="432"/>
                  <a:pt x="1267" y="436"/>
                  <a:pt x="1265" y="434"/>
                </a:cubicBezTo>
                <a:cubicBezTo>
                  <a:pt x="1266" y="428"/>
                  <a:pt x="1269" y="430"/>
                  <a:pt x="1266" y="422"/>
                </a:cubicBezTo>
                <a:cubicBezTo>
                  <a:pt x="1270" y="428"/>
                  <a:pt x="1273" y="433"/>
                  <a:pt x="1278" y="435"/>
                </a:cubicBezTo>
                <a:cubicBezTo>
                  <a:pt x="1283" y="429"/>
                  <a:pt x="1288" y="433"/>
                  <a:pt x="1291" y="430"/>
                </a:cubicBezTo>
                <a:cubicBezTo>
                  <a:pt x="1290" y="428"/>
                  <a:pt x="1289" y="425"/>
                  <a:pt x="1287" y="425"/>
                </a:cubicBezTo>
                <a:cubicBezTo>
                  <a:pt x="1288" y="427"/>
                  <a:pt x="1277" y="435"/>
                  <a:pt x="1273" y="428"/>
                </a:cubicBezTo>
                <a:cubicBezTo>
                  <a:pt x="1276" y="428"/>
                  <a:pt x="1271" y="413"/>
                  <a:pt x="1271" y="417"/>
                </a:cubicBezTo>
                <a:cubicBezTo>
                  <a:pt x="1271" y="420"/>
                  <a:pt x="1274" y="425"/>
                  <a:pt x="1272" y="425"/>
                </a:cubicBezTo>
                <a:cubicBezTo>
                  <a:pt x="1271" y="425"/>
                  <a:pt x="1271" y="426"/>
                  <a:pt x="1270" y="426"/>
                </a:cubicBezTo>
                <a:cubicBezTo>
                  <a:pt x="1269" y="422"/>
                  <a:pt x="1270" y="419"/>
                  <a:pt x="1266" y="419"/>
                </a:cubicBezTo>
                <a:cubicBezTo>
                  <a:pt x="1267" y="421"/>
                  <a:pt x="1265" y="421"/>
                  <a:pt x="1264" y="421"/>
                </a:cubicBezTo>
                <a:cubicBezTo>
                  <a:pt x="1264" y="423"/>
                  <a:pt x="1265" y="426"/>
                  <a:pt x="1264" y="426"/>
                </a:cubicBezTo>
                <a:cubicBezTo>
                  <a:pt x="1263" y="421"/>
                  <a:pt x="1256" y="422"/>
                  <a:pt x="1256" y="426"/>
                </a:cubicBezTo>
                <a:cubicBezTo>
                  <a:pt x="1256" y="426"/>
                  <a:pt x="1257" y="426"/>
                  <a:pt x="1257" y="427"/>
                </a:cubicBezTo>
                <a:cubicBezTo>
                  <a:pt x="1258" y="427"/>
                  <a:pt x="1259" y="428"/>
                  <a:pt x="1260" y="428"/>
                </a:cubicBezTo>
                <a:cubicBezTo>
                  <a:pt x="1259" y="426"/>
                  <a:pt x="1259" y="424"/>
                  <a:pt x="1261" y="424"/>
                </a:cubicBezTo>
                <a:cubicBezTo>
                  <a:pt x="1262" y="430"/>
                  <a:pt x="1264" y="436"/>
                  <a:pt x="1260" y="438"/>
                </a:cubicBezTo>
                <a:close/>
                <a:moveTo>
                  <a:pt x="1182" y="460"/>
                </a:moveTo>
                <a:cubicBezTo>
                  <a:pt x="1179" y="460"/>
                  <a:pt x="1179" y="454"/>
                  <a:pt x="1176" y="457"/>
                </a:cubicBezTo>
                <a:cubicBezTo>
                  <a:pt x="1178" y="460"/>
                  <a:pt x="1173" y="463"/>
                  <a:pt x="1177" y="465"/>
                </a:cubicBezTo>
                <a:cubicBezTo>
                  <a:pt x="1175" y="457"/>
                  <a:pt x="1182" y="462"/>
                  <a:pt x="1182" y="460"/>
                </a:cubicBezTo>
                <a:close/>
                <a:moveTo>
                  <a:pt x="1173" y="466"/>
                </a:moveTo>
                <a:cubicBezTo>
                  <a:pt x="1172" y="464"/>
                  <a:pt x="1169" y="452"/>
                  <a:pt x="1169" y="458"/>
                </a:cubicBezTo>
                <a:cubicBezTo>
                  <a:pt x="1174" y="467"/>
                  <a:pt x="1170" y="468"/>
                  <a:pt x="1174" y="474"/>
                </a:cubicBezTo>
                <a:cubicBezTo>
                  <a:pt x="1179" y="468"/>
                  <a:pt x="1200" y="469"/>
                  <a:pt x="1202" y="458"/>
                </a:cubicBezTo>
                <a:cubicBezTo>
                  <a:pt x="1194" y="458"/>
                  <a:pt x="1185" y="471"/>
                  <a:pt x="1186" y="462"/>
                </a:cubicBezTo>
                <a:cubicBezTo>
                  <a:pt x="1181" y="465"/>
                  <a:pt x="1179" y="465"/>
                  <a:pt x="1173" y="466"/>
                </a:cubicBezTo>
                <a:close/>
                <a:moveTo>
                  <a:pt x="1340" y="410"/>
                </a:moveTo>
                <a:cubicBezTo>
                  <a:pt x="1341" y="407"/>
                  <a:pt x="1338" y="401"/>
                  <a:pt x="1339" y="397"/>
                </a:cubicBezTo>
                <a:cubicBezTo>
                  <a:pt x="1337" y="398"/>
                  <a:pt x="1336" y="398"/>
                  <a:pt x="1334" y="398"/>
                </a:cubicBezTo>
                <a:cubicBezTo>
                  <a:pt x="1339" y="403"/>
                  <a:pt x="1335" y="411"/>
                  <a:pt x="1340" y="410"/>
                </a:cubicBezTo>
                <a:close/>
                <a:moveTo>
                  <a:pt x="1353" y="405"/>
                </a:moveTo>
                <a:cubicBezTo>
                  <a:pt x="1353" y="405"/>
                  <a:pt x="1352" y="406"/>
                  <a:pt x="1352" y="404"/>
                </a:cubicBezTo>
                <a:cubicBezTo>
                  <a:pt x="1353" y="404"/>
                  <a:pt x="1354" y="403"/>
                  <a:pt x="1355" y="403"/>
                </a:cubicBezTo>
                <a:cubicBezTo>
                  <a:pt x="1354" y="400"/>
                  <a:pt x="1353" y="398"/>
                  <a:pt x="1351" y="398"/>
                </a:cubicBezTo>
                <a:cubicBezTo>
                  <a:pt x="1351" y="400"/>
                  <a:pt x="1352" y="402"/>
                  <a:pt x="1351" y="403"/>
                </a:cubicBezTo>
                <a:cubicBezTo>
                  <a:pt x="1350" y="401"/>
                  <a:pt x="1349" y="401"/>
                  <a:pt x="1348" y="400"/>
                </a:cubicBezTo>
                <a:cubicBezTo>
                  <a:pt x="1349" y="402"/>
                  <a:pt x="1349" y="404"/>
                  <a:pt x="1350" y="406"/>
                </a:cubicBezTo>
                <a:cubicBezTo>
                  <a:pt x="1352" y="405"/>
                  <a:pt x="1354" y="408"/>
                  <a:pt x="1353" y="405"/>
                </a:cubicBezTo>
                <a:close/>
                <a:moveTo>
                  <a:pt x="1245" y="448"/>
                </a:moveTo>
                <a:cubicBezTo>
                  <a:pt x="1242" y="441"/>
                  <a:pt x="1246" y="443"/>
                  <a:pt x="1248" y="445"/>
                </a:cubicBezTo>
                <a:cubicBezTo>
                  <a:pt x="1247" y="443"/>
                  <a:pt x="1246" y="436"/>
                  <a:pt x="1244" y="437"/>
                </a:cubicBezTo>
                <a:cubicBezTo>
                  <a:pt x="1246" y="443"/>
                  <a:pt x="1238" y="443"/>
                  <a:pt x="1245" y="448"/>
                </a:cubicBezTo>
                <a:close/>
                <a:moveTo>
                  <a:pt x="1252" y="446"/>
                </a:moveTo>
                <a:cubicBezTo>
                  <a:pt x="1250" y="440"/>
                  <a:pt x="1251" y="438"/>
                  <a:pt x="1247" y="435"/>
                </a:cubicBezTo>
                <a:cubicBezTo>
                  <a:pt x="1249" y="440"/>
                  <a:pt x="1247" y="446"/>
                  <a:pt x="1252" y="446"/>
                </a:cubicBezTo>
                <a:close/>
                <a:moveTo>
                  <a:pt x="1343" y="406"/>
                </a:moveTo>
                <a:cubicBezTo>
                  <a:pt x="1344" y="408"/>
                  <a:pt x="1346" y="406"/>
                  <a:pt x="1347" y="406"/>
                </a:cubicBezTo>
                <a:cubicBezTo>
                  <a:pt x="1345" y="399"/>
                  <a:pt x="1344" y="405"/>
                  <a:pt x="1342" y="403"/>
                </a:cubicBezTo>
                <a:cubicBezTo>
                  <a:pt x="1342" y="404"/>
                  <a:pt x="1342" y="405"/>
                  <a:pt x="1343" y="406"/>
                </a:cubicBezTo>
                <a:close/>
                <a:moveTo>
                  <a:pt x="1480" y="366"/>
                </a:moveTo>
                <a:cubicBezTo>
                  <a:pt x="1485" y="367"/>
                  <a:pt x="1479" y="361"/>
                  <a:pt x="1482" y="361"/>
                </a:cubicBezTo>
                <a:cubicBezTo>
                  <a:pt x="1483" y="360"/>
                  <a:pt x="1485" y="362"/>
                  <a:pt x="1485" y="360"/>
                </a:cubicBezTo>
                <a:cubicBezTo>
                  <a:pt x="1483" y="360"/>
                  <a:pt x="1482" y="358"/>
                  <a:pt x="1481" y="354"/>
                </a:cubicBezTo>
                <a:cubicBezTo>
                  <a:pt x="1480" y="355"/>
                  <a:pt x="1479" y="355"/>
                  <a:pt x="1478" y="355"/>
                </a:cubicBezTo>
                <a:cubicBezTo>
                  <a:pt x="1480" y="360"/>
                  <a:pt x="1478" y="362"/>
                  <a:pt x="1480" y="366"/>
                </a:cubicBezTo>
                <a:close/>
                <a:moveTo>
                  <a:pt x="1225" y="453"/>
                </a:moveTo>
                <a:cubicBezTo>
                  <a:pt x="1227" y="449"/>
                  <a:pt x="1230" y="451"/>
                  <a:pt x="1232" y="447"/>
                </a:cubicBezTo>
                <a:cubicBezTo>
                  <a:pt x="1230" y="449"/>
                  <a:pt x="1229" y="446"/>
                  <a:pt x="1228" y="445"/>
                </a:cubicBezTo>
                <a:cubicBezTo>
                  <a:pt x="1229" y="451"/>
                  <a:pt x="1222" y="446"/>
                  <a:pt x="1225" y="453"/>
                </a:cubicBezTo>
                <a:close/>
                <a:moveTo>
                  <a:pt x="1364" y="408"/>
                </a:moveTo>
                <a:cubicBezTo>
                  <a:pt x="1365" y="410"/>
                  <a:pt x="1365" y="414"/>
                  <a:pt x="1367" y="414"/>
                </a:cubicBezTo>
                <a:cubicBezTo>
                  <a:pt x="1364" y="407"/>
                  <a:pt x="1368" y="410"/>
                  <a:pt x="1370" y="409"/>
                </a:cubicBezTo>
                <a:cubicBezTo>
                  <a:pt x="1368" y="404"/>
                  <a:pt x="1366" y="407"/>
                  <a:pt x="1364" y="408"/>
                </a:cubicBezTo>
                <a:close/>
                <a:moveTo>
                  <a:pt x="1361" y="430"/>
                </a:moveTo>
                <a:cubicBezTo>
                  <a:pt x="1363" y="430"/>
                  <a:pt x="1369" y="431"/>
                  <a:pt x="1366" y="424"/>
                </a:cubicBezTo>
                <a:cubicBezTo>
                  <a:pt x="1364" y="425"/>
                  <a:pt x="1365" y="427"/>
                  <a:pt x="1364" y="428"/>
                </a:cubicBezTo>
                <a:cubicBezTo>
                  <a:pt x="1363" y="426"/>
                  <a:pt x="1362" y="423"/>
                  <a:pt x="1361" y="423"/>
                </a:cubicBezTo>
                <a:cubicBezTo>
                  <a:pt x="1361" y="424"/>
                  <a:pt x="1360" y="425"/>
                  <a:pt x="1360" y="423"/>
                </a:cubicBezTo>
                <a:cubicBezTo>
                  <a:pt x="1359" y="422"/>
                  <a:pt x="1359" y="421"/>
                  <a:pt x="1358" y="422"/>
                </a:cubicBezTo>
                <a:cubicBezTo>
                  <a:pt x="1359" y="425"/>
                  <a:pt x="1360" y="427"/>
                  <a:pt x="1361" y="430"/>
                </a:cubicBezTo>
                <a:close/>
                <a:moveTo>
                  <a:pt x="536" y="719"/>
                </a:moveTo>
                <a:cubicBezTo>
                  <a:pt x="535" y="720"/>
                  <a:pt x="534" y="717"/>
                  <a:pt x="533" y="717"/>
                </a:cubicBezTo>
                <a:cubicBezTo>
                  <a:pt x="533" y="718"/>
                  <a:pt x="534" y="720"/>
                  <a:pt x="533" y="721"/>
                </a:cubicBezTo>
                <a:cubicBezTo>
                  <a:pt x="532" y="720"/>
                  <a:pt x="532" y="719"/>
                  <a:pt x="531" y="719"/>
                </a:cubicBezTo>
                <a:cubicBezTo>
                  <a:pt x="534" y="721"/>
                  <a:pt x="535" y="731"/>
                  <a:pt x="535" y="727"/>
                </a:cubicBezTo>
                <a:cubicBezTo>
                  <a:pt x="536" y="725"/>
                  <a:pt x="536" y="722"/>
                  <a:pt x="536" y="719"/>
                </a:cubicBezTo>
                <a:close/>
                <a:moveTo>
                  <a:pt x="1361" y="440"/>
                </a:moveTo>
                <a:cubicBezTo>
                  <a:pt x="1365" y="439"/>
                  <a:pt x="1365" y="435"/>
                  <a:pt x="1370" y="435"/>
                </a:cubicBezTo>
                <a:cubicBezTo>
                  <a:pt x="1370" y="437"/>
                  <a:pt x="1371" y="439"/>
                  <a:pt x="1372" y="439"/>
                </a:cubicBezTo>
                <a:cubicBezTo>
                  <a:pt x="1372" y="437"/>
                  <a:pt x="1373" y="436"/>
                  <a:pt x="1371" y="433"/>
                </a:cubicBezTo>
                <a:cubicBezTo>
                  <a:pt x="1365" y="434"/>
                  <a:pt x="1362" y="434"/>
                  <a:pt x="1361" y="440"/>
                </a:cubicBezTo>
                <a:close/>
                <a:moveTo>
                  <a:pt x="1145" y="540"/>
                </a:moveTo>
                <a:cubicBezTo>
                  <a:pt x="1147" y="538"/>
                  <a:pt x="1153" y="539"/>
                  <a:pt x="1150" y="534"/>
                </a:cubicBezTo>
                <a:cubicBezTo>
                  <a:pt x="1148" y="535"/>
                  <a:pt x="1144" y="536"/>
                  <a:pt x="1145" y="540"/>
                </a:cubicBezTo>
                <a:close/>
                <a:moveTo>
                  <a:pt x="1226" y="523"/>
                </a:moveTo>
                <a:cubicBezTo>
                  <a:pt x="1225" y="525"/>
                  <a:pt x="1224" y="526"/>
                  <a:pt x="1222" y="525"/>
                </a:cubicBezTo>
                <a:cubicBezTo>
                  <a:pt x="1223" y="527"/>
                  <a:pt x="1225" y="529"/>
                  <a:pt x="1226" y="530"/>
                </a:cubicBezTo>
                <a:cubicBezTo>
                  <a:pt x="1228" y="524"/>
                  <a:pt x="1237" y="522"/>
                  <a:pt x="1240" y="517"/>
                </a:cubicBezTo>
                <a:cubicBezTo>
                  <a:pt x="1240" y="519"/>
                  <a:pt x="1241" y="521"/>
                  <a:pt x="1242" y="521"/>
                </a:cubicBezTo>
                <a:cubicBezTo>
                  <a:pt x="1242" y="519"/>
                  <a:pt x="1241" y="517"/>
                  <a:pt x="1242" y="516"/>
                </a:cubicBezTo>
                <a:cubicBezTo>
                  <a:pt x="1244" y="515"/>
                  <a:pt x="1244" y="520"/>
                  <a:pt x="1245" y="520"/>
                </a:cubicBezTo>
                <a:cubicBezTo>
                  <a:pt x="1246" y="518"/>
                  <a:pt x="1244" y="514"/>
                  <a:pt x="1247" y="514"/>
                </a:cubicBezTo>
                <a:cubicBezTo>
                  <a:pt x="1250" y="521"/>
                  <a:pt x="1255" y="515"/>
                  <a:pt x="1260" y="513"/>
                </a:cubicBezTo>
                <a:cubicBezTo>
                  <a:pt x="1257" y="506"/>
                  <a:pt x="1253" y="509"/>
                  <a:pt x="1255" y="502"/>
                </a:cubicBezTo>
                <a:cubicBezTo>
                  <a:pt x="1250" y="501"/>
                  <a:pt x="1246" y="501"/>
                  <a:pt x="1243" y="507"/>
                </a:cubicBezTo>
                <a:cubicBezTo>
                  <a:pt x="1246" y="508"/>
                  <a:pt x="1248" y="507"/>
                  <a:pt x="1250" y="510"/>
                </a:cubicBezTo>
                <a:cubicBezTo>
                  <a:pt x="1246" y="511"/>
                  <a:pt x="1246" y="509"/>
                  <a:pt x="1245" y="513"/>
                </a:cubicBezTo>
                <a:cubicBezTo>
                  <a:pt x="1241" y="510"/>
                  <a:pt x="1227" y="519"/>
                  <a:pt x="1221" y="522"/>
                </a:cubicBezTo>
                <a:cubicBezTo>
                  <a:pt x="1222" y="523"/>
                  <a:pt x="1225" y="520"/>
                  <a:pt x="1226" y="523"/>
                </a:cubicBezTo>
                <a:close/>
                <a:moveTo>
                  <a:pt x="1155" y="565"/>
                </a:moveTo>
                <a:cubicBezTo>
                  <a:pt x="1162" y="568"/>
                  <a:pt x="1177" y="565"/>
                  <a:pt x="1181" y="557"/>
                </a:cubicBezTo>
                <a:cubicBezTo>
                  <a:pt x="1174" y="558"/>
                  <a:pt x="1165" y="557"/>
                  <a:pt x="1160" y="561"/>
                </a:cubicBezTo>
                <a:cubicBezTo>
                  <a:pt x="1162" y="557"/>
                  <a:pt x="1157" y="555"/>
                  <a:pt x="1160" y="551"/>
                </a:cubicBezTo>
                <a:cubicBezTo>
                  <a:pt x="1158" y="553"/>
                  <a:pt x="1152" y="552"/>
                  <a:pt x="1153" y="555"/>
                </a:cubicBezTo>
                <a:cubicBezTo>
                  <a:pt x="1156" y="558"/>
                  <a:pt x="1156" y="552"/>
                  <a:pt x="1158" y="555"/>
                </a:cubicBezTo>
                <a:cubicBezTo>
                  <a:pt x="1158" y="557"/>
                  <a:pt x="1159" y="558"/>
                  <a:pt x="1159" y="560"/>
                </a:cubicBezTo>
                <a:cubicBezTo>
                  <a:pt x="1157" y="560"/>
                  <a:pt x="1154" y="561"/>
                  <a:pt x="1155" y="565"/>
                </a:cubicBezTo>
                <a:close/>
                <a:moveTo>
                  <a:pt x="1175" y="546"/>
                </a:moveTo>
                <a:cubicBezTo>
                  <a:pt x="1173" y="548"/>
                  <a:pt x="1166" y="547"/>
                  <a:pt x="1167" y="550"/>
                </a:cubicBezTo>
                <a:cubicBezTo>
                  <a:pt x="1170" y="549"/>
                  <a:pt x="1175" y="552"/>
                  <a:pt x="1175" y="546"/>
                </a:cubicBezTo>
                <a:close/>
                <a:moveTo>
                  <a:pt x="1094" y="581"/>
                </a:moveTo>
                <a:cubicBezTo>
                  <a:pt x="1097" y="579"/>
                  <a:pt x="1104" y="579"/>
                  <a:pt x="1105" y="575"/>
                </a:cubicBezTo>
                <a:cubicBezTo>
                  <a:pt x="1101" y="572"/>
                  <a:pt x="1093" y="575"/>
                  <a:pt x="1094" y="581"/>
                </a:cubicBezTo>
                <a:close/>
                <a:moveTo>
                  <a:pt x="416" y="820"/>
                </a:moveTo>
                <a:cubicBezTo>
                  <a:pt x="419" y="823"/>
                  <a:pt x="422" y="813"/>
                  <a:pt x="418" y="812"/>
                </a:cubicBezTo>
                <a:cubicBezTo>
                  <a:pt x="418" y="815"/>
                  <a:pt x="415" y="816"/>
                  <a:pt x="416" y="820"/>
                </a:cubicBezTo>
                <a:close/>
                <a:moveTo>
                  <a:pt x="526" y="783"/>
                </a:moveTo>
                <a:cubicBezTo>
                  <a:pt x="528" y="782"/>
                  <a:pt x="530" y="781"/>
                  <a:pt x="530" y="778"/>
                </a:cubicBezTo>
                <a:cubicBezTo>
                  <a:pt x="529" y="779"/>
                  <a:pt x="526" y="780"/>
                  <a:pt x="525" y="778"/>
                </a:cubicBezTo>
                <a:cubicBezTo>
                  <a:pt x="527" y="778"/>
                  <a:pt x="526" y="776"/>
                  <a:pt x="524" y="777"/>
                </a:cubicBezTo>
                <a:cubicBezTo>
                  <a:pt x="525" y="779"/>
                  <a:pt x="525" y="781"/>
                  <a:pt x="526" y="783"/>
                </a:cubicBezTo>
                <a:close/>
                <a:moveTo>
                  <a:pt x="1210" y="544"/>
                </a:moveTo>
                <a:cubicBezTo>
                  <a:pt x="1209" y="547"/>
                  <a:pt x="1206" y="548"/>
                  <a:pt x="1203" y="549"/>
                </a:cubicBezTo>
                <a:cubicBezTo>
                  <a:pt x="1203" y="547"/>
                  <a:pt x="1201" y="544"/>
                  <a:pt x="1201" y="547"/>
                </a:cubicBezTo>
                <a:cubicBezTo>
                  <a:pt x="1202" y="551"/>
                  <a:pt x="1204" y="554"/>
                  <a:pt x="1206" y="554"/>
                </a:cubicBezTo>
                <a:cubicBezTo>
                  <a:pt x="1206" y="550"/>
                  <a:pt x="1209" y="552"/>
                  <a:pt x="1213" y="553"/>
                </a:cubicBezTo>
                <a:cubicBezTo>
                  <a:pt x="1210" y="548"/>
                  <a:pt x="1215" y="549"/>
                  <a:pt x="1215" y="545"/>
                </a:cubicBezTo>
                <a:cubicBezTo>
                  <a:pt x="1211" y="546"/>
                  <a:pt x="1211" y="550"/>
                  <a:pt x="1210" y="544"/>
                </a:cubicBezTo>
                <a:close/>
                <a:moveTo>
                  <a:pt x="574" y="767"/>
                </a:moveTo>
                <a:cubicBezTo>
                  <a:pt x="577" y="774"/>
                  <a:pt x="583" y="768"/>
                  <a:pt x="584" y="763"/>
                </a:cubicBezTo>
                <a:cubicBezTo>
                  <a:pt x="580" y="766"/>
                  <a:pt x="578" y="767"/>
                  <a:pt x="574" y="767"/>
                </a:cubicBezTo>
                <a:close/>
                <a:moveTo>
                  <a:pt x="1218" y="550"/>
                </a:moveTo>
                <a:cubicBezTo>
                  <a:pt x="1221" y="548"/>
                  <a:pt x="1223" y="546"/>
                  <a:pt x="1222" y="543"/>
                </a:cubicBezTo>
                <a:cubicBezTo>
                  <a:pt x="1220" y="547"/>
                  <a:pt x="1215" y="542"/>
                  <a:pt x="1218" y="550"/>
                </a:cubicBezTo>
                <a:close/>
                <a:moveTo>
                  <a:pt x="1196" y="557"/>
                </a:moveTo>
                <a:cubicBezTo>
                  <a:pt x="1195" y="559"/>
                  <a:pt x="1192" y="560"/>
                  <a:pt x="1187" y="562"/>
                </a:cubicBezTo>
                <a:cubicBezTo>
                  <a:pt x="1188" y="568"/>
                  <a:pt x="1192" y="561"/>
                  <a:pt x="1193" y="565"/>
                </a:cubicBezTo>
                <a:cubicBezTo>
                  <a:pt x="1191" y="574"/>
                  <a:pt x="1174" y="570"/>
                  <a:pt x="1173" y="575"/>
                </a:cubicBezTo>
                <a:cubicBezTo>
                  <a:pt x="1173" y="573"/>
                  <a:pt x="1173" y="572"/>
                  <a:pt x="1172" y="569"/>
                </a:cubicBezTo>
                <a:cubicBezTo>
                  <a:pt x="1169" y="571"/>
                  <a:pt x="1167" y="579"/>
                  <a:pt x="1172" y="582"/>
                </a:cubicBezTo>
                <a:cubicBezTo>
                  <a:pt x="1169" y="573"/>
                  <a:pt x="1182" y="578"/>
                  <a:pt x="1185" y="573"/>
                </a:cubicBezTo>
                <a:cubicBezTo>
                  <a:pt x="1184" y="577"/>
                  <a:pt x="1186" y="574"/>
                  <a:pt x="1188" y="577"/>
                </a:cubicBezTo>
                <a:cubicBezTo>
                  <a:pt x="1192" y="575"/>
                  <a:pt x="1190" y="572"/>
                  <a:pt x="1190" y="571"/>
                </a:cubicBezTo>
                <a:cubicBezTo>
                  <a:pt x="1192" y="570"/>
                  <a:pt x="1193" y="574"/>
                  <a:pt x="1195" y="573"/>
                </a:cubicBezTo>
                <a:cubicBezTo>
                  <a:pt x="1194" y="570"/>
                  <a:pt x="1192" y="569"/>
                  <a:pt x="1193" y="568"/>
                </a:cubicBezTo>
                <a:cubicBezTo>
                  <a:pt x="1195" y="567"/>
                  <a:pt x="1195" y="575"/>
                  <a:pt x="1198" y="571"/>
                </a:cubicBezTo>
                <a:cubicBezTo>
                  <a:pt x="1198" y="567"/>
                  <a:pt x="1202" y="561"/>
                  <a:pt x="1196" y="557"/>
                </a:cubicBezTo>
                <a:close/>
                <a:moveTo>
                  <a:pt x="1202" y="565"/>
                </a:moveTo>
                <a:cubicBezTo>
                  <a:pt x="1203" y="565"/>
                  <a:pt x="1204" y="564"/>
                  <a:pt x="1206" y="564"/>
                </a:cubicBezTo>
                <a:cubicBezTo>
                  <a:pt x="1205" y="562"/>
                  <a:pt x="1204" y="556"/>
                  <a:pt x="1202" y="557"/>
                </a:cubicBezTo>
                <a:cubicBezTo>
                  <a:pt x="1203" y="562"/>
                  <a:pt x="1200" y="556"/>
                  <a:pt x="1199" y="556"/>
                </a:cubicBezTo>
                <a:cubicBezTo>
                  <a:pt x="1200" y="559"/>
                  <a:pt x="1201" y="562"/>
                  <a:pt x="1202" y="565"/>
                </a:cubicBezTo>
                <a:close/>
                <a:moveTo>
                  <a:pt x="601" y="774"/>
                </a:moveTo>
                <a:cubicBezTo>
                  <a:pt x="600" y="771"/>
                  <a:pt x="604" y="772"/>
                  <a:pt x="603" y="770"/>
                </a:cubicBezTo>
                <a:cubicBezTo>
                  <a:pt x="600" y="773"/>
                  <a:pt x="601" y="765"/>
                  <a:pt x="599" y="766"/>
                </a:cubicBezTo>
                <a:cubicBezTo>
                  <a:pt x="598" y="767"/>
                  <a:pt x="599" y="774"/>
                  <a:pt x="601" y="774"/>
                </a:cubicBezTo>
                <a:close/>
                <a:moveTo>
                  <a:pt x="418" y="841"/>
                </a:moveTo>
                <a:cubicBezTo>
                  <a:pt x="418" y="838"/>
                  <a:pt x="418" y="828"/>
                  <a:pt x="416" y="833"/>
                </a:cubicBezTo>
                <a:cubicBezTo>
                  <a:pt x="419" y="834"/>
                  <a:pt x="412" y="841"/>
                  <a:pt x="418" y="841"/>
                </a:cubicBezTo>
                <a:close/>
                <a:moveTo>
                  <a:pt x="432" y="828"/>
                </a:moveTo>
                <a:cubicBezTo>
                  <a:pt x="431" y="832"/>
                  <a:pt x="429" y="826"/>
                  <a:pt x="426" y="828"/>
                </a:cubicBezTo>
                <a:cubicBezTo>
                  <a:pt x="427" y="831"/>
                  <a:pt x="428" y="830"/>
                  <a:pt x="430" y="832"/>
                </a:cubicBezTo>
                <a:cubicBezTo>
                  <a:pt x="429" y="832"/>
                  <a:pt x="429" y="833"/>
                  <a:pt x="430" y="833"/>
                </a:cubicBezTo>
                <a:cubicBezTo>
                  <a:pt x="429" y="831"/>
                  <a:pt x="436" y="828"/>
                  <a:pt x="432" y="828"/>
                </a:cubicBezTo>
                <a:close/>
                <a:moveTo>
                  <a:pt x="481" y="812"/>
                </a:moveTo>
                <a:cubicBezTo>
                  <a:pt x="482" y="813"/>
                  <a:pt x="482" y="814"/>
                  <a:pt x="483" y="813"/>
                </a:cubicBezTo>
                <a:cubicBezTo>
                  <a:pt x="482" y="811"/>
                  <a:pt x="487" y="814"/>
                  <a:pt x="484" y="808"/>
                </a:cubicBezTo>
                <a:cubicBezTo>
                  <a:pt x="483" y="808"/>
                  <a:pt x="482" y="809"/>
                  <a:pt x="480" y="809"/>
                </a:cubicBezTo>
                <a:cubicBezTo>
                  <a:pt x="480" y="810"/>
                  <a:pt x="481" y="811"/>
                  <a:pt x="481" y="812"/>
                </a:cubicBezTo>
                <a:close/>
                <a:moveTo>
                  <a:pt x="744" y="722"/>
                </a:moveTo>
                <a:cubicBezTo>
                  <a:pt x="740" y="722"/>
                  <a:pt x="739" y="727"/>
                  <a:pt x="736" y="727"/>
                </a:cubicBezTo>
                <a:cubicBezTo>
                  <a:pt x="738" y="728"/>
                  <a:pt x="746" y="727"/>
                  <a:pt x="744" y="722"/>
                </a:cubicBezTo>
                <a:close/>
                <a:moveTo>
                  <a:pt x="466" y="836"/>
                </a:moveTo>
                <a:cubicBezTo>
                  <a:pt x="467" y="837"/>
                  <a:pt x="472" y="840"/>
                  <a:pt x="471" y="836"/>
                </a:cubicBezTo>
                <a:cubicBezTo>
                  <a:pt x="471" y="836"/>
                  <a:pt x="469" y="836"/>
                  <a:pt x="469" y="835"/>
                </a:cubicBezTo>
                <a:cubicBezTo>
                  <a:pt x="467" y="830"/>
                  <a:pt x="469" y="827"/>
                  <a:pt x="465" y="824"/>
                </a:cubicBezTo>
                <a:cubicBezTo>
                  <a:pt x="467" y="824"/>
                  <a:pt x="468" y="822"/>
                  <a:pt x="467" y="820"/>
                </a:cubicBezTo>
                <a:cubicBezTo>
                  <a:pt x="466" y="821"/>
                  <a:pt x="465" y="820"/>
                  <a:pt x="464" y="820"/>
                </a:cubicBezTo>
                <a:cubicBezTo>
                  <a:pt x="466" y="829"/>
                  <a:pt x="465" y="829"/>
                  <a:pt x="466" y="836"/>
                </a:cubicBezTo>
                <a:close/>
                <a:moveTo>
                  <a:pt x="1153" y="587"/>
                </a:moveTo>
                <a:cubicBezTo>
                  <a:pt x="1158" y="590"/>
                  <a:pt x="1166" y="582"/>
                  <a:pt x="1169" y="583"/>
                </a:cubicBezTo>
                <a:cubicBezTo>
                  <a:pt x="1168" y="581"/>
                  <a:pt x="1167" y="578"/>
                  <a:pt x="1166" y="578"/>
                </a:cubicBezTo>
                <a:cubicBezTo>
                  <a:pt x="1167" y="584"/>
                  <a:pt x="1157" y="583"/>
                  <a:pt x="1155" y="581"/>
                </a:cubicBezTo>
                <a:cubicBezTo>
                  <a:pt x="1156" y="581"/>
                  <a:pt x="1155" y="579"/>
                  <a:pt x="1153" y="580"/>
                </a:cubicBezTo>
                <a:cubicBezTo>
                  <a:pt x="1156" y="584"/>
                  <a:pt x="1152" y="584"/>
                  <a:pt x="1153" y="587"/>
                </a:cubicBezTo>
                <a:close/>
                <a:moveTo>
                  <a:pt x="552" y="797"/>
                </a:moveTo>
                <a:cubicBezTo>
                  <a:pt x="554" y="799"/>
                  <a:pt x="554" y="806"/>
                  <a:pt x="556" y="805"/>
                </a:cubicBezTo>
                <a:cubicBezTo>
                  <a:pt x="556" y="803"/>
                  <a:pt x="555" y="802"/>
                  <a:pt x="556" y="801"/>
                </a:cubicBezTo>
                <a:cubicBezTo>
                  <a:pt x="557" y="803"/>
                  <a:pt x="558" y="802"/>
                  <a:pt x="560" y="802"/>
                </a:cubicBezTo>
                <a:cubicBezTo>
                  <a:pt x="558" y="798"/>
                  <a:pt x="560" y="797"/>
                  <a:pt x="558" y="792"/>
                </a:cubicBezTo>
                <a:cubicBezTo>
                  <a:pt x="555" y="793"/>
                  <a:pt x="550" y="792"/>
                  <a:pt x="552" y="794"/>
                </a:cubicBezTo>
                <a:cubicBezTo>
                  <a:pt x="556" y="796"/>
                  <a:pt x="556" y="803"/>
                  <a:pt x="552" y="797"/>
                </a:cubicBezTo>
                <a:close/>
                <a:moveTo>
                  <a:pt x="484" y="826"/>
                </a:moveTo>
                <a:cubicBezTo>
                  <a:pt x="486" y="825"/>
                  <a:pt x="489" y="824"/>
                  <a:pt x="491" y="826"/>
                </a:cubicBezTo>
                <a:cubicBezTo>
                  <a:pt x="490" y="823"/>
                  <a:pt x="489" y="820"/>
                  <a:pt x="487" y="820"/>
                </a:cubicBezTo>
                <a:cubicBezTo>
                  <a:pt x="483" y="822"/>
                  <a:pt x="483" y="817"/>
                  <a:pt x="484" y="826"/>
                </a:cubicBezTo>
                <a:close/>
                <a:moveTo>
                  <a:pt x="1271" y="551"/>
                </a:moveTo>
                <a:cubicBezTo>
                  <a:pt x="1274" y="550"/>
                  <a:pt x="1277" y="549"/>
                  <a:pt x="1274" y="545"/>
                </a:cubicBezTo>
                <a:cubicBezTo>
                  <a:pt x="1273" y="545"/>
                  <a:pt x="1272" y="546"/>
                  <a:pt x="1271" y="546"/>
                </a:cubicBezTo>
                <a:cubicBezTo>
                  <a:pt x="1273" y="549"/>
                  <a:pt x="1271" y="549"/>
                  <a:pt x="1271" y="551"/>
                </a:cubicBezTo>
                <a:close/>
                <a:moveTo>
                  <a:pt x="529" y="812"/>
                </a:moveTo>
                <a:cubicBezTo>
                  <a:pt x="524" y="808"/>
                  <a:pt x="520" y="818"/>
                  <a:pt x="526" y="818"/>
                </a:cubicBezTo>
                <a:cubicBezTo>
                  <a:pt x="524" y="813"/>
                  <a:pt x="528" y="818"/>
                  <a:pt x="528" y="813"/>
                </a:cubicBezTo>
                <a:cubicBezTo>
                  <a:pt x="528" y="813"/>
                  <a:pt x="529" y="814"/>
                  <a:pt x="529" y="812"/>
                </a:cubicBezTo>
                <a:close/>
                <a:moveTo>
                  <a:pt x="1242" y="566"/>
                </a:moveTo>
                <a:cubicBezTo>
                  <a:pt x="1240" y="567"/>
                  <a:pt x="1240" y="562"/>
                  <a:pt x="1237" y="565"/>
                </a:cubicBezTo>
                <a:cubicBezTo>
                  <a:pt x="1238" y="567"/>
                  <a:pt x="1235" y="567"/>
                  <a:pt x="1237" y="570"/>
                </a:cubicBezTo>
                <a:cubicBezTo>
                  <a:pt x="1241" y="575"/>
                  <a:pt x="1245" y="568"/>
                  <a:pt x="1250" y="567"/>
                </a:cubicBezTo>
                <a:cubicBezTo>
                  <a:pt x="1247" y="563"/>
                  <a:pt x="1248" y="562"/>
                  <a:pt x="1248" y="557"/>
                </a:cubicBezTo>
                <a:cubicBezTo>
                  <a:pt x="1246" y="558"/>
                  <a:pt x="1243" y="556"/>
                  <a:pt x="1243" y="559"/>
                </a:cubicBezTo>
                <a:cubicBezTo>
                  <a:pt x="1243" y="559"/>
                  <a:pt x="1247" y="563"/>
                  <a:pt x="1245" y="563"/>
                </a:cubicBezTo>
                <a:cubicBezTo>
                  <a:pt x="1243" y="559"/>
                  <a:pt x="1244" y="566"/>
                  <a:pt x="1242" y="566"/>
                </a:cubicBezTo>
                <a:close/>
                <a:moveTo>
                  <a:pt x="562" y="797"/>
                </a:moveTo>
                <a:cubicBezTo>
                  <a:pt x="562" y="799"/>
                  <a:pt x="563" y="808"/>
                  <a:pt x="564" y="803"/>
                </a:cubicBezTo>
                <a:cubicBezTo>
                  <a:pt x="563" y="801"/>
                  <a:pt x="563" y="799"/>
                  <a:pt x="564" y="798"/>
                </a:cubicBezTo>
                <a:cubicBezTo>
                  <a:pt x="565" y="800"/>
                  <a:pt x="566" y="800"/>
                  <a:pt x="567" y="801"/>
                </a:cubicBezTo>
                <a:cubicBezTo>
                  <a:pt x="567" y="805"/>
                  <a:pt x="568" y="807"/>
                  <a:pt x="571" y="809"/>
                </a:cubicBezTo>
                <a:cubicBezTo>
                  <a:pt x="568" y="805"/>
                  <a:pt x="571" y="804"/>
                  <a:pt x="570" y="801"/>
                </a:cubicBezTo>
                <a:cubicBezTo>
                  <a:pt x="566" y="799"/>
                  <a:pt x="567" y="798"/>
                  <a:pt x="565" y="795"/>
                </a:cubicBezTo>
                <a:cubicBezTo>
                  <a:pt x="565" y="797"/>
                  <a:pt x="563" y="797"/>
                  <a:pt x="562" y="797"/>
                </a:cubicBezTo>
                <a:close/>
                <a:moveTo>
                  <a:pt x="1258" y="564"/>
                </a:moveTo>
                <a:cubicBezTo>
                  <a:pt x="1258" y="564"/>
                  <a:pt x="1257" y="564"/>
                  <a:pt x="1256" y="565"/>
                </a:cubicBezTo>
                <a:cubicBezTo>
                  <a:pt x="1250" y="546"/>
                  <a:pt x="1258" y="570"/>
                  <a:pt x="1249" y="562"/>
                </a:cubicBezTo>
                <a:cubicBezTo>
                  <a:pt x="1252" y="565"/>
                  <a:pt x="1250" y="570"/>
                  <a:pt x="1252" y="569"/>
                </a:cubicBezTo>
                <a:cubicBezTo>
                  <a:pt x="1252" y="564"/>
                  <a:pt x="1258" y="567"/>
                  <a:pt x="1258" y="564"/>
                </a:cubicBezTo>
                <a:close/>
                <a:moveTo>
                  <a:pt x="512" y="823"/>
                </a:moveTo>
                <a:cubicBezTo>
                  <a:pt x="511" y="818"/>
                  <a:pt x="505" y="815"/>
                  <a:pt x="504" y="819"/>
                </a:cubicBezTo>
                <a:cubicBezTo>
                  <a:pt x="511" y="822"/>
                  <a:pt x="510" y="835"/>
                  <a:pt x="516" y="840"/>
                </a:cubicBezTo>
                <a:cubicBezTo>
                  <a:pt x="513" y="836"/>
                  <a:pt x="518" y="832"/>
                  <a:pt x="514" y="831"/>
                </a:cubicBezTo>
                <a:cubicBezTo>
                  <a:pt x="514" y="834"/>
                  <a:pt x="507" y="820"/>
                  <a:pt x="509" y="819"/>
                </a:cubicBezTo>
                <a:cubicBezTo>
                  <a:pt x="510" y="822"/>
                  <a:pt x="511" y="823"/>
                  <a:pt x="512" y="823"/>
                </a:cubicBezTo>
                <a:close/>
                <a:moveTo>
                  <a:pt x="499" y="823"/>
                </a:moveTo>
                <a:cubicBezTo>
                  <a:pt x="499" y="824"/>
                  <a:pt x="501" y="829"/>
                  <a:pt x="502" y="833"/>
                </a:cubicBezTo>
                <a:cubicBezTo>
                  <a:pt x="504" y="831"/>
                  <a:pt x="505" y="835"/>
                  <a:pt x="507" y="835"/>
                </a:cubicBezTo>
                <a:cubicBezTo>
                  <a:pt x="507" y="831"/>
                  <a:pt x="507" y="827"/>
                  <a:pt x="504" y="821"/>
                </a:cubicBezTo>
                <a:cubicBezTo>
                  <a:pt x="501" y="823"/>
                  <a:pt x="500" y="819"/>
                  <a:pt x="499" y="823"/>
                </a:cubicBezTo>
                <a:close/>
                <a:moveTo>
                  <a:pt x="532" y="828"/>
                </a:moveTo>
                <a:cubicBezTo>
                  <a:pt x="529" y="827"/>
                  <a:pt x="531" y="824"/>
                  <a:pt x="528" y="821"/>
                </a:cubicBezTo>
                <a:cubicBezTo>
                  <a:pt x="530" y="820"/>
                  <a:pt x="531" y="820"/>
                  <a:pt x="529" y="817"/>
                </a:cubicBezTo>
                <a:cubicBezTo>
                  <a:pt x="525" y="817"/>
                  <a:pt x="529" y="823"/>
                  <a:pt x="527" y="825"/>
                </a:cubicBezTo>
                <a:cubicBezTo>
                  <a:pt x="523" y="823"/>
                  <a:pt x="523" y="823"/>
                  <a:pt x="520" y="825"/>
                </a:cubicBezTo>
                <a:cubicBezTo>
                  <a:pt x="516" y="820"/>
                  <a:pt x="519" y="815"/>
                  <a:pt x="513" y="816"/>
                </a:cubicBezTo>
                <a:cubicBezTo>
                  <a:pt x="516" y="820"/>
                  <a:pt x="518" y="825"/>
                  <a:pt x="520" y="829"/>
                </a:cubicBezTo>
                <a:cubicBezTo>
                  <a:pt x="519" y="830"/>
                  <a:pt x="518" y="834"/>
                  <a:pt x="521" y="835"/>
                </a:cubicBezTo>
                <a:cubicBezTo>
                  <a:pt x="519" y="827"/>
                  <a:pt x="525" y="827"/>
                  <a:pt x="526" y="825"/>
                </a:cubicBezTo>
                <a:cubicBezTo>
                  <a:pt x="526" y="830"/>
                  <a:pt x="532" y="832"/>
                  <a:pt x="532" y="828"/>
                </a:cubicBezTo>
                <a:close/>
                <a:moveTo>
                  <a:pt x="538" y="816"/>
                </a:moveTo>
                <a:cubicBezTo>
                  <a:pt x="538" y="821"/>
                  <a:pt x="533" y="821"/>
                  <a:pt x="531" y="823"/>
                </a:cubicBezTo>
                <a:cubicBezTo>
                  <a:pt x="532" y="823"/>
                  <a:pt x="533" y="823"/>
                  <a:pt x="533" y="824"/>
                </a:cubicBezTo>
                <a:cubicBezTo>
                  <a:pt x="532" y="824"/>
                  <a:pt x="532" y="825"/>
                  <a:pt x="531" y="825"/>
                </a:cubicBezTo>
                <a:cubicBezTo>
                  <a:pt x="532" y="829"/>
                  <a:pt x="534" y="829"/>
                  <a:pt x="537" y="828"/>
                </a:cubicBezTo>
                <a:cubicBezTo>
                  <a:pt x="535" y="821"/>
                  <a:pt x="540" y="822"/>
                  <a:pt x="544" y="824"/>
                </a:cubicBezTo>
                <a:cubicBezTo>
                  <a:pt x="542" y="816"/>
                  <a:pt x="546" y="822"/>
                  <a:pt x="549" y="819"/>
                </a:cubicBezTo>
                <a:cubicBezTo>
                  <a:pt x="546" y="820"/>
                  <a:pt x="548" y="809"/>
                  <a:pt x="546" y="815"/>
                </a:cubicBezTo>
                <a:cubicBezTo>
                  <a:pt x="546" y="816"/>
                  <a:pt x="540" y="815"/>
                  <a:pt x="540" y="820"/>
                </a:cubicBezTo>
                <a:cubicBezTo>
                  <a:pt x="539" y="818"/>
                  <a:pt x="540" y="816"/>
                  <a:pt x="538" y="816"/>
                </a:cubicBezTo>
                <a:close/>
                <a:moveTo>
                  <a:pt x="434" y="872"/>
                </a:moveTo>
                <a:cubicBezTo>
                  <a:pt x="439" y="872"/>
                  <a:pt x="439" y="863"/>
                  <a:pt x="435" y="863"/>
                </a:cubicBezTo>
                <a:cubicBezTo>
                  <a:pt x="435" y="865"/>
                  <a:pt x="436" y="868"/>
                  <a:pt x="435" y="868"/>
                </a:cubicBezTo>
                <a:cubicBezTo>
                  <a:pt x="434" y="864"/>
                  <a:pt x="433" y="860"/>
                  <a:pt x="431" y="858"/>
                </a:cubicBezTo>
                <a:cubicBezTo>
                  <a:pt x="434" y="856"/>
                  <a:pt x="430" y="854"/>
                  <a:pt x="435" y="855"/>
                </a:cubicBezTo>
                <a:cubicBezTo>
                  <a:pt x="433" y="854"/>
                  <a:pt x="430" y="848"/>
                  <a:pt x="430" y="848"/>
                </a:cubicBezTo>
                <a:cubicBezTo>
                  <a:pt x="430" y="856"/>
                  <a:pt x="427" y="861"/>
                  <a:pt x="434" y="872"/>
                </a:cubicBezTo>
                <a:close/>
                <a:moveTo>
                  <a:pt x="444" y="852"/>
                </a:moveTo>
                <a:cubicBezTo>
                  <a:pt x="440" y="847"/>
                  <a:pt x="447" y="850"/>
                  <a:pt x="445" y="846"/>
                </a:cubicBezTo>
                <a:cubicBezTo>
                  <a:pt x="443" y="847"/>
                  <a:pt x="443" y="842"/>
                  <a:pt x="441" y="843"/>
                </a:cubicBezTo>
                <a:cubicBezTo>
                  <a:pt x="440" y="844"/>
                  <a:pt x="441" y="852"/>
                  <a:pt x="444" y="852"/>
                </a:cubicBezTo>
                <a:close/>
                <a:moveTo>
                  <a:pt x="552" y="818"/>
                </a:moveTo>
                <a:cubicBezTo>
                  <a:pt x="552" y="818"/>
                  <a:pt x="551" y="819"/>
                  <a:pt x="553" y="819"/>
                </a:cubicBezTo>
                <a:cubicBezTo>
                  <a:pt x="552" y="818"/>
                  <a:pt x="552" y="817"/>
                  <a:pt x="553" y="817"/>
                </a:cubicBezTo>
                <a:cubicBezTo>
                  <a:pt x="554" y="818"/>
                  <a:pt x="555" y="819"/>
                  <a:pt x="554" y="817"/>
                </a:cubicBezTo>
                <a:cubicBezTo>
                  <a:pt x="551" y="818"/>
                  <a:pt x="555" y="812"/>
                  <a:pt x="552" y="813"/>
                </a:cubicBezTo>
                <a:cubicBezTo>
                  <a:pt x="552" y="820"/>
                  <a:pt x="548" y="803"/>
                  <a:pt x="548" y="811"/>
                </a:cubicBezTo>
                <a:cubicBezTo>
                  <a:pt x="549" y="815"/>
                  <a:pt x="551" y="814"/>
                  <a:pt x="552" y="818"/>
                </a:cubicBezTo>
                <a:close/>
                <a:moveTo>
                  <a:pt x="423" y="861"/>
                </a:moveTo>
                <a:cubicBezTo>
                  <a:pt x="427" y="862"/>
                  <a:pt x="429" y="856"/>
                  <a:pt x="425" y="855"/>
                </a:cubicBezTo>
                <a:cubicBezTo>
                  <a:pt x="425" y="857"/>
                  <a:pt x="422" y="858"/>
                  <a:pt x="422" y="856"/>
                </a:cubicBezTo>
                <a:cubicBezTo>
                  <a:pt x="421" y="855"/>
                  <a:pt x="421" y="855"/>
                  <a:pt x="420" y="855"/>
                </a:cubicBezTo>
                <a:cubicBezTo>
                  <a:pt x="421" y="858"/>
                  <a:pt x="422" y="858"/>
                  <a:pt x="423" y="861"/>
                </a:cubicBezTo>
                <a:close/>
                <a:moveTo>
                  <a:pt x="562" y="806"/>
                </a:moveTo>
                <a:cubicBezTo>
                  <a:pt x="559" y="809"/>
                  <a:pt x="561" y="810"/>
                  <a:pt x="556" y="808"/>
                </a:cubicBezTo>
                <a:cubicBezTo>
                  <a:pt x="561" y="813"/>
                  <a:pt x="557" y="813"/>
                  <a:pt x="555" y="817"/>
                </a:cubicBezTo>
                <a:cubicBezTo>
                  <a:pt x="556" y="817"/>
                  <a:pt x="557" y="816"/>
                  <a:pt x="558" y="817"/>
                </a:cubicBezTo>
                <a:cubicBezTo>
                  <a:pt x="559" y="818"/>
                  <a:pt x="559" y="820"/>
                  <a:pt x="560" y="820"/>
                </a:cubicBezTo>
                <a:cubicBezTo>
                  <a:pt x="557" y="813"/>
                  <a:pt x="563" y="812"/>
                  <a:pt x="562" y="806"/>
                </a:cubicBezTo>
                <a:close/>
                <a:moveTo>
                  <a:pt x="407" y="868"/>
                </a:moveTo>
                <a:cubicBezTo>
                  <a:pt x="405" y="869"/>
                  <a:pt x="404" y="863"/>
                  <a:pt x="402" y="865"/>
                </a:cubicBezTo>
                <a:cubicBezTo>
                  <a:pt x="403" y="870"/>
                  <a:pt x="406" y="872"/>
                  <a:pt x="409" y="871"/>
                </a:cubicBezTo>
                <a:cubicBezTo>
                  <a:pt x="407" y="868"/>
                  <a:pt x="409" y="866"/>
                  <a:pt x="407" y="866"/>
                </a:cubicBezTo>
                <a:cubicBezTo>
                  <a:pt x="407" y="867"/>
                  <a:pt x="408" y="868"/>
                  <a:pt x="407" y="868"/>
                </a:cubicBezTo>
                <a:close/>
                <a:moveTo>
                  <a:pt x="444" y="853"/>
                </a:moveTo>
                <a:cubicBezTo>
                  <a:pt x="445" y="856"/>
                  <a:pt x="446" y="857"/>
                  <a:pt x="448" y="857"/>
                </a:cubicBezTo>
                <a:cubicBezTo>
                  <a:pt x="447" y="855"/>
                  <a:pt x="449" y="855"/>
                  <a:pt x="449" y="853"/>
                </a:cubicBezTo>
                <a:cubicBezTo>
                  <a:pt x="448" y="854"/>
                  <a:pt x="446" y="855"/>
                  <a:pt x="445" y="853"/>
                </a:cubicBezTo>
                <a:cubicBezTo>
                  <a:pt x="447" y="852"/>
                  <a:pt x="452" y="853"/>
                  <a:pt x="450" y="848"/>
                </a:cubicBezTo>
                <a:cubicBezTo>
                  <a:pt x="447" y="850"/>
                  <a:pt x="446" y="852"/>
                  <a:pt x="444" y="853"/>
                </a:cubicBezTo>
                <a:close/>
                <a:moveTo>
                  <a:pt x="497" y="833"/>
                </a:moveTo>
                <a:cubicBezTo>
                  <a:pt x="494" y="831"/>
                  <a:pt x="486" y="840"/>
                  <a:pt x="487" y="840"/>
                </a:cubicBezTo>
                <a:cubicBezTo>
                  <a:pt x="493" y="836"/>
                  <a:pt x="495" y="843"/>
                  <a:pt x="496" y="844"/>
                </a:cubicBezTo>
                <a:cubicBezTo>
                  <a:pt x="497" y="840"/>
                  <a:pt x="492" y="838"/>
                  <a:pt x="495" y="836"/>
                </a:cubicBezTo>
                <a:cubicBezTo>
                  <a:pt x="497" y="838"/>
                  <a:pt x="497" y="845"/>
                  <a:pt x="500" y="844"/>
                </a:cubicBezTo>
                <a:cubicBezTo>
                  <a:pt x="498" y="839"/>
                  <a:pt x="503" y="838"/>
                  <a:pt x="500" y="832"/>
                </a:cubicBezTo>
                <a:cubicBezTo>
                  <a:pt x="496" y="832"/>
                  <a:pt x="500" y="838"/>
                  <a:pt x="498" y="840"/>
                </a:cubicBezTo>
                <a:cubicBezTo>
                  <a:pt x="497" y="837"/>
                  <a:pt x="498" y="836"/>
                  <a:pt x="497" y="833"/>
                </a:cubicBezTo>
                <a:close/>
                <a:moveTo>
                  <a:pt x="506" y="847"/>
                </a:moveTo>
                <a:cubicBezTo>
                  <a:pt x="508" y="846"/>
                  <a:pt x="504" y="833"/>
                  <a:pt x="501" y="835"/>
                </a:cubicBezTo>
                <a:cubicBezTo>
                  <a:pt x="506" y="841"/>
                  <a:pt x="503" y="847"/>
                  <a:pt x="506" y="847"/>
                </a:cubicBezTo>
                <a:close/>
                <a:moveTo>
                  <a:pt x="414" y="872"/>
                </a:moveTo>
                <a:cubicBezTo>
                  <a:pt x="418" y="878"/>
                  <a:pt x="416" y="863"/>
                  <a:pt x="422" y="869"/>
                </a:cubicBezTo>
                <a:cubicBezTo>
                  <a:pt x="421" y="863"/>
                  <a:pt x="417" y="865"/>
                  <a:pt x="415" y="862"/>
                </a:cubicBezTo>
                <a:cubicBezTo>
                  <a:pt x="416" y="864"/>
                  <a:pt x="412" y="864"/>
                  <a:pt x="413" y="866"/>
                </a:cubicBezTo>
                <a:cubicBezTo>
                  <a:pt x="417" y="863"/>
                  <a:pt x="417" y="873"/>
                  <a:pt x="414" y="872"/>
                </a:cubicBezTo>
                <a:close/>
                <a:moveTo>
                  <a:pt x="347" y="889"/>
                </a:moveTo>
                <a:cubicBezTo>
                  <a:pt x="348" y="890"/>
                  <a:pt x="348" y="892"/>
                  <a:pt x="349" y="893"/>
                </a:cubicBezTo>
                <a:cubicBezTo>
                  <a:pt x="353" y="894"/>
                  <a:pt x="348" y="888"/>
                  <a:pt x="350" y="888"/>
                </a:cubicBezTo>
                <a:cubicBezTo>
                  <a:pt x="351" y="890"/>
                  <a:pt x="352" y="891"/>
                  <a:pt x="353" y="890"/>
                </a:cubicBezTo>
                <a:cubicBezTo>
                  <a:pt x="351" y="885"/>
                  <a:pt x="349" y="887"/>
                  <a:pt x="347" y="889"/>
                </a:cubicBezTo>
                <a:close/>
                <a:moveTo>
                  <a:pt x="473" y="855"/>
                </a:moveTo>
                <a:cubicBezTo>
                  <a:pt x="476" y="855"/>
                  <a:pt x="480" y="850"/>
                  <a:pt x="476" y="849"/>
                </a:cubicBezTo>
                <a:cubicBezTo>
                  <a:pt x="477" y="854"/>
                  <a:pt x="473" y="848"/>
                  <a:pt x="472" y="851"/>
                </a:cubicBezTo>
                <a:cubicBezTo>
                  <a:pt x="472" y="852"/>
                  <a:pt x="473" y="854"/>
                  <a:pt x="473" y="855"/>
                </a:cubicBezTo>
                <a:close/>
                <a:moveTo>
                  <a:pt x="493" y="848"/>
                </a:moveTo>
                <a:cubicBezTo>
                  <a:pt x="491" y="849"/>
                  <a:pt x="488" y="849"/>
                  <a:pt x="489" y="851"/>
                </a:cubicBezTo>
                <a:cubicBezTo>
                  <a:pt x="492" y="851"/>
                  <a:pt x="494" y="850"/>
                  <a:pt x="495" y="848"/>
                </a:cubicBezTo>
                <a:cubicBezTo>
                  <a:pt x="494" y="845"/>
                  <a:pt x="493" y="844"/>
                  <a:pt x="491" y="844"/>
                </a:cubicBezTo>
                <a:cubicBezTo>
                  <a:pt x="492" y="845"/>
                  <a:pt x="492" y="847"/>
                  <a:pt x="493" y="848"/>
                </a:cubicBezTo>
                <a:close/>
                <a:moveTo>
                  <a:pt x="370" y="894"/>
                </a:moveTo>
                <a:cubicBezTo>
                  <a:pt x="369" y="895"/>
                  <a:pt x="368" y="893"/>
                  <a:pt x="367" y="894"/>
                </a:cubicBezTo>
                <a:cubicBezTo>
                  <a:pt x="368" y="900"/>
                  <a:pt x="372" y="899"/>
                  <a:pt x="375" y="903"/>
                </a:cubicBezTo>
                <a:cubicBezTo>
                  <a:pt x="373" y="899"/>
                  <a:pt x="372" y="891"/>
                  <a:pt x="369" y="891"/>
                </a:cubicBezTo>
                <a:cubicBezTo>
                  <a:pt x="370" y="892"/>
                  <a:pt x="370" y="893"/>
                  <a:pt x="370" y="894"/>
                </a:cubicBezTo>
                <a:close/>
                <a:moveTo>
                  <a:pt x="412" y="885"/>
                </a:moveTo>
                <a:cubicBezTo>
                  <a:pt x="414" y="882"/>
                  <a:pt x="416" y="880"/>
                  <a:pt x="417" y="878"/>
                </a:cubicBezTo>
                <a:cubicBezTo>
                  <a:pt x="411" y="877"/>
                  <a:pt x="412" y="877"/>
                  <a:pt x="412" y="885"/>
                </a:cubicBezTo>
                <a:close/>
                <a:moveTo>
                  <a:pt x="1237" y="593"/>
                </a:moveTo>
                <a:cubicBezTo>
                  <a:pt x="1238" y="589"/>
                  <a:pt x="1247" y="586"/>
                  <a:pt x="1236" y="592"/>
                </a:cubicBezTo>
                <a:cubicBezTo>
                  <a:pt x="1242" y="603"/>
                  <a:pt x="1237" y="600"/>
                  <a:pt x="1237" y="593"/>
                </a:cubicBezTo>
                <a:close/>
                <a:moveTo>
                  <a:pt x="1248" y="588"/>
                </a:moveTo>
                <a:cubicBezTo>
                  <a:pt x="1246" y="592"/>
                  <a:pt x="1243" y="590"/>
                  <a:pt x="1239" y="594"/>
                </a:cubicBezTo>
                <a:cubicBezTo>
                  <a:pt x="1240" y="597"/>
                  <a:pt x="1242" y="599"/>
                  <a:pt x="1243" y="599"/>
                </a:cubicBezTo>
                <a:cubicBezTo>
                  <a:pt x="1241" y="593"/>
                  <a:pt x="1246" y="593"/>
                  <a:pt x="1248" y="596"/>
                </a:cubicBezTo>
                <a:cubicBezTo>
                  <a:pt x="1249" y="597"/>
                  <a:pt x="1249" y="599"/>
                  <a:pt x="1250" y="599"/>
                </a:cubicBezTo>
                <a:cubicBezTo>
                  <a:pt x="1249" y="595"/>
                  <a:pt x="1247" y="590"/>
                  <a:pt x="1248" y="588"/>
                </a:cubicBezTo>
                <a:close/>
                <a:moveTo>
                  <a:pt x="395" y="904"/>
                </a:moveTo>
                <a:cubicBezTo>
                  <a:pt x="397" y="902"/>
                  <a:pt x="402" y="904"/>
                  <a:pt x="401" y="900"/>
                </a:cubicBezTo>
                <a:cubicBezTo>
                  <a:pt x="395" y="902"/>
                  <a:pt x="404" y="887"/>
                  <a:pt x="402" y="892"/>
                </a:cubicBezTo>
                <a:cubicBezTo>
                  <a:pt x="396" y="894"/>
                  <a:pt x="396" y="899"/>
                  <a:pt x="395" y="904"/>
                </a:cubicBezTo>
                <a:close/>
                <a:moveTo>
                  <a:pt x="1278" y="599"/>
                </a:moveTo>
                <a:cubicBezTo>
                  <a:pt x="1276" y="593"/>
                  <a:pt x="1271" y="600"/>
                  <a:pt x="1268" y="597"/>
                </a:cubicBezTo>
                <a:cubicBezTo>
                  <a:pt x="1269" y="604"/>
                  <a:pt x="1275" y="595"/>
                  <a:pt x="1278" y="599"/>
                </a:cubicBezTo>
                <a:close/>
                <a:moveTo>
                  <a:pt x="1327" y="597"/>
                </a:moveTo>
                <a:cubicBezTo>
                  <a:pt x="1325" y="593"/>
                  <a:pt x="1322" y="594"/>
                  <a:pt x="1320" y="591"/>
                </a:cubicBezTo>
                <a:cubicBezTo>
                  <a:pt x="1323" y="596"/>
                  <a:pt x="1318" y="594"/>
                  <a:pt x="1316" y="596"/>
                </a:cubicBezTo>
                <a:cubicBezTo>
                  <a:pt x="1317" y="603"/>
                  <a:pt x="1318" y="593"/>
                  <a:pt x="1320" y="598"/>
                </a:cubicBezTo>
                <a:cubicBezTo>
                  <a:pt x="1319" y="598"/>
                  <a:pt x="1320" y="601"/>
                  <a:pt x="1321" y="601"/>
                </a:cubicBezTo>
                <a:cubicBezTo>
                  <a:pt x="1321" y="599"/>
                  <a:pt x="1321" y="597"/>
                  <a:pt x="1322" y="595"/>
                </a:cubicBezTo>
                <a:cubicBezTo>
                  <a:pt x="1323" y="597"/>
                  <a:pt x="1323" y="600"/>
                  <a:pt x="1324" y="600"/>
                </a:cubicBezTo>
                <a:cubicBezTo>
                  <a:pt x="1324" y="598"/>
                  <a:pt x="1323" y="595"/>
                  <a:pt x="1324" y="595"/>
                </a:cubicBezTo>
                <a:cubicBezTo>
                  <a:pt x="1325" y="596"/>
                  <a:pt x="1325" y="598"/>
                  <a:pt x="1327" y="597"/>
                </a:cubicBezTo>
                <a:close/>
                <a:moveTo>
                  <a:pt x="1309" y="600"/>
                </a:moveTo>
                <a:cubicBezTo>
                  <a:pt x="1306" y="601"/>
                  <a:pt x="1306" y="600"/>
                  <a:pt x="1304" y="600"/>
                </a:cubicBezTo>
                <a:cubicBezTo>
                  <a:pt x="1307" y="603"/>
                  <a:pt x="1302" y="606"/>
                  <a:pt x="1305" y="606"/>
                </a:cubicBezTo>
                <a:cubicBezTo>
                  <a:pt x="1305" y="603"/>
                  <a:pt x="1310" y="603"/>
                  <a:pt x="1309" y="600"/>
                </a:cubicBezTo>
                <a:close/>
                <a:moveTo>
                  <a:pt x="1260" y="625"/>
                </a:moveTo>
                <a:cubicBezTo>
                  <a:pt x="1261" y="626"/>
                  <a:pt x="1258" y="617"/>
                  <a:pt x="1257" y="618"/>
                </a:cubicBezTo>
                <a:cubicBezTo>
                  <a:pt x="1255" y="619"/>
                  <a:pt x="1255" y="628"/>
                  <a:pt x="1260" y="625"/>
                </a:cubicBezTo>
                <a:close/>
                <a:moveTo>
                  <a:pt x="983" y="755"/>
                </a:moveTo>
                <a:cubicBezTo>
                  <a:pt x="983" y="757"/>
                  <a:pt x="985" y="759"/>
                  <a:pt x="983" y="760"/>
                </a:cubicBezTo>
                <a:cubicBezTo>
                  <a:pt x="979" y="759"/>
                  <a:pt x="974" y="770"/>
                  <a:pt x="962" y="771"/>
                </a:cubicBezTo>
                <a:cubicBezTo>
                  <a:pt x="964" y="774"/>
                  <a:pt x="962" y="776"/>
                  <a:pt x="963" y="779"/>
                </a:cubicBezTo>
                <a:cubicBezTo>
                  <a:pt x="968" y="773"/>
                  <a:pt x="977" y="772"/>
                  <a:pt x="982" y="764"/>
                </a:cubicBezTo>
                <a:cubicBezTo>
                  <a:pt x="988" y="770"/>
                  <a:pt x="994" y="757"/>
                  <a:pt x="1000" y="763"/>
                </a:cubicBezTo>
                <a:cubicBezTo>
                  <a:pt x="999" y="759"/>
                  <a:pt x="1004" y="759"/>
                  <a:pt x="1004" y="753"/>
                </a:cubicBezTo>
                <a:cubicBezTo>
                  <a:pt x="998" y="755"/>
                  <a:pt x="998" y="754"/>
                  <a:pt x="1000" y="751"/>
                </a:cubicBezTo>
                <a:cubicBezTo>
                  <a:pt x="997" y="752"/>
                  <a:pt x="995" y="751"/>
                  <a:pt x="992" y="750"/>
                </a:cubicBezTo>
                <a:cubicBezTo>
                  <a:pt x="993" y="752"/>
                  <a:pt x="994" y="756"/>
                  <a:pt x="993" y="757"/>
                </a:cubicBezTo>
                <a:cubicBezTo>
                  <a:pt x="991" y="754"/>
                  <a:pt x="988" y="755"/>
                  <a:pt x="986" y="752"/>
                </a:cubicBezTo>
                <a:cubicBezTo>
                  <a:pt x="986" y="754"/>
                  <a:pt x="985" y="755"/>
                  <a:pt x="983" y="755"/>
                </a:cubicBezTo>
                <a:close/>
                <a:moveTo>
                  <a:pt x="897" y="793"/>
                </a:moveTo>
                <a:cubicBezTo>
                  <a:pt x="898" y="794"/>
                  <a:pt x="898" y="795"/>
                  <a:pt x="899" y="794"/>
                </a:cubicBezTo>
                <a:cubicBezTo>
                  <a:pt x="896" y="787"/>
                  <a:pt x="891" y="790"/>
                  <a:pt x="889" y="794"/>
                </a:cubicBezTo>
                <a:cubicBezTo>
                  <a:pt x="893" y="796"/>
                  <a:pt x="894" y="790"/>
                  <a:pt x="897" y="793"/>
                </a:cubicBezTo>
                <a:close/>
                <a:moveTo>
                  <a:pt x="841" y="819"/>
                </a:moveTo>
                <a:cubicBezTo>
                  <a:pt x="842" y="824"/>
                  <a:pt x="844" y="822"/>
                  <a:pt x="846" y="823"/>
                </a:cubicBezTo>
                <a:cubicBezTo>
                  <a:pt x="846" y="819"/>
                  <a:pt x="845" y="814"/>
                  <a:pt x="846" y="811"/>
                </a:cubicBezTo>
                <a:cubicBezTo>
                  <a:pt x="845" y="811"/>
                  <a:pt x="844" y="812"/>
                  <a:pt x="843" y="812"/>
                </a:cubicBezTo>
                <a:cubicBezTo>
                  <a:pt x="844" y="816"/>
                  <a:pt x="846" y="823"/>
                  <a:pt x="841" y="819"/>
                </a:cubicBezTo>
                <a:close/>
                <a:moveTo>
                  <a:pt x="938" y="787"/>
                </a:moveTo>
                <a:cubicBezTo>
                  <a:pt x="942" y="785"/>
                  <a:pt x="942" y="781"/>
                  <a:pt x="945" y="778"/>
                </a:cubicBezTo>
                <a:cubicBezTo>
                  <a:pt x="941" y="777"/>
                  <a:pt x="941" y="784"/>
                  <a:pt x="938" y="781"/>
                </a:cubicBezTo>
                <a:cubicBezTo>
                  <a:pt x="939" y="780"/>
                  <a:pt x="940" y="780"/>
                  <a:pt x="940" y="778"/>
                </a:cubicBezTo>
                <a:cubicBezTo>
                  <a:pt x="936" y="779"/>
                  <a:pt x="938" y="783"/>
                  <a:pt x="938" y="787"/>
                </a:cubicBezTo>
                <a:close/>
                <a:moveTo>
                  <a:pt x="956" y="781"/>
                </a:moveTo>
                <a:cubicBezTo>
                  <a:pt x="955" y="777"/>
                  <a:pt x="960" y="778"/>
                  <a:pt x="957" y="774"/>
                </a:cubicBezTo>
                <a:cubicBezTo>
                  <a:pt x="956" y="775"/>
                  <a:pt x="954" y="773"/>
                  <a:pt x="953" y="774"/>
                </a:cubicBezTo>
                <a:cubicBezTo>
                  <a:pt x="952" y="776"/>
                  <a:pt x="954" y="780"/>
                  <a:pt x="956" y="781"/>
                </a:cubicBezTo>
                <a:close/>
                <a:moveTo>
                  <a:pt x="743" y="857"/>
                </a:moveTo>
                <a:cubicBezTo>
                  <a:pt x="744" y="859"/>
                  <a:pt x="745" y="860"/>
                  <a:pt x="747" y="859"/>
                </a:cubicBezTo>
                <a:cubicBezTo>
                  <a:pt x="746" y="856"/>
                  <a:pt x="748" y="851"/>
                  <a:pt x="745" y="851"/>
                </a:cubicBezTo>
                <a:cubicBezTo>
                  <a:pt x="744" y="855"/>
                  <a:pt x="746" y="856"/>
                  <a:pt x="745" y="858"/>
                </a:cubicBezTo>
                <a:cubicBezTo>
                  <a:pt x="744" y="857"/>
                  <a:pt x="744" y="856"/>
                  <a:pt x="743" y="857"/>
                </a:cubicBezTo>
                <a:close/>
                <a:moveTo>
                  <a:pt x="906" y="802"/>
                </a:moveTo>
                <a:cubicBezTo>
                  <a:pt x="908" y="800"/>
                  <a:pt x="907" y="797"/>
                  <a:pt x="910" y="799"/>
                </a:cubicBezTo>
                <a:cubicBezTo>
                  <a:pt x="910" y="797"/>
                  <a:pt x="909" y="796"/>
                  <a:pt x="908" y="794"/>
                </a:cubicBezTo>
                <a:cubicBezTo>
                  <a:pt x="907" y="795"/>
                  <a:pt x="906" y="795"/>
                  <a:pt x="905" y="795"/>
                </a:cubicBezTo>
                <a:cubicBezTo>
                  <a:pt x="909" y="799"/>
                  <a:pt x="903" y="802"/>
                  <a:pt x="906" y="802"/>
                </a:cubicBezTo>
                <a:close/>
                <a:moveTo>
                  <a:pt x="1078" y="739"/>
                </a:moveTo>
                <a:cubicBezTo>
                  <a:pt x="1083" y="746"/>
                  <a:pt x="1087" y="740"/>
                  <a:pt x="1093" y="739"/>
                </a:cubicBezTo>
                <a:cubicBezTo>
                  <a:pt x="1092" y="736"/>
                  <a:pt x="1091" y="734"/>
                  <a:pt x="1090" y="731"/>
                </a:cubicBezTo>
                <a:cubicBezTo>
                  <a:pt x="1083" y="731"/>
                  <a:pt x="1085" y="738"/>
                  <a:pt x="1078" y="739"/>
                </a:cubicBezTo>
                <a:close/>
                <a:moveTo>
                  <a:pt x="752" y="854"/>
                </a:moveTo>
                <a:cubicBezTo>
                  <a:pt x="750" y="856"/>
                  <a:pt x="751" y="860"/>
                  <a:pt x="750" y="863"/>
                </a:cubicBezTo>
                <a:cubicBezTo>
                  <a:pt x="751" y="862"/>
                  <a:pt x="753" y="863"/>
                  <a:pt x="754" y="863"/>
                </a:cubicBezTo>
                <a:cubicBezTo>
                  <a:pt x="750" y="858"/>
                  <a:pt x="754" y="857"/>
                  <a:pt x="754" y="855"/>
                </a:cubicBezTo>
                <a:cubicBezTo>
                  <a:pt x="753" y="855"/>
                  <a:pt x="752" y="851"/>
                  <a:pt x="751" y="851"/>
                </a:cubicBezTo>
                <a:cubicBezTo>
                  <a:pt x="751" y="852"/>
                  <a:pt x="751" y="853"/>
                  <a:pt x="752" y="854"/>
                </a:cubicBezTo>
                <a:close/>
                <a:moveTo>
                  <a:pt x="1103" y="732"/>
                </a:moveTo>
                <a:cubicBezTo>
                  <a:pt x="1102" y="732"/>
                  <a:pt x="1097" y="734"/>
                  <a:pt x="1101" y="734"/>
                </a:cubicBezTo>
                <a:cubicBezTo>
                  <a:pt x="1106" y="732"/>
                  <a:pt x="1112" y="731"/>
                  <a:pt x="1108" y="727"/>
                </a:cubicBezTo>
                <a:cubicBezTo>
                  <a:pt x="1108" y="734"/>
                  <a:pt x="1102" y="728"/>
                  <a:pt x="1102" y="730"/>
                </a:cubicBezTo>
                <a:cubicBezTo>
                  <a:pt x="1103" y="730"/>
                  <a:pt x="1103" y="730"/>
                  <a:pt x="1103" y="732"/>
                </a:cubicBezTo>
                <a:close/>
                <a:moveTo>
                  <a:pt x="1019" y="766"/>
                </a:moveTo>
                <a:cubicBezTo>
                  <a:pt x="1021" y="769"/>
                  <a:pt x="1029" y="768"/>
                  <a:pt x="1027" y="763"/>
                </a:cubicBezTo>
                <a:cubicBezTo>
                  <a:pt x="1026" y="763"/>
                  <a:pt x="1025" y="761"/>
                  <a:pt x="1025" y="759"/>
                </a:cubicBezTo>
                <a:cubicBezTo>
                  <a:pt x="1022" y="760"/>
                  <a:pt x="1017" y="761"/>
                  <a:pt x="1019" y="766"/>
                </a:cubicBezTo>
                <a:close/>
                <a:moveTo>
                  <a:pt x="149" y="1098"/>
                </a:moveTo>
                <a:cubicBezTo>
                  <a:pt x="154" y="1104"/>
                  <a:pt x="148" y="1102"/>
                  <a:pt x="149" y="1107"/>
                </a:cubicBezTo>
                <a:cubicBezTo>
                  <a:pt x="152" y="1105"/>
                  <a:pt x="151" y="1105"/>
                  <a:pt x="154" y="1105"/>
                </a:cubicBezTo>
                <a:cubicBezTo>
                  <a:pt x="154" y="1102"/>
                  <a:pt x="155" y="1095"/>
                  <a:pt x="152" y="1094"/>
                </a:cubicBezTo>
                <a:cubicBezTo>
                  <a:pt x="156" y="1105"/>
                  <a:pt x="149" y="1096"/>
                  <a:pt x="149" y="1098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p:transition spd="slow">
    <p:push dir="u"/>
  </p:transition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8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4977" name="Freeform 1821"/>
          <p:cNvSpPr>
            <a:spLocks noEditPoints="1"/>
          </p:cNvSpPr>
          <p:nvPr userDrawn="1"/>
        </p:nvSpPr>
        <p:spPr bwMode="auto">
          <a:xfrm rot="1140000">
            <a:off x="-670560" y="-919480"/>
            <a:ext cx="5822315" cy="3300730"/>
          </a:xfrm>
          <a:custGeom>
            <a:gdLst>
              <a:gd name="T0" fmla="*/ 1065 w 1895"/>
              <a:gd name="T1" fmla="*/ 162 h 1130"/>
              <a:gd name="T2" fmla="*/ 1186 w 1895"/>
              <a:gd name="T3" fmla="*/ 137 h 1130"/>
              <a:gd name="T4" fmla="*/ 1265 w 1895"/>
              <a:gd name="T5" fmla="*/ 111 h 1130"/>
              <a:gd name="T6" fmla="*/ 1488 w 1895"/>
              <a:gd name="T7" fmla="*/ 77 h 1130"/>
              <a:gd name="T8" fmla="*/ 1608 w 1895"/>
              <a:gd name="T9" fmla="*/ 62 h 1130"/>
              <a:gd name="T10" fmla="*/ 1576 w 1895"/>
              <a:gd name="T11" fmla="*/ 97 h 1130"/>
              <a:gd name="T12" fmla="*/ 1783 w 1895"/>
              <a:gd name="T13" fmla="*/ 52 h 1130"/>
              <a:gd name="T14" fmla="*/ 1751 w 1895"/>
              <a:gd name="T15" fmla="*/ 133 h 1130"/>
              <a:gd name="T16" fmla="*/ 1660 w 1895"/>
              <a:gd name="T17" fmla="*/ 175 h 1130"/>
              <a:gd name="T18" fmla="*/ 1686 w 1895"/>
              <a:gd name="T19" fmla="*/ 186 h 1130"/>
              <a:gd name="T20" fmla="*/ 1664 w 1895"/>
              <a:gd name="T21" fmla="*/ 225 h 1130"/>
              <a:gd name="T22" fmla="*/ 1565 w 1895"/>
              <a:gd name="T23" fmla="*/ 300 h 1130"/>
              <a:gd name="T24" fmla="*/ 1514 w 1895"/>
              <a:gd name="T25" fmla="*/ 341 h 1130"/>
              <a:gd name="T26" fmla="*/ 1474 w 1895"/>
              <a:gd name="T27" fmla="*/ 337 h 1130"/>
              <a:gd name="T28" fmla="*/ 1425 w 1895"/>
              <a:gd name="T29" fmla="*/ 397 h 1130"/>
              <a:gd name="T30" fmla="*/ 1424 w 1895"/>
              <a:gd name="T31" fmla="*/ 421 h 1130"/>
              <a:gd name="T32" fmla="*/ 1341 w 1895"/>
              <a:gd name="T33" fmla="*/ 477 h 1130"/>
              <a:gd name="T34" fmla="*/ 1284 w 1895"/>
              <a:gd name="T35" fmla="*/ 505 h 1130"/>
              <a:gd name="T36" fmla="*/ 1281 w 1895"/>
              <a:gd name="T37" fmla="*/ 549 h 1130"/>
              <a:gd name="T38" fmla="*/ 1381 w 1895"/>
              <a:gd name="T39" fmla="*/ 520 h 1130"/>
              <a:gd name="T40" fmla="*/ 1401 w 1895"/>
              <a:gd name="T41" fmla="*/ 524 h 1130"/>
              <a:gd name="T42" fmla="*/ 1332 w 1895"/>
              <a:gd name="T43" fmla="*/ 557 h 1130"/>
              <a:gd name="T44" fmla="*/ 1342 w 1895"/>
              <a:gd name="T45" fmla="*/ 585 h 1130"/>
              <a:gd name="T46" fmla="*/ 1246 w 1895"/>
              <a:gd name="T47" fmla="*/ 634 h 1130"/>
              <a:gd name="T48" fmla="*/ 1009 w 1895"/>
              <a:gd name="T49" fmla="*/ 752 h 1130"/>
              <a:gd name="T50" fmla="*/ 567 w 1895"/>
              <a:gd name="T51" fmla="*/ 953 h 1130"/>
              <a:gd name="T52" fmla="*/ 161 w 1895"/>
              <a:gd name="T53" fmla="*/ 1059 h 1130"/>
              <a:gd name="T54" fmla="*/ 109 w 1895"/>
              <a:gd name="T55" fmla="*/ 1015 h 1130"/>
              <a:gd name="T56" fmla="*/ 56 w 1895"/>
              <a:gd name="T57" fmla="*/ 863 h 1130"/>
              <a:gd name="T58" fmla="*/ 26 w 1895"/>
              <a:gd name="T59" fmla="*/ 646 h 1130"/>
              <a:gd name="T60" fmla="*/ 272 w 1895"/>
              <a:gd name="T61" fmla="*/ 454 h 1130"/>
              <a:gd name="T62" fmla="*/ 535 w 1895"/>
              <a:gd name="T63" fmla="*/ 336 h 1130"/>
              <a:gd name="T64" fmla="*/ 766 w 1895"/>
              <a:gd name="T65" fmla="*/ 237 h 1130"/>
              <a:gd name="T66" fmla="*/ 1799 w 1895"/>
              <a:gd name="T67" fmla="*/ 86 h 1130"/>
              <a:gd name="T68" fmla="*/ 769 w 1895"/>
              <a:gd name="T69" fmla="*/ 245 h 1130"/>
              <a:gd name="T70" fmla="*/ 545 w 1895"/>
              <a:gd name="T71" fmla="*/ 355 h 1130"/>
              <a:gd name="T72" fmla="*/ 362 w 1895"/>
              <a:gd name="T73" fmla="*/ 432 h 1130"/>
              <a:gd name="T74" fmla="*/ 1735 w 1895"/>
              <a:gd name="T75" fmla="*/ 52 h 1130"/>
              <a:gd name="T76" fmla="*/ 1729 w 1895"/>
              <a:gd name="T77" fmla="*/ 81 h 1130"/>
              <a:gd name="T78" fmla="*/ 1771 w 1895"/>
              <a:gd name="T79" fmla="*/ 121 h 1130"/>
              <a:gd name="T80" fmla="*/ 1376 w 1895"/>
              <a:gd name="T81" fmla="*/ 354 h 1130"/>
              <a:gd name="T82" fmla="*/ 1471 w 1895"/>
              <a:gd name="T83" fmla="*/ 321 h 1130"/>
              <a:gd name="T84" fmla="*/ 1458 w 1895"/>
              <a:gd name="T85" fmla="*/ 315 h 1130"/>
              <a:gd name="T86" fmla="*/ 1430 w 1895"/>
              <a:gd name="T87" fmla="*/ 342 h 1130"/>
              <a:gd name="T88" fmla="*/ 1386 w 1895"/>
              <a:gd name="T89" fmla="*/ 397 h 1130"/>
              <a:gd name="T90" fmla="*/ 1291 w 1895"/>
              <a:gd name="T91" fmla="*/ 430 h 1130"/>
              <a:gd name="T92" fmla="*/ 1334 w 1895"/>
              <a:gd name="T93" fmla="*/ 398 h 1130"/>
              <a:gd name="T94" fmla="*/ 1480 w 1895"/>
              <a:gd name="T95" fmla="*/ 366 h 1130"/>
              <a:gd name="T96" fmla="*/ 1361 w 1895"/>
              <a:gd name="T97" fmla="*/ 440 h 1130"/>
              <a:gd name="T98" fmla="*/ 1155 w 1895"/>
              <a:gd name="T99" fmla="*/ 565 h 1130"/>
              <a:gd name="T100" fmla="*/ 1222 w 1895"/>
              <a:gd name="T101" fmla="*/ 543 h 1130"/>
              <a:gd name="T102" fmla="*/ 418 w 1895"/>
              <a:gd name="T103" fmla="*/ 841 h 1130"/>
              <a:gd name="T104" fmla="*/ 1153 w 1895"/>
              <a:gd name="T105" fmla="*/ 587 h 1130"/>
              <a:gd name="T106" fmla="*/ 1245 w 1895"/>
              <a:gd name="T107" fmla="*/ 563 h 1130"/>
              <a:gd name="T108" fmla="*/ 532 w 1895"/>
              <a:gd name="T109" fmla="*/ 828 h 1130"/>
              <a:gd name="T110" fmla="*/ 434 w 1895"/>
              <a:gd name="T111" fmla="*/ 872 h 1130"/>
              <a:gd name="T112" fmla="*/ 407 w 1895"/>
              <a:gd name="T113" fmla="*/ 866 h 1130"/>
              <a:gd name="T114" fmla="*/ 350 w 1895"/>
              <a:gd name="T115" fmla="*/ 888 h 1130"/>
              <a:gd name="T116" fmla="*/ 1248 w 1895"/>
              <a:gd name="T117" fmla="*/ 596 h 1130"/>
              <a:gd name="T118" fmla="*/ 983 w 1895"/>
              <a:gd name="T119" fmla="*/ 755 h 1130"/>
              <a:gd name="T120" fmla="*/ 956 w 1895"/>
              <a:gd name="T121" fmla="*/ 781 h 1130"/>
              <a:gd name="T122" fmla="*/ 1108 w 1895"/>
              <a:gd name="T123" fmla="*/ 727 h 113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895" h="1130">
                <a:moveTo>
                  <a:pt x="637" y="312"/>
                </a:moveTo>
                <a:cubicBezTo>
                  <a:pt x="639" y="321"/>
                  <a:pt x="646" y="313"/>
                  <a:pt x="645" y="321"/>
                </a:cubicBezTo>
                <a:cubicBezTo>
                  <a:pt x="651" y="320"/>
                  <a:pt x="654" y="318"/>
                  <a:pt x="658" y="315"/>
                </a:cubicBezTo>
                <a:cubicBezTo>
                  <a:pt x="655" y="311"/>
                  <a:pt x="654" y="314"/>
                  <a:pt x="652" y="316"/>
                </a:cubicBezTo>
                <a:cubicBezTo>
                  <a:pt x="655" y="310"/>
                  <a:pt x="663" y="310"/>
                  <a:pt x="666" y="312"/>
                </a:cubicBezTo>
                <a:cubicBezTo>
                  <a:pt x="668" y="310"/>
                  <a:pt x="668" y="308"/>
                  <a:pt x="672" y="309"/>
                </a:cubicBezTo>
                <a:cubicBezTo>
                  <a:pt x="672" y="306"/>
                  <a:pt x="675" y="305"/>
                  <a:pt x="673" y="300"/>
                </a:cubicBezTo>
                <a:cubicBezTo>
                  <a:pt x="675" y="299"/>
                  <a:pt x="678" y="298"/>
                  <a:pt x="681" y="297"/>
                </a:cubicBezTo>
                <a:cubicBezTo>
                  <a:pt x="682" y="300"/>
                  <a:pt x="678" y="299"/>
                  <a:pt x="678" y="302"/>
                </a:cubicBezTo>
                <a:cubicBezTo>
                  <a:pt x="693" y="304"/>
                  <a:pt x="703" y="288"/>
                  <a:pt x="720" y="289"/>
                </a:cubicBezTo>
                <a:cubicBezTo>
                  <a:pt x="720" y="286"/>
                  <a:pt x="720" y="287"/>
                  <a:pt x="720" y="282"/>
                </a:cubicBezTo>
                <a:cubicBezTo>
                  <a:pt x="725" y="285"/>
                  <a:pt x="726" y="275"/>
                  <a:pt x="733" y="276"/>
                </a:cubicBezTo>
                <a:cubicBezTo>
                  <a:pt x="733" y="277"/>
                  <a:pt x="733" y="279"/>
                  <a:pt x="734" y="281"/>
                </a:cubicBezTo>
                <a:cubicBezTo>
                  <a:pt x="742" y="280"/>
                  <a:pt x="753" y="271"/>
                  <a:pt x="760" y="270"/>
                </a:cubicBezTo>
                <a:cubicBezTo>
                  <a:pt x="765" y="265"/>
                  <a:pt x="774" y="268"/>
                  <a:pt x="778" y="260"/>
                </a:cubicBezTo>
                <a:cubicBezTo>
                  <a:pt x="795" y="261"/>
                  <a:pt x="808" y="246"/>
                  <a:pt x="822" y="247"/>
                </a:cubicBezTo>
                <a:cubicBezTo>
                  <a:pt x="824" y="245"/>
                  <a:pt x="824" y="242"/>
                  <a:pt x="825" y="239"/>
                </a:cubicBezTo>
                <a:cubicBezTo>
                  <a:pt x="832" y="237"/>
                  <a:pt x="842" y="243"/>
                  <a:pt x="843" y="233"/>
                </a:cubicBezTo>
                <a:cubicBezTo>
                  <a:pt x="850" y="235"/>
                  <a:pt x="862" y="233"/>
                  <a:pt x="869" y="227"/>
                </a:cubicBezTo>
                <a:cubicBezTo>
                  <a:pt x="868" y="226"/>
                  <a:pt x="867" y="226"/>
                  <a:pt x="866" y="226"/>
                </a:cubicBezTo>
                <a:cubicBezTo>
                  <a:pt x="888" y="213"/>
                  <a:pt x="917" y="216"/>
                  <a:pt x="934" y="196"/>
                </a:cubicBezTo>
                <a:cubicBezTo>
                  <a:pt x="939" y="197"/>
                  <a:pt x="933" y="199"/>
                  <a:pt x="933" y="201"/>
                </a:cubicBezTo>
                <a:cubicBezTo>
                  <a:pt x="971" y="192"/>
                  <a:pt x="1016" y="171"/>
                  <a:pt x="1073" y="153"/>
                </a:cubicBezTo>
                <a:cubicBezTo>
                  <a:pt x="1074" y="156"/>
                  <a:pt x="1072" y="157"/>
                  <a:pt x="1071" y="155"/>
                </a:cubicBezTo>
                <a:cubicBezTo>
                  <a:pt x="1069" y="157"/>
                  <a:pt x="1073" y="163"/>
                  <a:pt x="1069" y="162"/>
                </a:cubicBezTo>
                <a:cubicBezTo>
                  <a:pt x="1068" y="159"/>
                  <a:pt x="1064" y="154"/>
                  <a:pt x="1065" y="162"/>
                </a:cubicBezTo>
                <a:cubicBezTo>
                  <a:pt x="1064" y="162"/>
                  <a:pt x="1063" y="160"/>
                  <a:pt x="1063" y="158"/>
                </a:cubicBezTo>
                <a:cubicBezTo>
                  <a:pt x="1061" y="159"/>
                  <a:pt x="1064" y="163"/>
                  <a:pt x="1063" y="165"/>
                </a:cubicBezTo>
                <a:cubicBezTo>
                  <a:pt x="1060" y="164"/>
                  <a:pt x="1057" y="166"/>
                  <a:pt x="1060" y="167"/>
                </a:cubicBezTo>
                <a:cubicBezTo>
                  <a:pt x="1054" y="168"/>
                  <a:pt x="1040" y="169"/>
                  <a:pt x="1038" y="177"/>
                </a:cubicBezTo>
                <a:cubicBezTo>
                  <a:pt x="1045" y="182"/>
                  <a:pt x="1063" y="166"/>
                  <a:pt x="1076" y="162"/>
                </a:cubicBezTo>
                <a:cubicBezTo>
                  <a:pt x="1078" y="161"/>
                  <a:pt x="1080" y="163"/>
                  <a:pt x="1083" y="161"/>
                </a:cubicBezTo>
                <a:cubicBezTo>
                  <a:pt x="1085" y="159"/>
                  <a:pt x="1094" y="157"/>
                  <a:pt x="1098" y="156"/>
                </a:cubicBezTo>
                <a:cubicBezTo>
                  <a:pt x="1108" y="153"/>
                  <a:pt x="1121" y="147"/>
                  <a:pt x="1129" y="147"/>
                </a:cubicBezTo>
                <a:cubicBezTo>
                  <a:pt x="1132" y="147"/>
                  <a:pt x="1134" y="151"/>
                  <a:pt x="1133" y="144"/>
                </a:cubicBezTo>
                <a:cubicBezTo>
                  <a:pt x="1135" y="142"/>
                  <a:pt x="1135" y="152"/>
                  <a:pt x="1137" y="150"/>
                </a:cubicBezTo>
                <a:cubicBezTo>
                  <a:pt x="1140" y="148"/>
                  <a:pt x="1134" y="147"/>
                  <a:pt x="1136" y="144"/>
                </a:cubicBezTo>
                <a:cubicBezTo>
                  <a:pt x="1138" y="144"/>
                  <a:pt x="1139" y="145"/>
                  <a:pt x="1140" y="148"/>
                </a:cubicBezTo>
                <a:cubicBezTo>
                  <a:pt x="1141" y="147"/>
                  <a:pt x="1140" y="145"/>
                  <a:pt x="1140" y="143"/>
                </a:cubicBezTo>
                <a:cubicBezTo>
                  <a:pt x="1142" y="143"/>
                  <a:pt x="1143" y="145"/>
                  <a:pt x="1144" y="148"/>
                </a:cubicBezTo>
                <a:cubicBezTo>
                  <a:pt x="1146" y="147"/>
                  <a:pt x="1142" y="142"/>
                  <a:pt x="1143" y="140"/>
                </a:cubicBezTo>
                <a:cubicBezTo>
                  <a:pt x="1145" y="140"/>
                  <a:pt x="1145" y="143"/>
                  <a:pt x="1146" y="146"/>
                </a:cubicBezTo>
                <a:cubicBezTo>
                  <a:pt x="1147" y="134"/>
                  <a:pt x="1160" y="142"/>
                  <a:pt x="1169" y="133"/>
                </a:cubicBezTo>
                <a:cubicBezTo>
                  <a:pt x="1170" y="135"/>
                  <a:pt x="1171" y="137"/>
                  <a:pt x="1171" y="139"/>
                </a:cubicBezTo>
                <a:cubicBezTo>
                  <a:pt x="1172" y="137"/>
                  <a:pt x="1172" y="135"/>
                  <a:pt x="1171" y="132"/>
                </a:cubicBezTo>
                <a:cubicBezTo>
                  <a:pt x="1174" y="131"/>
                  <a:pt x="1174" y="138"/>
                  <a:pt x="1176" y="140"/>
                </a:cubicBezTo>
                <a:cubicBezTo>
                  <a:pt x="1177" y="139"/>
                  <a:pt x="1177" y="136"/>
                  <a:pt x="1175" y="132"/>
                </a:cubicBezTo>
                <a:cubicBezTo>
                  <a:pt x="1177" y="134"/>
                  <a:pt x="1180" y="137"/>
                  <a:pt x="1179" y="139"/>
                </a:cubicBezTo>
                <a:cubicBezTo>
                  <a:pt x="1183" y="140"/>
                  <a:pt x="1179" y="134"/>
                  <a:pt x="1178" y="131"/>
                </a:cubicBezTo>
                <a:cubicBezTo>
                  <a:pt x="1181" y="128"/>
                  <a:pt x="1182" y="135"/>
                  <a:pt x="1183" y="138"/>
                </a:cubicBezTo>
                <a:cubicBezTo>
                  <a:pt x="1184" y="136"/>
                  <a:pt x="1184" y="133"/>
                  <a:pt x="1183" y="130"/>
                </a:cubicBezTo>
                <a:cubicBezTo>
                  <a:pt x="1182" y="124"/>
                  <a:pt x="1185" y="135"/>
                  <a:pt x="1186" y="137"/>
                </a:cubicBezTo>
                <a:cubicBezTo>
                  <a:pt x="1186" y="132"/>
                  <a:pt x="1190" y="129"/>
                  <a:pt x="1189" y="136"/>
                </a:cubicBezTo>
                <a:cubicBezTo>
                  <a:pt x="1191" y="134"/>
                  <a:pt x="1192" y="132"/>
                  <a:pt x="1190" y="127"/>
                </a:cubicBezTo>
                <a:cubicBezTo>
                  <a:pt x="1193" y="126"/>
                  <a:pt x="1192" y="137"/>
                  <a:pt x="1195" y="135"/>
                </a:cubicBezTo>
                <a:cubicBezTo>
                  <a:pt x="1198" y="134"/>
                  <a:pt x="1190" y="125"/>
                  <a:pt x="1195" y="125"/>
                </a:cubicBezTo>
                <a:cubicBezTo>
                  <a:pt x="1198" y="130"/>
                  <a:pt x="1195" y="130"/>
                  <a:pt x="1197" y="135"/>
                </a:cubicBezTo>
                <a:cubicBezTo>
                  <a:pt x="1201" y="135"/>
                  <a:pt x="1198" y="131"/>
                  <a:pt x="1199" y="129"/>
                </a:cubicBezTo>
                <a:cubicBezTo>
                  <a:pt x="1200" y="129"/>
                  <a:pt x="1201" y="131"/>
                  <a:pt x="1202" y="133"/>
                </a:cubicBezTo>
                <a:cubicBezTo>
                  <a:pt x="1202" y="123"/>
                  <a:pt x="1212" y="137"/>
                  <a:pt x="1209" y="124"/>
                </a:cubicBezTo>
                <a:cubicBezTo>
                  <a:pt x="1211" y="124"/>
                  <a:pt x="1212" y="126"/>
                  <a:pt x="1213" y="129"/>
                </a:cubicBezTo>
                <a:cubicBezTo>
                  <a:pt x="1214" y="126"/>
                  <a:pt x="1214" y="122"/>
                  <a:pt x="1213" y="117"/>
                </a:cubicBezTo>
                <a:cubicBezTo>
                  <a:pt x="1218" y="118"/>
                  <a:pt x="1214" y="121"/>
                  <a:pt x="1215" y="125"/>
                </a:cubicBezTo>
                <a:cubicBezTo>
                  <a:pt x="1216" y="122"/>
                  <a:pt x="1217" y="119"/>
                  <a:pt x="1217" y="116"/>
                </a:cubicBezTo>
                <a:cubicBezTo>
                  <a:pt x="1225" y="116"/>
                  <a:pt x="1228" y="113"/>
                  <a:pt x="1236" y="111"/>
                </a:cubicBezTo>
                <a:cubicBezTo>
                  <a:pt x="1240" y="119"/>
                  <a:pt x="1238" y="127"/>
                  <a:pt x="1243" y="132"/>
                </a:cubicBezTo>
                <a:cubicBezTo>
                  <a:pt x="1240" y="125"/>
                  <a:pt x="1242" y="118"/>
                  <a:pt x="1238" y="110"/>
                </a:cubicBezTo>
                <a:cubicBezTo>
                  <a:pt x="1244" y="110"/>
                  <a:pt x="1241" y="123"/>
                  <a:pt x="1246" y="126"/>
                </a:cubicBezTo>
                <a:cubicBezTo>
                  <a:pt x="1248" y="124"/>
                  <a:pt x="1243" y="123"/>
                  <a:pt x="1245" y="120"/>
                </a:cubicBezTo>
                <a:cubicBezTo>
                  <a:pt x="1246" y="121"/>
                  <a:pt x="1247" y="122"/>
                  <a:pt x="1248" y="124"/>
                </a:cubicBezTo>
                <a:cubicBezTo>
                  <a:pt x="1249" y="122"/>
                  <a:pt x="1250" y="116"/>
                  <a:pt x="1251" y="122"/>
                </a:cubicBezTo>
                <a:cubicBezTo>
                  <a:pt x="1253" y="122"/>
                  <a:pt x="1252" y="113"/>
                  <a:pt x="1254" y="120"/>
                </a:cubicBezTo>
                <a:cubicBezTo>
                  <a:pt x="1256" y="117"/>
                  <a:pt x="1256" y="113"/>
                  <a:pt x="1253" y="107"/>
                </a:cubicBezTo>
                <a:cubicBezTo>
                  <a:pt x="1258" y="107"/>
                  <a:pt x="1255" y="112"/>
                  <a:pt x="1258" y="117"/>
                </a:cubicBezTo>
                <a:cubicBezTo>
                  <a:pt x="1258" y="114"/>
                  <a:pt x="1260" y="112"/>
                  <a:pt x="1258" y="107"/>
                </a:cubicBezTo>
                <a:cubicBezTo>
                  <a:pt x="1260" y="107"/>
                  <a:pt x="1260" y="110"/>
                  <a:pt x="1261" y="112"/>
                </a:cubicBezTo>
                <a:cubicBezTo>
                  <a:pt x="1264" y="112"/>
                  <a:pt x="1260" y="106"/>
                  <a:pt x="1264" y="106"/>
                </a:cubicBezTo>
                <a:cubicBezTo>
                  <a:pt x="1264" y="108"/>
                  <a:pt x="1265" y="109"/>
                  <a:pt x="1265" y="111"/>
                </a:cubicBezTo>
                <a:cubicBezTo>
                  <a:pt x="1266" y="102"/>
                  <a:pt x="1268" y="108"/>
                  <a:pt x="1273" y="112"/>
                </a:cubicBezTo>
                <a:cubicBezTo>
                  <a:pt x="1274" y="111"/>
                  <a:pt x="1273" y="109"/>
                  <a:pt x="1272" y="107"/>
                </a:cubicBezTo>
                <a:cubicBezTo>
                  <a:pt x="1274" y="107"/>
                  <a:pt x="1275" y="108"/>
                  <a:pt x="1276" y="111"/>
                </a:cubicBezTo>
                <a:cubicBezTo>
                  <a:pt x="1277" y="110"/>
                  <a:pt x="1276" y="108"/>
                  <a:pt x="1275" y="106"/>
                </a:cubicBezTo>
                <a:cubicBezTo>
                  <a:pt x="1278" y="102"/>
                  <a:pt x="1278" y="111"/>
                  <a:pt x="1280" y="109"/>
                </a:cubicBezTo>
                <a:cubicBezTo>
                  <a:pt x="1277" y="101"/>
                  <a:pt x="1288" y="116"/>
                  <a:pt x="1283" y="103"/>
                </a:cubicBezTo>
                <a:cubicBezTo>
                  <a:pt x="1285" y="104"/>
                  <a:pt x="1286" y="107"/>
                  <a:pt x="1288" y="110"/>
                </a:cubicBezTo>
                <a:cubicBezTo>
                  <a:pt x="1290" y="109"/>
                  <a:pt x="1286" y="103"/>
                  <a:pt x="1286" y="101"/>
                </a:cubicBezTo>
                <a:cubicBezTo>
                  <a:pt x="1289" y="103"/>
                  <a:pt x="1291" y="105"/>
                  <a:pt x="1291" y="110"/>
                </a:cubicBezTo>
                <a:cubicBezTo>
                  <a:pt x="1297" y="107"/>
                  <a:pt x="1289" y="110"/>
                  <a:pt x="1291" y="102"/>
                </a:cubicBezTo>
                <a:cubicBezTo>
                  <a:pt x="1291" y="100"/>
                  <a:pt x="1297" y="114"/>
                  <a:pt x="1294" y="100"/>
                </a:cubicBezTo>
                <a:cubicBezTo>
                  <a:pt x="1293" y="94"/>
                  <a:pt x="1296" y="105"/>
                  <a:pt x="1298" y="105"/>
                </a:cubicBezTo>
                <a:cubicBezTo>
                  <a:pt x="1300" y="102"/>
                  <a:pt x="1298" y="102"/>
                  <a:pt x="1297" y="98"/>
                </a:cubicBezTo>
                <a:cubicBezTo>
                  <a:pt x="1304" y="102"/>
                  <a:pt x="1298" y="106"/>
                  <a:pt x="1302" y="110"/>
                </a:cubicBezTo>
                <a:cubicBezTo>
                  <a:pt x="1303" y="114"/>
                  <a:pt x="1299" y="108"/>
                  <a:pt x="1298" y="106"/>
                </a:cubicBezTo>
                <a:cubicBezTo>
                  <a:pt x="1295" y="108"/>
                  <a:pt x="1303" y="111"/>
                  <a:pt x="1298" y="111"/>
                </a:cubicBezTo>
                <a:cubicBezTo>
                  <a:pt x="1300" y="115"/>
                  <a:pt x="1304" y="115"/>
                  <a:pt x="1308" y="113"/>
                </a:cubicBezTo>
                <a:cubicBezTo>
                  <a:pt x="1310" y="121"/>
                  <a:pt x="1305" y="116"/>
                  <a:pt x="1302" y="120"/>
                </a:cubicBezTo>
                <a:cubicBezTo>
                  <a:pt x="1304" y="122"/>
                  <a:pt x="1308" y="121"/>
                  <a:pt x="1303" y="123"/>
                </a:cubicBezTo>
                <a:cubicBezTo>
                  <a:pt x="1334" y="117"/>
                  <a:pt x="1366" y="106"/>
                  <a:pt x="1395" y="100"/>
                </a:cubicBezTo>
                <a:cubicBezTo>
                  <a:pt x="1428" y="92"/>
                  <a:pt x="1455" y="73"/>
                  <a:pt x="1479" y="72"/>
                </a:cubicBezTo>
                <a:cubicBezTo>
                  <a:pt x="1469" y="79"/>
                  <a:pt x="1462" y="76"/>
                  <a:pt x="1453" y="84"/>
                </a:cubicBezTo>
                <a:cubicBezTo>
                  <a:pt x="1462" y="85"/>
                  <a:pt x="1471" y="81"/>
                  <a:pt x="1479" y="79"/>
                </a:cubicBezTo>
                <a:cubicBezTo>
                  <a:pt x="1481" y="79"/>
                  <a:pt x="1480" y="80"/>
                  <a:pt x="1480" y="82"/>
                </a:cubicBezTo>
                <a:cubicBezTo>
                  <a:pt x="1482" y="80"/>
                  <a:pt x="1486" y="80"/>
                  <a:pt x="1484" y="75"/>
                </a:cubicBezTo>
                <a:cubicBezTo>
                  <a:pt x="1485" y="76"/>
                  <a:pt x="1487" y="75"/>
                  <a:pt x="1488" y="77"/>
                </a:cubicBezTo>
                <a:cubicBezTo>
                  <a:pt x="1487" y="72"/>
                  <a:pt x="1499" y="74"/>
                  <a:pt x="1502" y="67"/>
                </a:cubicBezTo>
                <a:cubicBezTo>
                  <a:pt x="1496" y="67"/>
                  <a:pt x="1494" y="68"/>
                  <a:pt x="1492" y="71"/>
                </a:cubicBezTo>
                <a:cubicBezTo>
                  <a:pt x="1487" y="68"/>
                  <a:pt x="1486" y="70"/>
                  <a:pt x="1482" y="73"/>
                </a:cubicBezTo>
                <a:cubicBezTo>
                  <a:pt x="1484" y="64"/>
                  <a:pt x="1499" y="65"/>
                  <a:pt x="1506" y="61"/>
                </a:cubicBezTo>
                <a:cubicBezTo>
                  <a:pt x="1507" y="64"/>
                  <a:pt x="1502" y="63"/>
                  <a:pt x="1503" y="67"/>
                </a:cubicBezTo>
                <a:cubicBezTo>
                  <a:pt x="1544" y="61"/>
                  <a:pt x="1584" y="46"/>
                  <a:pt x="1625" y="33"/>
                </a:cubicBezTo>
                <a:cubicBezTo>
                  <a:pt x="1626" y="34"/>
                  <a:pt x="1624" y="34"/>
                  <a:pt x="1624" y="35"/>
                </a:cubicBezTo>
                <a:cubicBezTo>
                  <a:pt x="1624" y="37"/>
                  <a:pt x="1626" y="36"/>
                  <a:pt x="1627" y="35"/>
                </a:cubicBezTo>
                <a:cubicBezTo>
                  <a:pt x="1621" y="34"/>
                  <a:pt x="1623" y="46"/>
                  <a:pt x="1619" y="37"/>
                </a:cubicBezTo>
                <a:cubicBezTo>
                  <a:pt x="1618" y="37"/>
                  <a:pt x="1620" y="40"/>
                  <a:pt x="1618" y="40"/>
                </a:cubicBezTo>
                <a:cubicBezTo>
                  <a:pt x="1630" y="49"/>
                  <a:pt x="1671" y="27"/>
                  <a:pt x="1694" y="27"/>
                </a:cubicBezTo>
                <a:cubicBezTo>
                  <a:pt x="1695" y="27"/>
                  <a:pt x="1694" y="25"/>
                  <a:pt x="1694" y="24"/>
                </a:cubicBezTo>
                <a:cubicBezTo>
                  <a:pt x="1724" y="23"/>
                  <a:pt x="1766" y="6"/>
                  <a:pt x="1805" y="4"/>
                </a:cubicBezTo>
                <a:cubicBezTo>
                  <a:pt x="1806" y="4"/>
                  <a:pt x="1809" y="0"/>
                  <a:pt x="1810" y="4"/>
                </a:cubicBezTo>
                <a:cubicBezTo>
                  <a:pt x="1808" y="4"/>
                  <a:pt x="1806" y="5"/>
                  <a:pt x="1804" y="6"/>
                </a:cubicBezTo>
                <a:cubicBezTo>
                  <a:pt x="1768" y="12"/>
                  <a:pt x="1719" y="20"/>
                  <a:pt x="1693" y="31"/>
                </a:cubicBezTo>
                <a:cubicBezTo>
                  <a:pt x="1691" y="31"/>
                  <a:pt x="1690" y="30"/>
                  <a:pt x="1689" y="27"/>
                </a:cubicBezTo>
                <a:cubicBezTo>
                  <a:pt x="1688" y="35"/>
                  <a:pt x="1673" y="30"/>
                  <a:pt x="1668" y="38"/>
                </a:cubicBezTo>
                <a:cubicBezTo>
                  <a:pt x="1664" y="36"/>
                  <a:pt x="1657" y="38"/>
                  <a:pt x="1652" y="44"/>
                </a:cubicBezTo>
                <a:cubicBezTo>
                  <a:pt x="1644" y="35"/>
                  <a:pt x="1641" y="52"/>
                  <a:pt x="1636" y="46"/>
                </a:cubicBezTo>
                <a:cubicBezTo>
                  <a:pt x="1634" y="47"/>
                  <a:pt x="1637" y="52"/>
                  <a:pt x="1633" y="52"/>
                </a:cubicBezTo>
                <a:cubicBezTo>
                  <a:pt x="1633" y="50"/>
                  <a:pt x="1632" y="49"/>
                  <a:pt x="1632" y="47"/>
                </a:cubicBezTo>
                <a:cubicBezTo>
                  <a:pt x="1630" y="49"/>
                  <a:pt x="1631" y="51"/>
                  <a:pt x="1631" y="54"/>
                </a:cubicBezTo>
                <a:cubicBezTo>
                  <a:pt x="1628" y="47"/>
                  <a:pt x="1623" y="60"/>
                  <a:pt x="1622" y="54"/>
                </a:cubicBezTo>
                <a:cubicBezTo>
                  <a:pt x="1619" y="59"/>
                  <a:pt x="1612" y="64"/>
                  <a:pt x="1610" y="61"/>
                </a:cubicBezTo>
                <a:cubicBezTo>
                  <a:pt x="1610" y="62"/>
                  <a:pt x="1611" y="68"/>
                  <a:pt x="1608" y="62"/>
                </a:cubicBezTo>
                <a:cubicBezTo>
                  <a:pt x="1607" y="64"/>
                  <a:pt x="1607" y="66"/>
                  <a:pt x="1608" y="67"/>
                </a:cubicBezTo>
                <a:cubicBezTo>
                  <a:pt x="1605" y="67"/>
                  <a:pt x="1606" y="65"/>
                  <a:pt x="1606" y="63"/>
                </a:cubicBezTo>
                <a:cubicBezTo>
                  <a:pt x="1609" y="70"/>
                  <a:pt x="1588" y="70"/>
                  <a:pt x="1586" y="73"/>
                </a:cubicBezTo>
                <a:cubicBezTo>
                  <a:pt x="1584" y="76"/>
                  <a:pt x="1590" y="79"/>
                  <a:pt x="1585" y="75"/>
                </a:cubicBezTo>
                <a:cubicBezTo>
                  <a:pt x="1582" y="73"/>
                  <a:pt x="1579" y="80"/>
                  <a:pt x="1574" y="77"/>
                </a:cubicBezTo>
                <a:cubicBezTo>
                  <a:pt x="1571" y="80"/>
                  <a:pt x="1574" y="80"/>
                  <a:pt x="1575" y="84"/>
                </a:cubicBezTo>
                <a:cubicBezTo>
                  <a:pt x="1573" y="85"/>
                  <a:pt x="1572" y="82"/>
                  <a:pt x="1571" y="80"/>
                </a:cubicBezTo>
                <a:cubicBezTo>
                  <a:pt x="1569" y="81"/>
                  <a:pt x="1567" y="81"/>
                  <a:pt x="1566" y="80"/>
                </a:cubicBezTo>
                <a:cubicBezTo>
                  <a:pt x="1566" y="86"/>
                  <a:pt x="1569" y="80"/>
                  <a:pt x="1570" y="84"/>
                </a:cubicBezTo>
                <a:cubicBezTo>
                  <a:pt x="1568" y="82"/>
                  <a:pt x="1553" y="95"/>
                  <a:pt x="1549" y="88"/>
                </a:cubicBezTo>
                <a:cubicBezTo>
                  <a:pt x="1550" y="93"/>
                  <a:pt x="1550" y="91"/>
                  <a:pt x="1545" y="94"/>
                </a:cubicBezTo>
                <a:cubicBezTo>
                  <a:pt x="1545" y="92"/>
                  <a:pt x="1544" y="90"/>
                  <a:pt x="1543" y="90"/>
                </a:cubicBezTo>
                <a:cubicBezTo>
                  <a:pt x="1542" y="91"/>
                  <a:pt x="1543" y="93"/>
                  <a:pt x="1543" y="95"/>
                </a:cubicBezTo>
                <a:cubicBezTo>
                  <a:pt x="1541" y="96"/>
                  <a:pt x="1541" y="88"/>
                  <a:pt x="1538" y="91"/>
                </a:cubicBezTo>
                <a:cubicBezTo>
                  <a:pt x="1537" y="93"/>
                  <a:pt x="1540" y="93"/>
                  <a:pt x="1540" y="96"/>
                </a:cubicBezTo>
                <a:cubicBezTo>
                  <a:pt x="1537" y="97"/>
                  <a:pt x="1536" y="94"/>
                  <a:pt x="1535" y="91"/>
                </a:cubicBezTo>
                <a:cubicBezTo>
                  <a:pt x="1534" y="92"/>
                  <a:pt x="1535" y="96"/>
                  <a:pt x="1536" y="96"/>
                </a:cubicBezTo>
                <a:cubicBezTo>
                  <a:pt x="1536" y="101"/>
                  <a:pt x="1528" y="88"/>
                  <a:pt x="1534" y="98"/>
                </a:cubicBezTo>
                <a:cubicBezTo>
                  <a:pt x="1531" y="99"/>
                  <a:pt x="1530" y="98"/>
                  <a:pt x="1529" y="95"/>
                </a:cubicBezTo>
                <a:cubicBezTo>
                  <a:pt x="1528" y="96"/>
                  <a:pt x="1527" y="98"/>
                  <a:pt x="1529" y="98"/>
                </a:cubicBezTo>
                <a:cubicBezTo>
                  <a:pt x="1518" y="100"/>
                  <a:pt x="1512" y="105"/>
                  <a:pt x="1499" y="112"/>
                </a:cubicBezTo>
                <a:cubicBezTo>
                  <a:pt x="1500" y="113"/>
                  <a:pt x="1500" y="115"/>
                  <a:pt x="1501" y="116"/>
                </a:cubicBezTo>
                <a:cubicBezTo>
                  <a:pt x="1518" y="116"/>
                  <a:pt x="1538" y="102"/>
                  <a:pt x="1562" y="102"/>
                </a:cubicBezTo>
                <a:cubicBezTo>
                  <a:pt x="1564" y="98"/>
                  <a:pt x="1566" y="97"/>
                  <a:pt x="1570" y="99"/>
                </a:cubicBezTo>
                <a:cubicBezTo>
                  <a:pt x="1570" y="98"/>
                  <a:pt x="1568" y="92"/>
                  <a:pt x="1572" y="98"/>
                </a:cubicBezTo>
                <a:cubicBezTo>
                  <a:pt x="1573" y="97"/>
                  <a:pt x="1574" y="90"/>
                  <a:pt x="1576" y="97"/>
                </a:cubicBezTo>
                <a:cubicBezTo>
                  <a:pt x="1578" y="93"/>
                  <a:pt x="1599" y="83"/>
                  <a:pt x="1600" y="88"/>
                </a:cubicBezTo>
                <a:cubicBezTo>
                  <a:pt x="1611" y="80"/>
                  <a:pt x="1633" y="79"/>
                  <a:pt x="1649" y="71"/>
                </a:cubicBezTo>
                <a:cubicBezTo>
                  <a:pt x="1651" y="74"/>
                  <a:pt x="1650" y="74"/>
                  <a:pt x="1648" y="75"/>
                </a:cubicBezTo>
                <a:cubicBezTo>
                  <a:pt x="1651" y="77"/>
                  <a:pt x="1651" y="74"/>
                  <a:pt x="1655" y="74"/>
                </a:cubicBezTo>
                <a:cubicBezTo>
                  <a:pt x="1657" y="73"/>
                  <a:pt x="1653" y="72"/>
                  <a:pt x="1655" y="69"/>
                </a:cubicBezTo>
                <a:cubicBezTo>
                  <a:pt x="1657" y="69"/>
                  <a:pt x="1657" y="76"/>
                  <a:pt x="1660" y="74"/>
                </a:cubicBezTo>
                <a:cubicBezTo>
                  <a:pt x="1663" y="70"/>
                  <a:pt x="1655" y="73"/>
                  <a:pt x="1658" y="68"/>
                </a:cubicBezTo>
                <a:cubicBezTo>
                  <a:pt x="1661" y="67"/>
                  <a:pt x="1661" y="75"/>
                  <a:pt x="1664" y="75"/>
                </a:cubicBezTo>
                <a:cubicBezTo>
                  <a:pt x="1668" y="75"/>
                  <a:pt x="1662" y="68"/>
                  <a:pt x="1664" y="66"/>
                </a:cubicBezTo>
                <a:cubicBezTo>
                  <a:pt x="1671" y="63"/>
                  <a:pt x="1683" y="63"/>
                  <a:pt x="1690" y="61"/>
                </a:cubicBezTo>
                <a:cubicBezTo>
                  <a:pt x="1692" y="67"/>
                  <a:pt x="1688" y="64"/>
                  <a:pt x="1688" y="66"/>
                </a:cubicBezTo>
                <a:cubicBezTo>
                  <a:pt x="1689" y="69"/>
                  <a:pt x="1694" y="67"/>
                  <a:pt x="1691" y="64"/>
                </a:cubicBezTo>
                <a:cubicBezTo>
                  <a:pt x="1696" y="65"/>
                  <a:pt x="1693" y="67"/>
                  <a:pt x="1698" y="66"/>
                </a:cubicBezTo>
                <a:cubicBezTo>
                  <a:pt x="1696" y="61"/>
                  <a:pt x="1692" y="65"/>
                  <a:pt x="1691" y="60"/>
                </a:cubicBezTo>
                <a:cubicBezTo>
                  <a:pt x="1698" y="60"/>
                  <a:pt x="1702" y="53"/>
                  <a:pt x="1708" y="58"/>
                </a:cubicBezTo>
                <a:cubicBezTo>
                  <a:pt x="1717" y="51"/>
                  <a:pt x="1734" y="51"/>
                  <a:pt x="1742" y="47"/>
                </a:cubicBezTo>
                <a:cubicBezTo>
                  <a:pt x="1742" y="51"/>
                  <a:pt x="1744" y="51"/>
                  <a:pt x="1743" y="56"/>
                </a:cubicBezTo>
                <a:cubicBezTo>
                  <a:pt x="1747" y="51"/>
                  <a:pt x="1746" y="54"/>
                  <a:pt x="1754" y="53"/>
                </a:cubicBezTo>
                <a:cubicBezTo>
                  <a:pt x="1756" y="51"/>
                  <a:pt x="1758" y="49"/>
                  <a:pt x="1760" y="46"/>
                </a:cubicBezTo>
                <a:cubicBezTo>
                  <a:pt x="1758" y="44"/>
                  <a:pt x="1755" y="51"/>
                  <a:pt x="1752" y="51"/>
                </a:cubicBezTo>
                <a:cubicBezTo>
                  <a:pt x="1750" y="47"/>
                  <a:pt x="1749" y="53"/>
                  <a:pt x="1747" y="49"/>
                </a:cubicBezTo>
                <a:cubicBezTo>
                  <a:pt x="1768" y="38"/>
                  <a:pt x="1810" y="33"/>
                  <a:pt x="1835" y="32"/>
                </a:cubicBezTo>
                <a:cubicBezTo>
                  <a:pt x="1823" y="37"/>
                  <a:pt x="1791" y="38"/>
                  <a:pt x="1776" y="42"/>
                </a:cubicBezTo>
                <a:cubicBezTo>
                  <a:pt x="1770" y="44"/>
                  <a:pt x="1776" y="46"/>
                  <a:pt x="1777" y="51"/>
                </a:cubicBezTo>
                <a:cubicBezTo>
                  <a:pt x="1779" y="47"/>
                  <a:pt x="1782" y="50"/>
                  <a:pt x="1786" y="47"/>
                </a:cubicBezTo>
                <a:cubicBezTo>
                  <a:pt x="1789" y="51"/>
                  <a:pt x="1785" y="51"/>
                  <a:pt x="1783" y="52"/>
                </a:cubicBezTo>
                <a:cubicBezTo>
                  <a:pt x="1785" y="54"/>
                  <a:pt x="1789" y="50"/>
                  <a:pt x="1789" y="56"/>
                </a:cubicBezTo>
                <a:cubicBezTo>
                  <a:pt x="1786" y="60"/>
                  <a:pt x="1777" y="60"/>
                  <a:pt x="1769" y="62"/>
                </a:cubicBezTo>
                <a:cubicBezTo>
                  <a:pt x="1762" y="63"/>
                  <a:pt x="1752" y="65"/>
                  <a:pt x="1749" y="67"/>
                </a:cubicBezTo>
                <a:cubicBezTo>
                  <a:pt x="1748" y="67"/>
                  <a:pt x="1752" y="75"/>
                  <a:pt x="1747" y="68"/>
                </a:cubicBezTo>
                <a:cubicBezTo>
                  <a:pt x="1745" y="69"/>
                  <a:pt x="1749" y="75"/>
                  <a:pt x="1749" y="78"/>
                </a:cubicBezTo>
                <a:cubicBezTo>
                  <a:pt x="1753" y="71"/>
                  <a:pt x="1749" y="77"/>
                  <a:pt x="1753" y="79"/>
                </a:cubicBezTo>
                <a:cubicBezTo>
                  <a:pt x="1754" y="79"/>
                  <a:pt x="1762" y="72"/>
                  <a:pt x="1763" y="79"/>
                </a:cubicBezTo>
                <a:cubicBezTo>
                  <a:pt x="1765" y="76"/>
                  <a:pt x="1760" y="73"/>
                  <a:pt x="1759" y="74"/>
                </a:cubicBezTo>
                <a:cubicBezTo>
                  <a:pt x="1764" y="74"/>
                  <a:pt x="1772" y="73"/>
                  <a:pt x="1780" y="76"/>
                </a:cubicBezTo>
                <a:cubicBezTo>
                  <a:pt x="1784" y="70"/>
                  <a:pt x="1792" y="71"/>
                  <a:pt x="1800" y="73"/>
                </a:cubicBezTo>
                <a:cubicBezTo>
                  <a:pt x="1800" y="74"/>
                  <a:pt x="1800" y="76"/>
                  <a:pt x="1801" y="79"/>
                </a:cubicBezTo>
                <a:cubicBezTo>
                  <a:pt x="1802" y="76"/>
                  <a:pt x="1800" y="72"/>
                  <a:pt x="1804" y="71"/>
                </a:cubicBezTo>
                <a:cubicBezTo>
                  <a:pt x="1802" y="82"/>
                  <a:pt x="1812" y="75"/>
                  <a:pt x="1816" y="82"/>
                </a:cubicBezTo>
                <a:cubicBezTo>
                  <a:pt x="1812" y="82"/>
                  <a:pt x="1805" y="82"/>
                  <a:pt x="1804" y="88"/>
                </a:cubicBezTo>
                <a:cubicBezTo>
                  <a:pt x="1805" y="91"/>
                  <a:pt x="1808" y="89"/>
                  <a:pt x="1808" y="93"/>
                </a:cubicBezTo>
                <a:cubicBezTo>
                  <a:pt x="1809" y="90"/>
                  <a:pt x="1813" y="92"/>
                  <a:pt x="1815" y="92"/>
                </a:cubicBezTo>
                <a:cubicBezTo>
                  <a:pt x="1817" y="90"/>
                  <a:pt x="1821" y="93"/>
                  <a:pt x="1817" y="94"/>
                </a:cubicBezTo>
                <a:cubicBezTo>
                  <a:pt x="1778" y="105"/>
                  <a:pt x="1734" y="117"/>
                  <a:pt x="1707" y="128"/>
                </a:cubicBezTo>
                <a:cubicBezTo>
                  <a:pt x="1710" y="135"/>
                  <a:pt x="1723" y="132"/>
                  <a:pt x="1727" y="126"/>
                </a:cubicBezTo>
                <a:cubicBezTo>
                  <a:pt x="1729" y="132"/>
                  <a:pt x="1740" y="120"/>
                  <a:pt x="1744" y="127"/>
                </a:cubicBezTo>
                <a:cubicBezTo>
                  <a:pt x="1745" y="126"/>
                  <a:pt x="1744" y="123"/>
                  <a:pt x="1746" y="123"/>
                </a:cubicBezTo>
                <a:cubicBezTo>
                  <a:pt x="1746" y="124"/>
                  <a:pt x="1745" y="125"/>
                  <a:pt x="1746" y="127"/>
                </a:cubicBezTo>
                <a:cubicBezTo>
                  <a:pt x="1748" y="126"/>
                  <a:pt x="1748" y="125"/>
                  <a:pt x="1747" y="123"/>
                </a:cubicBezTo>
                <a:cubicBezTo>
                  <a:pt x="1748" y="122"/>
                  <a:pt x="1751" y="129"/>
                  <a:pt x="1751" y="123"/>
                </a:cubicBezTo>
                <a:cubicBezTo>
                  <a:pt x="1752" y="126"/>
                  <a:pt x="1755" y="130"/>
                  <a:pt x="1755" y="133"/>
                </a:cubicBezTo>
                <a:cubicBezTo>
                  <a:pt x="1754" y="132"/>
                  <a:pt x="1752" y="133"/>
                  <a:pt x="1751" y="133"/>
                </a:cubicBezTo>
                <a:cubicBezTo>
                  <a:pt x="1750" y="131"/>
                  <a:pt x="1752" y="130"/>
                  <a:pt x="1751" y="128"/>
                </a:cubicBezTo>
                <a:cubicBezTo>
                  <a:pt x="1750" y="125"/>
                  <a:pt x="1747" y="129"/>
                  <a:pt x="1745" y="128"/>
                </a:cubicBezTo>
                <a:cubicBezTo>
                  <a:pt x="1746" y="130"/>
                  <a:pt x="1749" y="129"/>
                  <a:pt x="1750" y="128"/>
                </a:cubicBezTo>
                <a:cubicBezTo>
                  <a:pt x="1748" y="138"/>
                  <a:pt x="1757" y="133"/>
                  <a:pt x="1759" y="132"/>
                </a:cubicBezTo>
                <a:cubicBezTo>
                  <a:pt x="1758" y="131"/>
                  <a:pt x="1754" y="128"/>
                  <a:pt x="1758" y="127"/>
                </a:cubicBezTo>
                <a:cubicBezTo>
                  <a:pt x="1756" y="123"/>
                  <a:pt x="1756" y="130"/>
                  <a:pt x="1754" y="129"/>
                </a:cubicBezTo>
                <a:cubicBezTo>
                  <a:pt x="1751" y="124"/>
                  <a:pt x="1757" y="125"/>
                  <a:pt x="1756" y="121"/>
                </a:cubicBezTo>
                <a:cubicBezTo>
                  <a:pt x="1767" y="125"/>
                  <a:pt x="1793" y="106"/>
                  <a:pt x="1811" y="107"/>
                </a:cubicBezTo>
                <a:cubicBezTo>
                  <a:pt x="1812" y="110"/>
                  <a:pt x="1810" y="111"/>
                  <a:pt x="1809" y="111"/>
                </a:cubicBezTo>
                <a:cubicBezTo>
                  <a:pt x="1808" y="110"/>
                  <a:pt x="1810" y="110"/>
                  <a:pt x="1810" y="109"/>
                </a:cubicBezTo>
                <a:cubicBezTo>
                  <a:pt x="1803" y="106"/>
                  <a:pt x="1811" y="114"/>
                  <a:pt x="1810" y="116"/>
                </a:cubicBezTo>
                <a:cubicBezTo>
                  <a:pt x="1811" y="115"/>
                  <a:pt x="1811" y="113"/>
                  <a:pt x="1812" y="115"/>
                </a:cubicBezTo>
                <a:cubicBezTo>
                  <a:pt x="1813" y="113"/>
                  <a:pt x="1813" y="109"/>
                  <a:pt x="1811" y="106"/>
                </a:cubicBezTo>
                <a:cubicBezTo>
                  <a:pt x="1813" y="108"/>
                  <a:pt x="1818" y="110"/>
                  <a:pt x="1814" y="106"/>
                </a:cubicBezTo>
                <a:cubicBezTo>
                  <a:pt x="1814" y="101"/>
                  <a:pt x="1818" y="107"/>
                  <a:pt x="1819" y="110"/>
                </a:cubicBezTo>
                <a:cubicBezTo>
                  <a:pt x="1815" y="111"/>
                  <a:pt x="1812" y="108"/>
                  <a:pt x="1814" y="114"/>
                </a:cubicBezTo>
                <a:cubicBezTo>
                  <a:pt x="1820" y="111"/>
                  <a:pt x="1827" y="114"/>
                  <a:pt x="1838" y="110"/>
                </a:cubicBezTo>
                <a:cubicBezTo>
                  <a:pt x="1837" y="106"/>
                  <a:pt x="1832" y="113"/>
                  <a:pt x="1832" y="107"/>
                </a:cubicBezTo>
                <a:cubicBezTo>
                  <a:pt x="1854" y="99"/>
                  <a:pt x="1872" y="100"/>
                  <a:pt x="1895" y="93"/>
                </a:cubicBezTo>
                <a:cubicBezTo>
                  <a:pt x="1894" y="100"/>
                  <a:pt x="1879" y="102"/>
                  <a:pt x="1874" y="102"/>
                </a:cubicBezTo>
                <a:cubicBezTo>
                  <a:pt x="1873" y="103"/>
                  <a:pt x="1874" y="105"/>
                  <a:pt x="1875" y="107"/>
                </a:cubicBezTo>
                <a:cubicBezTo>
                  <a:pt x="1814" y="116"/>
                  <a:pt x="1763" y="138"/>
                  <a:pt x="1701" y="154"/>
                </a:cubicBezTo>
                <a:cubicBezTo>
                  <a:pt x="1700" y="156"/>
                  <a:pt x="1700" y="158"/>
                  <a:pt x="1699" y="160"/>
                </a:cubicBezTo>
                <a:cubicBezTo>
                  <a:pt x="1700" y="162"/>
                  <a:pt x="1700" y="158"/>
                  <a:pt x="1702" y="160"/>
                </a:cubicBezTo>
                <a:cubicBezTo>
                  <a:pt x="1719" y="154"/>
                  <a:pt x="1695" y="168"/>
                  <a:pt x="1694" y="161"/>
                </a:cubicBezTo>
                <a:cubicBezTo>
                  <a:pt x="1690" y="168"/>
                  <a:pt x="1670" y="168"/>
                  <a:pt x="1660" y="175"/>
                </a:cubicBezTo>
                <a:cubicBezTo>
                  <a:pt x="1661" y="172"/>
                  <a:pt x="1660" y="172"/>
                  <a:pt x="1659" y="170"/>
                </a:cubicBezTo>
                <a:cubicBezTo>
                  <a:pt x="1658" y="172"/>
                  <a:pt x="1658" y="174"/>
                  <a:pt x="1659" y="177"/>
                </a:cubicBezTo>
                <a:cubicBezTo>
                  <a:pt x="1657" y="177"/>
                  <a:pt x="1656" y="176"/>
                  <a:pt x="1655" y="173"/>
                </a:cubicBezTo>
                <a:cubicBezTo>
                  <a:pt x="1653" y="175"/>
                  <a:pt x="1656" y="179"/>
                  <a:pt x="1652" y="179"/>
                </a:cubicBezTo>
                <a:cubicBezTo>
                  <a:pt x="1653" y="175"/>
                  <a:pt x="1651" y="176"/>
                  <a:pt x="1648" y="177"/>
                </a:cubicBezTo>
                <a:cubicBezTo>
                  <a:pt x="1657" y="181"/>
                  <a:pt x="1641" y="180"/>
                  <a:pt x="1641" y="180"/>
                </a:cubicBezTo>
                <a:cubicBezTo>
                  <a:pt x="1637" y="181"/>
                  <a:pt x="1624" y="192"/>
                  <a:pt x="1623" y="186"/>
                </a:cubicBezTo>
                <a:cubicBezTo>
                  <a:pt x="1615" y="196"/>
                  <a:pt x="1598" y="196"/>
                  <a:pt x="1594" y="196"/>
                </a:cubicBezTo>
                <a:cubicBezTo>
                  <a:pt x="1593" y="197"/>
                  <a:pt x="1592" y="204"/>
                  <a:pt x="1590" y="198"/>
                </a:cubicBezTo>
                <a:cubicBezTo>
                  <a:pt x="1588" y="202"/>
                  <a:pt x="1579" y="206"/>
                  <a:pt x="1575" y="203"/>
                </a:cubicBezTo>
                <a:cubicBezTo>
                  <a:pt x="1564" y="213"/>
                  <a:pt x="1545" y="213"/>
                  <a:pt x="1525" y="223"/>
                </a:cubicBezTo>
                <a:cubicBezTo>
                  <a:pt x="1528" y="230"/>
                  <a:pt x="1528" y="225"/>
                  <a:pt x="1531" y="223"/>
                </a:cubicBezTo>
                <a:cubicBezTo>
                  <a:pt x="1542" y="229"/>
                  <a:pt x="1566" y="217"/>
                  <a:pt x="1577" y="212"/>
                </a:cubicBezTo>
                <a:cubicBezTo>
                  <a:pt x="1620" y="200"/>
                  <a:pt x="1680" y="186"/>
                  <a:pt x="1730" y="169"/>
                </a:cubicBezTo>
                <a:cubicBezTo>
                  <a:pt x="1736" y="167"/>
                  <a:pt x="1743" y="157"/>
                  <a:pt x="1751" y="165"/>
                </a:cubicBezTo>
                <a:cubicBezTo>
                  <a:pt x="1748" y="166"/>
                  <a:pt x="1746" y="163"/>
                  <a:pt x="1749" y="169"/>
                </a:cubicBezTo>
                <a:cubicBezTo>
                  <a:pt x="1748" y="168"/>
                  <a:pt x="1743" y="164"/>
                  <a:pt x="1746" y="170"/>
                </a:cubicBezTo>
                <a:cubicBezTo>
                  <a:pt x="1744" y="170"/>
                  <a:pt x="1744" y="168"/>
                  <a:pt x="1743" y="166"/>
                </a:cubicBezTo>
                <a:cubicBezTo>
                  <a:pt x="1742" y="167"/>
                  <a:pt x="1742" y="169"/>
                  <a:pt x="1741" y="167"/>
                </a:cubicBezTo>
                <a:cubicBezTo>
                  <a:pt x="1740" y="167"/>
                  <a:pt x="1741" y="170"/>
                  <a:pt x="1741" y="172"/>
                </a:cubicBezTo>
                <a:cubicBezTo>
                  <a:pt x="1736" y="170"/>
                  <a:pt x="1737" y="171"/>
                  <a:pt x="1731" y="172"/>
                </a:cubicBezTo>
                <a:cubicBezTo>
                  <a:pt x="1739" y="178"/>
                  <a:pt x="1725" y="169"/>
                  <a:pt x="1730" y="177"/>
                </a:cubicBezTo>
                <a:cubicBezTo>
                  <a:pt x="1730" y="177"/>
                  <a:pt x="1722" y="170"/>
                  <a:pt x="1722" y="178"/>
                </a:cubicBezTo>
                <a:cubicBezTo>
                  <a:pt x="1707" y="179"/>
                  <a:pt x="1704" y="179"/>
                  <a:pt x="1691" y="188"/>
                </a:cubicBezTo>
                <a:cubicBezTo>
                  <a:pt x="1691" y="186"/>
                  <a:pt x="1691" y="186"/>
                  <a:pt x="1691" y="184"/>
                </a:cubicBezTo>
                <a:cubicBezTo>
                  <a:pt x="1689" y="185"/>
                  <a:pt x="1687" y="185"/>
                  <a:pt x="1686" y="186"/>
                </a:cubicBezTo>
                <a:cubicBezTo>
                  <a:pt x="1693" y="187"/>
                  <a:pt x="1688" y="192"/>
                  <a:pt x="1684" y="187"/>
                </a:cubicBezTo>
                <a:cubicBezTo>
                  <a:pt x="1685" y="189"/>
                  <a:pt x="1683" y="193"/>
                  <a:pt x="1680" y="186"/>
                </a:cubicBezTo>
                <a:cubicBezTo>
                  <a:pt x="1678" y="187"/>
                  <a:pt x="1681" y="192"/>
                  <a:pt x="1680" y="193"/>
                </a:cubicBezTo>
                <a:cubicBezTo>
                  <a:pt x="1677" y="195"/>
                  <a:pt x="1674" y="191"/>
                  <a:pt x="1677" y="198"/>
                </a:cubicBezTo>
                <a:cubicBezTo>
                  <a:pt x="1675" y="196"/>
                  <a:pt x="1670" y="191"/>
                  <a:pt x="1673" y="199"/>
                </a:cubicBezTo>
                <a:cubicBezTo>
                  <a:pt x="1670" y="194"/>
                  <a:pt x="1663" y="197"/>
                  <a:pt x="1663" y="202"/>
                </a:cubicBezTo>
                <a:cubicBezTo>
                  <a:pt x="1655" y="197"/>
                  <a:pt x="1655" y="210"/>
                  <a:pt x="1648" y="202"/>
                </a:cubicBezTo>
                <a:cubicBezTo>
                  <a:pt x="1647" y="203"/>
                  <a:pt x="1650" y="208"/>
                  <a:pt x="1648" y="209"/>
                </a:cubicBezTo>
                <a:cubicBezTo>
                  <a:pt x="1642" y="203"/>
                  <a:pt x="1638" y="214"/>
                  <a:pt x="1633" y="204"/>
                </a:cubicBezTo>
                <a:cubicBezTo>
                  <a:pt x="1631" y="205"/>
                  <a:pt x="1633" y="209"/>
                  <a:pt x="1634" y="211"/>
                </a:cubicBezTo>
                <a:cubicBezTo>
                  <a:pt x="1626" y="210"/>
                  <a:pt x="1623" y="215"/>
                  <a:pt x="1614" y="219"/>
                </a:cubicBezTo>
                <a:cubicBezTo>
                  <a:pt x="1611" y="217"/>
                  <a:pt x="1613" y="217"/>
                  <a:pt x="1612" y="213"/>
                </a:cubicBezTo>
                <a:cubicBezTo>
                  <a:pt x="1611" y="215"/>
                  <a:pt x="1611" y="217"/>
                  <a:pt x="1611" y="219"/>
                </a:cubicBezTo>
                <a:cubicBezTo>
                  <a:pt x="1609" y="219"/>
                  <a:pt x="1608" y="216"/>
                  <a:pt x="1606" y="212"/>
                </a:cubicBezTo>
                <a:cubicBezTo>
                  <a:pt x="1606" y="215"/>
                  <a:pt x="1606" y="220"/>
                  <a:pt x="1603" y="213"/>
                </a:cubicBezTo>
                <a:cubicBezTo>
                  <a:pt x="1601" y="214"/>
                  <a:pt x="1605" y="219"/>
                  <a:pt x="1605" y="222"/>
                </a:cubicBezTo>
                <a:cubicBezTo>
                  <a:pt x="1602" y="214"/>
                  <a:pt x="1602" y="226"/>
                  <a:pt x="1596" y="222"/>
                </a:cubicBezTo>
                <a:cubicBezTo>
                  <a:pt x="1597" y="226"/>
                  <a:pt x="1592" y="226"/>
                  <a:pt x="1592" y="229"/>
                </a:cubicBezTo>
                <a:cubicBezTo>
                  <a:pt x="1618" y="225"/>
                  <a:pt x="1656" y="212"/>
                  <a:pt x="1679" y="204"/>
                </a:cubicBezTo>
                <a:cubicBezTo>
                  <a:pt x="1684" y="204"/>
                  <a:pt x="1688" y="207"/>
                  <a:pt x="1691" y="201"/>
                </a:cubicBezTo>
                <a:cubicBezTo>
                  <a:pt x="1692" y="201"/>
                  <a:pt x="1693" y="204"/>
                  <a:pt x="1694" y="207"/>
                </a:cubicBezTo>
                <a:cubicBezTo>
                  <a:pt x="1690" y="209"/>
                  <a:pt x="1683" y="212"/>
                  <a:pt x="1680" y="218"/>
                </a:cubicBezTo>
                <a:cubicBezTo>
                  <a:pt x="1679" y="218"/>
                  <a:pt x="1678" y="216"/>
                  <a:pt x="1677" y="214"/>
                </a:cubicBezTo>
                <a:cubicBezTo>
                  <a:pt x="1678" y="222"/>
                  <a:pt x="1668" y="214"/>
                  <a:pt x="1670" y="220"/>
                </a:cubicBezTo>
                <a:cubicBezTo>
                  <a:pt x="1668" y="220"/>
                  <a:pt x="1667" y="218"/>
                  <a:pt x="1667" y="216"/>
                </a:cubicBezTo>
                <a:cubicBezTo>
                  <a:pt x="1666" y="219"/>
                  <a:pt x="1663" y="221"/>
                  <a:pt x="1664" y="225"/>
                </a:cubicBezTo>
                <a:cubicBezTo>
                  <a:pt x="1660" y="216"/>
                  <a:pt x="1656" y="232"/>
                  <a:pt x="1652" y="224"/>
                </a:cubicBezTo>
                <a:cubicBezTo>
                  <a:pt x="1651" y="226"/>
                  <a:pt x="1652" y="229"/>
                  <a:pt x="1653" y="233"/>
                </a:cubicBezTo>
                <a:cubicBezTo>
                  <a:pt x="1649" y="235"/>
                  <a:pt x="1639" y="239"/>
                  <a:pt x="1640" y="239"/>
                </a:cubicBezTo>
                <a:cubicBezTo>
                  <a:pt x="1628" y="245"/>
                  <a:pt x="1595" y="258"/>
                  <a:pt x="1584" y="261"/>
                </a:cubicBezTo>
                <a:cubicBezTo>
                  <a:pt x="1583" y="262"/>
                  <a:pt x="1584" y="264"/>
                  <a:pt x="1585" y="266"/>
                </a:cubicBezTo>
                <a:cubicBezTo>
                  <a:pt x="1583" y="266"/>
                  <a:pt x="1582" y="265"/>
                  <a:pt x="1581" y="262"/>
                </a:cubicBezTo>
                <a:cubicBezTo>
                  <a:pt x="1578" y="266"/>
                  <a:pt x="1584" y="271"/>
                  <a:pt x="1583" y="274"/>
                </a:cubicBezTo>
                <a:cubicBezTo>
                  <a:pt x="1583" y="277"/>
                  <a:pt x="1590" y="266"/>
                  <a:pt x="1591" y="274"/>
                </a:cubicBezTo>
                <a:cubicBezTo>
                  <a:pt x="1587" y="275"/>
                  <a:pt x="1584" y="277"/>
                  <a:pt x="1582" y="279"/>
                </a:cubicBezTo>
                <a:cubicBezTo>
                  <a:pt x="1580" y="272"/>
                  <a:pt x="1581" y="270"/>
                  <a:pt x="1577" y="264"/>
                </a:cubicBezTo>
                <a:cubicBezTo>
                  <a:pt x="1576" y="265"/>
                  <a:pt x="1577" y="267"/>
                  <a:pt x="1577" y="269"/>
                </a:cubicBezTo>
                <a:cubicBezTo>
                  <a:pt x="1576" y="270"/>
                  <a:pt x="1575" y="268"/>
                  <a:pt x="1574" y="268"/>
                </a:cubicBezTo>
                <a:cubicBezTo>
                  <a:pt x="1574" y="276"/>
                  <a:pt x="1580" y="273"/>
                  <a:pt x="1578" y="279"/>
                </a:cubicBezTo>
                <a:cubicBezTo>
                  <a:pt x="1575" y="275"/>
                  <a:pt x="1575" y="272"/>
                  <a:pt x="1571" y="276"/>
                </a:cubicBezTo>
                <a:cubicBezTo>
                  <a:pt x="1571" y="273"/>
                  <a:pt x="1572" y="274"/>
                  <a:pt x="1569" y="270"/>
                </a:cubicBezTo>
                <a:cubicBezTo>
                  <a:pt x="1554" y="276"/>
                  <a:pt x="1548" y="279"/>
                  <a:pt x="1534" y="281"/>
                </a:cubicBezTo>
                <a:cubicBezTo>
                  <a:pt x="1533" y="282"/>
                  <a:pt x="1532" y="283"/>
                  <a:pt x="1533" y="286"/>
                </a:cubicBezTo>
                <a:cubicBezTo>
                  <a:pt x="1536" y="290"/>
                  <a:pt x="1538" y="284"/>
                  <a:pt x="1540" y="284"/>
                </a:cubicBezTo>
                <a:cubicBezTo>
                  <a:pt x="1540" y="287"/>
                  <a:pt x="1544" y="292"/>
                  <a:pt x="1540" y="292"/>
                </a:cubicBezTo>
                <a:cubicBezTo>
                  <a:pt x="1542" y="294"/>
                  <a:pt x="1551" y="291"/>
                  <a:pt x="1551" y="288"/>
                </a:cubicBezTo>
                <a:cubicBezTo>
                  <a:pt x="1556" y="291"/>
                  <a:pt x="1546" y="293"/>
                  <a:pt x="1543" y="294"/>
                </a:cubicBezTo>
                <a:cubicBezTo>
                  <a:pt x="1545" y="297"/>
                  <a:pt x="1550" y="293"/>
                  <a:pt x="1552" y="293"/>
                </a:cubicBezTo>
                <a:cubicBezTo>
                  <a:pt x="1552" y="298"/>
                  <a:pt x="1553" y="297"/>
                  <a:pt x="1554" y="304"/>
                </a:cubicBezTo>
                <a:cubicBezTo>
                  <a:pt x="1558" y="304"/>
                  <a:pt x="1552" y="296"/>
                  <a:pt x="1557" y="296"/>
                </a:cubicBezTo>
                <a:cubicBezTo>
                  <a:pt x="1558" y="299"/>
                  <a:pt x="1557" y="300"/>
                  <a:pt x="1558" y="302"/>
                </a:cubicBezTo>
                <a:cubicBezTo>
                  <a:pt x="1559" y="297"/>
                  <a:pt x="1560" y="295"/>
                  <a:pt x="1565" y="300"/>
                </a:cubicBezTo>
                <a:cubicBezTo>
                  <a:pt x="1568" y="300"/>
                  <a:pt x="1561" y="292"/>
                  <a:pt x="1564" y="292"/>
                </a:cubicBezTo>
                <a:cubicBezTo>
                  <a:pt x="1564" y="287"/>
                  <a:pt x="1564" y="299"/>
                  <a:pt x="1568" y="299"/>
                </a:cubicBezTo>
                <a:cubicBezTo>
                  <a:pt x="1569" y="298"/>
                  <a:pt x="1567" y="295"/>
                  <a:pt x="1567" y="293"/>
                </a:cubicBezTo>
                <a:cubicBezTo>
                  <a:pt x="1570" y="292"/>
                  <a:pt x="1572" y="300"/>
                  <a:pt x="1571" y="303"/>
                </a:cubicBezTo>
                <a:cubicBezTo>
                  <a:pt x="1567" y="302"/>
                  <a:pt x="1560" y="306"/>
                  <a:pt x="1552" y="309"/>
                </a:cubicBezTo>
                <a:cubicBezTo>
                  <a:pt x="1553" y="305"/>
                  <a:pt x="1549" y="304"/>
                  <a:pt x="1550" y="299"/>
                </a:cubicBezTo>
                <a:cubicBezTo>
                  <a:pt x="1549" y="297"/>
                  <a:pt x="1547" y="298"/>
                  <a:pt x="1545" y="299"/>
                </a:cubicBezTo>
                <a:cubicBezTo>
                  <a:pt x="1543" y="299"/>
                  <a:pt x="1548" y="304"/>
                  <a:pt x="1544" y="306"/>
                </a:cubicBezTo>
                <a:cubicBezTo>
                  <a:pt x="1543" y="302"/>
                  <a:pt x="1542" y="300"/>
                  <a:pt x="1540" y="299"/>
                </a:cubicBezTo>
                <a:cubicBezTo>
                  <a:pt x="1538" y="299"/>
                  <a:pt x="1536" y="299"/>
                  <a:pt x="1536" y="301"/>
                </a:cubicBezTo>
                <a:cubicBezTo>
                  <a:pt x="1538" y="304"/>
                  <a:pt x="1538" y="300"/>
                  <a:pt x="1540" y="300"/>
                </a:cubicBezTo>
                <a:cubicBezTo>
                  <a:pt x="1540" y="302"/>
                  <a:pt x="1541" y="304"/>
                  <a:pt x="1542" y="306"/>
                </a:cubicBezTo>
                <a:cubicBezTo>
                  <a:pt x="1539" y="309"/>
                  <a:pt x="1539" y="302"/>
                  <a:pt x="1536" y="305"/>
                </a:cubicBezTo>
                <a:cubicBezTo>
                  <a:pt x="1534" y="301"/>
                  <a:pt x="1536" y="299"/>
                  <a:pt x="1534" y="296"/>
                </a:cubicBezTo>
                <a:cubicBezTo>
                  <a:pt x="1534" y="302"/>
                  <a:pt x="1528" y="299"/>
                  <a:pt x="1526" y="295"/>
                </a:cubicBezTo>
                <a:cubicBezTo>
                  <a:pt x="1525" y="300"/>
                  <a:pt x="1530" y="312"/>
                  <a:pt x="1533" y="316"/>
                </a:cubicBezTo>
                <a:cubicBezTo>
                  <a:pt x="1529" y="318"/>
                  <a:pt x="1529" y="318"/>
                  <a:pt x="1528" y="313"/>
                </a:cubicBezTo>
                <a:cubicBezTo>
                  <a:pt x="1531" y="321"/>
                  <a:pt x="1515" y="318"/>
                  <a:pt x="1516" y="325"/>
                </a:cubicBezTo>
                <a:cubicBezTo>
                  <a:pt x="1515" y="325"/>
                  <a:pt x="1514" y="323"/>
                  <a:pt x="1512" y="322"/>
                </a:cubicBezTo>
                <a:cubicBezTo>
                  <a:pt x="1511" y="323"/>
                  <a:pt x="1513" y="326"/>
                  <a:pt x="1513" y="328"/>
                </a:cubicBezTo>
                <a:cubicBezTo>
                  <a:pt x="1510" y="330"/>
                  <a:pt x="1510" y="324"/>
                  <a:pt x="1508" y="323"/>
                </a:cubicBezTo>
                <a:cubicBezTo>
                  <a:pt x="1507" y="325"/>
                  <a:pt x="1509" y="325"/>
                  <a:pt x="1509" y="329"/>
                </a:cubicBezTo>
                <a:cubicBezTo>
                  <a:pt x="1512" y="334"/>
                  <a:pt x="1514" y="328"/>
                  <a:pt x="1518" y="331"/>
                </a:cubicBezTo>
                <a:cubicBezTo>
                  <a:pt x="1514" y="335"/>
                  <a:pt x="1520" y="344"/>
                  <a:pt x="1520" y="347"/>
                </a:cubicBezTo>
                <a:cubicBezTo>
                  <a:pt x="1517" y="350"/>
                  <a:pt x="1516" y="337"/>
                  <a:pt x="1515" y="334"/>
                </a:cubicBezTo>
                <a:cubicBezTo>
                  <a:pt x="1511" y="334"/>
                  <a:pt x="1513" y="337"/>
                  <a:pt x="1514" y="341"/>
                </a:cubicBezTo>
                <a:cubicBezTo>
                  <a:pt x="1509" y="334"/>
                  <a:pt x="1500" y="339"/>
                  <a:pt x="1496" y="341"/>
                </a:cubicBezTo>
                <a:cubicBezTo>
                  <a:pt x="1499" y="347"/>
                  <a:pt x="1500" y="336"/>
                  <a:pt x="1502" y="344"/>
                </a:cubicBezTo>
                <a:cubicBezTo>
                  <a:pt x="1503" y="349"/>
                  <a:pt x="1499" y="343"/>
                  <a:pt x="1497" y="349"/>
                </a:cubicBezTo>
                <a:cubicBezTo>
                  <a:pt x="1496" y="346"/>
                  <a:pt x="1495" y="344"/>
                  <a:pt x="1494" y="341"/>
                </a:cubicBezTo>
                <a:cubicBezTo>
                  <a:pt x="1492" y="340"/>
                  <a:pt x="1493" y="345"/>
                  <a:pt x="1488" y="343"/>
                </a:cubicBezTo>
                <a:cubicBezTo>
                  <a:pt x="1490" y="349"/>
                  <a:pt x="1493" y="342"/>
                  <a:pt x="1494" y="345"/>
                </a:cubicBezTo>
                <a:cubicBezTo>
                  <a:pt x="1494" y="349"/>
                  <a:pt x="1489" y="355"/>
                  <a:pt x="1484" y="353"/>
                </a:cubicBezTo>
                <a:cubicBezTo>
                  <a:pt x="1485" y="355"/>
                  <a:pt x="1485" y="357"/>
                  <a:pt x="1486" y="359"/>
                </a:cubicBezTo>
                <a:cubicBezTo>
                  <a:pt x="1488" y="352"/>
                  <a:pt x="1493" y="361"/>
                  <a:pt x="1488" y="358"/>
                </a:cubicBezTo>
                <a:cubicBezTo>
                  <a:pt x="1491" y="360"/>
                  <a:pt x="1499" y="357"/>
                  <a:pt x="1499" y="355"/>
                </a:cubicBezTo>
                <a:cubicBezTo>
                  <a:pt x="1504" y="355"/>
                  <a:pt x="1501" y="362"/>
                  <a:pt x="1505" y="368"/>
                </a:cubicBezTo>
                <a:cubicBezTo>
                  <a:pt x="1501" y="368"/>
                  <a:pt x="1502" y="364"/>
                  <a:pt x="1501" y="361"/>
                </a:cubicBezTo>
                <a:cubicBezTo>
                  <a:pt x="1496" y="362"/>
                  <a:pt x="1503" y="370"/>
                  <a:pt x="1504" y="375"/>
                </a:cubicBezTo>
                <a:cubicBezTo>
                  <a:pt x="1500" y="374"/>
                  <a:pt x="1499" y="368"/>
                  <a:pt x="1497" y="362"/>
                </a:cubicBezTo>
                <a:cubicBezTo>
                  <a:pt x="1495" y="368"/>
                  <a:pt x="1500" y="375"/>
                  <a:pt x="1501" y="379"/>
                </a:cubicBezTo>
                <a:cubicBezTo>
                  <a:pt x="1504" y="387"/>
                  <a:pt x="1497" y="372"/>
                  <a:pt x="1492" y="364"/>
                </a:cubicBezTo>
                <a:cubicBezTo>
                  <a:pt x="1491" y="366"/>
                  <a:pt x="1496" y="379"/>
                  <a:pt x="1498" y="380"/>
                </a:cubicBezTo>
                <a:cubicBezTo>
                  <a:pt x="1496" y="386"/>
                  <a:pt x="1493" y="369"/>
                  <a:pt x="1490" y="368"/>
                </a:cubicBezTo>
                <a:cubicBezTo>
                  <a:pt x="1489" y="369"/>
                  <a:pt x="1490" y="371"/>
                  <a:pt x="1488" y="372"/>
                </a:cubicBezTo>
                <a:cubicBezTo>
                  <a:pt x="1496" y="395"/>
                  <a:pt x="1489" y="376"/>
                  <a:pt x="1483" y="368"/>
                </a:cubicBezTo>
                <a:cubicBezTo>
                  <a:pt x="1482" y="370"/>
                  <a:pt x="1485" y="375"/>
                  <a:pt x="1481" y="374"/>
                </a:cubicBezTo>
                <a:cubicBezTo>
                  <a:pt x="1477" y="367"/>
                  <a:pt x="1478" y="358"/>
                  <a:pt x="1472" y="349"/>
                </a:cubicBezTo>
                <a:cubicBezTo>
                  <a:pt x="1474" y="344"/>
                  <a:pt x="1475" y="351"/>
                  <a:pt x="1477" y="354"/>
                </a:cubicBezTo>
                <a:cubicBezTo>
                  <a:pt x="1477" y="349"/>
                  <a:pt x="1483" y="349"/>
                  <a:pt x="1479" y="343"/>
                </a:cubicBezTo>
                <a:cubicBezTo>
                  <a:pt x="1477" y="343"/>
                  <a:pt x="1478" y="346"/>
                  <a:pt x="1479" y="348"/>
                </a:cubicBezTo>
                <a:cubicBezTo>
                  <a:pt x="1476" y="348"/>
                  <a:pt x="1475" y="340"/>
                  <a:pt x="1474" y="337"/>
                </a:cubicBezTo>
                <a:cubicBezTo>
                  <a:pt x="1471" y="338"/>
                  <a:pt x="1475" y="343"/>
                  <a:pt x="1476" y="346"/>
                </a:cubicBezTo>
                <a:cubicBezTo>
                  <a:pt x="1472" y="345"/>
                  <a:pt x="1468" y="343"/>
                  <a:pt x="1465" y="340"/>
                </a:cubicBezTo>
                <a:cubicBezTo>
                  <a:pt x="1464" y="341"/>
                  <a:pt x="1466" y="344"/>
                  <a:pt x="1466" y="346"/>
                </a:cubicBezTo>
                <a:cubicBezTo>
                  <a:pt x="1469" y="350"/>
                  <a:pt x="1462" y="343"/>
                  <a:pt x="1462" y="337"/>
                </a:cubicBezTo>
                <a:cubicBezTo>
                  <a:pt x="1460" y="340"/>
                  <a:pt x="1464" y="346"/>
                  <a:pt x="1465" y="353"/>
                </a:cubicBezTo>
                <a:cubicBezTo>
                  <a:pt x="1461" y="356"/>
                  <a:pt x="1464" y="347"/>
                  <a:pt x="1460" y="348"/>
                </a:cubicBezTo>
                <a:cubicBezTo>
                  <a:pt x="1458" y="352"/>
                  <a:pt x="1463" y="355"/>
                  <a:pt x="1462" y="359"/>
                </a:cubicBezTo>
                <a:cubicBezTo>
                  <a:pt x="1460" y="358"/>
                  <a:pt x="1459" y="355"/>
                  <a:pt x="1458" y="352"/>
                </a:cubicBezTo>
                <a:cubicBezTo>
                  <a:pt x="1455" y="354"/>
                  <a:pt x="1456" y="359"/>
                  <a:pt x="1453" y="352"/>
                </a:cubicBezTo>
                <a:cubicBezTo>
                  <a:pt x="1451" y="353"/>
                  <a:pt x="1453" y="357"/>
                  <a:pt x="1450" y="357"/>
                </a:cubicBezTo>
                <a:cubicBezTo>
                  <a:pt x="1446" y="354"/>
                  <a:pt x="1447" y="351"/>
                  <a:pt x="1443" y="347"/>
                </a:cubicBezTo>
                <a:cubicBezTo>
                  <a:pt x="1438" y="353"/>
                  <a:pt x="1429" y="354"/>
                  <a:pt x="1425" y="354"/>
                </a:cubicBezTo>
                <a:cubicBezTo>
                  <a:pt x="1424" y="355"/>
                  <a:pt x="1424" y="358"/>
                  <a:pt x="1425" y="360"/>
                </a:cubicBezTo>
                <a:cubicBezTo>
                  <a:pt x="1423" y="361"/>
                  <a:pt x="1423" y="358"/>
                  <a:pt x="1422" y="356"/>
                </a:cubicBezTo>
                <a:cubicBezTo>
                  <a:pt x="1419" y="359"/>
                  <a:pt x="1421" y="365"/>
                  <a:pt x="1417" y="358"/>
                </a:cubicBezTo>
                <a:cubicBezTo>
                  <a:pt x="1419" y="363"/>
                  <a:pt x="1413" y="366"/>
                  <a:pt x="1410" y="370"/>
                </a:cubicBezTo>
                <a:cubicBezTo>
                  <a:pt x="1409" y="367"/>
                  <a:pt x="1405" y="367"/>
                  <a:pt x="1405" y="361"/>
                </a:cubicBezTo>
                <a:cubicBezTo>
                  <a:pt x="1403" y="363"/>
                  <a:pt x="1407" y="370"/>
                  <a:pt x="1408" y="375"/>
                </a:cubicBezTo>
                <a:cubicBezTo>
                  <a:pt x="1410" y="377"/>
                  <a:pt x="1413" y="376"/>
                  <a:pt x="1414" y="379"/>
                </a:cubicBezTo>
                <a:cubicBezTo>
                  <a:pt x="1417" y="376"/>
                  <a:pt x="1417" y="375"/>
                  <a:pt x="1414" y="371"/>
                </a:cubicBezTo>
                <a:cubicBezTo>
                  <a:pt x="1418" y="373"/>
                  <a:pt x="1421" y="379"/>
                  <a:pt x="1426" y="375"/>
                </a:cubicBezTo>
                <a:cubicBezTo>
                  <a:pt x="1427" y="381"/>
                  <a:pt x="1425" y="379"/>
                  <a:pt x="1426" y="385"/>
                </a:cubicBezTo>
                <a:cubicBezTo>
                  <a:pt x="1423" y="387"/>
                  <a:pt x="1417" y="387"/>
                  <a:pt x="1416" y="390"/>
                </a:cubicBezTo>
                <a:cubicBezTo>
                  <a:pt x="1419" y="396"/>
                  <a:pt x="1420" y="389"/>
                  <a:pt x="1424" y="389"/>
                </a:cubicBezTo>
                <a:cubicBezTo>
                  <a:pt x="1425" y="393"/>
                  <a:pt x="1420" y="393"/>
                  <a:pt x="1421" y="397"/>
                </a:cubicBezTo>
                <a:cubicBezTo>
                  <a:pt x="1424" y="402"/>
                  <a:pt x="1422" y="388"/>
                  <a:pt x="1425" y="397"/>
                </a:cubicBezTo>
                <a:cubicBezTo>
                  <a:pt x="1427" y="394"/>
                  <a:pt x="1434" y="382"/>
                  <a:pt x="1435" y="390"/>
                </a:cubicBezTo>
                <a:cubicBezTo>
                  <a:pt x="1439" y="390"/>
                  <a:pt x="1435" y="385"/>
                  <a:pt x="1436" y="383"/>
                </a:cubicBezTo>
                <a:cubicBezTo>
                  <a:pt x="1438" y="383"/>
                  <a:pt x="1438" y="387"/>
                  <a:pt x="1439" y="389"/>
                </a:cubicBezTo>
                <a:cubicBezTo>
                  <a:pt x="1442" y="387"/>
                  <a:pt x="1442" y="384"/>
                  <a:pt x="1443" y="381"/>
                </a:cubicBezTo>
                <a:cubicBezTo>
                  <a:pt x="1445" y="383"/>
                  <a:pt x="1447" y="387"/>
                  <a:pt x="1449" y="392"/>
                </a:cubicBezTo>
                <a:cubicBezTo>
                  <a:pt x="1446" y="394"/>
                  <a:pt x="1445" y="391"/>
                  <a:pt x="1444" y="387"/>
                </a:cubicBezTo>
                <a:cubicBezTo>
                  <a:pt x="1441" y="389"/>
                  <a:pt x="1447" y="396"/>
                  <a:pt x="1441" y="395"/>
                </a:cubicBezTo>
                <a:cubicBezTo>
                  <a:pt x="1442" y="397"/>
                  <a:pt x="1446" y="399"/>
                  <a:pt x="1445" y="395"/>
                </a:cubicBezTo>
                <a:cubicBezTo>
                  <a:pt x="1449" y="395"/>
                  <a:pt x="1445" y="399"/>
                  <a:pt x="1447" y="401"/>
                </a:cubicBezTo>
                <a:cubicBezTo>
                  <a:pt x="1444" y="401"/>
                  <a:pt x="1441" y="399"/>
                  <a:pt x="1438" y="401"/>
                </a:cubicBezTo>
                <a:cubicBezTo>
                  <a:pt x="1449" y="405"/>
                  <a:pt x="1432" y="401"/>
                  <a:pt x="1437" y="408"/>
                </a:cubicBezTo>
                <a:cubicBezTo>
                  <a:pt x="1434" y="409"/>
                  <a:pt x="1433" y="405"/>
                  <a:pt x="1431" y="403"/>
                </a:cubicBezTo>
                <a:cubicBezTo>
                  <a:pt x="1432" y="411"/>
                  <a:pt x="1433" y="413"/>
                  <a:pt x="1428" y="404"/>
                </a:cubicBezTo>
                <a:cubicBezTo>
                  <a:pt x="1427" y="406"/>
                  <a:pt x="1427" y="407"/>
                  <a:pt x="1427" y="410"/>
                </a:cubicBezTo>
                <a:cubicBezTo>
                  <a:pt x="1425" y="409"/>
                  <a:pt x="1424" y="405"/>
                  <a:pt x="1423" y="403"/>
                </a:cubicBezTo>
                <a:cubicBezTo>
                  <a:pt x="1419" y="409"/>
                  <a:pt x="1428" y="416"/>
                  <a:pt x="1430" y="422"/>
                </a:cubicBezTo>
                <a:cubicBezTo>
                  <a:pt x="1424" y="423"/>
                  <a:pt x="1427" y="413"/>
                  <a:pt x="1421" y="417"/>
                </a:cubicBezTo>
                <a:cubicBezTo>
                  <a:pt x="1420" y="415"/>
                  <a:pt x="1421" y="414"/>
                  <a:pt x="1423" y="413"/>
                </a:cubicBezTo>
                <a:cubicBezTo>
                  <a:pt x="1422" y="408"/>
                  <a:pt x="1419" y="408"/>
                  <a:pt x="1418" y="403"/>
                </a:cubicBezTo>
                <a:cubicBezTo>
                  <a:pt x="1417" y="405"/>
                  <a:pt x="1418" y="409"/>
                  <a:pt x="1417" y="411"/>
                </a:cubicBezTo>
                <a:cubicBezTo>
                  <a:pt x="1415" y="412"/>
                  <a:pt x="1418" y="408"/>
                  <a:pt x="1415" y="406"/>
                </a:cubicBezTo>
                <a:cubicBezTo>
                  <a:pt x="1414" y="407"/>
                  <a:pt x="1414" y="408"/>
                  <a:pt x="1415" y="411"/>
                </a:cubicBezTo>
                <a:cubicBezTo>
                  <a:pt x="1410" y="402"/>
                  <a:pt x="1412" y="416"/>
                  <a:pt x="1406" y="410"/>
                </a:cubicBezTo>
                <a:cubicBezTo>
                  <a:pt x="1404" y="413"/>
                  <a:pt x="1409" y="414"/>
                  <a:pt x="1409" y="418"/>
                </a:cubicBezTo>
                <a:cubicBezTo>
                  <a:pt x="1411" y="417"/>
                  <a:pt x="1409" y="413"/>
                  <a:pt x="1412" y="413"/>
                </a:cubicBezTo>
                <a:cubicBezTo>
                  <a:pt x="1415" y="427"/>
                  <a:pt x="1419" y="419"/>
                  <a:pt x="1424" y="421"/>
                </a:cubicBezTo>
                <a:cubicBezTo>
                  <a:pt x="1424" y="424"/>
                  <a:pt x="1420" y="426"/>
                  <a:pt x="1415" y="426"/>
                </a:cubicBezTo>
                <a:cubicBezTo>
                  <a:pt x="1413" y="426"/>
                  <a:pt x="1417" y="431"/>
                  <a:pt x="1417" y="434"/>
                </a:cubicBezTo>
                <a:cubicBezTo>
                  <a:pt x="1414" y="436"/>
                  <a:pt x="1413" y="429"/>
                  <a:pt x="1412" y="427"/>
                </a:cubicBezTo>
                <a:cubicBezTo>
                  <a:pt x="1407" y="429"/>
                  <a:pt x="1413" y="435"/>
                  <a:pt x="1412" y="438"/>
                </a:cubicBezTo>
                <a:cubicBezTo>
                  <a:pt x="1407" y="436"/>
                  <a:pt x="1406" y="438"/>
                  <a:pt x="1402" y="442"/>
                </a:cubicBezTo>
                <a:cubicBezTo>
                  <a:pt x="1407" y="437"/>
                  <a:pt x="1395" y="436"/>
                  <a:pt x="1399" y="443"/>
                </a:cubicBezTo>
                <a:cubicBezTo>
                  <a:pt x="1395" y="441"/>
                  <a:pt x="1394" y="436"/>
                  <a:pt x="1393" y="432"/>
                </a:cubicBezTo>
                <a:cubicBezTo>
                  <a:pt x="1397" y="435"/>
                  <a:pt x="1402" y="426"/>
                  <a:pt x="1398" y="421"/>
                </a:cubicBezTo>
                <a:cubicBezTo>
                  <a:pt x="1396" y="422"/>
                  <a:pt x="1401" y="428"/>
                  <a:pt x="1397" y="427"/>
                </a:cubicBezTo>
                <a:cubicBezTo>
                  <a:pt x="1395" y="422"/>
                  <a:pt x="1393" y="421"/>
                  <a:pt x="1390" y="419"/>
                </a:cubicBezTo>
                <a:cubicBezTo>
                  <a:pt x="1387" y="420"/>
                  <a:pt x="1395" y="424"/>
                  <a:pt x="1390" y="424"/>
                </a:cubicBezTo>
                <a:cubicBezTo>
                  <a:pt x="1388" y="421"/>
                  <a:pt x="1389" y="420"/>
                  <a:pt x="1389" y="418"/>
                </a:cubicBezTo>
                <a:cubicBezTo>
                  <a:pt x="1387" y="415"/>
                  <a:pt x="1387" y="422"/>
                  <a:pt x="1385" y="414"/>
                </a:cubicBezTo>
                <a:cubicBezTo>
                  <a:pt x="1383" y="417"/>
                  <a:pt x="1388" y="421"/>
                  <a:pt x="1388" y="423"/>
                </a:cubicBezTo>
                <a:cubicBezTo>
                  <a:pt x="1386" y="421"/>
                  <a:pt x="1383" y="422"/>
                  <a:pt x="1382" y="415"/>
                </a:cubicBezTo>
                <a:cubicBezTo>
                  <a:pt x="1380" y="419"/>
                  <a:pt x="1378" y="428"/>
                  <a:pt x="1373" y="422"/>
                </a:cubicBezTo>
                <a:cubicBezTo>
                  <a:pt x="1371" y="425"/>
                  <a:pt x="1375" y="432"/>
                  <a:pt x="1376" y="437"/>
                </a:cubicBezTo>
                <a:cubicBezTo>
                  <a:pt x="1380" y="437"/>
                  <a:pt x="1376" y="432"/>
                  <a:pt x="1380" y="434"/>
                </a:cubicBezTo>
                <a:cubicBezTo>
                  <a:pt x="1380" y="436"/>
                  <a:pt x="1378" y="437"/>
                  <a:pt x="1380" y="440"/>
                </a:cubicBezTo>
                <a:cubicBezTo>
                  <a:pt x="1375" y="441"/>
                  <a:pt x="1374" y="439"/>
                  <a:pt x="1371" y="443"/>
                </a:cubicBezTo>
                <a:cubicBezTo>
                  <a:pt x="1372" y="444"/>
                  <a:pt x="1373" y="445"/>
                  <a:pt x="1374" y="447"/>
                </a:cubicBezTo>
                <a:cubicBezTo>
                  <a:pt x="1376" y="444"/>
                  <a:pt x="1379" y="445"/>
                  <a:pt x="1383" y="445"/>
                </a:cubicBezTo>
                <a:cubicBezTo>
                  <a:pt x="1376" y="451"/>
                  <a:pt x="1366" y="455"/>
                  <a:pt x="1356" y="453"/>
                </a:cubicBezTo>
                <a:cubicBezTo>
                  <a:pt x="1355" y="456"/>
                  <a:pt x="1353" y="457"/>
                  <a:pt x="1352" y="459"/>
                </a:cubicBezTo>
                <a:cubicBezTo>
                  <a:pt x="1359" y="460"/>
                  <a:pt x="1347" y="467"/>
                  <a:pt x="1349" y="474"/>
                </a:cubicBezTo>
                <a:cubicBezTo>
                  <a:pt x="1347" y="471"/>
                  <a:pt x="1340" y="473"/>
                  <a:pt x="1341" y="477"/>
                </a:cubicBezTo>
                <a:cubicBezTo>
                  <a:pt x="1339" y="474"/>
                  <a:pt x="1335" y="477"/>
                  <a:pt x="1334" y="472"/>
                </a:cubicBezTo>
                <a:cubicBezTo>
                  <a:pt x="1333" y="473"/>
                  <a:pt x="1332" y="475"/>
                  <a:pt x="1333" y="478"/>
                </a:cubicBezTo>
                <a:cubicBezTo>
                  <a:pt x="1329" y="478"/>
                  <a:pt x="1328" y="469"/>
                  <a:pt x="1324" y="469"/>
                </a:cubicBezTo>
                <a:cubicBezTo>
                  <a:pt x="1322" y="472"/>
                  <a:pt x="1329" y="475"/>
                  <a:pt x="1325" y="477"/>
                </a:cubicBezTo>
                <a:cubicBezTo>
                  <a:pt x="1321" y="480"/>
                  <a:pt x="1321" y="467"/>
                  <a:pt x="1317" y="470"/>
                </a:cubicBezTo>
                <a:cubicBezTo>
                  <a:pt x="1315" y="471"/>
                  <a:pt x="1319" y="477"/>
                  <a:pt x="1320" y="481"/>
                </a:cubicBezTo>
                <a:cubicBezTo>
                  <a:pt x="1317" y="482"/>
                  <a:pt x="1314" y="473"/>
                  <a:pt x="1315" y="470"/>
                </a:cubicBezTo>
                <a:cubicBezTo>
                  <a:pt x="1311" y="474"/>
                  <a:pt x="1317" y="478"/>
                  <a:pt x="1317" y="485"/>
                </a:cubicBezTo>
                <a:cubicBezTo>
                  <a:pt x="1314" y="484"/>
                  <a:pt x="1311" y="474"/>
                  <a:pt x="1312" y="472"/>
                </a:cubicBezTo>
                <a:cubicBezTo>
                  <a:pt x="1311" y="472"/>
                  <a:pt x="1311" y="472"/>
                  <a:pt x="1310" y="472"/>
                </a:cubicBezTo>
                <a:cubicBezTo>
                  <a:pt x="1310" y="474"/>
                  <a:pt x="1313" y="483"/>
                  <a:pt x="1314" y="484"/>
                </a:cubicBezTo>
                <a:cubicBezTo>
                  <a:pt x="1314" y="487"/>
                  <a:pt x="1312" y="486"/>
                  <a:pt x="1311" y="483"/>
                </a:cubicBezTo>
                <a:cubicBezTo>
                  <a:pt x="1309" y="484"/>
                  <a:pt x="1310" y="486"/>
                  <a:pt x="1308" y="486"/>
                </a:cubicBezTo>
                <a:cubicBezTo>
                  <a:pt x="1305" y="483"/>
                  <a:pt x="1308" y="478"/>
                  <a:pt x="1305" y="477"/>
                </a:cubicBezTo>
                <a:cubicBezTo>
                  <a:pt x="1304" y="472"/>
                  <a:pt x="1308" y="478"/>
                  <a:pt x="1308" y="481"/>
                </a:cubicBezTo>
                <a:cubicBezTo>
                  <a:pt x="1309" y="480"/>
                  <a:pt x="1309" y="478"/>
                  <a:pt x="1309" y="476"/>
                </a:cubicBezTo>
                <a:cubicBezTo>
                  <a:pt x="1306" y="473"/>
                  <a:pt x="1304" y="475"/>
                  <a:pt x="1302" y="477"/>
                </a:cubicBezTo>
                <a:cubicBezTo>
                  <a:pt x="1303" y="478"/>
                  <a:pt x="1304" y="480"/>
                  <a:pt x="1305" y="482"/>
                </a:cubicBezTo>
                <a:cubicBezTo>
                  <a:pt x="1306" y="483"/>
                  <a:pt x="1296" y="475"/>
                  <a:pt x="1295" y="481"/>
                </a:cubicBezTo>
                <a:cubicBezTo>
                  <a:pt x="1294" y="474"/>
                  <a:pt x="1288" y="487"/>
                  <a:pt x="1283" y="480"/>
                </a:cubicBezTo>
                <a:cubicBezTo>
                  <a:pt x="1279" y="485"/>
                  <a:pt x="1271" y="485"/>
                  <a:pt x="1275" y="493"/>
                </a:cubicBezTo>
                <a:cubicBezTo>
                  <a:pt x="1273" y="494"/>
                  <a:pt x="1273" y="488"/>
                  <a:pt x="1272" y="486"/>
                </a:cubicBezTo>
                <a:cubicBezTo>
                  <a:pt x="1269" y="489"/>
                  <a:pt x="1273" y="492"/>
                  <a:pt x="1274" y="500"/>
                </a:cubicBezTo>
                <a:cubicBezTo>
                  <a:pt x="1277" y="495"/>
                  <a:pt x="1281" y="497"/>
                  <a:pt x="1289" y="496"/>
                </a:cubicBezTo>
                <a:cubicBezTo>
                  <a:pt x="1289" y="500"/>
                  <a:pt x="1283" y="500"/>
                  <a:pt x="1282" y="499"/>
                </a:cubicBezTo>
                <a:cubicBezTo>
                  <a:pt x="1280" y="500"/>
                  <a:pt x="1285" y="501"/>
                  <a:pt x="1284" y="505"/>
                </a:cubicBezTo>
                <a:cubicBezTo>
                  <a:pt x="1279" y="500"/>
                  <a:pt x="1281" y="506"/>
                  <a:pt x="1284" y="511"/>
                </a:cubicBezTo>
                <a:cubicBezTo>
                  <a:pt x="1282" y="512"/>
                  <a:pt x="1281" y="508"/>
                  <a:pt x="1279" y="505"/>
                </a:cubicBezTo>
                <a:cubicBezTo>
                  <a:pt x="1281" y="514"/>
                  <a:pt x="1279" y="510"/>
                  <a:pt x="1280" y="516"/>
                </a:cubicBezTo>
                <a:cubicBezTo>
                  <a:pt x="1278" y="518"/>
                  <a:pt x="1277" y="515"/>
                  <a:pt x="1276" y="512"/>
                </a:cubicBezTo>
                <a:cubicBezTo>
                  <a:pt x="1271" y="518"/>
                  <a:pt x="1249" y="524"/>
                  <a:pt x="1247" y="533"/>
                </a:cubicBezTo>
                <a:cubicBezTo>
                  <a:pt x="1245" y="533"/>
                  <a:pt x="1245" y="526"/>
                  <a:pt x="1243" y="524"/>
                </a:cubicBezTo>
                <a:cubicBezTo>
                  <a:pt x="1241" y="524"/>
                  <a:pt x="1245" y="529"/>
                  <a:pt x="1245" y="532"/>
                </a:cubicBezTo>
                <a:cubicBezTo>
                  <a:pt x="1232" y="530"/>
                  <a:pt x="1231" y="542"/>
                  <a:pt x="1226" y="542"/>
                </a:cubicBezTo>
                <a:cubicBezTo>
                  <a:pt x="1229" y="542"/>
                  <a:pt x="1233" y="553"/>
                  <a:pt x="1232" y="556"/>
                </a:cubicBezTo>
                <a:cubicBezTo>
                  <a:pt x="1239" y="554"/>
                  <a:pt x="1239" y="554"/>
                  <a:pt x="1245" y="553"/>
                </a:cubicBezTo>
                <a:cubicBezTo>
                  <a:pt x="1245" y="550"/>
                  <a:pt x="1243" y="550"/>
                  <a:pt x="1242" y="548"/>
                </a:cubicBezTo>
                <a:cubicBezTo>
                  <a:pt x="1242" y="554"/>
                  <a:pt x="1238" y="548"/>
                  <a:pt x="1236" y="543"/>
                </a:cubicBezTo>
                <a:cubicBezTo>
                  <a:pt x="1234" y="543"/>
                  <a:pt x="1237" y="552"/>
                  <a:pt x="1238" y="551"/>
                </a:cubicBezTo>
                <a:cubicBezTo>
                  <a:pt x="1240" y="554"/>
                  <a:pt x="1235" y="553"/>
                  <a:pt x="1234" y="554"/>
                </a:cubicBezTo>
                <a:cubicBezTo>
                  <a:pt x="1234" y="549"/>
                  <a:pt x="1232" y="547"/>
                  <a:pt x="1229" y="542"/>
                </a:cubicBezTo>
                <a:cubicBezTo>
                  <a:pt x="1233" y="542"/>
                  <a:pt x="1235" y="539"/>
                  <a:pt x="1237" y="538"/>
                </a:cubicBezTo>
                <a:cubicBezTo>
                  <a:pt x="1239" y="540"/>
                  <a:pt x="1239" y="546"/>
                  <a:pt x="1241" y="545"/>
                </a:cubicBezTo>
                <a:cubicBezTo>
                  <a:pt x="1239" y="537"/>
                  <a:pt x="1248" y="537"/>
                  <a:pt x="1255" y="535"/>
                </a:cubicBezTo>
                <a:cubicBezTo>
                  <a:pt x="1256" y="537"/>
                  <a:pt x="1252" y="536"/>
                  <a:pt x="1253" y="539"/>
                </a:cubicBezTo>
                <a:cubicBezTo>
                  <a:pt x="1256" y="543"/>
                  <a:pt x="1256" y="537"/>
                  <a:pt x="1259" y="537"/>
                </a:cubicBezTo>
                <a:cubicBezTo>
                  <a:pt x="1261" y="539"/>
                  <a:pt x="1255" y="545"/>
                  <a:pt x="1249" y="545"/>
                </a:cubicBezTo>
                <a:cubicBezTo>
                  <a:pt x="1255" y="545"/>
                  <a:pt x="1270" y="544"/>
                  <a:pt x="1265" y="538"/>
                </a:cubicBezTo>
                <a:cubicBezTo>
                  <a:pt x="1269" y="539"/>
                  <a:pt x="1266" y="544"/>
                  <a:pt x="1269" y="549"/>
                </a:cubicBezTo>
                <a:cubicBezTo>
                  <a:pt x="1268" y="544"/>
                  <a:pt x="1271" y="543"/>
                  <a:pt x="1268" y="539"/>
                </a:cubicBezTo>
                <a:cubicBezTo>
                  <a:pt x="1272" y="541"/>
                  <a:pt x="1275" y="549"/>
                  <a:pt x="1282" y="546"/>
                </a:cubicBezTo>
                <a:cubicBezTo>
                  <a:pt x="1284" y="550"/>
                  <a:pt x="1280" y="556"/>
                  <a:pt x="1281" y="549"/>
                </a:cubicBezTo>
                <a:cubicBezTo>
                  <a:pt x="1280" y="550"/>
                  <a:pt x="1279" y="551"/>
                  <a:pt x="1280" y="553"/>
                </a:cubicBezTo>
                <a:cubicBezTo>
                  <a:pt x="1281" y="556"/>
                  <a:pt x="1284" y="552"/>
                  <a:pt x="1286" y="554"/>
                </a:cubicBezTo>
                <a:cubicBezTo>
                  <a:pt x="1288" y="553"/>
                  <a:pt x="1288" y="551"/>
                  <a:pt x="1286" y="548"/>
                </a:cubicBezTo>
                <a:cubicBezTo>
                  <a:pt x="1290" y="548"/>
                  <a:pt x="1287" y="551"/>
                  <a:pt x="1290" y="553"/>
                </a:cubicBezTo>
                <a:cubicBezTo>
                  <a:pt x="1292" y="552"/>
                  <a:pt x="1292" y="550"/>
                  <a:pt x="1294" y="550"/>
                </a:cubicBezTo>
                <a:cubicBezTo>
                  <a:pt x="1292" y="548"/>
                  <a:pt x="1289" y="550"/>
                  <a:pt x="1288" y="543"/>
                </a:cubicBezTo>
                <a:cubicBezTo>
                  <a:pt x="1295" y="548"/>
                  <a:pt x="1290" y="544"/>
                  <a:pt x="1293" y="540"/>
                </a:cubicBezTo>
                <a:cubicBezTo>
                  <a:pt x="1294" y="545"/>
                  <a:pt x="1296" y="543"/>
                  <a:pt x="1297" y="547"/>
                </a:cubicBezTo>
                <a:cubicBezTo>
                  <a:pt x="1295" y="540"/>
                  <a:pt x="1301" y="546"/>
                  <a:pt x="1298" y="538"/>
                </a:cubicBezTo>
                <a:cubicBezTo>
                  <a:pt x="1304" y="541"/>
                  <a:pt x="1307" y="543"/>
                  <a:pt x="1313" y="536"/>
                </a:cubicBezTo>
                <a:cubicBezTo>
                  <a:pt x="1296" y="538"/>
                  <a:pt x="1313" y="535"/>
                  <a:pt x="1317" y="528"/>
                </a:cubicBezTo>
                <a:cubicBezTo>
                  <a:pt x="1318" y="531"/>
                  <a:pt x="1323" y="535"/>
                  <a:pt x="1321" y="537"/>
                </a:cubicBezTo>
                <a:cubicBezTo>
                  <a:pt x="1326" y="543"/>
                  <a:pt x="1328" y="537"/>
                  <a:pt x="1335" y="537"/>
                </a:cubicBezTo>
                <a:cubicBezTo>
                  <a:pt x="1334" y="534"/>
                  <a:pt x="1335" y="532"/>
                  <a:pt x="1333" y="529"/>
                </a:cubicBezTo>
                <a:cubicBezTo>
                  <a:pt x="1332" y="527"/>
                  <a:pt x="1332" y="531"/>
                  <a:pt x="1330" y="531"/>
                </a:cubicBezTo>
                <a:cubicBezTo>
                  <a:pt x="1330" y="528"/>
                  <a:pt x="1328" y="524"/>
                  <a:pt x="1331" y="523"/>
                </a:cubicBezTo>
                <a:cubicBezTo>
                  <a:pt x="1330" y="521"/>
                  <a:pt x="1328" y="521"/>
                  <a:pt x="1326" y="522"/>
                </a:cubicBezTo>
                <a:cubicBezTo>
                  <a:pt x="1327" y="519"/>
                  <a:pt x="1333" y="513"/>
                  <a:pt x="1338" y="523"/>
                </a:cubicBezTo>
                <a:cubicBezTo>
                  <a:pt x="1336" y="524"/>
                  <a:pt x="1334" y="522"/>
                  <a:pt x="1332" y="522"/>
                </a:cubicBezTo>
                <a:cubicBezTo>
                  <a:pt x="1333" y="529"/>
                  <a:pt x="1337" y="523"/>
                  <a:pt x="1339" y="526"/>
                </a:cubicBezTo>
                <a:cubicBezTo>
                  <a:pt x="1341" y="530"/>
                  <a:pt x="1337" y="534"/>
                  <a:pt x="1341" y="537"/>
                </a:cubicBezTo>
                <a:cubicBezTo>
                  <a:pt x="1340" y="529"/>
                  <a:pt x="1346" y="533"/>
                  <a:pt x="1350" y="529"/>
                </a:cubicBezTo>
                <a:cubicBezTo>
                  <a:pt x="1351" y="533"/>
                  <a:pt x="1352" y="534"/>
                  <a:pt x="1355" y="532"/>
                </a:cubicBezTo>
                <a:cubicBezTo>
                  <a:pt x="1351" y="528"/>
                  <a:pt x="1351" y="529"/>
                  <a:pt x="1356" y="527"/>
                </a:cubicBezTo>
                <a:cubicBezTo>
                  <a:pt x="1357" y="528"/>
                  <a:pt x="1357" y="530"/>
                  <a:pt x="1358" y="531"/>
                </a:cubicBezTo>
                <a:cubicBezTo>
                  <a:pt x="1366" y="523"/>
                  <a:pt x="1378" y="529"/>
                  <a:pt x="1381" y="520"/>
                </a:cubicBezTo>
                <a:cubicBezTo>
                  <a:pt x="1382" y="519"/>
                  <a:pt x="1383" y="522"/>
                  <a:pt x="1384" y="524"/>
                </a:cubicBezTo>
                <a:cubicBezTo>
                  <a:pt x="1389" y="523"/>
                  <a:pt x="1385" y="510"/>
                  <a:pt x="1391" y="520"/>
                </a:cubicBezTo>
                <a:cubicBezTo>
                  <a:pt x="1392" y="519"/>
                  <a:pt x="1391" y="517"/>
                  <a:pt x="1390" y="515"/>
                </a:cubicBezTo>
                <a:cubicBezTo>
                  <a:pt x="1392" y="515"/>
                  <a:pt x="1393" y="516"/>
                  <a:pt x="1394" y="518"/>
                </a:cubicBezTo>
                <a:cubicBezTo>
                  <a:pt x="1397" y="518"/>
                  <a:pt x="1391" y="512"/>
                  <a:pt x="1395" y="513"/>
                </a:cubicBezTo>
                <a:cubicBezTo>
                  <a:pt x="1396" y="515"/>
                  <a:pt x="1397" y="517"/>
                  <a:pt x="1398" y="519"/>
                </a:cubicBezTo>
                <a:cubicBezTo>
                  <a:pt x="1399" y="518"/>
                  <a:pt x="1399" y="515"/>
                  <a:pt x="1398" y="512"/>
                </a:cubicBezTo>
                <a:cubicBezTo>
                  <a:pt x="1403" y="522"/>
                  <a:pt x="1409" y="501"/>
                  <a:pt x="1415" y="511"/>
                </a:cubicBezTo>
                <a:cubicBezTo>
                  <a:pt x="1417" y="510"/>
                  <a:pt x="1415" y="501"/>
                  <a:pt x="1418" y="510"/>
                </a:cubicBezTo>
                <a:cubicBezTo>
                  <a:pt x="1422" y="507"/>
                  <a:pt x="1426" y="500"/>
                  <a:pt x="1429" y="508"/>
                </a:cubicBezTo>
                <a:cubicBezTo>
                  <a:pt x="1430" y="506"/>
                  <a:pt x="1429" y="504"/>
                  <a:pt x="1432" y="504"/>
                </a:cubicBezTo>
                <a:cubicBezTo>
                  <a:pt x="1433" y="508"/>
                  <a:pt x="1436" y="505"/>
                  <a:pt x="1437" y="512"/>
                </a:cubicBezTo>
                <a:cubicBezTo>
                  <a:pt x="1438" y="510"/>
                  <a:pt x="1435" y="505"/>
                  <a:pt x="1437" y="503"/>
                </a:cubicBezTo>
                <a:cubicBezTo>
                  <a:pt x="1441" y="504"/>
                  <a:pt x="1439" y="509"/>
                  <a:pt x="1439" y="511"/>
                </a:cubicBezTo>
                <a:cubicBezTo>
                  <a:pt x="1440" y="510"/>
                  <a:pt x="1447" y="509"/>
                  <a:pt x="1442" y="505"/>
                </a:cubicBezTo>
                <a:cubicBezTo>
                  <a:pt x="1440" y="500"/>
                  <a:pt x="1446" y="507"/>
                  <a:pt x="1444" y="503"/>
                </a:cubicBezTo>
                <a:cubicBezTo>
                  <a:pt x="1447" y="502"/>
                  <a:pt x="1448" y="509"/>
                  <a:pt x="1444" y="508"/>
                </a:cubicBezTo>
                <a:cubicBezTo>
                  <a:pt x="1447" y="513"/>
                  <a:pt x="1449" y="502"/>
                  <a:pt x="1450" y="509"/>
                </a:cubicBezTo>
                <a:cubicBezTo>
                  <a:pt x="1442" y="512"/>
                  <a:pt x="1436" y="514"/>
                  <a:pt x="1431" y="517"/>
                </a:cubicBezTo>
                <a:cubicBezTo>
                  <a:pt x="1431" y="515"/>
                  <a:pt x="1430" y="513"/>
                  <a:pt x="1429" y="511"/>
                </a:cubicBezTo>
                <a:cubicBezTo>
                  <a:pt x="1428" y="512"/>
                  <a:pt x="1430" y="515"/>
                  <a:pt x="1430" y="517"/>
                </a:cubicBezTo>
                <a:cubicBezTo>
                  <a:pt x="1426" y="518"/>
                  <a:pt x="1420" y="519"/>
                  <a:pt x="1413" y="523"/>
                </a:cubicBezTo>
                <a:cubicBezTo>
                  <a:pt x="1410" y="518"/>
                  <a:pt x="1422" y="517"/>
                  <a:pt x="1425" y="516"/>
                </a:cubicBezTo>
                <a:cubicBezTo>
                  <a:pt x="1420" y="513"/>
                  <a:pt x="1410" y="516"/>
                  <a:pt x="1411" y="523"/>
                </a:cubicBezTo>
                <a:cubicBezTo>
                  <a:pt x="1406" y="519"/>
                  <a:pt x="1403" y="522"/>
                  <a:pt x="1400" y="521"/>
                </a:cubicBezTo>
                <a:cubicBezTo>
                  <a:pt x="1398" y="522"/>
                  <a:pt x="1400" y="525"/>
                  <a:pt x="1401" y="524"/>
                </a:cubicBezTo>
                <a:cubicBezTo>
                  <a:pt x="1401" y="529"/>
                  <a:pt x="1397" y="524"/>
                  <a:pt x="1396" y="523"/>
                </a:cubicBezTo>
                <a:cubicBezTo>
                  <a:pt x="1395" y="526"/>
                  <a:pt x="1389" y="525"/>
                  <a:pt x="1394" y="530"/>
                </a:cubicBezTo>
                <a:cubicBezTo>
                  <a:pt x="1393" y="530"/>
                  <a:pt x="1391" y="528"/>
                  <a:pt x="1390" y="525"/>
                </a:cubicBezTo>
                <a:cubicBezTo>
                  <a:pt x="1390" y="526"/>
                  <a:pt x="1389" y="527"/>
                  <a:pt x="1387" y="527"/>
                </a:cubicBezTo>
                <a:cubicBezTo>
                  <a:pt x="1388" y="528"/>
                  <a:pt x="1389" y="529"/>
                  <a:pt x="1390" y="532"/>
                </a:cubicBezTo>
                <a:cubicBezTo>
                  <a:pt x="1388" y="531"/>
                  <a:pt x="1387" y="529"/>
                  <a:pt x="1386" y="526"/>
                </a:cubicBezTo>
                <a:cubicBezTo>
                  <a:pt x="1385" y="527"/>
                  <a:pt x="1386" y="530"/>
                  <a:pt x="1387" y="533"/>
                </a:cubicBezTo>
                <a:cubicBezTo>
                  <a:pt x="1383" y="526"/>
                  <a:pt x="1381" y="533"/>
                  <a:pt x="1377" y="531"/>
                </a:cubicBezTo>
                <a:cubicBezTo>
                  <a:pt x="1383" y="537"/>
                  <a:pt x="1372" y="535"/>
                  <a:pt x="1370" y="537"/>
                </a:cubicBezTo>
                <a:cubicBezTo>
                  <a:pt x="1370" y="537"/>
                  <a:pt x="1370" y="542"/>
                  <a:pt x="1371" y="542"/>
                </a:cubicBezTo>
                <a:cubicBezTo>
                  <a:pt x="1370" y="542"/>
                  <a:pt x="1364" y="535"/>
                  <a:pt x="1363" y="541"/>
                </a:cubicBezTo>
                <a:cubicBezTo>
                  <a:pt x="1364" y="539"/>
                  <a:pt x="1364" y="538"/>
                  <a:pt x="1363" y="536"/>
                </a:cubicBezTo>
                <a:cubicBezTo>
                  <a:pt x="1362" y="537"/>
                  <a:pt x="1362" y="540"/>
                  <a:pt x="1363" y="543"/>
                </a:cubicBezTo>
                <a:cubicBezTo>
                  <a:pt x="1361" y="543"/>
                  <a:pt x="1361" y="539"/>
                  <a:pt x="1360" y="537"/>
                </a:cubicBezTo>
                <a:cubicBezTo>
                  <a:pt x="1359" y="543"/>
                  <a:pt x="1350" y="542"/>
                  <a:pt x="1350" y="540"/>
                </a:cubicBezTo>
                <a:cubicBezTo>
                  <a:pt x="1348" y="543"/>
                  <a:pt x="1353" y="545"/>
                  <a:pt x="1353" y="549"/>
                </a:cubicBezTo>
                <a:cubicBezTo>
                  <a:pt x="1351" y="550"/>
                  <a:pt x="1349" y="545"/>
                  <a:pt x="1348" y="541"/>
                </a:cubicBezTo>
                <a:cubicBezTo>
                  <a:pt x="1348" y="542"/>
                  <a:pt x="1347" y="543"/>
                  <a:pt x="1345" y="544"/>
                </a:cubicBezTo>
                <a:cubicBezTo>
                  <a:pt x="1346" y="548"/>
                  <a:pt x="1348" y="547"/>
                  <a:pt x="1349" y="551"/>
                </a:cubicBezTo>
                <a:cubicBezTo>
                  <a:pt x="1346" y="553"/>
                  <a:pt x="1346" y="542"/>
                  <a:pt x="1342" y="545"/>
                </a:cubicBezTo>
                <a:cubicBezTo>
                  <a:pt x="1340" y="545"/>
                  <a:pt x="1344" y="549"/>
                  <a:pt x="1345" y="549"/>
                </a:cubicBezTo>
                <a:cubicBezTo>
                  <a:pt x="1345" y="551"/>
                  <a:pt x="1342" y="551"/>
                  <a:pt x="1343" y="553"/>
                </a:cubicBezTo>
                <a:cubicBezTo>
                  <a:pt x="1340" y="554"/>
                  <a:pt x="1341" y="546"/>
                  <a:pt x="1338" y="550"/>
                </a:cubicBezTo>
                <a:cubicBezTo>
                  <a:pt x="1335" y="552"/>
                  <a:pt x="1342" y="550"/>
                  <a:pt x="1340" y="554"/>
                </a:cubicBezTo>
                <a:cubicBezTo>
                  <a:pt x="1337" y="552"/>
                  <a:pt x="1334" y="550"/>
                  <a:pt x="1331" y="547"/>
                </a:cubicBezTo>
                <a:cubicBezTo>
                  <a:pt x="1331" y="548"/>
                  <a:pt x="1333" y="553"/>
                  <a:pt x="1332" y="557"/>
                </a:cubicBezTo>
                <a:cubicBezTo>
                  <a:pt x="1330" y="557"/>
                  <a:pt x="1332" y="552"/>
                  <a:pt x="1329" y="549"/>
                </a:cubicBezTo>
                <a:cubicBezTo>
                  <a:pt x="1329" y="551"/>
                  <a:pt x="1329" y="552"/>
                  <a:pt x="1329" y="554"/>
                </a:cubicBezTo>
                <a:cubicBezTo>
                  <a:pt x="1326" y="549"/>
                  <a:pt x="1325" y="554"/>
                  <a:pt x="1321" y="552"/>
                </a:cubicBezTo>
                <a:cubicBezTo>
                  <a:pt x="1319" y="553"/>
                  <a:pt x="1323" y="559"/>
                  <a:pt x="1323" y="562"/>
                </a:cubicBezTo>
                <a:cubicBezTo>
                  <a:pt x="1320" y="561"/>
                  <a:pt x="1318" y="559"/>
                  <a:pt x="1320" y="556"/>
                </a:cubicBezTo>
                <a:cubicBezTo>
                  <a:pt x="1319" y="553"/>
                  <a:pt x="1318" y="559"/>
                  <a:pt x="1315" y="556"/>
                </a:cubicBezTo>
                <a:cubicBezTo>
                  <a:pt x="1315" y="562"/>
                  <a:pt x="1319" y="560"/>
                  <a:pt x="1318" y="565"/>
                </a:cubicBezTo>
                <a:cubicBezTo>
                  <a:pt x="1315" y="563"/>
                  <a:pt x="1314" y="561"/>
                  <a:pt x="1311" y="554"/>
                </a:cubicBezTo>
                <a:cubicBezTo>
                  <a:pt x="1309" y="555"/>
                  <a:pt x="1312" y="559"/>
                  <a:pt x="1312" y="562"/>
                </a:cubicBezTo>
                <a:cubicBezTo>
                  <a:pt x="1295" y="560"/>
                  <a:pt x="1282" y="575"/>
                  <a:pt x="1263" y="579"/>
                </a:cubicBezTo>
                <a:cubicBezTo>
                  <a:pt x="1261" y="580"/>
                  <a:pt x="1264" y="584"/>
                  <a:pt x="1262" y="584"/>
                </a:cubicBezTo>
                <a:cubicBezTo>
                  <a:pt x="1268" y="586"/>
                  <a:pt x="1275" y="582"/>
                  <a:pt x="1280" y="585"/>
                </a:cubicBezTo>
                <a:cubicBezTo>
                  <a:pt x="1287" y="575"/>
                  <a:pt x="1299" y="574"/>
                  <a:pt x="1315" y="573"/>
                </a:cubicBezTo>
                <a:cubicBezTo>
                  <a:pt x="1315" y="568"/>
                  <a:pt x="1321" y="563"/>
                  <a:pt x="1325" y="569"/>
                </a:cubicBezTo>
                <a:cubicBezTo>
                  <a:pt x="1326" y="568"/>
                  <a:pt x="1324" y="565"/>
                  <a:pt x="1324" y="563"/>
                </a:cubicBezTo>
                <a:cubicBezTo>
                  <a:pt x="1328" y="569"/>
                  <a:pt x="1330" y="561"/>
                  <a:pt x="1333" y="570"/>
                </a:cubicBezTo>
                <a:cubicBezTo>
                  <a:pt x="1312" y="580"/>
                  <a:pt x="1310" y="582"/>
                  <a:pt x="1295" y="590"/>
                </a:cubicBezTo>
                <a:cubicBezTo>
                  <a:pt x="1301" y="591"/>
                  <a:pt x="1309" y="583"/>
                  <a:pt x="1314" y="593"/>
                </a:cubicBezTo>
                <a:cubicBezTo>
                  <a:pt x="1315" y="592"/>
                  <a:pt x="1313" y="589"/>
                  <a:pt x="1313" y="587"/>
                </a:cubicBezTo>
                <a:cubicBezTo>
                  <a:pt x="1319" y="596"/>
                  <a:pt x="1328" y="579"/>
                  <a:pt x="1330" y="586"/>
                </a:cubicBezTo>
                <a:cubicBezTo>
                  <a:pt x="1333" y="586"/>
                  <a:pt x="1332" y="583"/>
                  <a:pt x="1331" y="581"/>
                </a:cubicBezTo>
                <a:cubicBezTo>
                  <a:pt x="1332" y="581"/>
                  <a:pt x="1334" y="582"/>
                  <a:pt x="1335" y="584"/>
                </a:cubicBezTo>
                <a:cubicBezTo>
                  <a:pt x="1335" y="583"/>
                  <a:pt x="1335" y="581"/>
                  <a:pt x="1335" y="579"/>
                </a:cubicBezTo>
                <a:cubicBezTo>
                  <a:pt x="1336" y="579"/>
                  <a:pt x="1337" y="581"/>
                  <a:pt x="1338" y="583"/>
                </a:cubicBezTo>
                <a:cubicBezTo>
                  <a:pt x="1338" y="582"/>
                  <a:pt x="1338" y="579"/>
                  <a:pt x="1340" y="579"/>
                </a:cubicBezTo>
                <a:cubicBezTo>
                  <a:pt x="1342" y="581"/>
                  <a:pt x="1342" y="582"/>
                  <a:pt x="1342" y="585"/>
                </a:cubicBezTo>
                <a:cubicBezTo>
                  <a:pt x="1346" y="585"/>
                  <a:pt x="1341" y="579"/>
                  <a:pt x="1341" y="575"/>
                </a:cubicBezTo>
                <a:cubicBezTo>
                  <a:pt x="1343" y="576"/>
                  <a:pt x="1347" y="583"/>
                  <a:pt x="1344" y="584"/>
                </a:cubicBezTo>
                <a:cubicBezTo>
                  <a:pt x="1346" y="586"/>
                  <a:pt x="1352" y="585"/>
                  <a:pt x="1350" y="591"/>
                </a:cubicBezTo>
                <a:cubicBezTo>
                  <a:pt x="1345" y="585"/>
                  <a:pt x="1347" y="589"/>
                  <a:pt x="1345" y="593"/>
                </a:cubicBezTo>
                <a:cubicBezTo>
                  <a:pt x="1342" y="591"/>
                  <a:pt x="1342" y="588"/>
                  <a:pt x="1345" y="587"/>
                </a:cubicBezTo>
                <a:cubicBezTo>
                  <a:pt x="1340" y="585"/>
                  <a:pt x="1342" y="591"/>
                  <a:pt x="1339" y="584"/>
                </a:cubicBezTo>
                <a:cubicBezTo>
                  <a:pt x="1339" y="590"/>
                  <a:pt x="1331" y="593"/>
                  <a:pt x="1329" y="590"/>
                </a:cubicBezTo>
                <a:cubicBezTo>
                  <a:pt x="1327" y="591"/>
                  <a:pt x="1331" y="596"/>
                  <a:pt x="1332" y="597"/>
                </a:cubicBezTo>
                <a:cubicBezTo>
                  <a:pt x="1333" y="593"/>
                  <a:pt x="1334" y="594"/>
                  <a:pt x="1339" y="591"/>
                </a:cubicBezTo>
                <a:cubicBezTo>
                  <a:pt x="1340" y="592"/>
                  <a:pt x="1339" y="593"/>
                  <a:pt x="1339" y="593"/>
                </a:cubicBezTo>
                <a:cubicBezTo>
                  <a:pt x="1339" y="594"/>
                  <a:pt x="1339" y="595"/>
                  <a:pt x="1340" y="596"/>
                </a:cubicBezTo>
                <a:cubicBezTo>
                  <a:pt x="1324" y="600"/>
                  <a:pt x="1306" y="609"/>
                  <a:pt x="1299" y="613"/>
                </a:cubicBezTo>
                <a:cubicBezTo>
                  <a:pt x="1299" y="612"/>
                  <a:pt x="1300" y="611"/>
                  <a:pt x="1299" y="610"/>
                </a:cubicBezTo>
                <a:cubicBezTo>
                  <a:pt x="1295" y="609"/>
                  <a:pt x="1299" y="615"/>
                  <a:pt x="1295" y="615"/>
                </a:cubicBezTo>
                <a:cubicBezTo>
                  <a:pt x="1295" y="609"/>
                  <a:pt x="1292" y="618"/>
                  <a:pt x="1284" y="618"/>
                </a:cubicBezTo>
                <a:cubicBezTo>
                  <a:pt x="1284" y="616"/>
                  <a:pt x="1283" y="614"/>
                  <a:pt x="1282" y="612"/>
                </a:cubicBezTo>
                <a:cubicBezTo>
                  <a:pt x="1290" y="614"/>
                  <a:pt x="1290" y="608"/>
                  <a:pt x="1300" y="608"/>
                </a:cubicBezTo>
                <a:cubicBezTo>
                  <a:pt x="1295" y="603"/>
                  <a:pt x="1294" y="607"/>
                  <a:pt x="1299" y="602"/>
                </a:cubicBezTo>
                <a:cubicBezTo>
                  <a:pt x="1291" y="602"/>
                  <a:pt x="1288" y="610"/>
                  <a:pt x="1280" y="610"/>
                </a:cubicBezTo>
                <a:cubicBezTo>
                  <a:pt x="1279" y="611"/>
                  <a:pt x="1277" y="618"/>
                  <a:pt x="1280" y="618"/>
                </a:cubicBezTo>
                <a:cubicBezTo>
                  <a:pt x="1280" y="622"/>
                  <a:pt x="1274" y="621"/>
                  <a:pt x="1272" y="623"/>
                </a:cubicBezTo>
                <a:cubicBezTo>
                  <a:pt x="1271" y="620"/>
                  <a:pt x="1270" y="619"/>
                  <a:pt x="1268" y="619"/>
                </a:cubicBezTo>
                <a:cubicBezTo>
                  <a:pt x="1266" y="615"/>
                  <a:pt x="1269" y="615"/>
                  <a:pt x="1268" y="612"/>
                </a:cubicBezTo>
                <a:cubicBezTo>
                  <a:pt x="1266" y="609"/>
                  <a:pt x="1267" y="618"/>
                  <a:pt x="1264" y="614"/>
                </a:cubicBezTo>
                <a:cubicBezTo>
                  <a:pt x="1266" y="616"/>
                  <a:pt x="1267" y="621"/>
                  <a:pt x="1270" y="622"/>
                </a:cubicBezTo>
                <a:cubicBezTo>
                  <a:pt x="1260" y="631"/>
                  <a:pt x="1252" y="628"/>
                  <a:pt x="1246" y="634"/>
                </a:cubicBezTo>
                <a:cubicBezTo>
                  <a:pt x="1241" y="635"/>
                  <a:pt x="1246" y="630"/>
                  <a:pt x="1245" y="627"/>
                </a:cubicBezTo>
                <a:cubicBezTo>
                  <a:pt x="1239" y="628"/>
                  <a:pt x="1245" y="631"/>
                  <a:pt x="1242" y="635"/>
                </a:cubicBezTo>
                <a:cubicBezTo>
                  <a:pt x="1240" y="635"/>
                  <a:pt x="1238" y="638"/>
                  <a:pt x="1237" y="633"/>
                </a:cubicBezTo>
                <a:cubicBezTo>
                  <a:pt x="1240" y="640"/>
                  <a:pt x="1220" y="642"/>
                  <a:pt x="1218" y="640"/>
                </a:cubicBezTo>
                <a:cubicBezTo>
                  <a:pt x="1217" y="641"/>
                  <a:pt x="1217" y="643"/>
                  <a:pt x="1218" y="645"/>
                </a:cubicBezTo>
                <a:cubicBezTo>
                  <a:pt x="1210" y="642"/>
                  <a:pt x="1201" y="654"/>
                  <a:pt x="1193" y="655"/>
                </a:cubicBezTo>
                <a:cubicBezTo>
                  <a:pt x="1194" y="657"/>
                  <a:pt x="1195" y="656"/>
                  <a:pt x="1196" y="659"/>
                </a:cubicBezTo>
                <a:cubicBezTo>
                  <a:pt x="1219" y="649"/>
                  <a:pt x="1234" y="644"/>
                  <a:pt x="1256" y="638"/>
                </a:cubicBezTo>
                <a:cubicBezTo>
                  <a:pt x="1234" y="646"/>
                  <a:pt x="1220" y="655"/>
                  <a:pt x="1208" y="660"/>
                </a:cubicBezTo>
                <a:cubicBezTo>
                  <a:pt x="1206" y="661"/>
                  <a:pt x="1202" y="661"/>
                  <a:pt x="1203" y="660"/>
                </a:cubicBezTo>
                <a:cubicBezTo>
                  <a:pt x="1196" y="669"/>
                  <a:pt x="1179" y="660"/>
                  <a:pt x="1178" y="674"/>
                </a:cubicBezTo>
                <a:cubicBezTo>
                  <a:pt x="1174" y="671"/>
                  <a:pt x="1175" y="672"/>
                  <a:pt x="1175" y="677"/>
                </a:cubicBezTo>
                <a:cubicBezTo>
                  <a:pt x="1174" y="677"/>
                  <a:pt x="1173" y="674"/>
                  <a:pt x="1172" y="673"/>
                </a:cubicBezTo>
                <a:cubicBezTo>
                  <a:pt x="1171" y="673"/>
                  <a:pt x="1172" y="676"/>
                  <a:pt x="1173" y="677"/>
                </a:cubicBezTo>
                <a:cubicBezTo>
                  <a:pt x="1171" y="678"/>
                  <a:pt x="1170" y="673"/>
                  <a:pt x="1168" y="674"/>
                </a:cubicBezTo>
                <a:cubicBezTo>
                  <a:pt x="1172" y="677"/>
                  <a:pt x="1167" y="679"/>
                  <a:pt x="1166" y="673"/>
                </a:cubicBezTo>
                <a:cubicBezTo>
                  <a:pt x="1166" y="677"/>
                  <a:pt x="1164" y="675"/>
                  <a:pt x="1164" y="675"/>
                </a:cubicBezTo>
                <a:cubicBezTo>
                  <a:pt x="1138" y="687"/>
                  <a:pt x="1102" y="708"/>
                  <a:pt x="1062" y="719"/>
                </a:cubicBezTo>
                <a:cubicBezTo>
                  <a:pt x="1061" y="720"/>
                  <a:pt x="1062" y="722"/>
                  <a:pt x="1063" y="722"/>
                </a:cubicBezTo>
                <a:cubicBezTo>
                  <a:pt x="1051" y="724"/>
                  <a:pt x="1023" y="735"/>
                  <a:pt x="1018" y="750"/>
                </a:cubicBezTo>
                <a:cubicBezTo>
                  <a:pt x="1019" y="748"/>
                  <a:pt x="1016" y="744"/>
                  <a:pt x="1018" y="743"/>
                </a:cubicBezTo>
                <a:cubicBezTo>
                  <a:pt x="1014" y="737"/>
                  <a:pt x="1013" y="741"/>
                  <a:pt x="1009" y="743"/>
                </a:cubicBezTo>
                <a:cubicBezTo>
                  <a:pt x="1013" y="745"/>
                  <a:pt x="1010" y="753"/>
                  <a:pt x="1008" y="745"/>
                </a:cubicBezTo>
                <a:cubicBezTo>
                  <a:pt x="1006" y="747"/>
                  <a:pt x="1011" y="757"/>
                  <a:pt x="1006" y="754"/>
                </a:cubicBezTo>
                <a:cubicBezTo>
                  <a:pt x="1009" y="761"/>
                  <a:pt x="1011" y="754"/>
                  <a:pt x="1014" y="756"/>
                </a:cubicBezTo>
                <a:cubicBezTo>
                  <a:pt x="1013" y="755"/>
                  <a:pt x="1011" y="754"/>
                  <a:pt x="1009" y="752"/>
                </a:cubicBezTo>
                <a:cubicBezTo>
                  <a:pt x="1010" y="748"/>
                  <a:pt x="1018" y="752"/>
                  <a:pt x="1016" y="755"/>
                </a:cubicBezTo>
                <a:cubicBezTo>
                  <a:pt x="1035" y="746"/>
                  <a:pt x="1064" y="747"/>
                  <a:pt x="1079" y="730"/>
                </a:cubicBezTo>
                <a:cubicBezTo>
                  <a:pt x="1077" y="728"/>
                  <a:pt x="1075" y="726"/>
                  <a:pt x="1073" y="725"/>
                </a:cubicBezTo>
                <a:cubicBezTo>
                  <a:pt x="1073" y="728"/>
                  <a:pt x="1075" y="728"/>
                  <a:pt x="1076" y="728"/>
                </a:cubicBezTo>
                <a:cubicBezTo>
                  <a:pt x="1071" y="733"/>
                  <a:pt x="1061" y="734"/>
                  <a:pt x="1055" y="738"/>
                </a:cubicBezTo>
                <a:cubicBezTo>
                  <a:pt x="1055" y="731"/>
                  <a:pt x="1069" y="733"/>
                  <a:pt x="1072" y="727"/>
                </a:cubicBezTo>
                <a:cubicBezTo>
                  <a:pt x="1071" y="726"/>
                  <a:pt x="1070" y="725"/>
                  <a:pt x="1070" y="723"/>
                </a:cubicBezTo>
                <a:cubicBezTo>
                  <a:pt x="1078" y="724"/>
                  <a:pt x="1083" y="722"/>
                  <a:pt x="1088" y="722"/>
                </a:cubicBezTo>
                <a:cubicBezTo>
                  <a:pt x="1088" y="719"/>
                  <a:pt x="1086" y="719"/>
                  <a:pt x="1085" y="720"/>
                </a:cubicBezTo>
                <a:cubicBezTo>
                  <a:pt x="1102" y="713"/>
                  <a:pt x="1118" y="703"/>
                  <a:pt x="1132" y="703"/>
                </a:cubicBezTo>
                <a:cubicBezTo>
                  <a:pt x="1137" y="695"/>
                  <a:pt x="1158" y="695"/>
                  <a:pt x="1166" y="688"/>
                </a:cubicBezTo>
                <a:cubicBezTo>
                  <a:pt x="1145" y="705"/>
                  <a:pt x="1103" y="714"/>
                  <a:pt x="1081" y="728"/>
                </a:cubicBezTo>
                <a:cubicBezTo>
                  <a:pt x="1108" y="733"/>
                  <a:pt x="1127" y="707"/>
                  <a:pt x="1153" y="708"/>
                </a:cubicBezTo>
                <a:cubicBezTo>
                  <a:pt x="1145" y="704"/>
                  <a:pt x="1160" y="704"/>
                  <a:pt x="1158" y="709"/>
                </a:cubicBezTo>
                <a:cubicBezTo>
                  <a:pt x="1162" y="710"/>
                  <a:pt x="1158" y="701"/>
                  <a:pt x="1155" y="705"/>
                </a:cubicBezTo>
                <a:cubicBezTo>
                  <a:pt x="1155" y="701"/>
                  <a:pt x="1162" y="702"/>
                  <a:pt x="1165" y="700"/>
                </a:cubicBezTo>
                <a:cubicBezTo>
                  <a:pt x="1166" y="706"/>
                  <a:pt x="1161" y="701"/>
                  <a:pt x="1160" y="707"/>
                </a:cubicBezTo>
                <a:cubicBezTo>
                  <a:pt x="1176" y="703"/>
                  <a:pt x="1177" y="700"/>
                  <a:pt x="1195" y="696"/>
                </a:cubicBezTo>
                <a:cubicBezTo>
                  <a:pt x="1034" y="768"/>
                  <a:pt x="897" y="822"/>
                  <a:pt x="764" y="875"/>
                </a:cubicBezTo>
                <a:cubicBezTo>
                  <a:pt x="735" y="891"/>
                  <a:pt x="683" y="911"/>
                  <a:pt x="654" y="918"/>
                </a:cubicBezTo>
                <a:cubicBezTo>
                  <a:pt x="654" y="923"/>
                  <a:pt x="650" y="927"/>
                  <a:pt x="647" y="920"/>
                </a:cubicBezTo>
                <a:cubicBezTo>
                  <a:pt x="649" y="928"/>
                  <a:pt x="631" y="932"/>
                  <a:pt x="630" y="928"/>
                </a:cubicBezTo>
                <a:cubicBezTo>
                  <a:pt x="625" y="934"/>
                  <a:pt x="620" y="935"/>
                  <a:pt x="613" y="934"/>
                </a:cubicBezTo>
                <a:cubicBezTo>
                  <a:pt x="612" y="935"/>
                  <a:pt x="613" y="937"/>
                  <a:pt x="613" y="939"/>
                </a:cubicBezTo>
                <a:cubicBezTo>
                  <a:pt x="603" y="943"/>
                  <a:pt x="581" y="946"/>
                  <a:pt x="572" y="955"/>
                </a:cubicBezTo>
                <a:cubicBezTo>
                  <a:pt x="571" y="957"/>
                  <a:pt x="567" y="953"/>
                  <a:pt x="567" y="953"/>
                </a:cubicBezTo>
                <a:cubicBezTo>
                  <a:pt x="558" y="957"/>
                  <a:pt x="551" y="963"/>
                  <a:pt x="540" y="968"/>
                </a:cubicBezTo>
                <a:cubicBezTo>
                  <a:pt x="520" y="976"/>
                  <a:pt x="495" y="986"/>
                  <a:pt x="475" y="995"/>
                </a:cubicBezTo>
                <a:cubicBezTo>
                  <a:pt x="464" y="1000"/>
                  <a:pt x="454" y="1008"/>
                  <a:pt x="445" y="1006"/>
                </a:cubicBezTo>
                <a:cubicBezTo>
                  <a:pt x="425" y="1016"/>
                  <a:pt x="399" y="1030"/>
                  <a:pt x="382" y="1033"/>
                </a:cubicBezTo>
                <a:cubicBezTo>
                  <a:pt x="379" y="1033"/>
                  <a:pt x="383" y="1038"/>
                  <a:pt x="383" y="1040"/>
                </a:cubicBezTo>
                <a:cubicBezTo>
                  <a:pt x="338" y="1046"/>
                  <a:pt x="295" y="1081"/>
                  <a:pt x="258" y="1087"/>
                </a:cubicBezTo>
                <a:cubicBezTo>
                  <a:pt x="256" y="1093"/>
                  <a:pt x="245" y="1100"/>
                  <a:pt x="242" y="1096"/>
                </a:cubicBezTo>
                <a:cubicBezTo>
                  <a:pt x="215" y="1113"/>
                  <a:pt x="195" y="1123"/>
                  <a:pt x="168" y="1130"/>
                </a:cubicBezTo>
                <a:cubicBezTo>
                  <a:pt x="169" y="1122"/>
                  <a:pt x="164" y="1128"/>
                  <a:pt x="161" y="1122"/>
                </a:cubicBezTo>
                <a:cubicBezTo>
                  <a:pt x="169" y="1123"/>
                  <a:pt x="170" y="1119"/>
                  <a:pt x="174" y="1115"/>
                </a:cubicBezTo>
                <a:cubicBezTo>
                  <a:pt x="171" y="1110"/>
                  <a:pt x="172" y="1108"/>
                  <a:pt x="173" y="1105"/>
                </a:cubicBezTo>
                <a:cubicBezTo>
                  <a:pt x="168" y="1106"/>
                  <a:pt x="171" y="1104"/>
                  <a:pt x="165" y="1103"/>
                </a:cubicBezTo>
                <a:cubicBezTo>
                  <a:pt x="165" y="1104"/>
                  <a:pt x="165" y="1113"/>
                  <a:pt x="168" y="1110"/>
                </a:cubicBezTo>
                <a:cubicBezTo>
                  <a:pt x="166" y="1116"/>
                  <a:pt x="164" y="1110"/>
                  <a:pt x="164" y="1105"/>
                </a:cubicBezTo>
                <a:cubicBezTo>
                  <a:pt x="164" y="1108"/>
                  <a:pt x="162" y="1110"/>
                  <a:pt x="158" y="1110"/>
                </a:cubicBezTo>
                <a:cubicBezTo>
                  <a:pt x="158" y="1107"/>
                  <a:pt x="160" y="1105"/>
                  <a:pt x="162" y="1104"/>
                </a:cubicBezTo>
                <a:cubicBezTo>
                  <a:pt x="160" y="1100"/>
                  <a:pt x="156" y="1110"/>
                  <a:pt x="157" y="1102"/>
                </a:cubicBezTo>
                <a:cubicBezTo>
                  <a:pt x="154" y="1105"/>
                  <a:pt x="156" y="1105"/>
                  <a:pt x="158" y="1109"/>
                </a:cubicBezTo>
                <a:cubicBezTo>
                  <a:pt x="154" y="1108"/>
                  <a:pt x="151" y="1109"/>
                  <a:pt x="147" y="1109"/>
                </a:cubicBezTo>
                <a:cubicBezTo>
                  <a:pt x="146" y="1100"/>
                  <a:pt x="148" y="1102"/>
                  <a:pt x="145" y="1095"/>
                </a:cubicBezTo>
                <a:cubicBezTo>
                  <a:pt x="150" y="1096"/>
                  <a:pt x="152" y="1091"/>
                  <a:pt x="154" y="1088"/>
                </a:cubicBezTo>
                <a:cubicBezTo>
                  <a:pt x="157" y="1092"/>
                  <a:pt x="154" y="1092"/>
                  <a:pt x="154" y="1095"/>
                </a:cubicBezTo>
                <a:cubicBezTo>
                  <a:pt x="157" y="1092"/>
                  <a:pt x="160" y="1090"/>
                  <a:pt x="161" y="1086"/>
                </a:cubicBezTo>
                <a:cubicBezTo>
                  <a:pt x="157" y="1085"/>
                  <a:pt x="153" y="1086"/>
                  <a:pt x="151" y="1079"/>
                </a:cubicBezTo>
                <a:cubicBezTo>
                  <a:pt x="157" y="1076"/>
                  <a:pt x="156" y="1068"/>
                  <a:pt x="164" y="1065"/>
                </a:cubicBezTo>
                <a:cubicBezTo>
                  <a:pt x="163" y="1061"/>
                  <a:pt x="154" y="1061"/>
                  <a:pt x="161" y="1059"/>
                </a:cubicBezTo>
                <a:cubicBezTo>
                  <a:pt x="160" y="1056"/>
                  <a:pt x="157" y="1060"/>
                  <a:pt x="155" y="1059"/>
                </a:cubicBezTo>
                <a:cubicBezTo>
                  <a:pt x="155" y="1057"/>
                  <a:pt x="155" y="1056"/>
                  <a:pt x="157" y="1055"/>
                </a:cubicBezTo>
                <a:cubicBezTo>
                  <a:pt x="151" y="1058"/>
                  <a:pt x="140" y="1067"/>
                  <a:pt x="127" y="1069"/>
                </a:cubicBezTo>
                <a:cubicBezTo>
                  <a:pt x="126" y="1066"/>
                  <a:pt x="128" y="1065"/>
                  <a:pt x="126" y="1063"/>
                </a:cubicBezTo>
                <a:cubicBezTo>
                  <a:pt x="126" y="1068"/>
                  <a:pt x="125" y="1064"/>
                  <a:pt x="121" y="1066"/>
                </a:cubicBezTo>
                <a:cubicBezTo>
                  <a:pt x="123" y="1064"/>
                  <a:pt x="122" y="1060"/>
                  <a:pt x="125" y="1058"/>
                </a:cubicBezTo>
                <a:cubicBezTo>
                  <a:pt x="129" y="1062"/>
                  <a:pt x="127" y="1061"/>
                  <a:pt x="134" y="1063"/>
                </a:cubicBezTo>
                <a:cubicBezTo>
                  <a:pt x="131" y="1060"/>
                  <a:pt x="129" y="1056"/>
                  <a:pt x="125" y="1058"/>
                </a:cubicBezTo>
                <a:cubicBezTo>
                  <a:pt x="127" y="1051"/>
                  <a:pt x="120" y="1052"/>
                  <a:pt x="116" y="1054"/>
                </a:cubicBezTo>
                <a:cubicBezTo>
                  <a:pt x="115" y="1051"/>
                  <a:pt x="123" y="1054"/>
                  <a:pt x="119" y="1048"/>
                </a:cubicBezTo>
                <a:cubicBezTo>
                  <a:pt x="122" y="1050"/>
                  <a:pt x="124" y="1053"/>
                  <a:pt x="128" y="1050"/>
                </a:cubicBezTo>
                <a:cubicBezTo>
                  <a:pt x="129" y="1048"/>
                  <a:pt x="127" y="1048"/>
                  <a:pt x="129" y="1045"/>
                </a:cubicBezTo>
                <a:cubicBezTo>
                  <a:pt x="127" y="1046"/>
                  <a:pt x="126" y="1042"/>
                  <a:pt x="122" y="1041"/>
                </a:cubicBezTo>
                <a:cubicBezTo>
                  <a:pt x="122" y="1042"/>
                  <a:pt x="124" y="1044"/>
                  <a:pt x="122" y="1047"/>
                </a:cubicBezTo>
                <a:cubicBezTo>
                  <a:pt x="121" y="1047"/>
                  <a:pt x="121" y="1041"/>
                  <a:pt x="116" y="1044"/>
                </a:cubicBezTo>
                <a:cubicBezTo>
                  <a:pt x="121" y="1039"/>
                  <a:pt x="111" y="1028"/>
                  <a:pt x="107" y="1021"/>
                </a:cubicBezTo>
                <a:cubicBezTo>
                  <a:pt x="106" y="1021"/>
                  <a:pt x="107" y="1024"/>
                  <a:pt x="108" y="1026"/>
                </a:cubicBezTo>
                <a:cubicBezTo>
                  <a:pt x="106" y="1025"/>
                  <a:pt x="105" y="1023"/>
                  <a:pt x="103" y="1024"/>
                </a:cubicBezTo>
                <a:cubicBezTo>
                  <a:pt x="103" y="1021"/>
                  <a:pt x="109" y="1017"/>
                  <a:pt x="110" y="1018"/>
                </a:cubicBezTo>
                <a:cubicBezTo>
                  <a:pt x="107" y="1023"/>
                  <a:pt x="113" y="1023"/>
                  <a:pt x="117" y="1031"/>
                </a:cubicBezTo>
                <a:cubicBezTo>
                  <a:pt x="119" y="1030"/>
                  <a:pt x="120" y="1029"/>
                  <a:pt x="118" y="1025"/>
                </a:cubicBezTo>
                <a:cubicBezTo>
                  <a:pt x="117" y="1024"/>
                  <a:pt x="115" y="1028"/>
                  <a:pt x="113" y="1024"/>
                </a:cubicBezTo>
                <a:cubicBezTo>
                  <a:pt x="113" y="1021"/>
                  <a:pt x="115" y="1023"/>
                  <a:pt x="116" y="1023"/>
                </a:cubicBezTo>
                <a:cubicBezTo>
                  <a:pt x="115" y="1019"/>
                  <a:pt x="114" y="1020"/>
                  <a:pt x="112" y="1021"/>
                </a:cubicBezTo>
                <a:cubicBezTo>
                  <a:pt x="111" y="1018"/>
                  <a:pt x="111" y="1016"/>
                  <a:pt x="113" y="1015"/>
                </a:cubicBezTo>
                <a:cubicBezTo>
                  <a:pt x="113" y="1014"/>
                  <a:pt x="108" y="1012"/>
                  <a:pt x="109" y="1015"/>
                </a:cubicBezTo>
                <a:cubicBezTo>
                  <a:pt x="106" y="1012"/>
                  <a:pt x="104" y="1011"/>
                  <a:pt x="102" y="1006"/>
                </a:cubicBezTo>
                <a:cubicBezTo>
                  <a:pt x="104" y="1004"/>
                  <a:pt x="105" y="1008"/>
                  <a:pt x="107" y="1007"/>
                </a:cubicBezTo>
                <a:cubicBezTo>
                  <a:pt x="108" y="1003"/>
                  <a:pt x="107" y="999"/>
                  <a:pt x="104" y="995"/>
                </a:cubicBezTo>
                <a:cubicBezTo>
                  <a:pt x="106" y="994"/>
                  <a:pt x="108" y="994"/>
                  <a:pt x="109" y="993"/>
                </a:cubicBezTo>
                <a:cubicBezTo>
                  <a:pt x="107" y="988"/>
                  <a:pt x="109" y="987"/>
                  <a:pt x="107" y="982"/>
                </a:cubicBezTo>
                <a:cubicBezTo>
                  <a:pt x="111" y="981"/>
                  <a:pt x="117" y="980"/>
                  <a:pt x="119" y="976"/>
                </a:cubicBezTo>
                <a:cubicBezTo>
                  <a:pt x="114" y="975"/>
                  <a:pt x="111" y="975"/>
                  <a:pt x="109" y="972"/>
                </a:cubicBezTo>
                <a:cubicBezTo>
                  <a:pt x="103" y="979"/>
                  <a:pt x="99" y="974"/>
                  <a:pt x="97" y="976"/>
                </a:cubicBezTo>
                <a:cubicBezTo>
                  <a:pt x="94" y="964"/>
                  <a:pt x="93" y="963"/>
                  <a:pt x="95" y="955"/>
                </a:cubicBezTo>
                <a:cubicBezTo>
                  <a:pt x="96" y="954"/>
                  <a:pt x="96" y="956"/>
                  <a:pt x="97" y="957"/>
                </a:cubicBezTo>
                <a:cubicBezTo>
                  <a:pt x="96" y="953"/>
                  <a:pt x="98" y="952"/>
                  <a:pt x="94" y="947"/>
                </a:cubicBezTo>
                <a:cubicBezTo>
                  <a:pt x="91" y="947"/>
                  <a:pt x="98" y="955"/>
                  <a:pt x="93" y="954"/>
                </a:cubicBezTo>
                <a:cubicBezTo>
                  <a:pt x="93" y="950"/>
                  <a:pt x="92" y="945"/>
                  <a:pt x="89" y="942"/>
                </a:cubicBezTo>
                <a:cubicBezTo>
                  <a:pt x="88" y="937"/>
                  <a:pt x="92" y="940"/>
                  <a:pt x="92" y="944"/>
                </a:cubicBezTo>
                <a:cubicBezTo>
                  <a:pt x="96" y="944"/>
                  <a:pt x="93" y="939"/>
                  <a:pt x="97" y="939"/>
                </a:cubicBezTo>
                <a:cubicBezTo>
                  <a:pt x="94" y="934"/>
                  <a:pt x="94" y="944"/>
                  <a:pt x="92" y="939"/>
                </a:cubicBezTo>
                <a:cubicBezTo>
                  <a:pt x="89" y="934"/>
                  <a:pt x="94" y="935"/>
                  <a:pt x="96" y="936"/>
                </a:cubicBezTo>
                <a:cubicBezTo>
                  <a:pt x="92" y="933"/>
                  <a:pt x="95" y="934"/>
                  <a:pt x="95" y="931"/>
                </a:cubicBezTo>
                <a:cubicBezTo>
                  <a:pt x="93" y="930"/>
                  <a:pt x="84" y="932"/>
                  <a:pt x="81" y="935"/>
                </a:cubicBezTo>
                <a:cubicBezTo>
                  <a:pt x="79" y="930"/>
                  <a:pt x="78" y="931"/>
                  <a:pt x="74" y="927"/>
                </a:cubicBezTo>
                <a:cubicBezTo>
                  <a:pt x="79" y="926"/>
                  <a:pt x="69" y="910"/>
                  <a:pt x="65" y="906"/>
                </a:cubicBezTo>
                <a:cubicBezTo>
                  <a:pt x="67" y="908"/>
                  <a:pt x="68" y="909"/>
                  <a:pt x="70" y="910"/>
                </a:cubicBezTo>
                <a:cubicBezTo>
                  <a:pt x="71" y="906"/>
                  <a:pt x="65" y="893"/>
                  <a:pt x="63" y="901"/>
                </a:cubicBezTo>
                <a:cubicBezTo>
                  <a:pt x="64" y="896"/>
                  <a:pt x="59" y="898"/>
                  <a:pt x="60" y="892"/>
                </a:cubicBezTo>
                <a:cubicBezTo>
                  <a:pt x="61" y="891"/>
                  <a:pt x="62" y="896"/>
                  <a:pt x="63" y="895"/>
                </a:cubicBezTo>
                <a:cubicBezTo>
                  <a:pt x="64" y="886"/>
                  <a:pt x="57" y="877"/>
                  <a:pt x="56" y="863"/>
                </a:cubicBezTo>
                <a:cubicBezTo>
                  <a:pt x="59" y="860"/>
                  <a:pt x="60" y="862"/>
                  <a:pt x="63" y="859"/>
                </a:cubicBezTo>
                <a:cubicBezTo>
                  <a:pt x="62" y="857"/>
                  <a:pt x="61" y="855"/>
                  <a:pt x="61" y="853"/>
                </a:cubicBezTo>
                <a:cubicBezTo>
                  <a:pt x="57" y="850"/>
                  <a:pt x="56" y="854"/>
                  <a:pt x="53" y="852"/>
                </a:cubicBezTo>
                <a:cubicBezTo>
                  <a:pt x="54" y="849"/>
                  <a:pt x="60" y="844"/>
                  <a:pt x="53" y="840"/>
                </a:cubicBezTo>
                <a:cubicBezTo>
                  <a:pt x="58" y="835"/>
                  <a:pt x="42" y="814"/>
                  <a:pt x="40" y="801"/>
                </a:cubicBezTo>
                <a:cubicBezTo>
                  <a:pt x="35" y="799"/>
                  <a:pt x="33" y="799"/>
                  <a:pt x="29" y="797"/>
                </a:cubicBezTo>
                <a:cubicBezTo>
                  <a:pt x="31" y="794"/>
                  <a:pt x="33" y="788"/>
                  <a:pt x="36" y="789"/>
                </a:cubicBezTo>
                <a:cubicBezTo>
                  <a:pt x="37" y="780"/>
                  <a:pt x="34" y="769"/>
                  <a:pt x="29" y="763"/>
                </a:cubicBezTo>
                <a:cubicBezTo>
                  <a:pt x="33" y="760"/>
                  <a:pt x="32" y="762"/>
                  <a:pt x="35" y="759"/>
                </a:cubicBezTo>
                <a:cubicBezTo>
                  <a:pt x="31" y="758"/>
                  <a:pt x="28" y="755"/>
                  <a:pt x="23" y="755"/>
                </a:cubicBezTo>
                <a:cubicBezTo>
                  <a:pt x="25" y="753"/>
                  <a:pt x="26" y="750"/>
                  <a:pt x="23" y="744"/>
                </a:cubicBezTo>
                <a:cubicBezTo>
                  <a:pt x="27" y="741"/>
                  <a:pt x="24" y="737"/>
                  <a:pt x="29" y="733"/>
                </a:cubicBezTo>
                <a:cubicBezTo>
                  <a:pt x="25" y="730"/>
                  <a:pt x="26" y="730"/>
                  <a:pt x="28" y="727"/>
                </a:cubicBezTo>
                <a:cubicBezTo>
                  <a:pt x="25" y="724"/>
                  <a:pt x="22" y="725"/>
                  <a:pt x="21" y="728"/>
                </a:cubicBezTo>
                <a:cubicBezTo>
                  <a:pt x="17" y="725"/>
                  <a:pt x="16" y="716"/>
                  <a:pt x="13" y="722"/>
                </a:cubicBezTo>
                <a:cubicBezTo>
                  <a:pt x="10" y="718"/>
                  <a:pt x="13" y="717"/>
                  <a:pt x="11" y="713"/>
                </a:cubicBezTo>
                <a:cubicBezTo>
                  <a:pt x="18" y="709"/>
                  <a:pt x="26" y="708"/>
                  <a:pt x="28" y="697"/>
                </a:cubicBezTo>
                <a:cubicBezTo>
                  <a:pt x="22" y="695"/>
                  <a:pt x="28" y="695"/>
                  <a:pt x="24" y="685"/>
                </a:cubicBezTo>
                <a:cubicBezTo>
                  <a:pt x="29" y="689"/>
                  <a:pt x="24" y="684"/>
                  <a:pt x="23" y="678"/>
                </a:cubicBezTo>
                <a:cubicBezTo>
                  <a:pt x="26" y="680"/>
                  <a:pt x="25" y="672"/>
                  <a:pt x="31" y="672"/>
                </a:cubicBezTo>
                <a:cubicBezTo>
                  <a:pt x="28" y="669"/>
                  <a:pt x="15" y="673"/>
                  <a:pt x="14" y="675"/>
                </a:cubicBezTo>
                <a:cubicBezTo>
                  <a:pt x="12" y="676"/>
                  <a:pt x="10" y="668"/>
                  <a:pt x="14" y="670"/>
                </a:cubicBezTo>
                <a:cubicBezTo>
                  <a:pt x="12" y="667"/>
                  <a:pt x="8" y="671"/>
                  <a:pt x="6" y="671"/>
                </a:cubicBezTo>
                <a:cubicBezTo>
                  <a:pt x="12" y="660"/>
                  <a:pt x="30" y="657"/>
                  <a:pt x="41" y="645"/>
                </a:cubicBezTo>
                <a:cubicBezTo>
                  <a:pt x="37" y="643"/>
                  <a:pt x="30" y="648"/>
                  <a:pt x="26" y="649"/>
                </a:cubicBezTo>
                <a:cubicBezTo>
                  <a:pt x="25" y="648"/>
                  <a:pt x="26" y="647"/>
                  <a:pt x="26" y="646"/>
                </a:cubicBezTo>
                <a:cubicBezTo>
                  <a:pt x="20" y="647"/>
                  <a:pt x="12" y="652"/>
                  <a:pt x="7" y="650"/>
                </a:cubicBezTo>
                <a:cubicBezTo>
                  <a:pt x="4" y="645"/>
                  <a:pt x="12" y="647"/>
                  <a:pt x="14" y="644"/>
                </a:cubicBezTo>
                <a:cubicBezTo>
                  <a:pt x="13" y="638"/>
                  <a:pt x="13" y="645"/>
                  <a:pt x="10" y="643"/>
                </a:cubicBezTo>
                <a:cubicBezTo>
                  <a:pt x="25" y="633"/>
                  <a:pt x="43" y="624"/>
                  <a:pt x="58" y="611"/>
                </a:cubicBezTo>
                <a:cubicBezTo>
                  <a:pt x="125" y="562"/>
                  <a:pt x="214" y="519"/>
                  <a:pt x="294" y="479"/>
                </a:cubicBezTo>
                <a:cubicBezTo>
                  <a:pt x="293" y="475"/>
                  <a:pt x="292" y="475"/>
                  <a:pt x="291" y="473"/>
                </a:cubicBezTo>
                <a:cubicBezTo>
                  <a:pt x="273" y="486"/>
                  <a:pt x="248" y="497"/>
                  <a:pt x="226" y="504"/>
                </a:cubicBezTo>
                <a:cubicBezTo>
                  <a:pt x="225" y="504"/>
                  <a:pt x="226" y="506"/>
                  <a:pt x="226" y="507"/>
                </a:cubicBezTo>
                <a:cubicBezTo>
                  <a:pt x="218" y="505"/>
                  <a:pt x="213" y="514"/>
                  <a:pt x="208" y="517"/>
                </a:cubicBezTo>
                <a:cubicBezTo>
                  <a:pt x="191" y="529"/>
                  <a:pt x="168" y="534"/>
                  <a:pt x="148" y="546"/>
                </a:cubicBezTo>
                <a:cubicBezTo>
                  <a:pt x="117" y="565"/>
                  <a:pt x="84" y="585"/>
                  <a:pt x="53" y="602"/>
                </a:cubicBezTo>
                <a:cubicBezTo>
                  <a:pt x="40" y="610"/>
                  <a:pt x="26" y="616"/>
                  <a:pt x="8" y="623"/>
                </a:cubicBezTo>
                <a:cubicBezTo>
                  <a:pt x="7" y="621"/>
                  <a:pt x="17" y="618"/>
                  <a:pt x="15" y="612"/>
                </a:cubicBezTo>
                <a:cubicBezTo>
                  <a:pt x="12" y="605"/>
                  <a:pt x="8" y="620"/>
                  <a:pt x="4" y="611"/>
                </a:cubicBezTo>
                <a:cubicBezTo>
                  <a:pt x="11" y="609"/>
                  <a:pt x="16" y="605"/>
                  <a:pt x="22" y="602"/>
                </a:cubicBezTo>
                <a:cubicBezTo>
                  <a:pt x="14" y="593"/>
                  <a:pt x="10" y="604"/>
                  <a:pt x="2" y="605"/>
                </a:cubicBezTo>
                <a:cubicBezTo>
                  <a:pt x="0" y="600"/>
                  <a:pt x="10" y="597"/>
                  <a:pt x="8" y="601"/>
                </a:cubicBezTo>
                <a:cubicBezTo>
                  <a:pt x="44" y="572"/>
                  <a:pt x="99" y="528"/>
                  <a:pt x="153" y="511"/>
                </a:cubicBezTo>
                <a:cubicBezTo>
                  <a:pt x="153" y="510"/>
                  <a:pt x="154" y="509"/>
                  <a:pt x="155" y="508"/>
                </a:cubicBezTo>
                <a:cubicBezTo>
                  <a:pt x="154" y="506"/>
                  <a:pt x="152" y="508"/>
                  <a:pt x="151" y="508"/>
                </a:cubicBezTo>
                <a:cubicBezTo>
                  <a:pt x="159" y="503"/>
                  <a:pt x="190" y="498"/>
                  <a:pt x="188" y="489"/>
                </a:cubicBezTo>
                <a:cubicBezTo>
                  <a:pt x="206" y="485"/>
                  <a:pt x="227" y="472"/>
                  <a:pt x="245" y="465"/>
                </a:cubicBezTo>
                <a:cubicBezTo>
                  <a:pt x="246" y="465"/>
                  <a:pt x="245" y="462"/>
                  <a:pt x="244" y="462"/>
                </a:cubicBezTo>
                <a:cubicBezTo>
                  <a:pt x="244" y="459"/>
                  <a:pt x="250" y="464"/>
                  <a:pt x="253" y="463"/>
                </a:cubicBezTo>
                <a:cubicBezTo>
                  <a:pt x="253" y="451"/>
                  <a:pt x="264" y="458"/>
                  <a:pt x="266" y="450"/>
                </a:cubicBezTo>
                <a:cubicBezTo>
                  <a:pt x="269" y="449"/>
                  <a:pt x="271" y="451"/>
                  <a:pt x="272" y="454"/>
                </a:cubicBezTo>
                <a:cubicBezTo>
                  <a:pt x="272" y="449"/>
                  <a:pt x="279" y="449"/>
                  <a:pt x="278" y="444"/>
                </a:cubicBezTo>
                <a:cubicBezTo>
                  <a:pt x="290" y="443"/>
                  <a:pt x="306" y="429"/>
                  <a:pt x="316" y="434"/>
                </a:cubicBezTo>
                <a:cubicBezTo>
                  <a:pt x="322" y="434"/>
                  <a:pt x="318" y="421"/>
                  <a:pt x="324" y="425"/>
                </a:cubicBezTo>
                <a:cubicBezTo>
                  <a:pt x="321" y="427"/>
                  <a:pt x="326" y="433"/>
                  <a:pt x="321" y="434"/>
                </a:cubicBezTo>
                <a:cubicBezTo>
                  <a:pt x="324" y="437"/>
                  <a:pt x="328" y="432"/>
                  <a:pt x="325" y="428"/>
                </a:cubicBezTo>
                <a:cubicBezTo>
                  <a:pt x="329" y="424"/>
                  <a:pt x="331" y="426"/>
                  <a:pt x="333" y="420"/>
                </a:cubicBezTo>
                <a:cubicBezTo>
                  <a:pt x="334" y="422"/>
                  <a:pt x="333" y="423"/>
                  <a:pt x="333" y="425"/>
                </a:cubicBezTo>
                <a:cubicBezTo>
                  <a:pt x="339" y="424"/>
                  <a:pt x="338" y="420"/>
                  <a:pt x="337" y="415"/>
                </a:cubicBezTo>
                <a:cubicBezTo>
                  <a:pt x="342" y="413"/>
                  <a:pt x="337" y="418"/>
                  <a:pt x="339" y="421"/>
                </a:cubicBezTo>
                <a:cubicBezTo>
                  <a:pt x="341" y="421"/>
                  <a:pt x="341" y="419"/>
                  <a:pt x="340" y="419"/>
                </a:cubicBezTo>
                <a:cubicBezTo>
                  <a:pt x="343" y="414"/>
                  <a:pt x="348" y="419"/>
                  <a:pt x="351" y="417"/>
                </a:cubicBezTo>
                <a:cubicBezTo>
                  <a:pt x="355" y="415"/>
                  <a:pt x="347" y="411"/>
                  <a:pt x="350" y="411"/>
                </a:cubicBezTo>
                <a:cubicBezTo>
                  <a:pt x="357" y="415"/>
                  <a:pt x="360" y="400"/>
                  <a:pt x="370" y="409"/>
                </a:cubicBezTo>
                <a:cubicBezTo>
                  <a:pt x="372" y="402"/>
                  <a:pt x="388" y="406"/>
                  <a:pt x="383" y="397"/>
                </a:cubicBezTo>
                <a:cubicBezTo>
                  <a:pt x="388" y="397"/>
                  <a:pt x="395" y="388"/>
                  <a:pt x="401" y="396"/>
                </a:cubicBezTo>
                <a:cubicBezTo>
                  <a:pt x="403" y="391"/>
                  <a:pt x="409" y="389"/>
                  <a:pt x="411" y="384"/>
                </a:cubicBezTo>
                <a:cubicBezTo>
                  <a:pt x="412" y="384"/>
                  <a:pt x="413" y="387"/>
                  <a:pt x="414" y="388"/>
                </a:cubicBezTo>
                <a:cubicBezTo>
                  <a:pt x="416" y="387"/>
                  <a:pt x="419" y="385"/>
                  <a:pt x="416" y="379"/>
                </a:cubicBezTo>
                <a:cubicBezTo>
                  <a:pt x="419" y="379"/>
                  <a:pt x="420" y="383"/>
                  <a:pt x="423" y="384"/>
                </a:cubicBezTo>
                <a:cubicBezTo>
                  <a:pt x="425" y="380"/>
                  <a:pt x="427" y="378"/>
                  <a:pt x="428" y="374"/>
                </a:cubicBezTo>
                <a:cubicBezTo>
                  <a:pt x="439" y="379"/>
                  <a:pt x="452" y="368"/>
                  <a:pt x="454" y="363"/>
                </a:cubicBezTo>
                <a:cubicBezTo>
                  <a:pt x="463" y="364"/>
                  <a:pt x="466" y="366"/>
                  <a:pt x="471" y="358"/>
                </a:cubicBezTo>
                <a:cubicBezTo>
                  <a:pt x="479" y="362"/>
                  <a:pt x="486" y="350"/>
                  <a:pt x="493" y="359"/>
                </a:cubicBezTo>
                <a:cubicBezTo>
                  <a:pt x="496" y="355"/>
                  <a:pt x="489" y="358"/>
                  <a:pt x="489" y="352"/>
                </a:cubicBezTo>
                <a:cubicBezTo>
                  <a:pt x="496" y="351"/>
                  <a:pt x="507" y="352"/>
                  <a:pt x="512" y="343"/>
                </a:cubicBezTo>
                <a:cubicBezTo>
                  <a:pt x="520" y="350"/>
                  <a:pt x="525" y="337"/>
                  <a:pt x="535" y="336"/>
                </a:cubicBezTo>
                <a:cubicBezTo>
                  <a:pt x="535" y="338"/>
                  <a:pt x="535" y="339"/>
                  <a:pt x="536" y="339"/>
                </a:cubicBezTo>
                <a:cubicBezTo>
                  <a:pt x="537" y="341"/>
                  <a:pt x="533" y="341"/>
                  <a:pt x="534" y="343"/>
                </a:cubicBezTo>
                <a:cubicBezTo>
                  <a:pt x="535" y="347"/>
                  <a:pt x="539" y="342"/>
                  <a:pt x="542" y="342"/>
                </a:cubicBezTo>
                <a:cubicBezTo>
                  <a:pt x="538" y="337"/>
                  <a:pt x="540" y="341"/>
                  <a:pt x="539" y="335"/>
                </a:cubicBezTo>
                <a:cubicBezTo>
                  <a:pt x="547" y="338"/>
                  <a:pt x="544" y="329"/>
                  <a:pt x="548" y="327"/>
                </a:cubicBezTo>
                <a:cubicBezTo>
                  <a:pt x="550" y="330"/>
                  <a:pt x="547" y="330"/>
                  <a:pt x="547" y="332"/>
                </a:cubicBezTo>
                <a:cubicBezTo>
                  <a:pt x="548" y="335"/>
                  <a:pt x="550" y="335"/>
                  <a:pt x="552" y="334"/>
                </a:cubicBezTo>
                <a:cubicBezTo>
                  <a:pt x="549" y="330"/>
                  <a:pt x="557" y="327"/>
                  <a:pt x="552" y="327"/>
                </a:cubicBezTo>
                <a:cubicBezTo>
                  <a:pt x="559" y="321"/>
                  <a:pt x="570" y="320"/>
                  <a:pt x="573" y="315"/>
                </a:cubicBezTo>
                <a:cubicBezTo>
                  <a:pt x="573" y="316"/>
                  <a:pt x="571" y="317"/>
                  <a:pt x="572" y="318"/>
                </a:cubicBezTo>
                <a:cubicBezTo>
                  <a:pt x="572" y="320"/>
                  <a:pt x="573" y="320"/>
                  <a:pt x="574" y="321"/>
                </a:cubicBezTo>
                <a:cubicBezTo>
                  <a:pt x="594" y="309"/>
                  <a:pt x="620" y="301"/>
                  <a:pt x="641" y="291"/>
                </a:cubicBezTo>
                <a:cubicBezTo>
                  <a:pt x="642" y="295"/>
                  <a:pt x="643" y="299"/>
                  <a:pt x="646" y="296"/>
                </a:cubicBezTo>
                <a:cubicBezTo>
                  <a:pt x="645" y="293"/>
                  <a:pt x="644" y="293"/>
                  <a:pt x="644" y="295"/>
                </a:cubicBezTo>
                <a:cubicBezTo>
                  <a:pt x="646" y="281"/>
                  <a:pt x="681" y="284"/>
                  <a:pt x="684" y="268"/>
                </a:cubicBezTo>
                <a:cubicBezTo>
                  <a:pt x="687" y="270"/>
                  <a:pt x="689" y="267"/>
                  <a:pt x="691" y="265"/>
                </a:cubicBezTo>
                <a:cubicBezTo>
                  <a:pt x="692" y="267"/>
                  <a:pt x="692" y="268"/>
                  <a:pt x="693" y="270"/>
                </a:cubicBezTo>
                <a:cubicBezTo>
                  <a:pt x="705" y="258"/>
                  <a:pt x="723" y="267"/>
                  <a:pt x="730" y="249"/>
                </a:cubicBezTo>
                <a:cubicBezTo>
                  <a:pt x="732" y="248"/>
                  <a:pt x="735" y="247"/>
                  <a:pt x="737" y="246"/>
                </a:cubicBezTo>
                <a:cubicBezTo>
                  <a:pt x="736" y="249"/>
                  <a:pt x="730" y="249"/>
                  <a:pt x="739" y="252"/>
                </a:cubicBezTo>
                <a:cubicBezTo>
                  <a:pt x="735" y="253"/>
                  <a:pt x="728" y="254"/>
                  <a:pt x="726" y="262"/>
                </a:cubicBezTo>
                <a:cubicBezTo>
                  <a:pt x="730" y="263"/>
                  <a:pt x="745" y="252"/>
                  <a:pt x="752" y="252"/>
                </a:cubicBezTo>
                <a:cubicBezTo>
                  <a:pt x="752" y="243"/>
                  <a:pt x="746" y="254"/>
                  <a:pt x="744" y="247"/>
                </a:cubicBezTo>
                <a:cubicBezTo>
                  <a:pt x="753" y="247"/>
                  <a:pt x="745" y="237"/>
                  <a:pt x="753" y="237"/>
                </a:cubicBezTo>
                <a:cubicBezTo>
                  <a:pt x="751" y="240"/>
                  <a:pt x="754" y="242"/>
                  <a:pt x="753" y="245"/>
                </a:cubicBezTo>
                <a:cubicBezTo>
                  <a:pt x="760" y="244"/>
                  <a:pt x="759" y="238"/>
                  <a:pt x="766" y="237"/>
                </a:cubicBezTo>
                <a:cubicBezTo>
                  <a:pt x="766" y="239"/>
                  <a:pt x="766" y="239"/>
                  <a:pt x="766" y="241"/>
                </a:cubicBezTo>
                <a:cubicBezTo>
                  <a:pt x="769" y="240"/>
                  <a:pt x="771" y="239"/>
                  <a:pt x="774" y="238"/>
                </a:cubicBezTo>
                <a:cubicBezTo>
                  <a:pt x="776" y="237"/>
                  <a:pt x="771" y="235"/>
                  <a:pt x="771" y="231"/>
                </a:cubicBezTo>
                <a:cubicBezTo>
                  <a:pt x="772" y="230"/>
                  <a:pt x="774" y="230"/>
                  <a:pt x="775" y="229"/>
                </a:cubicBezTo>
                <a:cubicBezTo>
                  <a:pt x="776" y="232"/>
                  <a:pt x="777" y="235"/>
                  <a:pt x="778" y="238"/>
                </a:cubicBezTo>
                <a:cubicBezTo>
                  <a:pt x="797" y="227"/>
                  <a:pt x="825" y="211"/>
                  <a:pt x="853" y="200"/>
                </a:cubicBezTo>
                <a:cubicBezTo>
                  <a:pt x="864" y="197"/>
                  <a:pt x="876" y="191"/>
                  <a:pt x="885" y="191"/>
                </a:cubicBezTo>
                <a:cubicBezTo>
                  <a:pt x="881" y="191"/>
                  <a:pt x="884" y="199"/>
                  <a:pt x="889" y="193"/>
                </a:cubicBezTo>
                <a:cubicBezTo>
                  <a:pt x="892" y="196"/>
                  <a:pt x="890" y="196"/>
                  <a:pt x="893" y="200"/>
                </a:cubicBezTo>
                <a:cubicBezTo>
                  <a:pt x="880" y="209"/>
                  <a:pt x="853" y="212"/>
                  <a:pt x="846" y="223"/>
                </a:cubicBezTo>
                <a:cubicBezTo>
                  <a:pt x="845" y="222"/>
                  <a:pt x="845" y="220"/>
                  <a:pt x="844" y="219"/>
                </a:cubicBezTo>
                <a:cubicBezTo>
                  <a:pt x="841" y="226"/>
                  <a:pt x="830" y="220"/>
                  <a:pt x="831" y="230"/>
                </a:cubicBezTo>
                <a:cubicBezTo>
                  <a:pt x="815" y="229"/>
                  <a:pt x="808" y="234"/>
                  <a:pt x="796" y="244"/>
                </a:cubicBezTo>
                <a:cubicBezTo>
                  <a:pt x="795" y="244"/>
                  <a:pt x="795" y="243"/>
                  <a:pt x="795" y="242"/>
                </a:cubicBezTo>
                <a:cubicBezTo>
                  <a:pt x="777" y="245"/>
                  <a:pt x="760" y="260"/>
                  <a:pt x="740" y="268"/>
                </a:cubicBezTo>
                <a:cubicBezTo>
                  <a:pt x="742" y="268"/>
                  <a:pt x="735" y="270"/>
                  <a:pt x="734" y="271"/>
                </a:cubicBezTo>
                <a:cubicBezTo>
                  <a:pt x="718" y="279"/>
                  <a:pt x="696" y="282"/>
                  <a:pt x="681" y="289"/>
                </a:cubicBezTo>
                <a:cubicBezTo>
                  <a:pt x="673" y="292"/>
                  <a:pt x="668" y="300"/>
                  <a:pt x="660" y="298"/>
                </a:cubicBezTo>
                <a:cubicBezTo>
                  <a:pt x="654" y="305"/>
                  <a:pt x="645" y="304"/>
                  <a:pt x="637" y="312"/>
                </a:cubicBezTo>
                <a:close/>
                <a:moveTo>
                  <a:pt x="1800" y="91"/>
                </a:moveTo>
                <a:cubicBezTo>
                  <a:pt x="1799" y="91"/>
                  <a:pt x="1799" y="93"/>
                  <a:pt x="1799" y="93"/>
                </a:cubicBezTo>
                <a:cubicBezTo>
                  <a:pt x="1794" y="94"/>
                  <a:pt x="1790" y="91"/>
                  <a:pt x="1788" y="95"/>
                </a:cubicBezTo>
                <a:cubicBezTo>
                  <a:pt x="1794" y="98"/>
                  <a:pt x="1798" y="97"/>
                  <a:pt x="1801" y="91"/>
                </a:cubicBezTo>
                <a:cubicBezTo>
                  <a:pt x="1804" y="92"/>
                  <a:pt x="1801" y="95"/>
                  <a:pt x="1804" y="95"/>
                </a:cubicBezTo>
                <a:cubicBezTo>
                  <a:pt x="1803" y="92"/>
                  <a:pt x="1807" y="93"/>
                  <a:pt x="1806" y="91"/>
                </a:cubicBezTo>
                <a:cubicBezTo>
                  <a:pt x="1803" y="91"/>
                  <a:pt x="1800" y="90"/>
                  <a:pt x="1799" y="86"/>
                </a:cubicBezTo>
                <a:cubicBezTo>
                  <a:pt x="1796" y="87"/>
                  <a:pt x="1797" y="91"/>
                  <a:pt x="1796" y="92"/>
                </a:cubicBezTo>
                <a:cubicBezTo>
                  <a:pt x="1799" y="93"/>
                  <a:pt x="1798" y="87"/>
                  <a:pt x="1800" y="91"/>
                </a:cubicBezTo>
                <a:close/>
                <a:moveTo>
                  <a:pt x="1267" y="551"/>
                </a:moveTo>
                <a:cubicBezTo>
                  <a:pt x="1266" y="548"/>
                  <a:pt x="1265" y="546"/>
                  <a:pt x="1264" y="543"/>
                </a:cubicBezTo>
                <a:cubicBezTo>
                  <a:pt x="1258" y="543"/>
                  <a:pt x="1264" y="554"/>
                  <a:pt x="1267" y="551"/>
                </a:cubicBezTo>
                <a:close/>
                <a:moveTo>
                  <a:pt x="1272" y="609"/>
                </a:moveTo>
                <a:cubicBezTo>
                  <a:pt x="1273" y="614"/>
                  <a:pt x="1273" y="620"/>
                  <a:pt x="1278" y="619"/>
                </a:cubicBezTo>
                <a:cubicBezTo>
                  <a:pt x="1274" y="615"/>
                  <a:pt x="1281" y="612"/>
                  <a:pt x="1276" y="610"/>
                </a:cubicBezTo>
                <a:cubicBezTo>
                  <a:pt x="1276" y="611"/>
                  <a:pt x="1275" y="617"/>
                  <a:pt x="1273" y="614"/>
                </a:cubicBezTo>
                <a:cubicBezTo>
                  <a:pt x="1275" y="613"/>
                  <a:pt x="1273" y="609"/>
                  <a:pt x="1272" y="609"/>
                </a:cubicBezTo>
                <a:close/>
                <a:moveTo>
                  <a:pt x="134" y="1060"/>
                </a:moveTo>
                <a:cubicBezTo>
                  <a:pt x="132" y="1055"/>
                  <a:pt x="137" y="1059"/>
                  <a:pt x="136" y="1056"/>
                </a:cubicBezTo>
                <a:cubicBezTo>
                  <a:pt x="134" y="1056"/>
                  <a:pt x="128" y="1054"/>
                  <a:pt x="128" y="1057"/>
                </a:cubicBezTo>
                <a:cubicBezTo>
                  <a:pt x="130" y="1057"/>
                  <a:pt x="132" y="1059"/>
                  <a:pt x="134" y="1060"/>
                </a:cubicBezTo>
                <a:close/>
                <a:moveTo>
                  <a:pt x="844" y="212"/>
                </a:moveTo>
                <a:cubicBezTo>
                  <a:pt x="853" y="210"/>
                  <a:pt x="858" y="211"/>
                  <a:pt x="860" y="203"/>
                </a:cubicBezTo>
                <a:cubicBezTo>
                  <a:pt x="853" y="203"/>
                  <a:pt x="847" y="207"/>
                  <a:pt x="844" y="212"/>
                </a:cubicBezTo>
                <a:close/>
                <a:moveTo>
                  <a:pt x="818" y="219"/>
                </a:moveTo>
                <a:cubicBezTo>
                  <a:pt x="820" y="226"/>
                  <a:pt x="826" y="219"/>
                  <a:pt x="829" y="219"/>
                </a:cubicBezTo>
                <a:cubicBezTo>
                  <a:pt x="826" y="214"/>
                  <a:pt x="821" y="217"/>
                  <a:pt x="818" y="219"/>
                </a:cubicBezTo>
                <a:close/>
                <a:moveTo>
                  <a:pt x="804" y="229"/>
                </a:moveTo>
                <a:cubicBezTo>
                  <a:pt x="809" y="228"/>
                  <a:pt x="814" y="226"/>
                  <a:pt x="816" y="222"/>
                </a:cubicBezTo>
                <a:cubicBezTo>
                  <a:pt x="811" y="224"/>
                  <a:pt x="804" y="224"/>
                  <a:pt x="804" y="229"/>
                </a:cubicBezTo>
                <a:close/>
                <a:moveTo>
                  <a:pt x="769" y="245"/>
                </a:moveTo>
                <a:cubicBezTo>
                  <a:pt x="773" y="244"/>
                  <a:pt x="777" y="242"/>
                  <a:pt x="777" y="239"/>
                </a:cubicBezTo>
                <a:cubicBezTo>
                  <a:pt x="775" y="241"/>
                  <a:pt x="766" y="239"/>
                  <a:pt x="769" y="245"/>
                </a:cubicBezTo>
                <a:close/>
                <a:moveTo>
                  <a:pt x="580" y="336"/>
                </a:moveTo>
                <a:cubicBezTo>
                  <a:pt x="586" y="343"/>
                  <a:pt x="599" y="333"/>
                  <a:pt x="602" y="328"/>
                </a:cubicBezTo>
                <a:cubicBezTo>
                  <a:pt x="607" y="331"/>
                  <a:pt x="612" y="331"/>
                  <a:pt x="618" y="331"/>
                </a:cubicBezTo>
                <a:cubicBezTo>
                  <a:pt x="616" y="323"/>
                  <a:pt x="623" y="326"/>
                  <a:pt x="627" y="326"/>
                </a:cubicBezTo>
                <a:cubicBezTo>
                  <a:pt x="630" y="323"/>
                  <a:pt x="628" y="314"/>
                  <a:pt x="633" y="316"/>
                </a:cubicBezTo>
                <a:cubicBezTo>
                  <a:pt x="619" y="316"/>
                  <a:pt x="595" y="333"/>
                  <a:pt x="580" y="336"/>
                </a:cubicBezTo>
                <a:close/>
                <a:moveTo>
                  <a:pt x="999" y="192"/>
                </a:moveTo>
                <a:cubicBezTo>
                  <a:pt x="1005" y="188"/>
                  <a:pt x="1012" y="192"/>
                  <a:pt x="1012" y="184"/>
                </a:cubicBezTo>
                <a:cubicBezTo>
                  <a:pt x="1006" y="188"/>
                  <a:pt x="1005" y="182"/>
                  <a:pt x="999" y="192"/>
                </a:cubicBezTo>
                <a:close/>
                <a:moveTo>
                  <a:pt x="1018" y="187"/>
                </a:moveTo>
                <a:cubicBezTo>
                  <a:pt x="1022" y="183"/>
                  <a:pt x="1027" y="184"/>
                  <a:pt x="1034" y="181"/>
                </a:cubicBezTo>
                <a:cubicBezTo>
                  <a:pt x="1029" y="172"/>
                  <a:pt x="1019" y="184"/>
                  <a:pt x="1016" y="182"/>
                </a:cubicBezTo>
                <a:cubicBezTo>
                  <a:pt x="1016" y="182"/>
                  <a:pt x="1016" y="181"/>
                  <a:pt x="1015" y="181"/>
                </a:cubicBezTo>
                <a:cubicBezTo>
                  <a:pt x="1016" y="183"/>
                  <a:pt x="1016" y="187"/>
                  <a:pt x="1018" y="187"/>
                </a:cubicBezTo>
                <a:close/>
                <a:moveTo>
                  <a:pt x="560" y="348"/>
                </a:moveTo>
                <a:cubicBezTo>
                  <a:pt x="560" y="351"/>
                  <a:pt x="578" y="345"/>
                  <a:pt x="577" y="338"/>
                </a:cubicBezTo>
                <a:cubicBezTo>
                  <a:pt x="571" y="342"/>
                  <a:pt x="559" y="342"/>
                  <a:pt x="560" y="348"/>
                </a:cubicBezTo>
                <a:close/>
                <a:moveTo>
                  <a:pt x="546" y="359"/>
                </a:moveTo>
                <a:cubicBezTo>
                  <a:pt x="548" y="358"/>
                  <a:pt x="550" y="358"/>
                  <a:pt x="552" y="357"/>
                </a:cubicBezTo>
                <a:cubicBezTo>
                  <a:pt x="548" y="352"/>
                  <a:pt x="553" y="353"/>
                  <a:pt x="553" y="350"/>
                </a:cubicBezTo>
                <a:cubicBezTo>
                  <a:pt x="551" y="350"/>
                  <a:pt x="546" y="349"/>
                  <a:pt x="544" y="353"/>
                </a:cubicBezTo>
                <a:cubicBezTo>
                  <a:pt x="548" y="353"/>
                  <a:pt x="545" y="357"/>
                  <a:pt x="546" y="359"/>
                </a:cubicBezTo>
                <a:close/>
                <a:moveTo>
                  <a:pt x="545" y="355"/>
                </a:moveTo>
                <a:cubicBezTo>
                  <a:pt x="543" y="355"/>
                  <a:pt x="543" y="351"/>
                  <a:pt x="541" y="353"/>
                </a:cubicBezTo>
                <a:cubicBezTo>
                  <a:pt x="538" y="355"/>
                  <a:pt x="537" y="359"/>
                  <a:pt x="537" y="364"/>
                </a:cubicBezTo>
                <a:cubicBezTo>
                  <a:pt x="542" y="362"/>
                  <a:pt x="544" y="359"/>
                  <a:pt x="545" y="355"/>
                </a:cubicBezTo>
                <a:close/>
                <a:moveTo>
                  <a:pt x="460" y="394"/>
                </a:moveTo>
                <a:cubicBezTo>
                  <a:pt x="464" y="390"/>
                  <a:pt x="466" y="392"/>
                  <a:pt x="470" y="394"/>
                </a:cubicBezTo>
                <a:cubicBezTo>
                  <a:pt x="465" y="388"/>
                  <a:pt x="472" y="388"/>
                  <a:pt x="473" y="385"/>
                </a:cubicBezTo>
                <a:cubicBezTo>
                  <a:pt x="466" y="383"/>
                  <a:pt x="462" y="393"/>
                  <a:pt x="457" y="385"/>
                </a:cubicBezTo>
                <a:cubicBezTo>
                  <a:pt x="455" y="389"/>
                  <a:pt x="459" y="389"/>
                  <a:pt x="460" y="394"/>
                </a:cubicBezTo>
                <a:close/>
                <a:moveTo>
                  <a:pt x="495" y="377"/>
                </a:moveTo>
                <a:cubicBezTo>
                  <a:pt x="498" y="375"/>
                  <a:pt x="505" y="376"/>
                  <a:pt x="501" y="370"/>
                </a:cubicBezTo>
                <a:cubicBezTo>
                  <a:pt x="500" y="373"/>
                  <a:pt x="493" y="371"/>
                  <a:pt x="495" y="377"/>
                </a:cubicBezTo>
                <a:close/>
                <a:moveTo>
                  <a:pt x="505" y="372"/>
                </a:moveTo>
                <a:cubicBezTo>
                  <a:pt x="507" y="372"/>
                  <a:pt x="509" y="376"/>
                  <a:pt x="511" y="376"/>
                </a:cubicBezTo>
                <a:cubicBezTo>
                  <a:pt x="509" y="369"/>
                  <a:pt x="519" y="372"/>
                  <a:pt x="520" y="363"/>
                </a:cubicBezTo>
                <a:cubicBezTo>
                  <a:pt x="514" y="365"/>
                  <a:pt x="508" y="368"/>
                  <a:pt x="505" y="372"/>
                </a:cubicBezTo>
                <a:close/>
                <a:moveTo>
                  <a:pt x="406" y="413"/>
                </a:moveTo>
                <a:cubicBezTo>
                  <a:pt x="406" y="417"/>
                  <a:pt x="406" y="420"/>
                  <a:pt x="406" y="423"/>
                </a:cubicBezTo>
                <a:cubicBezTo>
                  <a:pt x="400" y="426"/>
                  <a:pt x="400" y="427"/>
                  <a:pt x="394" y="425"/>
                </a:cubicBezTo>
                <a:cubicBezTo>
                  <a:pt x="395" y="428"/>
                  <a:pt x="392" y="428"/>
                  <a:pt x="394" y="432"/>
                </a:cubicBezTo>
                <a:cubicBezTo>
                  <a:pt x="404" y="429"/>
                  <a:pt x="406" y="427"/>
                  <a:pt x="412" y="421"/>
                </a:cubicBezTo>
                <a:cubicBezTo>
                  <a:pt x="409" y="416"/>
                  <a:pt x="411" y="407"/>
                  <a:pt x="409" y="410"/>
                </a:cubicBezTo>
                <a:cubicBezTo>
                  <a:pt x="410" y="412"/>
                  <a:pt x="407" y="412"/>
                  <a:pt x="406" y="413"/>
                </a:cubicBezTo>
                <a:close/>
                <a:moveTo>
                  <a:pt x="418" y="409"/>
                </a:moveTo>
                <a:cubicBezTo>
                  <a:pt x="419" y="411"/>
                  <a:pt x="420" y="412"/>
                  <a:pt x="421" y="413"/>
                </a:cubicBezTo>
                <a:cubicBezTo>
                  <a:pt x="423" y="410"/>
                  <a:pt x="429" y="409"/>
                  <a:pt x="429" y="405"/>
                </a:cubicBezTo>
                <a:cubicBezTo>
                  <a:pt x="423" y="405"/>
                  <a:pt x="422" y="406"/>
                  <a:pt x="418" y="409"/>
                </a:cubicBezTo>
                <a:close/>
                <a:moveTo>
                  <a:pt x="360" y="437"/>
                </a:moveTo>
                <a:cubicBezTo>
                  <a:pt x="363" y="439"/>
                  <a:pt x="362" y="436"/>
                  <a:pt x="365" y="436"/>
                </a:cubicBezTo>
                <a:cubicBezTo>
                  <a:pt x="364" y="434"/>
                  <a:pt x="363" y="433"/>
                  <a:pt x="362" y="432"/>
                </a:cubicBezTo>
                <a:cubicBezTo>
                  <a:pt x="363" y="431"/>
                  <a:pt x="365" y="431"/>
                  <a:pt x="366" y="432"/>
                </a:cubicBezTo>
                <a:cubicBezTo>
                  <a:pt x="363" y="425"/>
                  <a:pt x="360" y="434"/>
                  <a:pt x="360" y="437"/>
                </a:cubicBezTo>
                <a:close/>
                <a:moveTo>
                  <a:pt x="374" y="439"/>
                </a:moveTo>
                <a:cubicBezTo>
                  <a:pt x="370" y="439"/>
                  <a:pt x="372" y="430"/>
                  <a:pt x="368" y="433"/>
                </a:cubicBezTo>
                <a:cubicBezTo>
                  <a:pt x="370" y="444"/>
                  <a:pt x="353" y="448"/>
                  <a:pt x="346" y="447"/>
                </a:cubicBezTo>
                <a:cubicBezTo>
                  <a:pt x="347" y="450"/>
                  <a:pt x="347" y="452"/>
                  <a:pt x="347" y="453"/>
                </a:cubicBezTo>
                <a:cubicBezTo>
                  <a:pt x="356" y="448"/>
                  <a:pt x="375" y="445"/>
                  <a:pt x="375" y="437"/>
                </a:cubicBezTo>
                <a:cubicBezTo>
                  <a:pt x="375" y="438"/>
                  <a:pt x="375" y="439"/>
                  <a:pt x="374" y="439"/>
                </a:cubicBezTo>
                <a:close/>
                <a:moveTo>
                  <a:pt x="1706" y="62"/>
                </a:moveTo>
                <a:cubicBezTo>
                  <a:pt x="1702" y="60"/>
                  <a:pt x="1707" y="61"/>
                  <a:pt x="1708" y="63"/>
                </a:cubicBezTo>
                <a:cubicBezTo>
                  <a:pt x="1708" y="61"/>
                  <a:pt x="1707" y="60"/>
                  <a:pt x="1707" y="58"/>
                </a:cubicBezTo>
                <a:cubicBezTo>
                  <a:pt x="1704" y="60"/>
                  <a:pt x="1697" y="59"/>
                  <a:pt x="1697" y="63"/>
                </a:cubicBezTo>
                <a:cubicBezTo>
                  <a:pt x="1698" y="63"/>
                  <a:pt x="1699" y="63"/>
                  <a:pt x="1699" y="64"/>
                </a:cubicBezTo>
                <a:cubicBezTo>
                  <a:pt x="1698" y="65"/>
                  <a:pt x="1699" y="66"/>
                  <a:pt x="1701" y="65"/>
                </a:cubicBezTo>
                <a:cubicBezTo>
                  <a:pt x="1701" y="62"/>
                  <a:pt x="1700" y="61"/>
                  <a:pt x="1704" y="64"/>
                </a:cubicBezTo>
                <a:cubicBezTo>
                  <a:pt x="1703" y="61"/>
                  <a:pt x="1706" y="64"/>
                  <a:pt x="1706" y="62"/>
                </a:cubicBezTo>
                <a:close/>
                <a:moveTo>
                  <a:pt x="1709" y="62"/>
                </a:moveTo>
                <a:cubicBezTo>
                  <a:pt x="1716" y="65"/>
                  <a:pt x="1716" y="56"/>
                  <a:pt x="1723" y="61"/>
                </a:cubicBezTo>
                <a:cubicBezTo>
                  <a:pt x="1723" y="59"/>
                  <a:pt x="1725" y="58"/>
                  <a:pt x="1725" y="57"/>
                </a:cubicBezTo>
                <a:cubicBezTo>
                  <a:pt x="1726" y="58"/>
                  <a:pt x="1726" y="60"/>
                  <a:pt x="1727" y="59"/>
                </a:cubicBezTo>
                <a:cubicBezTo>
                  <a:pt x="1723" y="52"/>
                  <a:pt x="1710" y="59"/>
                  <a:pt x="1709" y="62"/>
                </a:cubicBezTo>
                <a:close/>
                <a:moveTo>
                  <a:pt x="1740" y="57"/>
                </a:moveTo>
                <a:cubicBezTo>
                  <a:pt x="1736" y="56"/>
                  <a:pt x="1743" y="56"/>
                  <a:pt x="1741" y="51"/>
                </a:cubicBezTo>
                <a:cubicBezTo>
                  <a:pt x="1735" y="47"/>
                  <a:pt x="1736" y="64"/>
                  <a:pt x="1740" y="57"/>
                </a:cubicBezTo>
                <a:close/>
                <a:moveTo>
                  <a:pt x="1729" y="59"/>
                </a:moveTo>
                <a:cubicBezTo>
                  <a:pt x="1730" y="56"/>
                  <a:pt x="1740" y="56"/>
                  <a:pt x="1735" y="52"/>
                </a:cubicBezTo>
                <a:cubicBezTo>
                  <a:pt x="1737" y="53"/>
                  <a:pt x="1724" y="55"/>
                  <a:pt x="1729" y="59"/>
                </a:cubicBezTo>
                <a:close/>
                <a:moveTo>
                  <a:pt x="1758" y="52"/>
                </a:moveTo>
                <a:cubicBezTo>
                  <a:pt x="1760" y="53"/>
                  <a:pt x="1765" y="58"/>
                  <a:pt x="1765" y="53"/>
                </a:cubicBezTo>
                <a:cubicBezTo>
                  <a:pt x="1758" y="50"/>
                  <a:pt x="1767" y="53"/>
                  <a:pt x="1765" y="48"/>
                </a:cubicBezTo>
                <a:cubicBezTo>
                  <a:pt x="1762" y="48"/>
                  <a:pt x="1760" y="48"/>
                  <a:pt x="1758" y="52"/>
                </a:cubicBezTo>
                <a:close/>
                <a:moveTo>
                  <a:pt x="1517" y="142"/>
                </a:moveTo>
                <a:cubicBezTo>
                  <a:pt x="1521" y="146"/>
                  <a:pt x="1522" y="143"/>
                  <a:pt x="1524" y="140"/>
                </a:cubicBezTo>
                <a:cubicBezTo>
                  <a:pt x="1524" y="143"/>
                  <a:pt x="1528" y="149"/>
                  <a:pt x="1528" y="144"/>
                </a:cubicBezTo>
                <a:cubicBezTo>
                  <a:pt x="1525" y="144"/>
                  <a:pt x="1525" y="137"/>
                  <a:pt x="1527" y="137"/>
                </a:cubicBezTo>
                <a:cubicBezTo>
                  <a:pt x="1530" y="143"/>
                  <a:pt x="1529" y="145"/>
                  <a:pt x="1532" y="147"/>
                </a:cubicBezTo>
                <a:cubicBezTo>
                  <a:pt x="1530" y="144"/>
                  <a:pt x="1537" y="138"/>
                  <a:pt x="1532" y="142"/>
                </a:cubicBezTo>
                <a:cubicBezTo>
                  <a:pt x="1529" y="143"/>
                  <a:pt x="1529" y="135"/>
                  <a:pt x="1525" y="136"/>
                </a:cubicBezTo>
                <a:cubicBezTo>
                  <a:pt x="1524" y="140"/>
                  <a:pt x="1518" y="137"/>
                  <a:pt x="1517" y="142"/>
                </a:cubicBezTo>
                <a:close/>
                <a:moveTo>
                  <a:pt x="1581" y="127"/>
                </a:moveTo>
                <a:cubicBezTo>
                  <a:pt x="1585" y="128"/>
                  <a:pt x="1587" y="122"/>
                  <a:pt x="1592" y="128"/>
                </a:cubicBezTo>
                <a:cubicBezTo>
                  <a:pt x="1590" y="123"/>
                  <a:pt x="1592" y="127"/>
                  <a:pt x="1594" y="126"/>
                </a:cubicBezTo>
                <a:cubicBezTo>
                  <a:pt x="1594" y="124"/>
                  <a:pt x="1593" y="121"/>
                  <a:pt x="1594" y="121"/>
                </a:cubicBezTo>
                <a:cubicBezTo>
                  <a:pt x="1595" y="123"/>
                  <a:pt x="1596" y="124"/>
                  <a:pt x="1598" y="124"/>
                </a:cubicBezTo>
                <a:cubicBezTo>
                  <a:pt x="1596" y="120"/>
                  <a:pt x="1602" y="121"/>
                  <a:pt x="1604" y="116"/>
                </a:cubicBezTo>
                <a:cubicBezTo>
                  <a:pt x="1594" y="120"/>
                  <a:pt x="1585" y="121"/>
                  <a:pt x="1581" y="127"/>
                </a:cubicBezTo>
                <a:close/>
                <a:moveTo>
                  <a:pt x="1606" y="118"/>
                </a:moveTo>
                <a:cubicBezTo>
                  <a:pt x="1613" y="118"/>
                  <a:pt x="1614" y="115"/>
                  <a:pt x="1621" y="116"/>
                </a:cubicBezTo>
                <a:cubicBezTo>
                  <a:pt x="1620" y="114"/>
                  <a:pt x="1621" y="113"/>
                  <a:pt x="1620" y="110"/>
                </a:cubicBezTo>
                <a:cubicBezTo>
                  <a:pt x="1614" y="114"/>
                  <a:pt x="1607" y="112"/>
                  <a:pt x="1606" y="118"/>
                </a:cubicBezTo>
                <a:close/>
                <a:moveTo>
                  <a:pt x="1729" y="85"/>
                </a:moveTo>
                <a:cubicBezTo>
                  <a:pt x="1726" y="86"/>
                  <a:pt x="1730" y="83"/>
                  <a:pt x="1729" y="81"/>
                </a:cubicBezTo>
                <a:cubicBezTo>
                  <a:pt x="1721" y="78"/>
                  <a:pt x="1713" y="78"/>
                  <a:pt x="1707" y="80"/>
                </a:cubicBezTo>
                <a:cubicBezTo>
                  <a:pt x="1708" y="82"/>
                  <a:pt x="1709" y="83"/>
                  <a:pt x="1710" y="84"/>
                </a:cubicBezTo>
                <a:cubicBezTo>
                  <a:pt x="1708" y="83"/>
                  <a:pt x="1703" y="86"/>
                  <a:pt x="1702" y="88"/>
                </a:cubicBezTo>
                <a:cubicBezTo>
                  <a:pt x="1712" y="94"/>
                  <a:pt x="1726" y="82"/>
                  <a:pt x="1729" y="85"/>
                </a:cubicBezTo>
                <a:close/>
                <a:moveTo>
                  <a:pt x="1734" y="74"/>
                </a:moveTo>
                <a:cubicBezTo>
                  <a:pt x="1736" y="80"/>
                  <a:pt x="1729" y="74"/>
                  <a:pt x="1730" y="80"/>
                </a:cubicBezTo>
                <a:cubicBezTo>
                  <a:pt x="1735" y="80"/>
                  <a:pt x="1735" y="81"/>
                  <a:pt x="1740" y="80"/>
                </a:cubicBezTo>
                <a:cubicBezTo>
                  <a:pt x="1741" y="75"/>
                  <a:pt x="1744" y="74"/>
                  <a:pt x="1746" y="76"/>
                </a:cubicBezTo>
                <a:cubicBezTo>
                  <a:pt x="1744" y="73"/>
                  <a:pt x="1747" y="66"/>
                  <a:pt x="1742" y="68"/>
                </a:cubicBezTo>
                <a:cubicBezTo>
                  <a:pt x="1743" y="75"/>
                  <a:pt x="1738" y="71"/>
                  <a:pt x="1734" y="74"/>
                </a:cubicBezTo>
                <a:close/>
                <a:moveTo>
                  <a:pt x="1668" y="102"/>
                </a:moveTo>
                <a:cubicBezTo>
                  <a:pt x="1680" y="97"/>
                  <a:pt x="1691" y="98"/>
                  <a:pt x="1698" y="91"/>
                </a:cubicBezTo>
                <a:cubicBezTo>
                  <a:pt x="1694" y="83"/>
                  <a:pt x="1691" y="95"/>
                  <a:pt x="1686" y="89"/>
                </a:cubicBezTo>
                <a:cubicBezTo>
                  <a:pt x="1687" y="91"/>
                  <a:pt x="1686" y="92"/>
                  <a:pt x="1684" y="93"/>
                </a:cubicBezTo>
                <a:cubicBezTo>
                  <a:pt x="1678" y="89"/>
                  <a:pt x="1672" y="94"/>
                  <a:pt x="1668" y="102"/>
                </a:cubicBezTo>
                <a:close/>
                <a:moveTo>
                  <a:pt x="1799" y="111"/>
                </a:moveTo>
                <a:cubicBezTo>
                  <a:pt x="1793" y="112"/>
                  <a:pt x="1791" y="116"/>
                  <a:pt x="1787" y="117"/>
                </a:cubicBezTo>
                <a:cubicBezTo>
                  <a:pt x="1789" y="116"/>
                  <a:pt x="1788" y="129"/>
                  <a:pt x="1789" y="123"/>
                </a:cubicBezTo>
                <a:cubicBezTo>
                  <a:pt x="1791" y="122"/>
                  <a:pt x="1788" y="117"/>
                  <a:pt x="1792" y="117"/>
                </a:cubicBezTo>
                <a:cubicBezTo>
                  <a:pt x="1789" y="127"/>
                  <a:pt x="1797" y="113"/>
                  <a:pt x="1799" y="111"/>
                </a:cubicBezTo>
                <a:close/>
                <a:moveTo>
                  <a:pt x="1805" y="116"/>
                </a:moveTo>
                <a:cubicBezTo>
                  <a:pt x="1802" y="118"/>
                  <a:pt x="1804" y="111"/>
                  <a:pt x="1800" y="111"/>
                </a:cubicBezTo>
                <a:cubicBezTo>
                  <a:pt x="1801" y="115"/>
                  <a:pt x="1801" y="117"/>
                  <a:pt x="1798" y="119"/>
                </a:cubicBezTo>
                <a:cubicBezTo>
                  <a:pt x="1797" y="117"/>
                  <a:pt x="1797" y="116"/>
                  <a:pt x="1796" y="116"/>
                </a:cubicBezTo>
                <a:cubicBezTo>
                  <a:pt x="1799" y="127"/>
                  <a:pt x="1808" y="114"/>
                  <a:pt x="1805" y="116"/>
                </a:cubicBezTo>
                <a:close/>
                <a:moveTo>
                  <a:pt x="1771" y="121"/>
                </a:moveTo>
                <a:cubicBezTo>
                  <a:pt x="1774" y="126"/>
                  <a:pt x="1773" y="128"/>
                  <a:pt x="1776" y="130"/>
                </a:cubicBezTo>
                <a:cubicBezTo>
                  <a:pt x="1775" y="128"/>
                  <a:pt x="1775" y="127"/>
                  <a:pt x="1776" y="126"/>
                </a:cubicBezTo>
                <a:cubicBezTo>
                  <a:pt x="1777" y="126"/>
                  <a:pt x="1778" y="128"/>
                  <a:pt x="1780" y="128"/>
                </a:cubicBezTo>
                <a:cubicBezTo>
                  <a:pt x="1778" y="124"/>
                  <a:pt x="1774" y="125"/>
                  <a:pt x="1771" y="121"/>
                </a:cubicBezTo>
                <a:close/>
                <a:moveTo>
                  <a:pt x="1864" y="107"/>
                </a:moveTo>
                <a:cubicBezTo>
                  <a:pt x="1859" y="101"/>
                  <a:pt x="1844" y="105"/>
                  <a:pt x="1847" y="108"/>
                </a:cubicBezTo>
                <a:cubicBezTo>
                  <a:pt x="1849" y="108"/>
                  <a:pt x="1860" y="105"/>
                  <a:pt x="1864" y="107"/>
                </a:cubicBezTo>
                <a:close/>
                <a:moveTo>
                  <a:pt x="1466" y="242"/>
                </a:moveTo>
                <a:cubicBezTo>
                  <a:pt x="1468" y="242"/>
                  <a:pt x="1477" y="244"/>
                  <a:pt x="1475" y="236"/>
                </a:cubicBezTo>
                <a:cubicBezTo>
                  <a:pt x="1472" y="238"/>
                  <a:pt x="1465" y="237"/>
                  <a:pt x="1466" y="242"/>
                </a:cubicBezTo>
                <a:close/>
                <a:moveTo>
                  <a:pt x="653" y="526"/>
                </a:moveTo>
                <a:cubicBezTo>
                  <a:pt x="652" y="528"/>
                  <a:pt x="650" y="534"/>
                  <a:pt x="646" y="530"/>
                </a:cubicBezTo>
                <a:cubicBezTo>
                  <a:pt x="647" y="530"/>
                  <a:pt x="649" y="530"/>
                  <a:pt x="648" y="528"/>
                </a:cubicBezTo>
                <a:cubicBezTo>
                  <a:pt x="643" y="528"/>
                  <a:pt x="647" y="539"/>
                  <a:pt x="647" y="539"/>
                </a:cubicBezTo>
                <a:cubicBezTo>
                  <a:pt x="649" y="537"/>
                  <a:pt x="657" y="537"/>
                  <a:pt x="661" y="534"/>
                </a:cubicBezTo>
                <a:cubicBezTo>
                  <a:pt x="659" y="525"/>
                  <a:pt x="653" y="533"/>
                  <a:pt x="652" y="530"/>
                </a:cubicBezTo>
                <a:cubicBezTo>
                  <a:pt x="652" y="529"/>
                  <a:pt x="657" y="526"/>
                  <a:pt x="653" y="526"/>
                </a:cubicBezTo>
                <a:close/>
                <a:moveTo>
                  <a:pt x="1419" y="320"/>
                </a:moveTo>
                <a:cubicBezTo>
                  <a:pt x="1403" y="328"/>
                  <a:pt x="1385" y="332"/>
                  <a:pt x="1373" y="335"/>
                </a:cubicBezTo>
                <a:cubicBezTo>
                  <a:pt x="1377" y="345"/>
                  <a:pt x="1343" y="342"/>
                  <a:pt x="1353" y="352"/>
                </a:cubicBezTo>
                <a:cubicBezTo>
                  <a:pt x="1352" y="348"/>
                  <a:pt x="1373" y="340"/>
                  <a:pt x="1369" y="348"/>
                </a:cubicBezTo>
                <a:cubicBezTo>
                  <a:pt x="1372" y="344"/>
                  <a:pt x="1376" y="342"/>
                  <a:pt x="1379" y="339"/>
                </a:cubicBezTo>
                <a:cubicBezTo>
                  <a:pt x="1382" y="343"/>
                  <a:pt x="1383" y="349"/>
                  <a:pt x="1383" y="353"/>
                </a:cubicBezTo>
                <a:cubicBezTo>
                  <a:pt x="1378" y="349"/>
                  <a:pt x="1374" y="354"/>
                  <a:pt x="1371" y="351"/>
                </a:cubicBezTo>
                <a:cubicBezTo>
                  <a:pt x="1373" y="352"/>
                  <a:pt x="1373" y="359"/>
                  <a:pt x="1375" y="358"/>
                </a:cubicBezTo>
                <a:cubicBezTo>
                  <a:pt x="1374" y="356"/>
                  <a:pt x="1374" y="354"/>
                  <a:pt x="1376" y="354"/>
                </a:cubicBezTo>
                <a:cubicBezTo>
                  <a:pt x="1377" y="356"/>
                  <a:pt x="1376" y="358"/>
                  <a:pt x="1378" y="358"/>
                </a:cubicBezTo>
                <a:cubicBezTo>
                  <a:pt x="1381" y="354"/>
                  <a:pt x="1390" y="357"/>
                  <a:pt x="1395" y="352"/>
                </a:cubicBezTo>
                <a:cubicBezTo>
                  <a:pt x="1395" y="349"/>
                  <a:pt x="1390" y="349"/>
                  <a:pt x="1392" y="346"/>
                </a:cubicBezTo>
                <a:cubicBezTo>
                  <a:pt x="1395" y="346"/>
                  <a:pt x="1395" y="353"/>
                  <a:pt x="1398" y="351"/>
                </a:cubicBezTo>
                <a:cubicBezTo>
                  <a:pt x="1397" y="349"/>
                  <a:pt x="1395" y="346"/>
                  <a:pt x="1397" y="345"/>
                </a:cubicBezTo>
                <a:cubicBezTo>
                  <a:pt x="1398" y="345"/>
                  <a:pt x="1399" y="351"/>
                  <a:pt x="1401" y="350"/>
                </a:cubicBezTo>
                <a:cubicBezTo>
                  <a:pt x="1399" y="347"/>
                  <a:pt x="1399" y="344"/>
                  <a:pt x="1400" y="342"/>
                </a:cubicBezTo>
                <a:cubicBezTo>
                  <a:pt x="1401" y="346"/>
                  <a:pt x="1403" y="348"/>
                  <a:pt x="1404" y="349"/>
                </a:cubicBezTo>
                <a:cubicBezTo>
                  <a:pt x="1413" y="346"/>
                  <a:pt x="1421" y="344"/>
                  <a:pt x="1425" y="342"/>
                </a:cubicBezTo>
                <a:cubicBezTo>
                  <a:pt x="1423" y="337"/>
                  <a:pt x="1422" y="332"/>
                  <a:pt x="1423" y="329"/>
                </a:cubicBezTo>
                <a:cubicBezTo>
                  <a:pt x="1424" y="331"/>
                  <a:pt x="1425" y="332"/>
                  <a:pt x="1426" y="331"/>
                </a:cubicBezTo>
                <a:cubicBezTo>
                  <a:pt x="1425" y="321"/>
                  <a:pt x="1416" y="336"/>
                  <a:pt x="1417" y="328"/>
                </a:cubicBezTo>
                <a:cubicBezTo>
                  <a:pt x="1419" y="331"/>
                  <a:pt x="1422" y="325"/>
                  <a:pt x="1419" y="320"/>
                </a:cubicBezTo>
                <a:close/>
                <a:moveTo>
                  <a:pt x="1431" y="331"/>
                </a:moveTo>
                <a:cubicBezTo>
                  <a:pt x="1430" y="324"/>
                  <a:pt x="1424" y="326"/>
                  <a:pt x="1426" y="320"/>
                </a:cubicBezTo>
                <a:cubicBezTo>
                  <a:pt x="1424" y="320"/>
                  <a:pt x="1423" y="321"/>
                  <a:pt x="1422" y="323"/>
                </a:cubicBezTo>
                <a:cubicBezTo>
                  <a:pt x="1425" y="326"/>
                  <a:pt x="1428" y="330"/>
                  <a:pt x="1431" y="331"/>
                </a:cubicBezTo>
                <a:close/>
                <a:moveTo>
                  <a:pt x="1437" y="326"/>
                </a:moveTo>
                <a:cubicBezTo>
                  <a:pt x="1436" y="321"/>
                  <a:pt x="1437" y="317"/>
                  <a:pt x="1432" y="314"/>
                </a:cubicBezTo>
                <a:cubicBezTo>
                  <a:pt x="1434" y="320"/>
                  <a:pt x="1434" y="323"/>
                  <a:pt x="1437" y="326"/>
                </a:cubicBezTo>
                <a:close/>
                <a:moveTo>
                  <a:pt x="1501" y="294"/>
                </a:moveTo>
                <a:cubicBezTo>
                  <a:pt x="1492" y="292"/>
                  <a:pt x="1487" y="298"/>
                  <a:pt x="1474" y="301"/>
                </a:cubicBezTo>
                <a:cubicBezTo>
                  <a:pt x="1473" y="306"/>
                  <a:pt x="1478" y="309"/>
                  <a:pt x="1479" y="315"/>
                </a:cubicBezTo>
                <a:cubicBezTo>
                  <a:pt x="1474" y="316"/>
                  <a:pt x="1472" y="320"/>
                  <a:pt x="1466" y="321"/>
                </a:cubicBezTo>
                <a:cubicBezTo>
                  <a:pt x="1467" y="323"/>
                  <a:pt x="1468" y="327"/>
                  <a:pt x="1470" y="328"/>
                </a:cubicBezTo>
                <a:cubicBezTo>
                  <a:pt x="1473" y="325"/>
                  <a:pt x="1469" y="324"/>
                  <a:pt x="1471" y="321"/>
                </a:cubicBezTo>
                <a:cubicBezTo>
                  <a:pt x="1472" y="325"/>
                  <a:pt x="1475" y="325"/>
                  <a:pt x="1478" y="325"/>
                </a:cubicBezTo>
                <a:cubicBezTo>
                  <a:pt x="1477" y="322"/>
                  <a:pt x="1475" y="322"/>
                  <a:pt x="1476" y="321"/>
                </a:cubicBezTo>
                <a:cubicBezTo>
                  <a:pt x="1479" y="322"/>
                  <a:pt x="1482" y="326"/>
                  <a:pt x="1486" y="324"/>
                </a:cubicBezTo>
                <a:cubicBezTo>
                  <a:pt x="1484" y="319"/>
                  <a:pt x="1499" y="320"/>
                  <a:pt x="1503" y="311"/>
                </a:cubicBezTo>
                <a:cubicBezTo>
                  <a:pt x="1504" y="314"/>
                  <a:pt x="1505" y="315"/>
                  <a:pt x="1507" y="315"/>
                </a:cubicBezTo>
                <a:cubicBezTo>
                  <a:pt x="1502" y="305"/>
                  <a:pt x="1510" y="316"/>
                  <a:pt x="1510" y="311"/>
                </a:cubicBezTo>
                <a:cubicBezTo>
                  <a:pt x="1507" y="311"/>
                  <a:pt x="1510" y="306"/>
                  <a:pt x="1507" y="303"/>
                </a:cubicBezTo>
                <a:cubicBezTo>
                  <a:pt x="1505" y="303"/>
                  <a:pt x="1505" y="309"/>
                  <a:pt x="1503" y="305"/>
                </a:cubicBezTo>
                <a:cubicBezTo>
                  <a:pt x="1503" y="304"/>
                  <a:pt x="1502" y="303"/>
                  <a:pt x="1502" y="302"/>
                </a:cubicBezTo>
                <a:cubicBezTo>
                  <a:pt x="1506" y="302"/>
                  <a:pt x="1506" y="302"/>
                  <a:pt x="1507" y="298"/>
                </a:cubicBezTo>
                <a:cubicBezTo>
                  <a:pt x="1508" y="305"/>
                  <a:pt x="1513" y="316"/>
                  <a:pt x="1515" y="309"/>
                </a:cubicBezTo>
                <a:cubicBezTo>
                  <a:pt x="1514" y="309"/>
                  <a:pt x="1512" y="309"/>
                  <a:pt x="1512" y="307"/>
                </a:cubicBezTo>
                <a:cubicBezTo>
                  <a:pt x="1516" y="310"/>
                  <a:pt x="1519" y="307"/>
                  <a:pt x="1519" y="303"/>
                </a:cubicBezTo>
                <a:cubicBezTo>
                  <a:pt x="1518" y="309"/>
                  <a:pt x="1520" y="310"/>
                  <a:pt x="1517" y="315"/>
                </a:cubicBezTo>
                <a:cubicBezTo>
                  <a:pt x="1519" y="315"/>
                  <a:pt x="1520" y="316"/>
                  <a:pt x="1522" y="315"/>
                </a:cubicBezTo>
                <a:cubicBezTo>
                  <a:pt x="1521" y="312"/>
                  <a:pt x="1520" y="310"/>
                  <a:pt x="1519" y="307"/>
                </a:cubicBezTo>
                <a:cubicBezTo>
                  <a:pt x="1522" y="307"/>
                  <a:pt x="1521" y="305"/>
                  <a:pt x="1523" y="304"/>
                </a:cubicBezTo>
                <a:cubicBezTo>
                  <a:pt x="1524" y="307"/>
                  <a:pt x="1525" y="312"/>
                  <a:pt x="1527" y="310"/>
                </a:cubicBezTo>
                <a:cubicBezTo>
                  <a:pt x="1526" y="305"/>
                  <a:pt x="1526" y="297"/>
                  <a:pt x="1522" y="297"/>
                </a:cubicBezTo>
                <a:cubicBezTo>
                  <a:pt x="1523" y="299"/>
                  <a:pt x="1522" y="300"/>
                  <a:pt x="1519" y="301"/>
                </a:cubicBezTo>
                <a:cubicBezTo>
                  <a:pt x="1519" y="294"/>
                  <a:pt x="1519" y="297"/>
                  <a:pt x="1517" y="300"/>
                </a:cubicBezTo>
                <a:cubicBezTo>
                  <a:pt x="1516" y="297"/>
                  <a:pt x="1515" y="295"/>
                  <a:pt x="1514" y="294"/>
                </a:cubicBezTo>
                <a:cubicBezTo>
                  <a:pt x="1516" y="296"/>
                  <a:pt x="1519" y="291"/>
                  <a:pt x="1523" y="291"/>
                </a:cubicBezTo>
                <a:cubicBezTo>
                  <a:pt x="1514" y="286"/>
                  <a:pt x="1506" y="294"/>
                  <a:pt x="1502" y="298"/>
                </a:cubicBezTo>
                <a:cubicBezTo>
                  <a:pt x="1503" y="298"/>
                  <a:pt x="1502" y="296"/>
                  <a:pt x="1501" y="294"/>
                </a:cubicBezTo>
                <a:close/>
                <a:moveTo>
                  <a:pt x="1458" y="315"/>
                </a:moveTo>
                <a:cubicBezTo>
                  <a:pt x="1455" y="311"/>
                  <a:pt x="1459" y="312"/>
                  <a:pt x="1461" y="311"/>
                </a:cubicBezTo>
                <a:cubicBezTo>
                  <a:pt x="1459" y="303"/>
                  <a:pt x="1458" y="311"/>
                  <a:pt x="1454" y="308"/>
                </a:cubicBezTo>
                <a:cubicBezTo>
                  <a:pt x="1455" y="312"/>
                  <a:pt x="1454" y="316"/>
                  <a:pt x="1458" y="315"/>
                </a:cubicBezTo>
                <a:close/>
                <a:moveTo>
                  <a:pt x="1466" y="306"/>
                </a:moveTo>
                <a:cubicBezTo>
                  <a:pt x="1467" y="307"/>
                  <a:pt x="1467" y="309"/>
                  <a:pt x="1468" y="310"/>
                </a:cubicBezTo>
                <a:cubicBezTo>
                  <a:pt x="1471" y="305"/>
                  <a:pt x="1473" y="312"/>
                  <a:pt x="1474" y="308"/>
                </a:cubicBezTo>
                <a:cubicBezTo>
                  <a:pt x="1473" y="308"/>
                  <a:pt x="1473" y="307"/>
                  <a:pt x="1473" y="305"/>
                </a:cubicBezTo>
                <a:cubicBezTo>
                  <a:pt x="1470" y="304"/>
                  <a:pt x="1469" y="303"/>
                  <a:pt x="1466" y="306"/>
                </a:cubicBezTo>
                <a:close/>
                <a:moveTo>
                  <a:pt x="1349" y="356"/>
                </a:moveTo>
                <a:cubicBezTo>
                  <a:pt x="1348" y="354"/>
                  <a:pt x="1350" y="346"/>
                  <a:pt x="1345" y="348"/>
                </a:cubicBezTo>
                <a:cubicBezTo>
                  <a:pt x="1348" y="353"/>
                  <a:pt x="1345" y="356"/>
                  <a:pt x="1349" y="356"/>
                </a:cubicBezTo>
                <a:close/>
                <a:moveTo>
                  <a:pt x="1449" y="338"/>
                </a:moveTo>
                <a:cubicBezTo>
                  <a:pt x="1449" y="334"/>
                  <a:pt x="1445" y="322"/>
                  <a:pt x="1442" y="321"/>
                </a:cubicBezTo>
                <a:cubicBezTo>
                  <a:pt x="1445" y="326"/>
                  <a:pt x="1446" y="336"/>
                  <a:pt x="1449" y="338"/>
                </a:cubicBezTo>
                <a:close/>
                <a:moveTo>
                  <a:pt x="1453" y="337"/>
                </a:moveTo>
                <a:cubicBezTo>
                  <a:pt x="1452" y="333"/>
                  <a:pt x="1449" y="319"/>
                  <a:pt x="1446" y="319"/>
                </a:cubicBezTo>
                <a:cubicBezTo>
                  <a:pt x="1449" y="325"/>
                  <a:pt x="1450" y="335"/>
                  <a:pt x="1453" y="337"/>
                </a:cubicBezTo>
                <a:close/>
                <a:moveTo>
                  <a:pt x="1461" y="334"/>
                </a:moveTo>
                <a:cubicBezTo>
                  <a:pt x="1459" y="331"/>
                  <a:pt x="1456" y="316"/>
                  <a:pt x="1455" y="320"/>
                </a:cubicBezTo>
                <a:cubicBezTo>
                  <a:pt x="1458" y="326"/>
                  <a:pt x="1457" y="335"/>
                  <a:pt x="1461" y="334"/>
                </a:cubicBezTo>
                <a:close/>
                <a:moveTo>
                  <a:pt x="1467" y="325"/>
                </a:moveTo>
                <a:cubicBezTo>
                  <a:pt x="1465" y="326"/>
                  <a:pt x="1465" y="317"/>
                  <a:pt x="1462" y="319"/>
                </a:cubicBezTo>
                <a:cubicBezTo>
                  <a:pt x="1463" y="323"/>
                  <a:pt x="1464" y="326"/>
                  <a:pt x="1464" y="328"/>
                </a:cubicBezTo>
                <a:cubicBezTo>
                  <a:pt x="1466" y="326"/>
                  <a:pt x="1467" y="328"/>
                  <a:pt x="1467" y="325"/>
                </a:cubicBezTo>
                <a:close/>
                <a:moveTo>
                  <a:pt x="1432" y="340"/>
                </a:moveTo>
                <a:cubicBezTo>
                  <a:pt x="1431" y="340"/>
                  <a:pt x="1430" y="340"/>
                  <a:pt x="1430" y="342"/>
                </a:cubicBezTo>
                <a:cubicBezTo>
                  <a:pt x="1432" y="344"/>
                  <a:pt x="1435" y="342"/>
                  <a:pt x="1433" y="337"/>
                </a:cubicBezTo>
                <a:cubicBezTo>
                  <a:pt x="1430" y="339"/>
                  <a:pt x="1428" y="333"/>
                  <a:pt x="1425" y="334"/>
                </a:cubicBezTo>
                <a:cubicBezTo>
                  <a:pt x="1425" y="336"/>
                  <a:pt x="1424" y="337"/>
                  <a:pt x="1426" y="340"/>
                </a:cubicBezTo>
                <a:cubicBezTo>
                  <a:pt x="1428" y="340"/>
                  <a:pt x="1431" y="336"/>
                  <a:pt x="1432" y="340"/>
                </a:cubicBezTo>
                <a:close/>
                <a:moveTo>
                  <a:pt x="1221" y="413"/>
                </a:moveTo>
                <a:cubicBezTo>
                  <a:pt x="1222" y="417"/>
                  <a:pt x="1228" y="414"/>
                  <a:pt x="1226" y="409"/>
                </a:cubicBezTo>
                <a:cubicBezTo>
                  <a:pt x="1214" y="413"/>
                  <a:pt x="1207" y="413"/>
                  <a:pt x="1196" y="420"/>
                </a:cubicBezTo>
                <a:cubicBezTo>
                  <a:pt x="1203" y="422"/>
                  <a:pt x="1218" y="420"/>
                  <a:pt x="1221" y="413"/>
                </a:cubicBezTo>
                <a:close/>
                <a:moveTo>
                  <a:pt x="1396" y="374"/>
                </a:moveTo>
                <a:cubicBezTo>
                  <a:pt x="1397" y="376"/>
                  <a:pt x="1397" y="382"/>
                  <a:pt x="1400" y="379"/>
                </a:cubicBezTo>
                <a:cubicBezTo>
                  <a:pt x="1398" y="374"/>
                  <a:pt x="1396" y="371"/>
                  <a:pt x="1397" y="367"/>
                </a:cubicBezTo>
                <a:cubicBezTo>
                  <a:pt x="1399" y="369"/>
                  <a:pt x="1399" y="376"/>
                  <a:pt x="1401" y="375"/>
                </a:cubicBezTo>
                <a:cubicBezTo>
                  <a:pt x="1400" y="370"/>
                  <a:pt x="1399" y="365"/>
                  <a:pt x="1396" y="362"/>
                </a:cubicBezTo>
                <a:cubicBezTo>
                  <a:pt x="1395" y="370"/>
                  <a:pt x="1383" y="366"/>
                  <a:pt x="1380" y="373"/>
                </a:cubicBezTo>
                <a:cubicBezTo>
                  <a:pt x="1375" y="368"/>
                  <a:pt x="1366" y="387"/>
                  <a:pt x="1359" y="381"/>
                </a:cubicBezTo>
                <a:cubicBezTo>
                  <a:pt x="1358" y="384"/>
                  <a:pt x="1360" y="388"/>
                  <a:pt x="1357" y="389"/>
                </a:cubicBezTo>
                <a:cubicBezTo>
                  <a:pt x="1354" y="385"/>
                  <a:pt x="1353" y="388"/>
                  <a:pt x="1352" y="391"/>
                </a:cubicBezTo>
                <a:cubicBezTo>
                  <a:pt x="1351" y="390"/>
                  <a:pt x="1351" y="388"/>
                  <a:pt x="1350" y="388"/>
                </a:cubicBezTo>
                <a:cubicBezTo>
                  <a:pt x="1354" y="400"/>
                  <a:pt x="1361" y="384"/>
                  <a:pt x="1365" y="391"/>
                </a:cubicBezTo>
                <a:cubicBezTo>
                  <a:pt x="1369" y="400"/>
                  <a:pt x="1369" y="405"/>
                  <a:pt x="1373" y="408"/>
                </a:cubicBezTo>
                <a:cubicBezTo>
                  <a:pt x="1372" y="401"/>
                  <a:pt x="1365" y="394"/>
                  <a:pt x="1366" y="387"/>
                </a:cubicBezTo>
                <a:cubicBezTo>
                  <a:pt x="1367" y="387"/>
                  <a:pt x="1368" y="387"/>
                  <a:pt x="1368" y="387"/>
                </a:cubicBezTo>
                <a:cubicBezTo>
                  <a:pt x="1370" y="391"/>
                  <a:pt x="1371" y="395"/>
                  <a:pt x="1372" y="399"/>
                </a:cubicBezTo>
                <a:cubicBezTo>
                  <a:pt x="1374" y="398"/>
                  <a:pt x="1376" y="397"/>
                  <a:pt x="1377" y="401"/>
                </a:cubicBezTo>
                <a:cubicBezTo>
                  <a:pt x="1379" y="399"/>
                  <a:pt x="1380" y="393"/>
                  <a:pt x="1380" y="399"/>
                </a:cubicBezTo>
                <a:cubicBezTo>
                  <a:pt x="1383" y="397"/>
                  <a:pt x="1382" y="394"/>
                  <a:pt x="1386" y="397"/>
                </a:cubicBezTo>
                <a:cubicBezTo>
                  <a:pt x="1388" y="396"/>
                  <a:pt x="1384" y="390"/>
                  <a:pt x="1386" y="389"/>
                </a:cubicBezTo>
                <a:cubicBezTo>
                  <a:pt x="1387" y="392"/>
                  <a:pt x="1388" y="399"/>
                  <a:pt x="1390" y="399"/>
                </a:cubicBezTo>
                <a:cubicBezTo>
                  <a:pt x="1388" y="393"/>
                  <a:pt x="1389" y="388"/>
                  <a:pt x="1383" y="388"/>
                </a:cubicBezTo>
                <a:cubicBezTo>
                  <a:pt x="1381" y="390"/>
                  <a:pt x="1384" y="394"/>
                  <a:pt x="1380" y="394"/>
                </a:cubicBezTo>
                <a:cubicBezTo>
                  <a:pt x="1380" y="388"/>
                  <a:pt x="1379" y="392"/>
                  <a:pt x="1377" y="387"/>
                </a:cubicBezTo>
                <a:cubicBezTo>
                  <a:pt x="1379" y="386"/>
                  <a:pt x="1380" y="391"/>
                  <a:pt x="1382" y="389"/>
                </a:cubicBezTo>
                <a:cubicBezTo>
                  <a:pt x="1384" y="386"/>
                  <a:pt x="1379" y="383"/>
                  <a:pt x="1381" y="382"/>
                </a:cubicBezTo>
                <a:cubicBezTo>
                  <a:pt x="1384" y="385"/>
                  <a:pt x="1383" y="383"/>
                  <a:pt x="1387" y="383"/>
                </a:cubicBezTo>
                <a:cubicBezTo>
                  <a:pt x="1386" y="378"/>
                  <a:pt x="1392" y="378"/>
                  <a:pt x="1391" y="374"/>
                </a:cubicBezTo>
                <a:cubicBezTo>
                  <a:pt x="1394" y="379"/>
                  <a:pt x="1388" y="377"/>
                  <a:pt x="1391" y="382"/>
                </a:cubicBezTo>
                <a:cubicBezTo>
                  <a:pt x="1395" y="381"/>
                  <a:pt x="1393" y="375"/>
                  <a:pt x="1396" y="374"/>
                </a:cubicBezTo>
                <a:close/>
                <a:moveTo>
                  <a:pt x="1405" y="377"/>
                </a:moveTo>
                <a:cubicBezTo>
                  <a:pt x="1404" y="371"/>
                  <a:pt x="1405" y="364"/>
                  <a:pt x="1399" y="363"/>
                </a:cubicBezTo>
                <a:cubicBezTo>
                  <a:pt x="1405" y="367"/>
                  <a:pt x="1399" y="376"/>
                  <a:pt x="1405" y="377"/>
                </a:cubicBezTo>
                <a:close/>
                <a:moveTo>
                  <a:pt x="1237" y="437"/>
                </a:moveTo>
                <a:cubicBezTo>
                  <a:pt x="1235" y="431"/>
                  <a:pt x="1235" y="428"/>
                  <a:pt x="1231" y="424"/>
                </a:cubicBezTo>
                <a:cubicBezTo>
                  <a:pt x="1235" y="431"/>
                  <a:pt x="1233" y="436"/>
                  <a:pt x="1237" y="437"/>
                </a:cubicBezTo>
                <a:close/>
                <a:moveTo>
                  <a:pt x="1260" y="438"/>
                </a:moveTo>
                <a:cubicBezTo>
                  <a:pt x="1259" y="434"/>
                  <a:pt x="1260" y="431"/>
                  <a:pt x="1256" y="431"/>
                </a:cubicBezTo>
                <a:cubicBezTo>
                  <a:pt x="1260" y="437"/>
                  <a:pt x="1255" y="437"/>
                  <a:pt x="1257" y="442"/>
                </a:cubicBezTo>
                <a:cubicBezTo>
                  <a:pt x="1260" y="439"/>
                  <a:pt x="1257" y="438"/>
                  <a:pt x="1261" y="442"/>
                </a:cubicBezTo>
                <a:cubicBezTo>
                  <a:pt x="1260" y="436"/>
                  <a:pt x="1277" y="446"/>
                  <a:pt x="1275" y="434"/>
                </a:cubicBezTo>
                <a:cubicBezTo>
                  <a:pt x="1271" y="432"/>
                  <a:pt x="1267" y="436"/>
                  <a:pt x="1265" y="434"/>
                </a:cubicBezTo>
                <a:cubicBezTo>
                  <a:pt x="1266" y="428"/>
                  <a:pt x="1269" y="430"/>
                  <a:pt x="1266" y="422"/>
                </a:cubicBezTo>
                <a:cubicBezTo>
                  <a:pt x="1270" y="428"/>
                  <a:pt x="1273" y="433"/>
                  <a:pt x="1278" y="435"/>
                </a:cubicBezTo>
                <a:cubicBezTo>
                  <a:pt x="1283" y="429"/>
                  <a:pt x="1288" y="433"/>
                  <a:pt x="1291" y="430"/>
                </a:cubicBezTo>
                <a:cubicBezTo>
                  <a:pt x="1290" y="428"/>
                  <a:pt x="1289" y="425"/>
                  <a:pt x="1287" y="425"/>
                </a:cubicBezTo>
                <a:cubicBezTo>
                  <a:pt x="1288" y="427"/>
                  <a:pt x="1277" y="435"/>
                  <a:pt x="1273" y="428"/>
                </a:cubicBezTo>
                <a:cubicBezTo>
                  <a:pt x="1276" y="428"/>
                  <a:pt x="1271" y="413"/>
                  <a:pt x="1271" y="417"/>
                </a:cubicBezTo>
                <a:cubicBezTo>
                  <a:pt x="1271" y="420"/>
                  <a:pt x="1274" y="425"/>
                  <a:pt x="1272" y="425"/>
                </a:cubicBezTo>
                <a:cubicBezTo>
                  <a:pt x="1271" y="425"/>
                  <a:pt x="1271" y="426"/>
                  <a:pt x="1270" y="426"/>
                </a:cubicBezTo>
                <a:cubicBezTo>
                  <a:pt x="1269" y="422"/>
                  <a:pt x="1270" y="419"/>
                  <a:pt x="1266" y="419"/>
                </a:cubicBezTo>
                <a:cubicBezTo>
                  <a:pt x="1267" y="421"/>
                  <a:pt x="1265" y="421"/>
                  <a:pt x="1264" y="421"/>
                </a:cubicBezTo>
                <a:cubicBezTo>
                  <a:pt x="1264" y="423"/>
                  <a:pt x="1265" y="426"/>
                  <a:pt x="1264" y="426"/>
                </a:cubicBezTo>
                <a:cubicBezTo>
                  <a:pt x="1263" y="421"/>
                  <a:pt x="1256" y="422"/>
                  <a:pt x="1256" y="426"/>
                </a:cubicBezTo>
                <a:cubicBezTo>
                  <a:pt x="1256" y="426"/>
                  <a:pt x="1257" y="426"/>
                  <a:pt x="1257" y="427"/>
                </a:cubicBezTo>
                <a:cubicBezTo>
                  <a:pt x="1258" y="427"/>
                  <a:pt x="1259" y="428"/>
                  <a:pt x="1260" y="428"/>
                </a:cubicBezTo>
                <a:cubicBezTo>
                  <a:pt x="1259" y="426"/>
                  <a:pt x="1259" y="424"/>
                  <a:pt x="1261" y="424"/>
                </a:cubicBezTo>
                <a:cubicBezTo>
                  <a:pt x="1262" y="430"/>
                  <a:pt x="1264" y="436"/>
                  <a:pt x="1260" y="438"/>
                </a:cubicBezTo>
                <a:close/>
                <a:moveTo>
                  <a:pt x="1182" y="460"/>
                </a:moveTo>
                <a:cubicBezTo>
                  <a:pt x="1179" y="460"/>
                  <a:pt x="1179" y="454"/>
                  <a:pt x="1176" y="457"/>
                </a:cubicBezTo>
                <a:cubicBezTo>
                  <a:pt x="1178" y="460"/>
                  <a:pt x="1173" y="463"/>
                  <a:pt x="1177" y="465"/>
                </a:cubicBezTo>
                <a:cubicBezTo>
                  <a:pt x="1175" y="457"/>
                  <a:pt x="1182" y="462"/>
                  <a:pt x="1182" y="460"/>
                </a:cubicBezTo>
                <a:close/>
                <a:moveTo>
                  <a:pt x="1173" y="466"/>
                </a:moveTo>
                <a:cubicBezTo>
                  <a:pt x="1172" y="464"/>
                  <a:pt x="1169" y="452"/>
                  <a:pt x="1169" y="458"/>
                </a:cubicBezTo>
                <a:cubicBezTo>
                  <a:pt x="1174" y="467"/>
                  <a:pt x="1170" y="468"/>
                  <a:pt x="1174" y="474"/>
                </a:cubicBezTo>
                <a:cubicBezTo>
                  <a:pt x="1179" y="468"/>
                  <a:pt x="1200" y="469"/>
                  <a:pt x="1202" y="458"/>
                </a:cubicBezTo>
                <a:cubicBezTo>
                  <a:pt x="1194" y="458"/>
                  <a:pt x="1185" y="471"/>
                  <a:pt x="1186" y="462"/>
                </a:cubicBezTo>
                <a:cubicBezTo>
                  <a:pt x="1181" y="465"/>
                  <a:pt x="1179" y="465"/>
                  <a:pt x="1173" y="466"/>
                </a:cubicBezTo>
                <a:close/>
                <a:moveTo>
                  <a:pt x="1340" y="410"/>
                </a:moveTo>
                <a:cubicBezTo>
                  <a:pt x="1341" y="407"/>
                  <a:pt x="1338" y="401"/>
                  <a:pt x="1339" y="397"/>
                </a:cubicBezTo>
                <a:cubicBezTo>
                  <a:pt x="1337" y="398"/>
                  <a:pt x="1336" y="398"/>
                  <a:pt x="1334" y="398"/>
                </a:cubicBezTo>
                <a:cubicBezTo>
                  <a:pt x="1339" y="403"/>
                  <a:pt x="1335" y="411"/>
                  <a:pt x="1340" y="410"/>
                </a:cubicBezTo>
                <a:close/>
                <a:moveTo>
                  <a:pt x="1353" y="405"/>
                </a:moveTo>
                <a:cubicBezTo>
                  <a:pt x="1353" y="405"/>
                  <a:pt x="1352" y="406"/>
                  <a:pt x="1352" y="404"/>
                </a:cubicBezTo>
                <a:cubicBezTo>
                  <a:pt x="1353" y="404"/>
                  <a:pt x="1354" y="403"/>
                  <a:pt x="1355" y="403"/>
                </a:cubicBezTo>
                <a:cubicBezTo>
                  <a:pt x="1354" y="400"/>
                  <a:pt x="1353" y="398"/>
                  <a:pt x="1351" y="398"/>
                </a:cubicBezTo>
                <a:cubicBezTo>
                  <a:pt x="1351" y="400"/>
                  <a:pt x="1352" y="402"/>
                  <a:pt x="1351" y="403"/>
                </a:cubicBezTo>
                <a:cubicBezTo>
                  <a:pt x="1350" y="401"/>
                  <a:pt x="1349" y="401"/>
                  <a:pt x="1348" y="400"/>
                </a:cubicBezTo>
                <a:cubicBezTo>
                  <a:pt x="1349" y="402"/>
                  <a:pt x="1349" y="404"/>
                  <a:pt x="1350" y="406"/>
                </a:cubicBezTo>
                <a:cubicBezTo>
                  <a:pt x="1352" y="405"/>
                  <a:pt x="1354" y="408"/>
                  <a:pt x="1353" y="405"/>
                </a:cubicBezTo>
                <a:close/>
                <a:moveTo>
                  <a:pt x="1245" y="448"/>
                </a:moveTo>
                <a:cubicBezTo>
                  <a:pt x="1242" y="441"/>
                  <a:pt x="1246" y="443"/>
                  <a:pt x="1248" y="445"/>
                </a:cubicBezTo>
                <a:cubicBezTo>
                  <a:pt x="1247" y="443"/>
                  <a:pt x="1246" y="436"/>
                  <a:pt x="1244" y="437"/>
                </a:cubicBezTo>
                <a:cubicBezTo>
                  <a:pt x="1246" y="443"/>
                  <a:pt x="1238" y="443"/>
                  <a:pt x="1245" y="448"/>
                </a:cubicBezTo>
                <a:close/>
                <a:moveTo>
                  <a:pt x="1252" y="446"/>
                </a:moveTo>
                <a:cubicBezTo>
                  <a:pt x="1250" y="440"/>
                  <a:pt x="1251" y="438"/>
                  <a:pt x="1247" y="435"/>
                </a:cubicBezTo>
                <a:cubicBezTo>
                  <a:pt x="1249" y="440"/>
                  <a:pt x="1247" y="446"/>
                  <a:pt x="1252" y="446"/>
                </a:cubicBezTo>
                <a:close/>
                <a:moveTo>
                  <a:pt x="1343" y="406"/>
                </a:moveTo>
                <a:cubicBezTo>
                  <a:pt x="1344" y="408"/>
                  <a:pt x="1346" y="406"/>
                  <a:pt x="1347" y="406"/>
                </a:cubicBezTo>
                <a:cubicBezTo>
                  <a:pt x="1345" y="399"/>
                  <a:pt x="1344" y="405"/>
                  <a:pt x="1342" y="403"/>
                </a:cubicBezTo>
                <a:cubicBezTo>
                  <a:pt x="1342" y="404"/>
                  <a:pt x="1342" y="405"/>
                  <a:pt x="1343" y="406"/>
                </a:cubicBezTo>
                <a:close/>
                <a:moveTo>
                  <a:pt x="1480" y="366"/>
                </a:moveTo>
                <a:cubicBezTo>
                  <a:pt x="1485" y="367"/>
                  <a:pt x="1479" y="361"/>
                  <a:pt x="1482" y="361"/>
                </a:cubicBezTo>
                <a:cubicBezTo>
                  <a:pt x="1483" y="360"/>
                  <a:pt x="1485" y="362"/>
                  <a:pt x="1485" y="360"/>
                </a:cubicBezTo>
                <a:cubicBezTo>
                  <a:pt x="1483" y="360"/>
                  <a:pt x="1482" y="358"/>
                  <a:pt x="1481" y="354"/>
                </a:cubicBezTo>
                <a:cubicBezTo>
                  <a:pt x="1480" y="355"/>
                  <a:pt x="1479" y="355"/>
                  <a:pt x="1478" y="355"/>
                </a:cubicBezTo>
                <a:cubicBezTo>
                  <a:pt x="1480" y="360"/>
                  <a:pt x="1478" y="362"/>
                  <a:pt x="1480" y="366"/>
                </a:cubicBezTo>
                <a:close/>
                <a:moveTo>
                  <a:pt x="1225" y="453"/>
                </a:moveTo>
                <a:cubicBezTo>
                  <a:pt x="1227" y="449"/>
                  <a:pt x="1230" y="451"/>
                  <a:pt x="1232" y="447"/>
                </a:cubicBezTo>
                <a:cubicBezTo>
                  <a:pt x="1230" y="449"/>
                  <a:pt x="1229" y="446"/>
                  <a:pt x="1228" y="445"/>
                </a:cubicBezTo>
                <a:cubicBezTo>
                  <a:pt x="1229" y="451"/>
                  <a:pt x="1222" y="446"/>
                  <a:pt x="1225" y="453"/>
                </a:cubicBezTo>
                <a:close/>
                <a:moveTo>
                  <a:pt x="1364" y="408"/>
                </a:moveTo>
                <a:cubicBezTo>
                  <a:pt x="1365" y="410"/>
                  <a:pt x="1365" y="414"/>
                  <a:pt x="1367" y="414"/>
                </a:cubicBezTo>
                <a:cubicBezTo>
                  <a:pt x="1364" y="407"/>
                  <a:pt x="1368" y="410"/>
                  <a:pt x="1370" y="409"/>
                </a:cubicBezTo>
                <a:cubicBezTo>
                  <a:pt x="1368" y="404"/>
                  <a:pt x="1366" y="407"/>
                  <a:pt x="1364" y="408"/>
                </a:cubicBezTo>
                <a:close/>
                <a:moveTo>
                  <a:pt x="1361" y="430"/>
                </a:moveTo>
                <a:cubicBezTo>
                  <a:pt x="1363" y="430"/>
                  <a:pt x="1369" y="431"/>
                  <a:pt x="1366" y="424"/>
                </a:cubicBezTo>
                <a:cubicBezTo>
                  <a:pt x="1364" y="425"/>
                  <a:pt x="1365" y="427"/>
                  <a:pt x="1364" y="428"/>
                </a:cubicBezTo>
                <a:cubicBezTo>
                  <a:pt x="1363" y="426"/>
                  <a:pt x="1362" y="423"/>
                  <a:pt x="1361" y="423"/>
                </a:cubicBezTo>
                <a:cubicBezTo>
                  <a:pt x="1361" y="424"/>
                  <a:pt x="1360" y="425"/>
                  <a:pt x="1360" y="423"/>
                </a:cubicBezTo>
                <a:cubicBezTo>
                  <a:pt x="1359" y="422"/>
                  <a:pt x="1359" y="421"/>
                  <a:pt x="1358" y="422"/>
                </a:cubicBezTo>
                <a:cubicBezTo>
                  <a:pt x="1359" y="425"/>
                  <a:pt x="1360" y="427"/>
                  <a:pt x="1361" y="430"/>
                </a:cubicBezTo>
                <a:close/>
                <a:moveTo>
                  <a:pt x="536" y="719"/>
                </a:moveTo>
                <a:cubicBezTo>
                  <a:pt x="535" y="720"/>
                  <a:pt x="534" y="717"/>
                  <a:pt x="533" y="717"/>
                </a:cubicBezTo>
                <a:cubicBezTo>
                  <a:pt x="533" y="718"/>
                  <a:pt x="534" y="720"/>
                  <a:pt x="533" y="721"/>
                </a:cubicBezTo>
                <a:cubicBezTo>
                  <a:pt x="532" y="720"/>
                  <a:pt x="532" y="719"/>
                  <a:pt x="531" y="719"/>
                </a:cubicBezTo>
                <a:cubicBezTo>
                  <a:pt x="534" y="721"/>
                  <a:pt x="535" y="731"/>
                  <a:pt x="535" y="727"/>
                </a:cubicBezTo>
                <a:cubicBezTo>
                  <a:pt x="536" y="725"/>
                  <a:pt x="536" y="722"/>
                  <a:pt x="536" y="719"/>
                </a:cubicBezTo>
                <a:close/>
                <a:moveTo>
                  <a:pt x="1361" y="440"/>
                </a:moveTo>
                <a:cubicBezTo>
                  <a:pt x="1365" y="439"/>
                  <a:pt x="1365" y="435"/>
                  <a:pt x="1370" y="435"/>
                </a:cubicBezTo>
                <a:cubicBezTo>
                  <a:pt x="1370" y="437"/>
                  <a:pt x="1371" y="439"/>
                  <a:pt x="1372" y="439"/>
                </a:cubicBezTo>
                <a:cubicBezTo>
                  <a:pt x="1372" y="437"/>
                  <a:pt x="1373" y="436"/>
                  <a:pt x="1371" y="433"/>
                </a:cubicBezTo>
                <a:cubicBezTo>
                  <a:pt x="1365" y="434"/>
                  <a:pt x="1362" y="434"/>
                  <a:pt x="1361" y="440"/>
                </a:cubicBezTo>
                <a:close/>
                <a:moveTo>
                  <a:pt x="1145" y="540"/>
                </a:moveTo>
                <a:cubicBezTo>
                  <a:pt x="1147" y="538"/>
                  <a:pt x="1153" y="539"/>
                  <a:pt x="1150" y="534"/>
                </a:cubicBezTo>
                <a:cubicBezTo>
                  <a:pt x="1148" y="535"/>
                  <a:pt x="1144" y="536"/>
                  <a:pt x="1145" y="540"/>
                </a:cubicBezTo>
                <a:close/>
                <a:moveTo>
                  <a:pt x="1226" y="523"/>
                </a:moveTo>
                <a:cubicBezTo>
                  <a:pt x="1225" y="525"/>
                  <a:pt x="1224" y="526"/>
                  <a:pt x="1222" y="525"/>
                </a:cubicBezTo>
                <a:cubicBezTo>
                  <a:pt x="1223" y="527"/>
                  <a:pt x="1225" y="529"/>
                  <a:pt x="1226" y="530"/>
                </a:cubicBezTo>
                <a:cubicBezTo>
                  <a:pt x="1228" y="524"/>
                  <a:pt x="1237" y="522"/>
                  <a:pt x="1240" y="517"/>
                </a:cubicBezTo>
                <a:cubicBezTo>
                  <a:pt x="1240" y="519"/>
                  <a:pt x="1241" y="521"/>
                  <a:pt x="1242" y="521"/>
                </a:cubicBezTo>
                <a:cubicBezTo>
                  <a:pt x="1242" y="519"/>
                  <a:pt x="1241" y="517"/>
                  <a:pt x="1242" y="516"/>
                </a:cubicBezTo>
                <a:cubicBezTo>
                  <a:pt x="1244" y="515"/>
                  <a:pt x="1244" y="520"/>
                  <a:pt x="1245" y="520"/>
                </a:cubicBezTo>
                <a:cubicBezTo>
                  <a:pt x="1246" y="518"/>
                  <a:pt x="1244" y="514"/>
                  <a:pt x="1247" y="514"/>
                </a:cubicBezTo>
                <a:cubicBezTo>
                  <a:pt x="1250" y="521"/>
                  <a:pt x="1255" y="515"/>
                  <a:pt x="1260" y="513"/>
                </a:cubicBezTo>
                <a:cubicBezTo>
                  <a:pt x="1257" y="506"/>
                  <a:pt x="1253" y="509"/>
                  <a:pt x="1255" y="502"/>
                </a:cubicBezTo>
                <a:cubicBezTo>
                  <a:pt x="1250" y="501"/>
                  <a:pt x="1246" y="501"/>
                  <a:pt x="1243" y="507"/>
                </a:cubicBezTo>
                <a:cubicBezTo>
                  <a:pt x="1246" y="508"/>
                  <a:pt x="1248" y="507"/>
                  <a:pt x="1250" y="510"/>
                </a:cubicBezTo>
                <a:cubicBezTo>
                  <a:pt x="1246" y="511"/>
                  <a:pt x="1246" y="509"/>
                  <a:pt x="1245" y="513"/>
                </a:cubicBezTo>
                <a:cubicBezTo>
                  <a:pt x="1241" y="510"/>
                  <a:pt x="1227" y="519"/>
                  <a:pt x="1221" y="522"/>
                </a:cubicBezTo>
                <a:cubicBezTo>
                  <a:pt x="1222" y="523"/>
                  <a:pt x="1225" y="520"/>
                  <a:pt x="1226" y="523"/>
                </a:cubicBezTo>
                <a:close/>
                <a:moveTo>
                  <a:pt x="1155" y="565"/>
                </a:moveTo>
                <a:cubicBezTo>
                  <a:pt x="1162" y="568"/>
                  <a:pt x="1177" y="565"/>
                  <a:pt x="1181" y="557"/>
                </a:cubicBezTo>
                <a:cubicBezTo>
                  <a:pt x="1174" y="558"/>
                  <a:pt x="1165" y="557"/>
                  <a:pt x="1160" y="561"/>
                </a:cubicBezTo>
                <a:cubicBezTo>
                  <a:pt x="1162" y="557"/>
                  <a:pt x="1157" y="555"/>
                  <a:pt x="1160" y="551"/>
                </a:cubicBezTo>
                <a:cubicBezTo>
                  <a:pt x="1158" y="553"/>
                  <a:pt x="1152" y="552"/>
                  <a:pt x="1153" y="555"/>
                </a:cubicBezTo>
                <a:cubicBezTo>
                  <a:pt x="1156" y="558"/>
                  <a:pt x="1156" y="552"/>
                  <a:pt x="1158" y="555"/>
                </a:cubicBezTo>
                <a:cubicBezTo>
                  <a:pt x="1158" y="557"/>
                  <a:pt x="1159" y="558"/>
                  <a:pt x="1159" y="560"/>
                </a:cubicBezTo>
                <a:cubicBezTo>
                  <a:pt x="1157" y="560"/>
                  <a:pt x="1154" y="561"/>
                  <a:pt x="1155" y="565"/>
                </a:cubicBezTo>
                <a:close/>
                <a:moveTo>
                  <a:pt x="1175" y="546"/>
                </a:moveTo>
                <a:cubicBezTo>
                  <a:pt x="1173" y="548"/>
                  <a:pt x="1166" y="547"/>
                  <a:pt x="1167" y="550"/>
                </a:cubicBezTo>
                <a:cubicBezTo>
                  <a:pt x="1170" y="549"/>
                  <a:pt x="1175" y="552"/>
                  <a:pt x="1175" y="546"/>
                </a:cubicBezTo>
                <a:close/>
                <a:moveTo>
                  <a:pt x="1094" y="581"/>
                </a:moveTo>
                <a:cubicBezTo>
                  <a:pt x="1097" y="579"/>
                  <a:pt x="1104" y="579"/>
                  <a:pt x="1105" y="575"/>
                </a:cubicBezTo>
                <a:cubicBezTo>
                  <a:pt x="1101" y="572"/>
                  <a:pt x="1093" y="575"/>
                  <a:pt x="1094" y="581"/>
                </a:cubicBezTo>
                <a:close/>
                <a:moveTo>
                  <a:pt x="416" y="820"/>
                </a:moveTo>
                <a:cubicBezTo>
                  <a:pt x="419" y="823"/>
                  <a:pt x="422" y="813"/>
                  <a:pt x="418" y="812"/>
                </a:cubicBezTo>
                <a:cubicBezTo>
                  <a:pt x="418" y="815"/>
                  <a:pt x="415" y="816"/>
                  <a:pt x="416" y="820"/>
                </a:cubicBezTo>
                <a:close/>
                <a:moveTo>
                  <a:pt x="526" y="783"/>
                </a:moveTo>
                <a:cubicBezTo>
                  <a:pt x="528" y="782"/>
                  <a:pt x="530" y="781"/>
                  <a:pt x="530" y="778"/>
                </a:cubicBezTo>
                <a:cubicBezTo>
                  <a:pt x="529" y="779"/>
                  <a:pt x="526" y="780"/>
                  <a:pt x="525" y="778"/>
                </a:cubicBezTo>
                <a:cubicBezTo>
                  <a:pt x="527" y="778"/>
                  <a:pt x="526" y="776"/>
                  <a:pt x="524" y="777"/>
                </a:cubicBezTo>
                <a:cubicBezTo>
                  <a:pt x="525" y="779"/>
                  <a:pt x="525" y="781"/>
                  <a:pt x="526" y="783"/>
                </a:cubicBezTo>
                <a:close/>
                <a:moveTo>
                  <a:pt x="1210" y="544"/>
                </a:moveTo>
                <a:cubicBezTo>
                  <a:pt x="1209" y="547"/>
                  <a:pt x="1206" y="548"/>
                  <a:pt x="1203" y="549"/>
                </a:cubicBezTo>
                <a:cubicBezTo>
                  <a:pt x="1203" y="547"/>
                  <a:pt x="1201" y="544"/>
                  <a:pt x="1201" y="547"/>
                </a:cubicBezTo>
                <a:cubicBezTo>
                  <a:pt x="1202" y="551"/>
                  <a:pt x="1204" y="554"/>
                  <a:pt x="1206" y="554"/>
                </a:cubicBezTo>
                <a:cubicBezTo>
                  <a:pt x="1206" y="550"/>
                  <a:pt x="1209" y="552"/>
                  <a:pt x="1213" y="553"/>
                </a:cubicBezTo>
                <a:cubicBezTo>
                  <a:pt x="1210" y="548"/>
                  <a:pt x="1215" y="549"/>
                  <a:pt x="1215" y="545"/>
                </a:cubicBezTo>
                <a:cubicBezTo>
                  <a:pt x="1211" y="546"/>
                  <a:pt x="1211" y="550"/>
                  <a:pt x="1210" y="544"/>
                </a:cubicBezTo>
                <a:close/>
                <a:moveTo>
                  <a:pt x="574" y="767"/>
                </a:moveTo>
                <a:cubicBezTo>
                  <a:pt x="577" y="774"/>
                  <a:pt x="583" y="768"/>
                  <a:pt x="584" y="763"/>
                </a:cubicBezTo>
                <a:cubicBezTo>
                  <a:pt x="580" y="766"/>
                  <a:pt x="578" y="767"/>
                  <a:pt x="574" y="767"/>
                </a:cubicBezTo>
                <a:close/>
                <a:moveTo>
                  <a:pt x="1218" y="550"/>
                </a:moveTo>
                <a:cubicBezTo>
                  <a:pt x="1221" y="548"/>
                  <a:pt x="1223" y="546"/>
                  <a:pt x="1222" y="543"/>
                </a:cubicBezTo>
                <a:cubicBezTo>
                  <a:pt x="1220" y="547"/>
                  <a:pt x="1215" y="542"/>
                  <a:pt x="1218" y="550"/>
                </a:cubicBezTo>
                <a:close/>
                <a:moveTo>
                  <a:pt x="1196" y="557"/>
                </a:moveTo>
                <a:cubicBezTo>
                  <a:pt x="1195" y="559"/>
                  <a:pt x="1192" y="560"/>
                  <a:pt x="1187" y="562"/>
                </a:cubicBezTo>
                <a:cubicBezTo>
                  <a:pt x="1188" y="568"/>
                  <a:pt x="1192" y="561"/>
                  <a:pt x="1193" y="565"/>
                </a:cubicBezTo>
                <a:cubicBezTo>
                  <a:pt x="1191" y="574"/>
                  <a:pt x="1174" y="570"/>
                  <a:pt x="1173" y="575"/>
                </a:cubicBezTo>
                <a:cubicBezTo>
                  <a:pt x="1173" y="573"/>
                  <a:pt x="1173" y="572"/>
                  <a:pt x="1172" y="569"/>
                </a:cubicBezTo>
                <a:cubicBezTo>
                  <a:pt x="1169" y="571"/>
                  <a:pt x="1167" y="579"/>
                  <a:pt x="1172" y="582"/>
                </a:cubicBezTo>
                <a:cubicBezTo>
                  <a:pt x="1169" y="573"/>
                  <a:pt x="1182" y="578"/>
                  <a:pt x="1185" y="573"/>
                </a:cubicBezTo>
                <a:cubicBezTo>
                  <a:pt x="1184" y="577"/>
                  <a:pt x="1186" y="574"/>
                  <a:pt x="1188" y="577"/>
                </a:cubicBezTo>
                <a:cubicBezTo>
                  <a:pt x="1192" y="575"/>
                  <a:pt x="1190" y="572"/>
                  <a:pt x="1190" y="571"/>
                </a:cubicBezTo>
                <a:cubicBezTo>
                  <a:pt x="1192" y="570"/>
                  <a:pt x="1193" y="574"/>
                  <a:pt x="1195" y="573"/>
                </a:cubicBezTo>
                <a:cubicBezTo>
                  <a:pt x="1194" y="570"/>
                  <a:pt x="1192" y="569"/>
                  <a:pt x="1193" y="568"/>
                </a:cubicBezTo>
                <a:cubicBezTo>
                  <a:pt x="1195" y="567"/>
                  <a:pt x="1195" y="575"/>
                  <a:pt x="1198" y="571"/>
                </a:cubicBezTo>
                <a:cubicBezTo>
                  <a:pt x="1198" y="567"/>
                  <a:pt x="1202" y="561"/>
                  <a:pt x="1196" y="557"/>
                </a:cubicBezTo>
                <a:close/>
                <a:moveTo>
                  <a:pt x="1202" y="565"/>
                </a:moveTo>
                <a:cubicBezTo>
                  <a:pt x="1203" y="565"/>
                  <a:pt x="1204" y="564"/>
                  <a:pt x="1206" y="564"/>
                </a:cubicBezTo>
                <a:cubicBezTo>
                  <a:pt x="1205" y="562"/>
                  <a:pt x="1204" y="556"/>
                  <a:pt x="1202" y="557"/>
                </a:cubicBezTo>
                <a:cubicBezTo>
                  <a:pt x="1203" y="562"/>
                  <a:pt x="1200" y="556"/>
                  <a:pt x="1199" y="556"/>
                </a:cubicBezTo>
                <a:cubicBezTo>
                  <a:pt x="1200" y="559"/>
                  <a:pt x="1201" y="562"/>
                  <a:pt x="1202" y="565"/>
                </a:cubicBezTo>
                <a:close/>
                <a:moveTo>
                  <a:pt x="601" y="774"/>
                </a:moveTo>
                <a:cubicBezTo>
                  <a:pt x="600" y="771"/>
                  <a:pt x="604" y="772"/>
                  <a:pt x="603" y="770"/>
                </a:cubicBezTo>
                <a:cubicBezTo>
                  <a:pt x="600" y="773"/>
                  <a:pt x="601" y="765"/>
                  <a:pt x="599" y="766"/>
                </a:cubicBezTo>
                <a:cubicBezTo>
                  <a:pt x="598" y="767"/>
                  <a:pt x="599" y="774"/>
                  <a:pt x="601" y="774"/>
                </a:cubicBezTo>
                <a:close/>
                <a:moveTo>
                  <a:pt x="418" y="841"/>
                </a:moveTo>
                <a:cubicBezTo>
                  <a:pt x="418" y="838"/>
                  <a:pt x="418" y="828"/>
                  <a:pt x="416" y="833"/>
                </a:cubicBezTo>
                <a:cubicBezTo>
                  <a:pt x="419" y="834"/>
                  <a:pt x="412" y="841"/>
                  <a:pt x="418" y="841"/>
                </a:cubicBezTo>
                <a:close/>
                <a:moveTo>
                  <a:pt x="432" y="828"/>
                </a:moveTo>
                <a:cubicBezTo>
                  <a:pt x="431" y="832"/>
                  <a:pt x="429" y="826"/>
                  <a:pt x="426" y="828"/>
                </a:cubicBezTo>
                <a:cubicBezTo>
                  <a:pt x="427" y="831"/>
                  <a:pt x="428" y="830"/>
                  <a:pt x="430" y="832"/>
                </a:cubicBezTo>
                <a:cubicBezTo>
                  <a:pt x="429" y="832"/>
                  <a:pt x="429" y="833"/>
                  <a:pt x="430" y="833"/>
                </a:cubicBezTo>
                <a:cubicBezTo>
                  <a:pt x="429" y="831"/>
                  <a:pt x="436" y="828"/>
                  <a:pt x="432" y="828"/>
                </a:cubicBezTo>
                <a:close/>
                <a:moveTo>
                  <a:pt x="481" y="812"/>
                </a:moveTo>
                <a:cubicBezTo>
                  <a:pt x="482" y="813"/>
                  <a:pt x="482" y="814"/>
                  <a:pt x="483" y="813"/>
                </a:cubicBezTo>
                <a:cubicBezTo>
                  <a:pt x="482" y="811"/>
                  <a:pt x="487" y="814"/>
                  <a:pt x="484" y="808"/>
                </a:cubicBezTo>
                <a:cubicBezTo>
                  <a:pt x="483" y="808"/>
                  <a:pt x="482" y="809"/>
                  <a:pt x="480" y="809"/>
                </a:cubicBezTo>
                <a:cubicBezTo>
                  <a:pt x="480" y="810"/>
                  <a:pt x="481" y="811"/>
                  <a:pt x="481" y="812"/>
                </a:cubicBezTo>
                <a:close/>
                <a:moveTo>
                  <a:pt x="744" y="722"/>
                </a:moveTo>
                <a:cubicBezTo>
                  <a:pt x="740" y="722"/>
                  <a:pt x="739" y="727"/>
                  <a:pt x="736" y="727"/>
                </a:cubicBezTo>
                <a:cubicBezTo>
                  <a:pt x="738" y="728"/>
                  <a:pt x="746" y="727"/>
                  <a:pt x="744" y="722"/>
                </a:cubicBezTo>
                <a:close/>
                <a:moveTo>
                  <a:pt x="466" y="836"/>
                </a:moveTo>
                <a:cubicBezTo>
                  <a:pt x="467" y="837"/>
                  <a:pt x="472" y="840"/>
                  <a:pt x="471" y="836"/>
                </a:cubicBezTo>
                <a:cubicBezTo>
                  <a:pt x="471" y="836"/>
                  <a:pt x="469" y="836"/>
                  <a:pt x="469" y="835"/>
                </a:cubicBezTo>
                <a:cubicBezTo>
                  <a:pt x="467" y="830"/>
                  <a:pt x="469" y="827"/>
                  <a:pt x="465" y="824"/>
                </a:cubicBezTo>
                <a:cubicBezTo>
                  <a:pt x="467" y="824"/>
                  <a:pt x="468" y="822"/>
                  <a:pt x="467" y="820"/>
                </a:cubicBezTo>
                <a:cubicBezTo>
                  <a:pt x="466" y="821"/>
                  <a:pt x="465" y="820"/>
                  <a:pt x="464" y="820"/>
                </a:cubicBezTo>
                <a:cubicBezTo>
                  <a:pt x="466" y="829"/>
                  <a:pt x="465" y="829"/>
                  <a:pt x="466" y="836"/>
                </a:cubicBezTo>
                <a:close/>
                <a:moveTo>
                  <a:pt x="1153" y="587"/>
                </a:moveTo>
                <a:cubicBezTo>
                  <a:pt x="1158" y="590"/>
                  <a:pt x="1166" y="582"/>
                  <a:pt x="1169" y="583"/>
                </a:cubicBezTo>
                <a:cubicBezTo>
                  <a:pt x="1168" y="581"/>
                  <a:pt x="1167" y="578"/>
                  <a:pt x="1166" y="578"/>
                </a:cubicBezTo>
                <a:cubicBezTo>
                  <a:pt x="1167" y="584"/>
                  <a:pt x="1157" y="583"/>
                  <a:pt x="1155" y="581"/>
                </a:cubicBezTo>
                <a:cubicBezTo>
                  <a:pt x="1156" y="581"/>
                  <a:pt x="1155" y="579"/>
                  <a:pt x="1153" y="580"/>
                </a:cubicBezTo>
                <a:cubicBezTo>
                  <a:pt x="1156" y="584"/>
                  <a:pt x="1152" y="584"/>
                  <a:pt x="1153" y="587"/>
                </a:cubicBezTo>
                <a:close/>
                <a:moveTo>
                  <a:pt x="552" y="797"/>
                </a:moveTo>
                <a:cubicBezTo>
                  <a:pt x="554" y="799"/>
                  <a:pt x="554" y="806"/>
                  <a:pt x="556" y="805"/>
                </a:cubicBezTo>
                <a:cubicBezTo>
                  <a:pt x="556" y="803"/>
                  <a:pt x="555" y="802"/>
                  <a:pt x="556" y="801"/>
                </a:cubicBezTo>
                <a:cubicBezTo>
                  <a:pt x="557" y="803"/>
                  <a:pt x="558" y="802"/>
                  <a:pt x="560" y="802"/>
                </a:cubicBezTo>
                <a:cubicBezTo>
                  <a:pt x="558" y="798"/>
                  <a:pt x="560" y="797"/>
                  <a:pt x="558" y="792"/>
                </a:cubicBezTo>
                <a:cubicBezTo>
                  <a:pt x="555" y="793"/>
                  <a:pt x="550" y="792"/>
                  <a:pt x="552" y="794"/>
                </a:cubicBezTo>
                <a:cubicBezTo>
                  <a:pt x="556" y="796"/>
                  <a:pt x="556" y="803"/>
                  <a:pt x="552" y="797"/>
                </a:cubicBezTo>
                <a:close/>
                <a:moveTo>
                  <a:pt x="484" y="826"/>
                </a:moveTo>
                <a:cubicBezTo>
                  <a:pt x="486" y="825"/>
                  <a:pt x="489" y="824"/>
                  <a:pt x="491" y="826"/>
                </a:cubicBezTo>
                <a:cubicBezTo>
                  <a:pt x="490" y="823"/>
                  <a:pt x="489" y="820"/>
                  <a:pt x="487" y="820"/>
                </a:cubicBezTo>
                <a:cubicBezTo>
                  <a:pt x="483" y="822"/>
                  <a:pt x="483" y="817"/>
                  <a:pt x="484" y="826"/>
                </a:cubicBezTo>
                <a:close/>
                <a:moveTo>
                  <a:pt x="1271" y="551"/>
                </a:moveTo>
                <a:cubicBezTo>
                  <a:pt x="1274" y="550"/>
                  <a:pt x="1277" y="549"/>
                  <a:pt x="1274" y="545"/>
                </a:cubicBezTo>
                <a:cubicBezTo>
                  <a:pt x="1273" y="545"/>
                  <a:pt x="1272" y="546"/>
                  <a:pt x="1271" y="546"/>
                </a:cubicBezTo>
                <a:cubicBezTo>
                  <a:pt x="1273" y="549"/>
                  <a:pt x="1271" y="549"/>
                  <a:pt x="1271" y="551"/>
                </a:cubicBezTo>
                <a:close/>
                <a:moveTo>
                  <a:pt x="529" y="812"/>
                </a:moveTo>
                <a:cubicBezTo>
                  <a:pt x="524" y="808"/>
                  <a:pt x="520" y="818"/>
                  <a:pt x="526" y="818"/>
                </a:cubicBezTo>
                <a:cubicBezTo>
                  <a:pt x="524" y="813"/>
                  <a:pt x="528" y="818"/>
                  <a:pt x="528" y="813"/>
                </a:cubicBezTo>
                <a:cubicBezTo>
                  <a:pt x="528" y="813"/>
                  <a:pt x="529" y="814"/>
                  <a:pt x="529" y="812"/>
                </a:cubicBezTo>
                <a:close/>
                <a:moveTo>
                  <a:pt x="1242" y="566"/>
                </a:moveTo>
                <a:cubicBezTo>
                  <a:pt x="1240" y="567"/>
                  <a:pt x="1240" y="562"/>
                  <a:pt x="1237" y="565"/>
                </a:cubicBezTo>
                <a:cubicBezTo>
                  <a:pt x="1238" y="567"/>
                  <a:pt x="1235" y="567"/>
                  <a:pt x="1237" y="570"/>
                </a:cubicBezTo>
                <a:cubicBezTo>
                  <a:pt x="1241" y="575"/>
                  <a:pt x="1245" y="568"/>
                  <a:pt x="1250" y="567"/>
                </a:cubicBezTo>
                <a:cubicBezTo>
                  <a:pt x="1247" y="563"/>
                  <a:pt x="1248" y="562"/>
                  <a:pt x="1248" y="557"/>
                </a:cubicBezTo>
                <a:cubicBezTo>
                  <a:pt x="1246" y="558"/>
                  <a:pt x="1243" y="556"/>
                  <a:pt x="1243" y="559"/>
                </a:cubicBezTo>
                <a:cubicBezTo>
                  <a:pt x="1243" y="559"/>
                  <a:pt x="1247" y="563"/>
                  <a:pt x="1245" y="563"/>
                </a:cubicBezTo>
                <a:cubicBezTo>
                  <a:pt x="1243" y="559"/>
                  <a:pt x="1244" y="566"/>
                  <a:pt x="1242" y="566"/>
                </a:cubicBezTo>
                <a:close/>
                <a:moveTo>
                  <a:pt x="562" y="797"/>
                </a:moveTo>
                <a:cubicBezTo>
                  <a:pt x="562" y="799"/>
                  <a:pt x="563" y="808"/>
                  <a:pt x="564" y="803"/>
                </a:cubicBezTo>
                <a:cubicBezTo>
                  <a:pt x="563" y="801"/>
                  <a:pt x="563" y="799"/>
                  <a:pt x="564" y="798"/>
                </a:cubicBezTo>
                <a:cubicBezTo>
                  <a:pt x="565" y="800"/>
                  <a:pt x="566" y="800"/>
                  <a:pt x="567" y="801"/>
                </a:cubicBezTo>
                <a:cubicBezTo>
                  <a:pt x="567" y="805"/>
                  <a:pt x="568" y="807"/>
                  <a:pt x="571" y="809"/>
                </a:cubicBezTo>
                <a:cubicBezTo>
                  <a:pt x="568" y="805"/>
                  <a:pt x="571" y="804"/>
                  <a:pt x="570" y="801"/>
                </a:cubicBezTo>
                <a:cubicBezTo>
                  <a:pt x="566" y="799"/>
                  <a:pt x="567" y="798"/>
                  <a:pt x="565" y="795"/>
                </a:cubicBezTo>
                <a:cubicBezTo>
                  <a:pt x="565" y="797"/>
                  <a:pt x="563" y="797"/>
                  <a:pt x="562" y="797"/>
                </a:cubicBezTo>
                <a:close/>
                <a:moveTo>
                  <a:pt x="1258" y="564"/>
                </a:moveTo>
                <a:cubicBezTo>
                  <a:pt x="1258" y="564"/>
                  <a:pt x="1257" y="564"/>
                  <a:pt x="1256" y="565"/>
                </a:cubicBezTo>
                <a:cubicBezTo>
                  <a:pt x="1250" y="546"/>
                  <a:pt x="1258" y="570"/>
                  <a:pt x="1249" y="562"/>
                </a:cubicBezTo>
                <a:cubicBezTo>
                  <a:pt x="1252" y="565"/>
                  <a:pt x="1250" y="570"/>
                  <a:pt x="1252" y="569"/>
                </a:cubicBezTo>
                <a:cubicBezTo>
                  <a:pt x="1252" y="564"/>
                  <a:pt x="1258" y="567"/>
                  <a:pt x="1258" y="564"/>
                </a:cubicBezTo>
                <a:close/>
                <a:moveTo>
                  <a:pt x="512" y="823"/>
                </a:moveTo>
                <a:cubicBezTo>
                  <a:pt x="511" y="818"/>
                  <a:pt x="505" y="815"/>
                  <a:pt x="504" y="819"/>
                </a:cubicBezTo>
                <a:cubicBezTo>
                  <a:pt x="511" y="822"/>
                  <a:pt x="510" y="835"/>
                  <a:pt x="516" y="840"/>
                </a:cubicBezTo>
                <a:cubicBezTo>
                  <a:pt x="513" y="836"/>
                  <a:pt x="518" y="832"/>
                  <a:pt x="514" y="831"/>
                </a:cubicBezTo>
                <a:cubicBezTo>
                  <a:pt x="514" y="834"/>
                  <a:pt x="507" y="820"/>
                  <a:pt x="509" y="819"/>
                </a:cubicBezTo>
                <a:cubicBezTo>
                  <a:pt x="510" y="822"/>
                  <a:pt x="511" y="823"/>
                  <a:pt x="512" y="823"/>
                </a:cubicBezTo>
                <a:close/>
                <a:moveTo>
                  <a:pt x="499" y="823"/>
                </a:moveTo>
                <a:cubicBezTo>
                  <a:pt x="499" y="824"/>
                  <a:pt x="501" y="829"/>
                  <a:pt x="502" y="833"/>
                </a:cubicBezTo>
                <a:cubicBezTo>
                  <a:pt x="504" y="831"/>
                  <a:pt x="505" y="835"/>
                  <a:pt x="507" y="835"/>
                </a:cubicBezTo>
                <a:cubicBezTo>
                  <a:pt x="507" y="831"/>
                  <a:pt x="507" y="827"/>
                  <a:pt x="504" y="821"/>
                </a:cubicBezTo>
                <a:cubicBezTo>
                  <a:pt x="501" y="823"/>
                  <a:pt x="500" y="819"/>
                  <a:pt x="499" y="823"/>
                </a:cubicBezTo>
                <a:close/>
                <a:moveTo>
                  <a:pt x="532" y="828"/>
                </a:moveTo>
                <a:cubicBezTo>
                  <a:pt x="529" y="827"/>
                  <a:pt x="531" y="824"/>
                  <a:pt x="528" y="821"/>
                </a:cubicBezTo>
                <a:cubicBezTo>
                  <a:pt x="530" y="820"/>
                  <a:pt x="531" y="820"/>
                  <a:pt x="529" y="817"/>
                </a:cubicBezTo>
                <a:cubicBezTo>
                  <a:pt x="525" y="817"/>
                  <a:pt x="529" y="823"/>
                  <a:pt x="527" y="825"/>
                </a:cubicBezTo>
                <a:cubicBezTo>
                  <a:pt x="523" y="823"/>
                  <a:pt x="523" y="823"/>
                  <a:pt x="520" y="825"/>
                </a:cubicBezTo>
                <a:cubicBezTo>
                  <a:pt x="516" y="820"/>
                  <a:pt x="519" y="815"/>
                  <a:pt x="513" y="816"/>
                </a:cubicBezTo>
                <a:cubicBezTo>
                  <a:pt x="516" y="820"/>
                  <a:pt x="518" y="825"/>
                  <a:pt x="520" y="829"/>
                </a:cubicBezTo>
                <a:cubicBezTo>
                  <a:pt x="519" y="830"/>
                  <a:pt x="518" y="834"/>
                  <a:pt x="521" y="835"/>
                </a:cubicBezTo>
                <a:cubicBezTo>
                  <a:pt x="519" y="827"/>
                  <a:pt x="525" y="827"/>
                  <a:pt x="526" y="825"/>
                </a:cubicBezTo>
                <a:cubicBezTo>
                  <a:pt x="526" y="830"/>
                  <a:pt x="532" y="832"/>
                  <a:pt x="532" y="828"/>
                </a:cubicBezTo>
                <a:close/>
                <a:moveTo>
                  <a:pt x="538" y="816"/>
                </a:moveTo>
                <a:cubicBezTo>
                  <a:pt x="538" y="821"/>
                  <a:pt x="533" y="821"/>
                  <a:pt x="531" y="823"/>
                </a:cubicBezTo>
                <a:cubicBezTo>
                  <a:pt x="532" y="823"/>
                  <a:pt x="533" y="823"/>
                  <a:pt x="533" y="824"/>
                </a:cubicBezTo>
                <a:cubicBezTo>
                  <a:pt x="532" y="824"/>
                  <a:pt x="532" y="825"/>
                  <a:pt x="531" y="825"/>
                </a:cubicBezTo>
                <a:cubicBezTo>
                  <a:pt x="532" y="829"/>
                  <a:pt x="534" y="829"/>
                  <a:pt x="537" y="828"/>
                </a:cubicBezTo>
                <a:cubicBezTo>
                  <a:pt x="535" y="821"/>
                  <a:pt x="540" y="822"/>
                  <a:pt x="544" y="824"/>
                </a:cubicBezTo>
                <a:cubicBezTo>
                  <a:pt x="542" y="816"/>
                  <a:pt x="546" y="822"/>
                  <a:pt x="549" y="819"/>
                </a:cubicBezTo>
                <a:cubicBezTo>
                  <a:pt x="546" y="820"/>
                  <a:pt x="548" y="809"/>
                  <a:pt x="546" y="815"/>
                </a:cubicBezTo>
                <a:cubicBezTo>
                  <a:pt x="546" y="816"/>
                  <a:pt x="540" y="815"/>
                  <a:pt x="540" y="820"/>
                </a:cubicBezTo>
                <a:cubicBezTo>
                  <a:pt x="539" y="818"/>
                  <a:pt x="540" y="816"/>
                  <a:pt x="538" y="816"/>
                </a:cubicBezTo>
                <a:close/>
                <a:moveTo>
                  <a:pt x="434" y="872"/>
                </a:moveTo>
                <a:cubicBezTo>
                  <a:pt x="439" y="872"/>
                  <a:pt x="439" y="863"/>
                  <a:pt x="435" y="863"/>
                </a:cubicBezTo>
                <a:cubicBezTo>
                  <a:pt x="435" y="865"/>
                  <a:pt x="436" y="868"/>
                  <a:pt x="435" y="868"/>
                </a:cubicBezTo>
                <a:cubicBezTo>
                  <a:pt x="434" y="864"/>
                  <a:pt x="433" y="860"/>
                  <a:pt x="431" y="858"/>
                </a:cubicBezTo>
                <a:cubicBezTo>
                  <a:pt x="434" y="856"/>
                  <a:pt x="430" y="854"/>
                  <a:pt x="435" y="855"/>
                </a:cubicBezTo>
                <a:cubicBezTo>
                  <a:pt x="433" y="854"/>
                  <a:pt x="430" y="848"/>
                  <a:pt x="430" y="848"/>
                </a:cubicBezTo>
                <a:cubicBezTo>
                  <a:pt x="430" y="856"/>
                  <a:pt x="427" y="861"/>
                  <a:pt x="434" y="872"/>
                </a:cubicBezTo>
                <a:close/>
                <a:moveTo>
                  <a:pt x="444" y="852"/>
                </a:moveTo>
                <a:cubicBezTo>
                  <a:pt x="440" y="847"/>
                  <a:pt x="447" y="850"/>
                  <a:pt x="445" y="846"/>
                </a:cubicBezTo>
                <a:cubicBezTo>
                  <a:pt x="443" y="847"/>
                  <a:pt x="443" y="842"/>
                  <a:pt x="441" y="843"/>
                </a:cubicBezTo>
                <a:cubicBezTo>
                  <a:pt x="440" y="844"/>
                  <a:pt x="441" y="852"/>
                  <a:pt x="444" y="852"/>
                </a:cubicBezTo>
                <a:close/>
                <a:moveTo>
                  <a:pt x="552" y="818"/>
                </a:moveTo>
                <a:cubicBezTo>
                  <a:pt x="552" y="818"/>
                  <a:pt x="551" y="819"/>
                  <a:pt x="553" y="819"/>
                </a:cubicBezTo>
                <a:cubicBezTo>
                  <a:pt x="552" y="818"/>
                  <a:pt x="552" y="817"/>
                  <a:pt x="553" y="817"/>
                </a:cubicBezTo>
                <a:cubicBezTo>
                  <a:pt x="554" y="818"/>
                  <a:pt x="555" y="819"/>
                  <a:pt x="554" y="817"/>
                </a:cubicBezTo>
                <a:cubicBezTo>
                  <a:pt x="551" y="818"/>
                  <a:pt x="555" y="812"/>
                  <a:pt x="552" y="813"/>
                </a:cubicBezTo>
                <a:cubicBezTo>
                  <a:pt x="552" y="820"/>
                  <a:pt x="548" y="803"/>
                  <a:pt x="548" y="811"/>
                </a:cubicBezTo>
                <a:cubicBezTo>
                  <a:pt x="549" y="815"/>
                  <a:pt x="551" y="814"/>
                  <a:pt x="552" y="818"/>
                </a:cubicBezTo>
                <a:close/>
                <a:moveTo>
                  <a:pt x="423" y="861"/>
                </a:moveTo>
                <a:cubicBezTo>
                  <a:pt x="427" y="862"/>
                  <a:pt x="429" y="856"/>
                  <a:pt x="425" y="855"/>
                </a:cubicBezTo>
                <a:cubicBezTo>
                  <a:pt x="425" y="857"/>
                  <a:pt x="422" y="858"/>
                  <a:pt x="422" y="856"/>
                </a:cubicBezTo>
                <a:cubicBezTo>
                  <a:pt x="421" y="855"/>
                  <a:pt x="421" y="855"/>
                  <a:pt x="420" y="855"/>
                </a:cubicBezTo>
                <a:cubicBezTo>
                  <a:pt x="421" y="858"/>
                  <a:pt x="422" y="858"/>
                  <a:pt x="423" y="861"/>
                </a:cubicBezTo>
                <a:close/>
                <a:moveTo>
                  <a:pt x="562" y="806"/>
                </a:moveTo>
                <a:cubicBezTo>
                  <a:pt x="559" y="809"/>
                  <a:pt x="561" y="810"/>
                  <a:pt x="556" y="808"/>
                </a:cubicBezTo>
                <a:cubicBezTo>
                  <a:pt x="561" y="813"/>
                  <a:pt x="557" y="813"/>
                  <a:pt x="555" y="817"/>
                </a:cubicBezTo>
                <a:cubicBezTo>
                  <a:pt x="556" y="817"/>
                  <a:pt x="557" y="816"/>
                  <a:pt x="558" y="817"/>
                </a:cubicBezTo>
                <a:cubicBezTo>
                  <a:pt x="559" y="818"/>
                  <a:pt x="559" y="820"/>
                  <a:pt x="560" y="820"/>
                </a:cubicBezTo>
                <a:cubicBezTo>
                  <a:pt x="557" y="813"/>
                  <a:pt x="563" y="812"/>
                  <a:pt x="562" y="806"/>
                </a:cubicBezTo>
                <a:close/>
                <a:moveTo>
                  <a:pt x="407" y="868"/>
                </a:moveTo>
                <a:cubicBezTo>
                  <a:pt x="405" y="869"/>
                  <a:pt x="404" y="863"/>
                  <a:pt x="402" y="865"/>
                </a:cubicBezTo>
                <a:cubicBezTo>
                  <a:pt x="403" y="870"/>
                  <a:pt x="406" y="872"/>
                  <a:pt x="409" y="871"/>
                </a:cubicBezTo>
                <a:cubicBezTo>
                  <a:pt x="407" y="868"/>
                  <a:pt x="409" y="866"/>
                  <a:pt x="407" y="866"/>
                </a:cubicBezTo>
                <a:cubicBezTo>
                  <a:pt x="407" y="867"/>
                  <a:pt x="408" y="868"/>
                  <a:pt x="407" y="868"/>
                </a:cubicBezTo>
                <a:close/>
                <a:moveTo>
                  <a:pt x="444" y="853"/>
                </a:moveTo>
                <a:cubicBezTo>
                  <a:pt x="445" y="856"/>
                  <a:pt x="446" y="857"/>
                  <a:pt x="448" y="857"/>
                </a:cubicBezTo>
                <a:cubicBezTo>
                  <a:pt x="447" y="855"/>
                  <a:pt x="449" y="855"/>
                  <a:pt x="449" y="853"/>
                </a:cubicBezTo>
                <a:cubicBezTo>
                  <a:pt x="448" y="854"/>
                  <a:pt x="446" y="855"/>
                  <a:pt x="445" y="853"/>
                </a:cubicBezTo>
                <a:cubicBezTo>
                  <a:pt x="447" y="852"/>
                  <a:pt x="452" y="853"/>
                  <a:pt x="450" y="848"/>
                </a:cubicBezTo>
                <a:cubicBezTo>
                  <a:pt x="447" y="850"/>
                  <a:pt x="446" y="852"/>
                  <a:pt x="444" y="853"/>
                </a:cubicBezTo>
                <a:close/>
                <a:moveTo>
                  <a:pt x="497" y="833"/>
                </a:moveTo>
                <a:cubicBezTo>
                  <a:pt x="494" y="831"/>
                  <a:pt x="486" y="840"/>
                  <a:pt x="487" y="840"/>
                </a:cubicBezTo>
                <a:cubicBezTo>
                  <a:pt x="493" y="836"/>
                  <a:pt x="495" y="843"/>
                  <a:pt x="496" y="844"/>
                </a:cubicBezTo>
                <a:cubicBezTo>
                  <a:pt x="497" y="840"/>
                  <a:pt x="492" y="838"/>
                  <a:pt x="495" y="836"/>
                </a:cubicBezTo>
                <a:cubicBezTo>
                  <a:pt x="497" y="838"/>
                  <a:pt x="497" y="845"/>
                  <a:pt x="500" y="844"/>
                </a:cubicBezTo>
                <a:cubicBezTo>
                  <a:pt x="498" y="839"/>
                  <a:pt x="503" y="838"/>
                  <a:pt x="500" y="832"/>
                </a:cubicBezTo>
                <a:cubicBezTo>
                  <a:pt x="496" y="832"/>
                  <a:pt x="500" y="838"/>
                  <a:pt x="498" y="840"/>
                </a:cubicBezTo>
                <a:cubicBezTo>
                  <a:pt x="497" y="837"/>
                  <a:pt x="498" y="836"/>
                  <a:pt x="497" y="833"/>
                </a:cubicBezTo>
                <a:close/>
                <a:moveTo>
                  <a:pt x="506" y="847"/>
                </a:moveTo>
                <a:cubicBezTo>
                  <a:pt x="508" y="846"/>
                  <a:pt x="504" y="833"/>
                  <a:pt x="501" y="835"/>
                </a:cubicBezTo>
                <a:cubicBezTo>
                  <a:pt x="506" y="841"/>
                  <a:pt x="503" y="847"/>
                  <a:pt x="506" y="847"/>
                </a:cubicBezTo>
                <a:close/>
                <a:moveTo>
                  <a:pt x="414" y="872"/>
                </a:moveTo>
                <a:cubicBezTo>
                  <a:pt x="418" y="878"/>
                  <a:pt x="416" y="863"/>
                  <a:pt x="422" y="869"/>
                </a:cubicBezTo>
                <a:cubicBezTo>
                  <a:pt x="421" y="863"/>
                  <a:pt x="417" y="865"/>
                  <a:pt x="415" y="862"/>
                </a:cubicBezTo>
                <a:cubicBezTo>
                  <a:pt x="416" y="864"/>
                  <a:pt x="412" y="864"/>
                  <a:pt x="413" y="866"/>
                </a:cubicBezTo>
                <a:cubicBezTo>
                  <a:pt x="417" y="863"/>
                  <a:pt x="417" y="873"/>
                  <a:pt x="414" y="872"/>
                </a:cubicBezTo>
                <a:close/>
                <a:moveTo>
                  <a:pt x="347" y="889"/>
                </a:moveTo>
                <a:cubicBezTo>
                  <a:pt x="348" y="890"/>
                  <a:pt x="348" y="892"/>
                  <a:pt x="349" y="893"/>
                </a:cubicBezTo>
                <a:cubicBezTo>
                  <a:pt x="353" y="894"/>
                  <a:pt x="348" y="888"/>
                  <a:pt x="350" y="888"/>
                </a:cubicBezTo>
                <a:cubicBezTo>
                  <a:pt x="351" y="890"/>
                  <a:pt x="352" y="891"/>
                  <a:pt x="353" y="890"/>
                </a:cubicBezTo>
                <a:cubicBezTo>
                  <a:pt x="351" y="885"/>
                  <a:pt x="349" y="887"/>
                  <a:pt x="347" y="889"/>
                </a:cubicBezTo>
                <a:close/>
                <a:moveTo>
                  <a:pt x="473" y="855"/>
                </a:moveTo>
                <a:cubicBezTo>
                  <a:pt x="476" y="855"/>
                  <a:pt x="480" y="850"/>
                  <a:pt x="476" y="849"/>
                </a:cubicBezTo>
                <a:cubicBezTo>
                  <a:pt x="477" y="854"/>
                  <a:pt x="473" y="848"/>
                  <a:pt x="472" y="851"/>
                </a:cubicBezTo>
                <a:cubicBezTo>
                  <a:pt x="472" y="852"/>
                  <a:pt x="473" y="854"/>
                  <a:pt x="473" y="855"/>
                </a:cubicBezTo>
                <a:close/>
                <a:moveTo>
                  <a:pt x="493" y="848"/>
                </a:moveTo>
                <a:cubicBezTo>
                  <a:pt x="491" y="849"/>
                  <a:pt x="488" y="849"/>
                  <a:pt x="489" y="851"/>
                </a:cubicBezTo>
                <a:cubicBezTo>
                  <a:pt x="492" y="851"/>
                  <a:pt x="494" y="850"/>
                  <a:pt x="495" y="848"/>
                </a:cubicBezTo>
                <a:cubicBezTo>
                  <a:pt x="494" y="845"/>
                  <a:pt x="493" y="844"/>
                  <a:pt x="491" y="844"/>
                </a:cubicBezTo>
                <a:cubicBezTo>
                  <a:pt x="492" y="845"/>
                  <a:pt x="492" y="847"/>
                  <a:pt x="493" y="848"/>
                </a:cubicBezTo>
                <a:close/>
                <a:moveTo>
                  <a:pt x="370" y="894"/>
                </a:moveTo>
                <a:cubicBezTo>
                  <a:pt x="369" y="895"/>
                  <a:pt x="368" y="893"/>
                  <a:pt x="367" y="894"/>
                </a:cubicBezTo>
                <a:cubicBezTo>
                  <a:pt x="368" y="900"/>
                  <a:pt x="372" y="899"/>
                  <a:pt x="375" y="903"/>
                </a:cubicBezTo>
                <a:cubicBezTo>
                  <a:pt x="373" y="899"/>
                  <a:pt x="372" y="891"/>
                  <a:pt x="369" y="891"/>
                </a:cubicBezTo>
                <a:cubicBezTo>
                  <a:pt x="370" y="892"/>
                  <a:pt x="370" y="893"/>
                  <a:pt x="370" y="894"/>
                </a:cubicBezTo>
                <a:close/>
                <a:moveTo>
                  <a:pt x="412" y="885"/>
                </a:moveTo>
                <a:cubicBezTo>
                  <a:pt x="414" y="882"/>
                  <a:pt x="416" y="880"/>
                  <a:pt x="417" y="878"/>
                </a:cubicBezTo>
                <a:cubicBezTo>
                  <a:pt x="411" y="877"/>
                  <a:pt x="412" y="877"/>
                  <a:pt x="412" y="885"/>
                </a:cubicBezTo>
                <a:close/>
                <a:moveTo>
                  <a:pt x="1237" y="593"/>
                </a:moveTo>
                <a:cubicBezTo>
                  <a:pt x="1238" y="589"/>
                  <a:pt x="1247" y="586"/>
                  <a:pt x="1236" y="592"/>
                </a:cubicBezTo>
                <a:cubicBezTo>
                  <a:pt x="1242" y="603"/>
                  <a:pt x="1237" y="600"/>
                  <a:pt x="1237" y="593"/>
                </a:cubicBezTo>
                <a:close/>
                <a:moveTo>
                  <a:pt x="1248" y="588"/>
                </a:moveTo>
                <a:cubicBezTo>
                  <a:pt x="1246" y="592"/>
                  <a:pt x="1243" y="590"/>
                  <a:pt x="1239" y="594"/>
                </a:cubicBezTo>
                <a:cubicBezTo>
                  <a:pt x="1240" y="597"/>
                  <a:pt x="1242" y="599"/>
                  <a:pt x="1243" y="599"/>
                </a:cubicBezTo>
                <a:cubicBezTo>
                  <a:pt x="1241" y="593"/>
                  <a:pt x="1246" y="593"/>
                  <a:pt x="1248" y="596"/>
                </a:cubicBezTo>
                <a:cubicBezTo>
                  <a:pt x="1249" y="597"/>
                  <a:pt x="1249" y="599"/>
                  <a:pt x="1250" y="599"/>
                </a:cubicBezTo>
                <a:cubicBezTo>
                  <a:pt x="1249" y="595"/>
                  <a:pt x="1247" y="590"/>
                  <a:pt x="1248" y="588"/>
                </a:cubicBezTo>
                <a:close/>
                <a:moveTo>
                  <a:pt x="395" y="904"/>
                </a:moveTo>
                <a:cubicBezTo>
                  <a:pt x="397" y="902"/>
                  <a:pt x="402" y="904"/>
                  <a:pt x="401" y="900"/>
                </a:cubicBezTo>
                <a:cubicBezTo>
                  <a:pt x="395" y="902"/>
                  <a:pt x="404" y="887"/>
                  <a:pt x="402" y="892"/>
                </a:cubicBezTo>
                <a:cubicBezTo>
                  <a:pt x="396" y="894"/>
                  <a:pt x="396" y="899"/>
                  <a:pt x="395" y="904"/>
                </a:cubicBezTo>
                <a:close/>
                <a:moveTo>
                  <a:pt x="1278" y="599"/>
                </a:moveTo>
                <a:cubicBezTo>
                  <a:pt x="1276" y="593"/>
                  <a:pt x="1271" y="600"/>
                  <a:pt x="1268" y="597"/>
                </a:cubicBezTo>
                <a:cubicBezTo>
                  <a:pt x="1269" y="604"/>
                  <a:pt x="1275" y="595"/>
                  <a:pt x="1278" y="599"/>
                </a:cubicBezTo>
                <a:close/>
                <a:moveTo>
                  <a:pt x="1327" y="597"/>
                </a:moveTo>
                <a:cubicBezTo>
                  <a:pt x="1325" y="593"/>
                  <a:pt x="1322" y="594"/>
                  <a:pt x="1320" y="591"/>
                </a:cubicBezTo>
                <a:cubicBezTo>
                  <a:pt x="1323" y="596"/>
                  <a:pt x="1318" y="594"/>
                  <a:pt x="1316" y="596"/>
                </a:cubicBezTo>
                <a:cubicBezTo>
                  <a:pt x="1317" y="603"/>
                  <a:pt x="1318" y="593"/>
                  <a:pt x="1320" y="598"/>
                </a:cubicBezTo>
                <a:cubicBezTo>
                  <a:pt x="1319" y="598"/>
                  <a:pt x="1320" y="601"/>
                  <a:pt x="1321" y="601"/>
                </a:cubicBezTo>
                <a:cubicBezTo>
                  <a:pt x="1321" y="599"/>
                  <a:pt x="1321" y="597"/>
                  <a:pt x="1322" y="595"/>
                </a:cubicBezTo>
                <a:cubicBezTo>
                  <a:pt x="1323" y="597"/>
                  <a:pt x="1323" y="600"/>
                  <a:pt x="1324" y="600"/>
                </a:cubicBezTo>
                <a:cubicBezTo>
                  <a:pt x="1324" y="598"/>
                  <a:pt x="1323" y="595"/>
                  <a:pt x="1324" y="595"/>
                </a:cubicBezTo>
                <a:cubicBezTo>
                  <a:pt x="1325" y="596"/>
                  <a:pt x="1325" y="598"/>
                  <a:pt x="1327" y="597"/>
                </a:cubicBezTo>
                <a:close/>
                <a:moveTo>
                  <a:pt x="1309" y="600"/>
                </a:moveTo>
                <a:cubicBezTo>
                  <a:pt x="1306" y="601"/>
                  <a:pt x="1306" y="600"/>
                  <a:pt x="1304" y="600"/>
                </a:cubicBezTo>
                <a:cubicBezTo>
                  <a:pt x="1307" y="603"/>
                  <a:pt x="1302" y="606"/>
                  <a:pt x="1305" y="606"/>
                </a:cubicBezTo>
                <a:cubicBezTo>
                  <a:pt x="1305" y="603"/>
                  <a:pt x="1310" y="603"/>
                  <a:pt x="1309" y="600"/>
                </a:cubicBezTo>
                <a:close/>
                <a:moveTo>
                  <a:pt x="1260" y="625"/>
                </a:moveTo>
                <a:cubicBezTo>
                  <a:pt x="1261" y="626"/>
                  <a:pt x="1258" y="617"/>
                  <a:pt x="1257" y="618"/>
                </a:cubicBezTo>
                <a:cubicBezTo>
                  <a:pt x="1255" y="619"/>
                  <a:pt x="1255" y="628"/>
                  <a:pt x="1260" y="625"/>
                </a:cubicBezTo>
                <a:close/>
                <a:moveTo>
                  <a:pt x="983" y="755"/>
                </a:moveTo>
                <a:cubicBezTo>
                  <a:pt x="983" y="757"/>
                  <a:pt x="985" y="759"/>
                  <a:pt x="983" y="760"/>
                </a:cubicBezTo>
                <a:cubicBezTo>
                  <a:pt x="979" y="759"/>
                  <a:pt x="974" y="770"/>
                  <a:pt x="962" y="771"/>
                </a:cubicBezTo>
                <a:cubicBezTo>
                  <a:pt x="964" y="774"/>
                  <a:pt x="962" y="776"/>
                  <a:pt x="963" y="779"/>
                </a:cubicBezTo>
                <a:cubicBezTo>
                  <a:pt x="968" y="773"/>
                  <a:pt x="977" y="772"/>
                  <a:pt x="982" y="764"/>
                </a:cubicBezTo>
                <a:cubicBezTo>
                  <a:pt x="988" y="770"/>
                  <a:pt x="994" y="757"/>
                  <a:pt x="1000" y="763"/>
                </a:cubicBezTo>
                <a:cubicBezTo>
                  <a:pt x="999" y="759"/>
                  <a:pt x="1004" y="759"/>
                  <a:pt x="1004" y="753"/>
                </a:cubicBezTo>
                <a:cubicBezTo>
                  <a:pt x="998" y="755"/>
                  <a:pt x="998" y="754"/>
                  <a:pt x="1000" y="751"/>
                </a:cubicBezTo>
                <a:cubicBezTo>
                  <a:pt x="997" y="752"/>
                  <a:pt x="995" y="751"/>
                  <a:pt x="992" y="750"/>
                </a:cubicBezTo>
                <a:cubicBezTo>
                  <a:pt x="993" y="752"/>
                  <a:pt x="994" y="756"/>
                  <a:pt x="993" y="757"/>
                </a:cubicBezTo>
                <a:cubicBezTo>
                  <a:pt x="991" y="754"/>
                  <a:pt x="988" y="755"/>
                  <a:pt x="986" y="752"/>
                </a:cubicBezTo>
                <a:cubicBezTo>
                  <a:pt x="986" y="754"/>
                  <a:pt x="985" y="755"/>
                  <a:pt x="983" y="755"/>
                </a:cubicBezTo>
                <a:close/>
                <a:moveTo>
                  <a:pt x="897" y="793"/>
                </a:moveTo>
                <a:cubicBezTo>
                  <a:pt x="898" y="794"/>
                  <a:pt x="898" y="795"/>
                  <a:pt x="899" y="794"/>
                </a:cubicBezTo>
                <a:cubicBezTo>
                  <a:pt x="896" y="787"/>
                  <a:pt x="891" y="790"/>
                  <a:pt x="889" y="794"/>
                </a:cubicBezTo>
                <a:cubicBezTo>
                  <a:pt x="893" y="796"/>
                  <a:pt x="894" y="790"/>
                  <a:pt x="897" y="793"/>
                </a:cubicBezTo>
                <a:close/>
                <a:moveTo>
                  <a:pt x="841" y="819"/>
                </a:moveTo>
                <a:cubicBezTo>
                  <a:pt x="842" y="824"/>
                  <a:pt x="844" y="822"/>
                  <a:pt x="846" y="823"/>
                </a:cubicBezTo>
                <a:cubicBezTo>
                  <a:pt x="846" y="819"/>
                  <a:pt x="845" y="814"/>
                  <a:pt x="846" y="811"/>
                </a:cubicBezTo>
                <a:cubicBezTo>
                  <a:pt x="845" y="811"/>
                  <a:pt x="844" y="812"/>
                  <a:pt x="843" y="812"/>
                </a:cubicBezTo>
                <a:cubicBezTo>
                  <a:pt x="844" y="816"/>
                  <a:pt x="846" y="823"/>
                  <a:pt x="841" y="819"/>
                </a:cubicBezTo>
                <a:close/>
                <a:moveTo>
                  <a:pt x="938" y="787"/>
                </a:moveTo>
                <a:cubicBezTo>
                  <a:pt x="942" y="785"/>
                  <a:pt x="942" y="781"/>
                  <a:pt x="945" y="778"/>
                </a:cubicBezTo>
                <a:cubicBezTo>
                  <a:pt x="941" y="777"/>
                  <a:pt x="941" y="784"/>
                  <a:pt x="938" y="781"/>
                </a:cubicBezTo>
                <a:cubicBezTo>
                  <a:pt x="939" y="780"/>
                  <a:pt x="940" y="780"/>
                  <a:pt x="940" y="778"/>
                </a:cubicBezTo>
                <a:cubicBezTo>
                  <a:pt x="936" y="779"/>
                  <a:pt x="938" y="783"/>
                  <a:pt x="938" y="787"/>
                </a:cubicBezTo>
                <a:close/>
                <a:moveTo>
                  <a:pt x="956" y="781"/>
                </a:moveTo>
                <a:cubicBezTo>
                  <a:pt x="955" y="777"/>
                  <a:pt x="960" y="778"/>
                  <a:pt x="957" y="774"/>
                </a:cubicBezTo>
                <a:cubicBezTo>
                  <a:pt x="956" y="775"/>
                  <a:pt x="954" y="773"/>
                  <a:pt x="953" y="774"/>
                </a:cubicBezTo>
                <a:cubicBezTo>
                  <a:pt x="952" y="776"/>
                  <a:pt x="954" y="780"/>
                  <a:pt x="956" y="781"/>
                </a:cubicBezTo>
                <a:close/>
                <a:moveTo>
                  <a:pt x="743" y="857"/>
                </a:moveTo>
                <a:cubicBezTo>
                  <a:pt x="744" y="859"/>
                  <a:pt x="745" y="860"/>
                  <a:pt x="747" y="859"/>
                </a:cubicBezTo>
                <a:cubicBezTo>
                  <a:pt x="746" y="856"/>
                  <a:pt x="748" y="851"/>
                  <a:pt x="745" y="851"/>
                </a:cubicBezTo>
                <a:cubicBezTo>
                  <a:pt x="744" y="855"/>
                  <a:pt x="746" y="856"/>
                  <a:pt x="745" y="858"/>
                </a:cubicBezTo>
                <a:cubicBezTo>
                  <a:pt x="744" y="857"/>
                  <a:pt x="744" y="856"/>
                  <a:pt x="743" y="857"/>
                </a:cubicBezTo>
                <a:close/>
                <a:moveTo>
                  <a:pt x="906" y="802"/>
                </a:moveTo>
                <a:cubicBezTo>
                  <a:pt x="908" y="800"/>
                  <a:pt x="907" y="797"/>
                  <a:pt x="910" y="799"/>
                </a:cubicBezTo>
                <a:cubicBezTo>
                  <a:pt x="910" y="797"/>
                  <a:pt x="909" y="796"/>
                  <a:pt x="908" y="794"/>
                </a:cubicBezTo>
                <a:cubicBezTo>
                  <a:pt x="907" y="795"/>
                  <a:pt x="906" y="795"/>
                  <a:pt x="905" y="795"/>
                </a:cubicBezTo>
                <a:cubicBezTo>
                  <a:pt x="909" y="799"/>
                  <a:pt x="903" y="802"/>
                  <a:pt x="906" y="802"/>
                </a:cubicBezTo>
                <a:close/>
                <a:moveTo>
                  <a:pt x="1078" y="739"/>
                </a:moveTo>
                <a:cubicBezTo>
                  <a:pt x="1083" y="746"/>
                  <a:pt x="1087" y="740"/>
                  <a:pt x="1093" y="739"/>
                </a:cubicBezTo>
                <a:cubicBezTo>
                  <a:pt x="1092" y="736"/>
                  <a:pt x="1091" y="734"/>
                  <a:pt x="1090" y="731"/>
                </a:cubicBezTo>
                <a:cubicBezTo>
                  <a:pt x="1083" y="731"/>
                  <a:pt x="1085" y="738"/>
                  <a:pt x="1078" y="739"/>
                </a:cubicBezTo>
                <a:close/>
                <a:moveTo>
                  <a:pt x="752" y="854"/>
                </a:moveTo>
                <a:cubicBezTo>
                  <a:pt x="750" y="856"/>
                  <a:pt x="751" y="860"/>
                  <a:pt x="750" y="863"/>
                </a:cubicBezTo>
                <a:cubicBezTo>
                  <a:pt x="751" y="862"/>
                  <a:pt x="753" y="863"/>
                  <a:pt x="754" y="863"/>
                </a:cubicBezTo>
                <a:cubicBezTo>
                  <a:pt x="750" y="858"/>
                  <a:pt x="754" y="857"/>
                  <a:pt x="754" y="855"/>
                </a:cubicBezTo>
                <a:cubicBezTo>
                  <a:pt x="753" y="855"/>
                  <a:pt x="752" y="851"/>
                  <a:pt x="751" y="851"/>
                </a:cubicBezTo>
                <a:cubicBezTo>
                  <a:pt x="751" y="852"/>
                  <a:pt x="751" y="853"/>
                  <a:pt x="752" y="854"/>
                </a:cubicBezTo>
                <a:close/>
                <a:moveTo>
                  <a:pt x="1103" y="732"/>
                </a:moveTo>
                <a:cubicBezTo>
                  <a:pt x="1102" y="732"/>
                  <a:pt x="1097" y="734"/>
                  <a:pt x="1101" y="734"/>
                </a:cubicBezTo>
                <a:cubicBezTo>
                  <a:pt x="1106" y="732"/>
                  <a:pt x="1112" y="731"/>
                  <a:pt x="1108" y="727"/>
                </a:cubicBezTo>
                <a:cubicBezTo>
                  <a:pt x="1108" y="734"/>
                  <a:pt x="1102" y="728"/>
                  <a:pt x="1102" y="730"/>
                </a:cubicBezTo>
                <a:cubicBezTo>
                  <a:pt x="1103" y="730"/>
                  <a:pt x="1103" y="730"/>
                  <a:pt x="1103" y="732"/>
                </a:cubicBezTo>
                <a:close/>
                <a:moveTo>
                  <a:pt x="1019" y="766"/>
                </a:moveTo>
                <a:cubicBezTo>
                  <a:pt x="1021" y="769"/>
                  <a:pt x="1029" y="768"/>
                  <a:pt x="1027" y="763"/>
                </a:cubicBezTo>
                <a:cubicBezTo>
                  <a:pt x="1026" y="763"/>
                  <a:pt x="1025" y="761"/>
                  <a:pt x="1025" y="759"/>
                </a:cubicBezTo>
                <a:cubicBezTo>
                  <a:pt x="1022" y="760"/>
                  <a:pt x="1017" y="761"/>
                  <a:pt x="1019" y="766"/>
                </a:cubicBezTo>
                <a:close/>
                <a:moveTo>
                  <a:pt x="149" y="1098"/>
                </a:moveTo>
                <a:cubicBezTo>
                  <a:pt x="154" y="1104"/>
                  <a:pt x="148" y="1102"/>
                  <a:pt x="149" y="1107"/>
                </a:cubicBezTo>
                <a:cubicBezTo>
                  <a:pt x="152" y="1105"/>
                  <a:pt x="151" y="1105"/>
                  <a:pt x="154" y="1105"/>
                </a:cubicBezTo>
                <a:cubicBezTo>
                  <a:pt x="154" y="1102"/>
                  <a:pt x="155" y="1095"/>
                  <a:pt x="152" y="1094"/>
                </a:cubicBezTo>
                <a:cubicBezTo>
                  <a:pt x="156" y="1105"/>
                  <a:pt x="149" y="1096"/>
                  <a:pt x="149" y="1098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p:transition spd="slow">
    <p:push dir="u"/>
  </p:transition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5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4977" name="Freeform 1821"/>
          <p:cNvSpPr>
            <a:spLocks noEditPoints="1"/>
          </p:cNvSpPr>
          <p:nvPr userDrawn="1"/>
        </p:nvSpPr>
        <p:spPr bwMode="auto">
          <a:xfrm rot="1140000">
            <a:off x="-670560" y="-919480"/>
            <a:ext cx="5822315" cy="3300730"/>
          </a:xfrm>
          <a:custGeom>
            <a:gdLst>
              <a:gd name="T0" fmla="*/ 1065 w 1895"/>
              <a:gd name="T1" fmla="*/ 162 h 1130"/>
              <a:gd name="T2" fmla="*/ 1186 w 1895"/>
              <a:gd name="T3" fmla="*/ 137 h 1130"/>
              <a:gd name="T4" fmla="*/ 1265 w 1895"/>
              <a:gd name="T5" fmla="*/ 111 h 1130"/>
              <a:gd name="T6" fmla="*/ 1488 w 1895"/>
              <a:gd name="T7" fmla="*/ 77 h 1130"/>
              <a:gd name="T8" fmla="*/ 1608 w 1895"/>
              <a:gd name="T9" fmla="*/ 62 h 1130"/>
              <a:gd name="T10" fmla="*/ 1576 w 1895"/>
              <a:gd name="T11" fmla="*/ 97 h 1130"/>
              <a:gd name="T12" fmla="*/ 1783 w 1895"/>
              <a:gd name="T13" fmla="*/ 52 h 1130"/>
              <a:gd name="T14" fmla="*/ 1751 w 1895"/>
              <a:gd name="T15" fmla="*/ 133 h 1130"/>
              <a:gd name="T16" fmla="*/ 1660 w 1895"/>
              <a:gd name="T17" fmla="*/ 175 h 1130"/>
              <a:gd name="T18" fmla="*/ 1686 w 1895"/>
              <a:gd name="T19" fmla="*/ 186 h 1130"/>
              <a:gd name="T20" fmla="*/ 1664 w 1895"/>
              <a:gd name="T21" fmla="*/ 225 h 1130"/>
              <a:gd name="T22" fmla="*/ 1565 w 1895"/>
              <a:gd name="T23" fmla="*/ 300 h 1130"/>
              <a:gd name="T24" fmla="*/ 1514 w 1895"/>
              <a:gd name="T25" fmla="*/ 341 h 1130"/>
              <a:gd name="T26" fmla="*/ 1474 w 1895"/>
              <a:gd name="T27" fmla="*/ 337 h 1130"/>
              <a:gd name="T28" fmla="*/ 1425 w 1895"/>
              <a:gd name="T29" fmla="*/ 397 h 1130"/>
              <a:gd name="T30" fmla="*/ 1424 w 1895"/>
              <a:gd name="T31" fmla="*/ 421 h 1130"/>
              <a:gd name="T32" fmla="*/ 1341 w 1895"/>
              <a:gd name="T33" fmla="*/ 477 h 1130"/>
              <a:gd name="T34" fmla="*/ 1284 w 1895"/>
              <a:gd name="T35" fmla="*/ 505 h 1130"/>
              <a:gd name="T36" fmla="*/ 1281 w 1895"/>
              <a:gd name="T37" fmla="*/ 549 h 1130"/>
              <a:gd name="T38" fmla="*/ 1381 w 1895"/>
              <a:gd name="T39" fmla="*/ 520 h 1130"/>
              <a:gd name="T40" fmla="*/ 1401 w 1895"/>
              <a:gd name="T41" fmla="*/ 524 h 1130"/>
              <a:gd name="T42" fmla="*/ 1332 w 1895"/>
              <a:gd name="T43" fmla="*/ 557 h 1130"/>
              <a:gd name="T44" fmla="*/ 1342 w 1895"/>
              <a:gd name="T45" fmla="*/ 585 h 1130"/>
              <a:gd name="T46" fmla="*/ 1246 w 1895"/>
              <a:gd name="T47" fmla="*/ 634 h 1130"/>
              <a:gd name="T48" fmla="*/ 1009 w 1895"/>
              <a:gd name="T49" fmla="*/ 752 h 1130"/>
              <a:gd name="T50" fmla="*/ 567 w 1895"/>
              <a:gd name="T51" fmla="*/ 953 h 1130"/>
              <a:gd name="T52" fmla="*/ 161 w 1895"/>
              <a:gd name="T53" fmla="*/ 1059 h 1130"/>
              <a:gd name="T54" fmla="*/ 109 w 1895"/>
              <a:gd name="T55" fmla="*/ 1015 h 1130"/>
              <a:gd name="T56" fmla="*/ 56 w 1895"/>
              <a:gd name="T57" fmla="*/ 863 h 1130"/>
              <a:gd name="T58" fmla="*/ 26 w 1895"/>
              <a:gd name="T59" fmla="*/ 646 h 1130"/>
              <a:gd name="T60" fmla="*/ 272 w 1895"/>
              <a:gd name="T61" fmla="*/ 454 h 1130"/>
              <a:gd name="T62" fmla="*/ 535 w 1895"/>
              <a:gd name="T63" fmla="*/ 336 h 1130"/>
              <a:gd name="T64" fmla="*/ 766 w 1895"/>
              <a:gd name="T65" fmla="*/ 237 h 1130"/>
              <a:gd name="T66" fmla="*/ 1799 w 1895"/>
              <a:gd name="T67" fmla="*/ 86 h 1130"/>
              <a:gd name="T68" fmla="*/ 769 w 1895"/>
              <a:gd name="T69" fmla="*/ 245 h 1130"/>
              <a:gd name="T70" fmla="*/ 545 w 1895"/>
              <a:gd name="T71" fmla="*/ 355 h 1130"/>
              <a:gd name="T72" fmla="*/ 362 w 1895"/>
              <a:gd name="T73" fmla="*/ 432 h 1130"/>
              <a:gd name="T74" fmla="*/ 1735 w 1895"/>
              <a:gd name="T75" fmla="*/ 52 h 1130"/>
              <a:gd name="T76" fmla="*/ 1729 w 1895"/>
              <a:gd name="T77" fmla="*/ 81 h 1130"/>
              <a:gd name="T78" fmla="*/ 1771 w 1895"/>
              <a:gd name="T79" fmla="*/ 121 h 1130"/>
              <a:gd name="T80" fmla="*/ 1376 w 1895"/>
              <a:gd name="T81" fmla="*/ 354 h 1130"/>
              <a:gd name="T82" fmla="*/ 1471 w 1895"/>
              <a:gd name="T83" fmla="*/ 321 h 1130"/>
              <a:gd name="T84" fmla="*/ 1458 w 1895"/>
              <a:gd name="T85" fmla="*/ 315 h 1130"/>
              <a:gd name="T86" fmla="*/ 1430 w 1895"/>
              <a:gd name="T87" fmla="*/ 342 h 1130"/>
              <a:gd name="T88" fmla="*/ 1386 w 1895"/>
              <a:gd name="T89" fmla="*/ 397 h 1130"/>
              <a:gd name="T90" fmla="*/ 1291 w 1895"/>
              <a:gd name="T91" fmla="*/ 430 h 1130"/>
              <a:gd name="T92" fmla="*/ 1334 w 1895"/>
              <a:gd name="T93" fmla="*/ 398 h 1130"/>
              <a:gd name="T94" fmla="*/ 1480 w 1895"/>
              <a:gd name="T95" fmla="*/ 366 h 1130"/>
              <a:gd name="T96" fmla="*/ 1361 w 1895"/>
              <a:gd name="T97" fmla="*/ 440 h 1130"/>
              <a:gd name="T98" fmla="*/ 1155 w 1895"/>
              <a:gd name="T99" fmla="*/ 565 h 1130"/>
              <a:gd name="T100" fmla="*/ 1222 w 1895"/>
              <a:gd name="T101" fmla="*/ 543 h 1130"/>
              <a:gd name="T102" fmla="*/ 418 w 1895"/>
              <a:gd name="T103" fmla="*/ 841 h 1130"/>
              <a:gd name="T104" fmla="*/ 1153 w 1895"/>
              <a:gd name="T105" fmla="*/ 587 h 1130"/>
              <a:gd name="T106" fmla="*/ 1245 w 1895"/>
              <a:gd name="T107" fmla="*/ 563 h 1130"/>
              <a:gd name="T108" fmla="*/ 532 w 1895"/>
              <a:gd name="T109" fmla="*/ 828 h 1130"/>
              <a:gd name="T110" fmla="*/ 434 w 1895"/>
              <a:gd name="T111" fmla="*/ 872 h 1130"/>
              <a:gd name="T112" fmla="*/ 407 w 1895"/>
              <a:gd name="T113" fmla="*/ 866 h 1130"/>
              <a:gd name="T114" fmla="*/ 350 w 1895"/>
              <a:gd name="T115" fmla="*/ 888 h 1130"/>
              <a:gd name="T116" fmla="*/ 1248 w 1895"/>
              <a:gd name="T117" fmla="*/ 596 h 1130"/>
              <a:gd name="T118" fmla="*/ 983 w 1895"/>
              <a:gd name="T119" fmla="*/ 755 h 1130"/>
              <a:gd name="T120" fmla="*/ 956 w 1895"/>
              <a:gd name="T121" fmla="*/ 781 h 1130"/>
              <a:gd name="T122" fmla="*/ 1108 w 1895"/>
              <a:gd name="T123" fmla="*/ 727 h 113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895" h="1130">
                <a:moveTo>
                  <a:pt x="637" y="312"/>
                </a:moveTo>
                <a:cubicBezTo>
                  <a:pt x="639" y="321"/>
                  <a:pt x="646" y="313"/>
                  <a:pt x="645" y="321"/>
                </a:cubicBezTo>
                <a:cubicBezTo>
                  <a:pt x="651" y="320"/>
                  <a:pt x="654" y="318"/>
                  <a:pt x="658" y="315"/>
                </a:cubicBezTo>
                <a:cubicBezTo>
                  <a:pt x="655" y="311"/>
                  <a:pt x="654" y="314"/>
                  <a:pt x="652" y="316"/>
                </a:cubicBezTo>
                <a:cubicBezTo>
                  <a:pt x="655" y="310"/>
                  <a:pt x="663" y="310"/>
                  <a:pt x="666" y="312"/>
                </a:cubicBezTo>
                <a:cubicBezTo>
                  <a:pt x="668" y="310"/>
                  <a:pt x="668" y="308"/>
                  <a:pt x="672" y="309"/>
                </a:cubicBezTo>
                <a:cubicBezTo>
                  <a:pt x="672" y="306"/>
                  <a:pt x="675" y="305"/>
                  <a:pt x="673" y="300"/>
                </a:cubicBezTo>
                <a:cubicBezTo>
                  <a:pt x="675" y="299"/>
                  <a:pt x="678" y="298"/>
                  <a:pt x="681" y="297"/>
                </a:cubicBezTo>
                <a:cubicBezTo>
                  <a:pt x="682" y="300"/>
                  <a:pt x="678" y="299"/>
                  <a:pt x="678" y="302"/>
                </a:cubicBezTo>
                <a:cubicBezTo>
                  <a:pt x="693" y="304"/>
                  <a:pt x="703" y="288"/>
                  <a:pt x="720" y="289"/>
                </a:cubicBezTo>
                <a:cubicBezTo>
                  <a:pt x="720" y="286"/>
                  <a:pt x="720" y="287"/>
                  <a:pt x="720" y="282"/>
                </a:cubicBezTo>
                <a:cubicBezTo>
                  <a:pt x="725" y="285"/>
                  <a:pt x="726" y="275"/>
                  <a:pt x="733" y="276"/>
                </a:cubicBezTo>
                <a:cubicBezTo>
                  <a:pt x="733" y="277"/>
                  <a:pt x="733" y="279"/>
                  <a:pt x="734" y="281"/>
                </a:cubicBezTo>
                <a:cubicBezTo>
                  <a:pt x="742" y="280"/>
                  <a:pt x="753" y="271"/>
                  <a:pt x="760" y="270"/>
                </a:cubicBezTo>
                <a:cubicBezTo>
                  <a:pt x="765" y="265"/>
                  <a:pt x="774" y="268"/>
                  <a:pt x="778" y="260"/>
                </a:cubicBezTo>
                <a:cubicBezTo>
                  <a:pt x="795" y="261"/>
                  <a:pt x="808" y="246"/>
                  <a:pt x="822" y="247"/>
                </a:cubicBezTo>
                <a:cubicBezTo>
                  <a:pt x="824" y="245"/>
                  <a:pt x="824" y="242"/>
                  <a:pt x="825" y="239"/>
                </a:cubicBezTo>
                <a:cubicBezTo>
                  <a:pt x="832" y="237"/>
                  <a:pt x="842" y="243"/>
                  <a:pt x="843" y="233"/>
                </a:cubicBezTo>
                <a:cubicBezTo>
                  <a:pt x="850" y="235"/>
                  <a:pt x="862" y="233"/>
                  <a:pt x="869" y="227"/>
                </a:cubicBezTo>
                <a:cubicBezTo>
                  <a:pt x="868" y="226"/>
                  <a:pt x="867" y="226"/>
                  <a:pt x="866" y="226"/>
                </a:cubicBezTo>
                <a:cubicBezTo>
                  <a:pt x="888" y="213"/>
                  <a:pt x="917" y="216"/>
                  <a:pt x="934" y="196"/>
                </a:cubicBezTo>
                <a:cubicBezTo>
                  <a:pt x="939" y="197"/>
                  <a:pt x="933" y="199"/>
                  <a:pt x="933" y="201"/>
                </a:cubicBezTo>
                <a:cubicBezTo>
                  <a:pt x="971" y="192"/>
                  <a:pt x="1016" y="171"/>
                  <a:pt x="1073" y="153"/>
                </a:cubicBezTo>
                <a:cubicBezTo>
                  <a:pt x="1074" y="156"/>
                  <a:pt x="1072" y="157"/>
                  <a:pt x="1071" y="155"/>
                </a:cubicBezTo>
                <a:cubicBezTo>
                  <a:pt x="1069" y="157"/>
                  <a:pt x="1073" y="163"/>
                  <a:pt x="1069" y="162"/>
                </a:cubicBezTo>
                <a:cubicBezTo>
                  <a:pt x="1068" y="159"/>
                  <a:pt x="1064" y="154"/>
                  <a:pt x="1065" y="162"/>
                </a:cubicBezTo>
                <a:cubicBezTo>
                  <a:pt x="1064" y="162"/>
                  <a:pt x="1063" y="160"/>
                  <a:pt x="1063" y="158"/>
                </a:cubicBezTo>
                <a:cubicBezTo>
                  <a:pt x="1061" y="159"/>
                  <a:pt x="1064" y="163"/>
                  <a:pt x="1063" y="165"/>
                </a:cubicBezTo>
                <a:cubicBezTo>
                  <a:pt x="1060" y="164"/>
                  <a:pt x="1057" y="166"/>
                  <a:pt x="1060" y="167"/>
                </a:cubicBezTo>
                <a:cubicBezTo>
                  <a:pt x="1054" y="168"/>
                  <a:pt x="1040" y="169"/>
                  <a:pt x="1038" y="177"/>
                </a:cubicBezTo>
                <a:cubicBezTo>
                  <a:pt x="1045" y="182"/>
                  <a:pt x="1063" y="166"/>
                  <a:pt x="1076" y="162"/>
                </a:cubicBezTo>
                <a:cubicBezTo>
                  <a:pt x="1078" y="161"/>
                  <a:pt x="1080" y="163"/>
                  <a:pt x="1083" y="161"/>
                </a:cubicBezTo>
                <a:cubicBezTo>
                  <a:pt x="1085" y="159"/>
                  <a:pt x="1094" y="157"/>
                  <a:pt x="1098" y="156"/>
                </a:cubicBezTo>
                <a:cubicBezTo>
                  <a:pt x="1108" y="153"/>
                  <a:pt x="1121" y="147"/>
                  <a:pt x="1129" y="147"/>
                </a:cubicBezTo>
                <a:cubicBezTo>
                  <a:pt x="1132" y="147"/>
                  <a:pt x="1134" y="151"/>
                  <a:pt x="1133" y="144"/>
                </a:cubicBezTo>
                <a:cubicBezTo>
                  <a:pt x="1135" y="142"/>
                  <a:pt x="1135" y="152"/>
                  <a:pt x="1137" y="150"/>
                </a:cubicBezTo>
                <a:cubicBezTo>
                  <a:pt x="1140" y="148"/>
                  <a:pt x="1134" y="147"/>
                  <a:pt x="1136" y="144"/>
                </a:cubicBezTo>
                <a:cubicBezTo>
                  <a:pt x="1138" y="144"/>
                  <a:pt x="1139" y="145"/>
                  <a:pt x="1140" y="148"/>
                </a:cubicBezTo>
                <a:cubicBezTo>
                  <a:pt x="1141" y="147"/>
                  <a:pt x="1140" y="145"/>
                  <a:pt x="1140" y="143"/>
                </a:cubicBezTo>
                <a:cubicBezTo>
                  <a:pt x="1142" y="143"/>
                  <a:pt x="1143" y="145"/>
                  <a:pt x="1144" y="148"/>
                </a:cubicBezTo>
                <a:cubicBezTo>
                  <a:pt x="1146" y="147"/>
                  <a:pt x="1142" y="142"/>
                  <a:pt x="1143" y="140"/>
                </a:cubicBezTo>
                <a:cubicBezTo>
                  <a:pt x="1145" y="140"/>
                  <a:pt x="1145" y="143"/>
                  <a:pt x="1146" y="146"/>
                </a:cubicBezTo>
                <a:cubicBezTo>
                  <a:pt x="1147" y="134"/>
                  <a:pt x="1160" y="142"/>
                  <a:pt x="1169" y="133"/>
                </a:cubicBezTo>
                <a:cubicBezTo>
                  <a:pt x="1170" y="135"/>
                  <a:pt x="1171" y="137"/>
                  <a:pt x="1171" y="139"/>
                </a:cubicBezTo>
                <a:cubicBezTo>
                  <a:pt x="1172" y="137"/>
                  <a:pt x="1172" y="135"/>
                  <a:pt x="1171" y="132"/>
                </a:cubicBezTo>
                <a:cubicBezTo>
                  <a:pt x="1174" y="131"/>
                  <a:pt x="1174" y="138"/>
                  <a:pt x="1176" y="140"/>
                </a:cubicBezTo>
                <a:cubicBezTo>
                  <a:pt x="1177" y="139"/>
                  <a:pt x="1177" y="136"/>
                  <a:pt x="1175" y="132"/>
                </a:cubicBezTo>
                <a:cubicBezTo>
                  <a:pt x="1177" y="134"/>
                  <a:pt x="1180" y="137"/>
                  <a:pt x="1179" y="139"/>
                </a:cubicBezTo>
                <a:cubicBezTo>
                  <a:pt x="1183" y="140"/>
                  <a:pt x="1179" y="134"/>
                  <a:pt x="1178" y="131"/>
                </a:cubicBezTo>
                <a:cubicBezTo>
                  <a:pt x="1181" y="128"/>
                  <a:pt x="1182" y="135"/>
                  <a:pt x="1183" y="138"/>
                </a:cubicBezTo>
                <a:cubicBezTo>
                  <a:pt x="1184" y="136"/>
                  <a:pt x="1184" y="133"/>
                  <a:pt x="1183" y="130"/>
                </a:cubicBezTo>
                <a:cubicBezTo>
                  <a:pt x="1182" y="124"/>
                  <a:pt x="1185" y="135"/>
                  <a:pt x="1186" y="137"/>
                </a:cubicBezTo>
                <a:cubicBezTo>
                  <a:pt x="1186" y="132"/>
                  <a:pt x="1190" y="129"/>
                  <a:pt x="1189" y="136"/>
                </a:cubicBezTo>
                <a:cubicBezTo>
                  <a:pt x="1191" y="134"/>
                  <a:pt x="1192" y="132"/>
                  <a:pt x="1190" y="127"/>
                </a:cubicBezTo>
                <a:cubicBezTo>
                  <a:pt x="1193" y="126"/>
                  <a:pt x="1192" y="137"/>
                  <a:pt x="1195" y="135"/>
                </a:cubicBezTo>
                <a:cubicBezTo>
                  <a:pt x="1198" y="134"/>
                  <a:pt x="1190" y="125"/>
                  <a:pt x="1195" y="125"/>
                </a:cubicBezTo>
                <a:cubicBezTo>
                  <a:pt x="1198" y="130"/>
                  <a:pt x="1195" y="130"/>
                  <a:pt x="1197" y="135"/>
                </a:cubicBezTo>
                <a:cubicBezTo>
                  <a:pt x="1201" y="135"/>
                  <a:pt x="1198" y="131"/>
                  <a:pt x="1199" y="129"/>
                </a:cubicBezTo>
                <a:cubicBezTo>
                  <a:pt x="1200" y="129"/>
                  <a:pt x="1201" y="131"/>
                  <a:pt x="1202" y="133"/>
                </a:cubicBezTo>
                <a:cubicBezTo>
                  <a:pt x="1202" y="123"/>
                  <a:pt x="1212" y="137"/>
                  <a:pt x="1209" y="124"/>
                </a:cubicBezTo>
                <a:cubicBezTo>
                  <a:pt x="1211" y="124"/>
                  <a:pt x="1212" y="126"/>
                  <a:pt x="1213" y="129"/>
                </a:cubicBezTo>
                <a:cubicBezTo>
                  <a:pt x="1214" y="126"/>
                  <a:pt x="1214" y="122"/>
                  <a:pt x="1213" y="117"/>
                </a:cubicBezTo>
                <a:cubicBezTo>
                  <a:pt x="1218" y="118"/>
                  <a:pt x="1214" y="121"/>
                  <a:pt x="1215" y="125"/>
                </a:cubicBezTo>
                <a:cubicBezTo>
                  <a:pt x="1216" y="122"/>
                  <a:pt x="1217" y="119"/>
                  <a:pt x="1217" y="116"/>
                </a:cubicBezTo>
                <a:cubicBezTo>
                  <a:pt x="1225" y="116"/>
                  <a:pt x="1228" y="113"/>
                  <a:pt x="1236" y="111"/>
                </a:cubicBezTo>
                <a:cubicBezTo>
                  <a:pt x="1240" y="119"/>
                  <a:pt x="1238" y="127"/>
                  <a:pt x="1243" y="132"/>
                </a:cubicBezTo>
                <a:cubicBezTo>
                  <a:pt x="1240" y="125"/>
                  <a:pt x="1242" y="118"/>
                  <a:pt x="1238" y="110"/>
                </a:cubicBezTo>
                <a:cubicBezTo>
                  <a:pt x="1244" y="110"/>
                  <a:pt x="1241" y="123"/>
                  <a:pt x="1246" y="126"/>
                </a:cubicBezTo>
                <a:cubicBezTo>
                  <a:pt x="1248" y="124"/>
                  <a:pt x="1243" y="123"/>
                  <a:pt x="1245" y="120"/>
                </a:cubicBezTo>
                <a:cubicBezTo>
                  <a:pt x="1246" y="121"/>
                  <a:pt x="1247" y="122"/>
                  <a:pt x="1248" y="124"/>
                </a:cubicBezTo>
                <a:cubicBezTo>
                  <a:pt x="1249" y="122"/>
                  <a:pt x="1250" y="116"/>
                  <a:pt x="1251" y="122"/>
                </a:cubicBezTo>
                <a:cubicBezTo>
                  <a:pt x="1253" y="122"/>
                  <a:pt x="1252" y="113"/>
                  <a:pt x="1254" y="120"/>
                </a:cubicBezTo>
                <a:cubicBezTo>
                  <a:pt x="1256" y="117"/>
                  <a:pt x="1256" y="113"/>
                  <a:pt x="1253" y="107"/>
                </a:cubicBezTo>
                <a:cubicBezTo>
                  <a:pt x="1258" y="107"/>
                  <a:pt x="1255" y="112"/>
                  <a:pt x="1258" y="117"/>
                </a:cubicBezTo>
                <a:cubicBezTo>
                  <a:pt x="1258" y="114"/>
                  <a:pt x="1260" y="112"/>
                  <a:pt x="1258" y="107"/>
                </a:cubicBezTo>
                <a:cubicBezTo>
                  <a:pt x="1260" y="107"/>
                  <a:pt x="1260" y="110"/>
                  <a:pt x="1261" y="112"/>
                </a:cubicBezTo>
                <a:cubicBezTo>
                  <a:pt x="1264" y="112"/>
                  <a:pt x="1260" y="106"/>
                  <a:pt x="1264" y="106"/>
                </a:cubicBezTo>
                <a:cubicBezTo>
                  <a:pt x="1264" y="108"/>
                  <a:pt x="1265" y="109"/>
                  <a:pt x="1265" y="111"/>
                </a:cubicBezTo>
                <a:cubicBezTo>
                  <a:pt x="1266" y="102"/>
                  <a:pt x="1268" y="108"/>
                  <a:pt x="1273" y="112"/>
                </a:cubicBezTo>
                <a:cubicBezTo>
                  <a:pt x="1274" y="111"/>
                  <a:pt x="1273" y="109"/>
                  <a:pt x="1272" y="107"/>
                </a:cubicBezTo>
                <a:cubicBezTo>
                  <a:pt x="1274" y="107"/>
                  <a:pt x="1275" y="108"/>
                  <a:pt x="1276" y="111"/>
                </a:cubicBezTo>
                <a:cubicBezTo>
                  <a:pt x="1277" y="110"/>
                  <a:pt x="1276" y="108"/>
                  <a:pt x="1275" y="106"/>
                </a:cubicBezTo>
                <a:cubicBezTo>
                  <a:pt x="1278" y="102"/>
                  <a:pt x="1278" y="111"/>
                  <a:pt x="1280" y="109"/>
                </a:cubicBezTo>
                <a:cubicBezTo>
                  <a:pt x="1277" y="101"/>
                  <a:pt x="1288" y="116"/>
                  <a:pt x="1283" y="103"/>
                </a:cubicBezTo>
                <a:cubicBezTo>
                  <a:pt x="1285" y="104"/>
                  <a:pt x="1286" y="107"/>
                  <a:pt x="1288" y="110"/>
                </a:cubicBezTo>
                <a:cubicBezTo>
                  <a:pt x="1290" y="109"/>
                  <a:pt x="1286" y="103"/>
                  <a:pt x="1286" y="101"/>
                </a:cubicBezTo>
                <a:cubicBezTo>
                  <a:pt x="1289" y="103"/>
                  <a:pt x="1291" y="105"/>
                  <a:pt x="1291" y="110"/>
                </a:cubicBezTo>
                <a:cubicBezTo>
                  <a:pt x="1297" y="107"/>
                  <a:pt x="1289" y="110"/>
                  <a:pt x="1291" y="102"/>
                </a:cubicBezTo>
                <a:cubicBezTo>
                  <a:pt x="1291" y="100"/>
                  <a:pt x="1297" y="114"/>
                  <a:pt x="1294" y="100"/>
                </a:cubicBezTo>
                <a:cubicBezTo>
                  <a:pt x="1293" y="94"/>
                  <a:pt x="1296" y="105"/>
                  <a:pt x="1298" y="105"/>
                </a:cubicBezTo>
                <a:cubicBezTo>
                  <a:pt x="1300" y="102"/>
                  <a:pt x="1298" y="102"/>
                  <a:pt x="1297" y="98"/>
                </a:cubicBezTo>
                <a:cubicBezTo>
                  <a:pt x="1304" y="102"/>
                  <a:pt x="1298" y="106"/>
                  <a:pt x="1302" y="110"/>
                </a:cubicBezTo>
                <a:cubicBezTo>
                  <a:pt x="1303" y="114"/>
                  <a:pt x="1299" y="108"/>
                  <a:pt x="1298" y="106"/>
                </a:cubicBezTo>
                <a:cubicBezTo>
                  <a:pt x="1295" y="108"/>
                  <a:pt x="1303" y="111"/>
                  <a:pt x="1298" y="111"/>
                </a:cubicBezTo>
                <a:cubicBezTo>
                  <a:pt x="1300" y="115"/>
                  <a:pt x="1304" y="115"/>
                  <a:pt x="1308" y="113"/>
                </a:cubicBezTo>
                <a:cubicBezTo>
                  <a:pt x="1310" y="121"/>
                  <a:pt x="1305" y="116"/>
                  <a:pt x="1302" y="120"/>
                </a:cubicBezTo>
                <a:cubicBezTo>
                  <a:pt x="1304" y="122"/>
                  <a:pt x="1308" y="121"/>
                  <a:pt x="1303" y="123"/>
                </a:cubicBezTo>
                <a:cubicBezTo>
                  <a:pt x="1334" y="117"/>
                  <a:pt x="1366" y="106"/>
                  <a:pt x="1395" y="100"/>
                </a:cubicBezTo>
                <a:cubicBezTo>
                  <a:pt x="1428" y="92"/>
                  <a:pt x="1455" y="73"/>
                  <a:pt x="1479" y="72"/>
                </a:cubicBezTo>
                <a:cubicBezTo>
                  <a:pt x="1469" y="79"/>
                  <a:pt x="1462" y="76"/>
                  <a:pt x="1453" y="84"/>
                </a:cubicBezTo>
                <a:cubicBezTo>
                  <a:pt x="1462" y="85"/>
                  <a:pt x="1471" y="81"/>
                  <a:pt x="1479" y="79"/>
                </a:cubicBezTo>
                <a:cubicBezTo>
                  <a:pt x="1481" y="79"/>
                  <a:pt x="1480" y="80"/>
                  <a:pt x="1480" y="82"/>
                </a:cubicBezTo>
                <a:cubicBezTo>
                  <a:pt x="1482" y="80"/>
                  <a:pt x="1486" y="80"/>
                  <a:pt x="1484" y="75"/>
                </a:cubicBezTo>
                <a:cubicBezTo>
                  <a:pt x="1485" y="76"/>
                  <a:pt x="1487" y="75"/>
                  <a:pt x="1488" y="77"/>
                </a:cubicBezTo>
                <a:cubicBezTo>
                  <a:pt x="1487" y="72"/>
                  <a:pt x="1499" y="74"/>
                  <a:pt x="1502" y="67"/>
                </a:cubicBezTo>
                <a:cubicBezTo>
                  <a:pt x="1496" y="67"/>
                  <a:pt x="1494" y="68"/>
                  <a:pt x="1492" y="71"/>
                </a:cubicBezTo>
                <a:cubicBezTo>
                  <a:pt x="1487" y="68"/>
                  <a:pt x="1486" y="70"/>
                  <a:pt x="1482" y="73"/>
                </a:cubicBezTo>
                <a:cubicBezTo>
                  <a:pt x="1484" y="64"/>
                  <a:pt x="1499" y="65"/>
                  <a:pt x="1506" y="61"/>
                </a:cubicBezTo>
                <a:cubicBezTo>
                  <a:pt x="1507" y="64"/>
                  <a:pt x="1502" y="63"/>
                  <a:pt x="1503" y="67"/>
                </a:cubicBezTo>
                <a:cubicBezTo>
                  <a:pt x="1544" y="61"/>
                  <a:pt x="1584" y="46"/>
                  <a:pt x="1625" y="33"/>
                </a:cubicBezTo>
                <a:cubicBezTo>
                  <a:pt x="1626" y="34"/>
                  <a:pt x="1624" y="34"/>
                  <a:pt x="1624" y="35"/>
                </a:cubicBezTo>
                <a:cubicBezTo>
                  <a:pt x="1624" y="37"/>
                  <a:pt x="1626" y="36"/>
                  <a:pt x="1627" y="35"/>
                </a:cubicBezTo>
                <a:cubicBezTo>
                  <a:pt x="1621" y="34"/>
                  <a:pt x="1623" y="46"/>
                  <a:pt x="1619" y="37"/>
                </a:cubicBezTo>
                <a:cubicBezTo>
                  <a:pt x="1618" y="37"/>
                  <a:pt x="1620" y="40"/>
                  <a:pt x="1618" y="40"/>
                </a:cubicBezTo>
                <a:cubicBezTo>
                  <a:pt x="1630" y="49"/>
                  <a:pt x="1671" y="27"/>
                  <a:pt x="1694" y="27"/>
                </a:cubicBezTo>
                <a:cubicBezTo>
                  <a:pt x="1695" y="27"/>
                  <a:pt x="1694" y="25"/>
                  <a:pt x="1694" y="24"/>
                </a:cubicBezTo>
                <a:cubicBezTo>
                  <a:pt x="1724" y="23"/>
                  <a:pt x="1766" y="6"/>
                  <a:pt x="1805" y="4"/>
                </a:cubicBezTo>
                <a:cubicBezTo>
                  <a:pt x="1806" y="4"/>
                  <a:pt x="1809" y="0"/>
                  <a:pt x="1810" y="4"/>
                </a:cubicBezTo>
                <a:cubicBezTo>
                  <a:pt x="1808" y="4"/>
                  <a:pt x="1806" y="5"/>
                  <a:pt x="1804" y="6"/>
                </a:cubicBezTo>
                <a:cubicBezTo>
                  <a:pt x="1768" y="12"/>
                  <a:pt x="1719" y="20"/>
                  <a:pt x="1693" y="31"/>
                </a:cubicBezTo>
                <a:cubicBezTo>
                  <a:pt x="1691" y="31"/>
                  <a:pt x="1690" y="30"/>
                  <a:pt x="1689" y="27"/>
                </a:cubicBezTo>
                <a:cubicBezTo>
                  <a:pt x="1688" y="35"/>
                  <a:pt x="1673" y="30"/>
                  <a:pt x="1668" y="38"/>
                </a:cubicBezTo>
                <a:cubicBezTo>
                  <a:pt x="1664" y="36"/>
                  <a:pt x="1657" y="38"/>
                  <a:pt x="1652" y="44"/>
                </a:cubicBezTo>
                <a:cubicBezTo>
                  <a:pt x="1644" y="35"/>
                  <a:pt x="1641" y="52"/>
                  <a:pt x="1636" y="46"/>
                </a:cubicBezTo>
                <a:cubicBezTo>
                  <a:pt x="1634" y="47"/>
                  <a:pt x="1637" y="52"/>
                  <a:pt x="1633" y="52"/>
                </a:cubicBezTo>
                <a:cubicBezTo>
                  <a:pt x="1633" y="50"/>
                  <a:pt x="1632" y="49"/>
                  <a:pt x="1632" y="47"/>
                </a:cubicBezTo>
                <a:cubicBezTo>
                  <a:pt x="1630" y="49"/>
                  <a:pt x="1631" y="51"/>
                  <a:pt x="1631" y="54"/>
                </a:cubicBezTo>
                <a:cubicBezTo>
                  <a:pt x="1628" y="47"/>
                  <a:pt x="1623" y="60"/>
                  <a:pt x="1622" y="54"/>
                </a:cubicBezTo>
                <a:cubicBezTo>
                  <a:pt x="1619" y="59"/>
                  <a:pt x="1612" y="64"/>
                  <a:pt x="1610" y="61"/>
                </a:cubicBezTo>
                <a:cubicBezTo>
                  <a:pt x="1610" y="62"/>
                  <a:pt x="1611" y="68"/>
                  <a:pt x="1608" y="62"/>
                </a:cubicBezTo>
                <a:cubicBezTo>
                  <a:pt x="1607" y="64"/>
                  <a:pt x="1607" y="66"/>
                  <a:pt x="1608" y="67"/>
                </a:cubicBezTo>
                <a:cubicBezTo>
                  <a:pt x="1605" y="67"/>
                  <a:pt x="1606" y="65"/>
                  <a:pt x="1606" y="63"/>
                </a:cubicBezTo>
                <a:cubicBezTo>
                  <a:pt x="1609" y="70"/>
                  <a:pt x="1588" y="70"/>
                  <a:pt x="1586" y="73"/>
                </a:cubicBezTo>
                <a:cubicBezTo>
                  <a:pt x="1584" y="76"/>
                  <a:pt x="1590" y="79"/>
                  <a:pt x="1585" y="75"/>
                </a:cubicBezTo>
                <a:cubicBezTo>
                  <a:pt x="1582" y="73"/>
                  <a:pt x="1579" y="80"/>
                  <a:pt x="1574" y="77"/>
                </a:cubicBezTo>
                <a:cubicBezTo>
                  <a:pt x="1571" y="80"/>
                  <a:pt x="1574" y="80"/>
                  <a:pt x="1575" y="84"/>
                </a:cubicBezTo>
                <a:cubicBezTo>
                  <a:pt x="1573" y="85"/>
                  <a:pt x="1572" y="82"/>
                  <a:pt x="1571" y="80"/>
                </a:cubicBezTo>
                <a:cubicBezTo>
                  <a:pt x="1569" y="81"/>
                  <a:pt x="1567" y="81"/>
                  <a:pt x="1566" y="80"/>
                </a:cubicBezTo>
                <a:cubicBezTo>
                  <a:pt x="1566" y="86"/>
                  <a:pt x="1569" y="80"/>
                  <a:pt x="1570" y="84"/>
                </a:cubicBezTo>
                <a:cubicBezTo>
                  <a:pt x="1568" y="82"/>
                  <a:pt x="1553" y="95"/>
                  <a:pt x="1549" y="88"/>
                </a:cubicBezTo>
                <a:cubicBezTo>
                  <a:pt x="1550" y="93"/>
                  <a:pt x="1550" y="91"/>
                  <a:pt x="1545" y="94"/>
                </a:cubicBezTo>
                <a:cubicBezTo>
                  <a:pt x="1545" y="92"/>
                  <a:pt x="1544" y="90"/>
                  <a:pt x="1543" y="90"/>
                </a:cubicBezTo>
                <a:cubicBezTo>
                  <a:pt x="1542" y="91"/>
                  <a:pt x="1543" y="93"/>
                  <a:pt x="1543" y="95"/>
                </a:cubicBezTo>
                <a:cubicBezTo>
                  <a:pt x="1541" y="96"/>
                  <a:pt x="1541" y="88"/>
                  <a:pt x="1538" y="91"/>
                </a:cubicBezTo>
                <a:cubicBezTo>
                  <a:pt x="1537" y="93"/>
                  <a:pt x="1540" y="93"/>
                  <a:pt x="1540" y="96"/>
                </a:cubicBezTo>
                <a:cubicBezTo>
                  <a:pt x="1537" y="97"/>
                  <a:pt x="1536" y="94"/>
                  <a:pt x="1535" y="91"/>
                </a:cubicBezTo>
                <a:cubicBezTo>
                  <a:pt x="1534" y="92"/>
                  <a:pt x="1535" y="96"/>
                  <a:pt x="1536" y="96"/>
                </a:cubicBezTo>
                <a:cubicBezTo>
                  <a:pt x="1536" y="101"/>
                  <a:pt x="1528" y="88"/>
                  <a:pt x="1534" y="98"/>
                </a:cubicBezTo>
                <a:cubicBezTo>
                  <a:pt x="1531" y="99"/>
                  <a:pt x="1530" y="98"/>
                  <a:pt x="1529" y="95"/>
                </a:cubicBezTo>
                <a:cubicBezTo>
                  <a:pt x="1528" y="96"/>
                  <a:pt x="1527" y="98"/>
                  <a:pt x="1529" y="98"/>
                </a:cubicBezTo>
                <a:cubicBezTo>
                  <a:pt x="1518" y="100"/>
                  <a:pt x="1512" y="105"/>
                  <a:pt x="1499" y="112"/>
                </a:cubicBezTo>
                <a:cubicBezTo>
                  <a:pt x="1500" y="113"/>
                  <a:pt x="1500" y="115"/>
                  <a:pt x="1501" y="116"/>
                </a:cubicBezTo>
                <a:cubicBezTo>
                  <a:pt x="1518" y="116"/>
                  <a:pt x="1538" y="102"/>
                  <a:pt x="1562" y="102"/>
                </a:cubicBezTo>
                <a:cubicBezTo>
                  <a:pt x="1564" y="98"/>
                  <a:pt x="1566" y="97"/>
                  <a:pt x="1570" y="99"/>
                </a:cubicBezTo>
                <a:cubicBezTo>
                  <a:pt x="1570" y="98"/>
                  <a:pt x="1568" y="92"/>
                  <a:pt x="1572" y="98"/>
                </a:cubicBezTo>
                <a:cubicBezTo>
                  <a:pt x="1573" y="97"/>
                  <a:pt x="1574" y="90"/>
                  <a:pt x="1576" y="97"/>
                </a:cubicBezTo>
                <a:cubicBezTo>
                  <a:pt x="1578" y="93"/>
                  <a:pt x="1599" y="83"/>
                  <a:pt x="1600" y="88"/>
                </a:cubicBezTo>
                <a:cubicBezTo>
                  <a:pt x="1611" y="80"/>
                  <a:pt x="1633" y="79"/>
                  <a:pt x="1649" y="71"/>
                </a:cubicBezTo>
                <a:cubicBezTo>
                  <a:pt x="1651" y="74"/>
                  <a:pt x="1650" y="74"/>
                  <a:pt x="1648" y="75"/>
                </a:cubicBezTo>
                <a:cubicBezTo>
                  <a:pt x="1651" y="77"/>
                  <a:pt x="1651" y="74"/>
                  <a:pt x="1655" y="74"/>
                </a:cubicBezTo>
                <a:cubicBezTo>
                  <a:pt x="1657" y="73"/>
                  <a:pt x="1653" y="72"/>
                  <a:pt x="1655" y="69"/>
                </a:cubicBezTo>
                <a:cubicBezTo>
                  <a:pt x="1657" y="69"/>
                  <a:pt x="1657" y="76"/>
                  <a:pt x="1660" y="74"/>
                </a:cubicBezTo>
                <a:cubicBezTo>
                  <a:pt x="1663" y="70"/>
                  <a:pt x="1655" y="73"/>
                  <a:pt x="1658" y="68"/>
                </a:cubicBezTo>
                <a:cubicBezTo>
                  <a:pt x="1661" y="67"/>
                  <a:pt x="1661" y="75"/>
                  <a:pt x="1664" y="75"/>
                </a:cubicBezTo>
                <a:cubicBezTo>
                  <a:pt x="1668" y="75"/>
                  <a:pt x="1662" y="68"/>
                  <a:pt x="1664" y="66"/>
                </a:cubicBezTo>
                <a:cubicBezTo>
                  <a:pt x="1671" y="63"/>
                  <a:pt x="1683" y="63"/>
                  <a:pt x="1690" y="61"/>
                </a:cubicBezTo>
                <a:cubicBezTo>
                  <a:pt x="1692" y="67"/>
                  <a:pt x="1688" y="64"/>
                  <a:pt x="1688" y="66"/>
                </a:cubicBezTo>
                <a:cubicBezTo>
                  <a:pt x="1689" y="69"/>
                  <a:pt x="1694" y="67"/>
                  <a:pt x="1691" y="64"/>
                </a:cubicBezTo>
                <a:cubicBezTo>
                  <a:pt x="1696" y="65"/>
                  <a:pt x="1693" y="67"/>
                  <a:pt x="1698" y="66"/>
                </a:cubicBezTo>
                <a:cubicBezTo>
                  <a:pt x="1696" y="61"/>
                  <a:pt x="1692" y="65"/>
                  <a:pt x="1691" y="60"/>
                </a:cubicBezTo>
                <a:cubicBezTo>
                  <a:pt x="1698" y="60"/>
                  <a:pt x="1702" y="53"/>
                  <a:pt x="1708" y="58"/>
                </a:cubicBezTo>
                <a:cubicBezTo>
                  <a:pt x="1717" y="51"/>
                  <a:pt x="1734" y="51"/>
                  <a:pt x="1742" y="47"/>
                </a:cubicBezTo>
                <a:cubicBezTo>
                  <a:pt x="1742" y="51"/>
                  <a:pt x="1744" y="51"/>
                  <a:pt x="1743" y="56"/>
                </a:cubicBezTo>
                <a:cubicBezTo>
                  <a:pt x="1747" y="51"/>
                  <a:pt x="1746" y="54"/>
                  <a:pt x="1754" y="53"/>
                </a:cubicBezTo>
                <a:cubicBezTo>
                  <a:pt x="1756" y="51"/>
                  <a:pt x="1758" y="49"/>
                  <a:pt x="1760" y="46"/>
                </a:cubicBezTo>
                <a:cubicBezTo>
                  <a:pt x="1758" y="44"/>
                  <a:pt x="1755" y="51"/>
                  <a:pt x="1752" y="51"/>
                </a:cubicBezTo>
                <a:cubicBezTo>
                  <a:pt x="1750" y="47"/>
                  <a:pt x="1749" y="53"/>
                  <a:pt x="1747" y="49"/>
                </a:cubicBezTo>
                <a:cubicBezTo>
                  <a:pt x="1768" y="38"/>
                  <a:pt x="1810" y="33"/>
                  <a:pt x="1835" y="32"/>
                </a:cubicBezTo>
                <a:cubicBezTo>
                  <a:pt x="1823" y="37"/>
                  <a:pt x="1791" y="38"/>
                  <a:pt x="1776" y="42"/>
                </a:cubicBezTo>
                <a:cubicBezTo>
                  <a:pt x="1770" y="44"/>
                  <a:pt x="1776" y="46"/>
                  <a:pt x="1777" y="51"/>
                </a:cubicBezTo>
                <a:cubicBezTo>
                  <a:pt x="1779" y="47"/>
                  <a:pt x="1782" y="50"/>
                  <a:pt x="1786" y="47"/>
                </a:cubicBezTo>
                <a:cubicBezTo>
                  <a:pt x="1789" y="51"/>
                  <a:pt x="1785" y="51"/>
                  <a:pt x="1783" y="52"/>
                </a:cubicBezTo>
                <a:cubicBezTo>
                  <a:pt x="1785" y="54"/>
                  <a:pt x="1789" y="50"/>
                  <a:pt x="1789" y="56"/>
                </a:cubicBezTo>
                <a:cubicBezTo>
                  <a:pt x="1786" y="60"/>
                  <a:pt x="1777" y="60"/>
                  <a:pt x="1769" y="62"/>
                </a:cubicBezTo>
                <a:cubicBezTo>
                  <a:pt x="1762" y="63"/>
                  <a:pt x="1752" y="65"/>
                  <a:pt x="1749" y="67"/>
                </a:cubicBezTo>
                <a:cubicBezTo>
                  <a:pt x="1748" y="67"/>
                  <a:pt x="1752" y="75"/>
                  <a:pt x="1747" y="68"/>
                </a:cubicBezTo>
                <a:cubicBezTo>
                  <a:pt x="1745" y="69"/>
                  <a:pt x="1749" y="75"/>
                  <a:pt x="1749" y="78"/>
                </a:cubicBezTo>
                <a:cubicBezTo>
                  <a:pt x="1753" y="71"/>
                  <a:pt x="1749" y="77"/>
                  <a:pt x="1753" y="79"/>
                </a:cubicBezTo>
                <a:cubicBezTo>
                  <a:pt x="1754" y="79"/>
                  <a:pt x="1762" y="72"/>
                  <a:pt x="1763" y="79"/>
                </a:cubicBezTo>
                <a:cubicBezTo>
                  <a:pt x="1765" y="76"/>
                  <a:pt x="1760" y="73"/>
                  <a:pt x="1759" y="74"/>
                </a:cubicBezTo>
                <a:cubicBezTo>
                  <a:pt x="1764" y="74"/>
                  <a:pt x="1772" y="73"/>
                  <a:pt x="1780" y="76"/>
                </a:cubicBezTo>
                <a:cubicBezTo>
                  <a:pt x="1784" y="70"/>
                  <a:pt x="1792" y="71"/>
                  <a:pt x="1800" y="73"/>
                </a:cubicBezTo>
                <a:cubicBezTo>
                  <a:pt x="1800" y="74"/>
                  <a:pt x="1800" y="76"/>
                  <a:pt x="1801" y="79"/>
                </a:cubicBezTo>
                <a:cubicBezTo>
                  <a:pt x="1802" y="76"/>
                  <a:pt x="1800" y="72"/>
                  <a:pt x="1804" y="71"/>
                </a:cubicBezTo>
                <a:cubicBezTo>
                  <a:pt x="1802" y="82"/>
                  <a:pt x="1812" y="75"/>
                  <a:pt x="1816" y="82"/>
                </a:cubicBezTo>
                <a:cubicBezTo>
                  <a:pt x="1812" y="82"/>
                  <a:pt x="1805" y="82"/>
                  <a:pt x="1804" y="88"/>
                </a:cubicBezTo>
                <a:cubicBezTo>
                  <a:pt x="1805" y="91"/>
                  <a:pt x="1808" y="89"/>
                  <a:pt x="1808" y="93"/>
                </a:cubicBezTo>
                <a:cubicBezTo>
                  <a:pt x="1809" y="90"/>
                  <a:pt x="1813" y="92"/>
                  <a:pt x="1815" y="92"/>
                </a:cubicBezTo>
                <a:cubicBezTo>
                  <a:pt x="1817" y="90"/>
                  <a:pt x="1821" y="93"/>
                  <a:pt x="1817" y="94"/>
                </a:cubicBezTo>
                <a:cubicBezTo>
                  <a:pt x="1778" y="105"/>
                  <a:pt x="1734" y="117"/>
                  <a:pt x="1707" y="128"/>
                </a:cubicBezTo>
                <a:cubicBezTo>
                  <a:pt x="1710" y="135"/>
                  <a:pt x="1723" y="132"/>
                  <a:pt x="1727" y="126"/>
                </a:cubicBezTo>
                <a:cubicBezTo>
                  <a:pt x="1729" y="132"/>
                  <a:pt x="1740" y="120"/>
                  <a:pt x="1744" y="127"/>
                </a:cubicBezTo>
                <a:cubicBezTo>
                  <a:pt x="1745" y="126"/>
                  <a:pt x="1744" y="123"/>
                  <a:pt x="1746" y="123"/>
                </a:cubicBezTo>
                <a:cubicBezTo>
                  <a:pt x="1746" y="124"/>
                  <a:pt x="1745" y="125"/>
                  <a:pt x="1746" y="127"/>
                </a:cubicBezTo>
                <a:cubicBezTo>
                  <a:pt x="1748" y="126"/>
                  <a:pt x="1748" y="125"/>
                  <a:pt x="1747" y="123"/>
                </a:cubicBezTo>
                <a:cubicBezTo>
                  <a:pt x="1748" y="122"/>
                  <a:pt x="1751" y="129"/>
                  <a:pt x="1751" y="123"/>
                </a:cubicBezTo>
                <a:cubicBezTo>
                  <a:pt x="1752" y="126"/>
                  <a:pt x="1755" y="130"/>
                  <a:pt x="1755" y="133"/>
                </a:cubicBezTo>
                <a:cubicBezTo>
                  <a:pt x="1754" y="132"/>
                  <a:pt x="1752" y="133"/>
                  <a:pt x="1751" y="133"/>
                </a:cubicBezTo>
                <a:cubicBezTo>
                  <a:pt x="1750" y="131"/>
                  <a:pt x="1752" y="130"/>
                  <a:pt x="1751" y="128"/>
                </a:cubicBezTo>
                <a:cubicBezTo>
                  <a:pt x="1750" y="125"/>
                  <a:pt x="1747" y="129"/>
                  <a:pt x="1745" y="128"/>
                </a:cubicBezTo>
                <a:cubicBezTo>
                  <a:pt x="1746" y="130"/>
                  <a:pt x="1749" y="129"/>
                  <a:pt x="1750" y="128"/>
                </a:cubicBezTo>
                <a:cubicBezTo>
                  <a:pt x="1748" y="138"/>
                  <a:pt x="1757" y="133"/>
                  <a:pt x="1759" y="132"/>
                </a:cubicBezTo>
                <a:cubicBezTo>
                  <a:pt x="1758" y="131"/>
                  <a:pt x="1754" y="128"/>
                  <a:pt x="1758" y="127"/>
                </a:cubicBezTo>
                <a:cubicBezTo>
                  <a:pt x="1756" y="123"/>
                  <a:pt x="1756" y="130"/>
                  <a:pt x="1754" y="129"/>
                </a:cubicBezTo>
                <a:cubicBezTo>
                  <a:pt x="1751" y="124"/>
                  <a:pt x="1757" y="125"/>
                  <a:pt x="1756" y="121"/>
                </a:cubicBezTo>
                <a:cubicBezTo>
                  <a:pt x="1767" y="125"/>
                  <a:pt x="1793" y="106"/>
                  <a:pt x="1811" y="107"/>
                </a:cubicBezTo>
                <a:cubicBezTo>
                  <a:pt x="1812" y="110"/>
                  <a:pt x="1810" y="111"/>
                  <a:pt x="1809" y="111"/>
                </a:cubicBezTo>
                <a:cubicBezTo>
                  <a:pt x="1808" y="110"/>
                  <a:pt x="1810" y="110"/>
                  <a:pt x="1810" y="109"/>
                </a:cubicBezTo>
                <a:cubicBezTo>
                  <a:pt x="1803" y="106"/>
                  <a:pt x="1811" y="114"/>
                  <a:pt x="1810" y="116"/>
                </a:cubicBezTo>
                <a:cubicBezTo>
                  <a:pt x="1811" y="115"/>
                  <a:pt x="1811" y="113"/>
                  <a:pt x="1812" y="115"/>
                </a:cubicBezTo>
                <a:cubicBezTo>
                  <a:pt x="1813" y="113"/>
                  <a:pt x="1813" y="109"/>
                  <a:pt x="1811" y="106"/>
                </a:cubicBezTo>
                <a:cubicBezTo>
                  <a:pt x="1813" y="108"/>
                  <a:pt x="1818" y="110"/>
                  <a:pt x="1814" y="106"/>
                </a:cubicBezTo>
                <a:cubicBezTo>
                  <a:pt x="1814" y="101"/>
                  <a:pt x="1818" y="107"/>
                  <a:pt x="1819" y="110"/>
                </a:cubicBezTo>
                <a:cubicBezTo>
                  <a:pt x="1815" y="111"/>
                  <a:pt x="1812" y="108"/>
                  <a:pt x="1814" y="114"/>
                </a:cubicBezTo>
                <a:cubicBezTo>
                  <a:pt x="1820" y="111"/>
                  <a:pt x="1827" y="114"/>
                  <a:pt x="1838" y="110"/>
                </a:cubicBezTo>
                <a:cubicBezTo>
                  <a:pt x="1837" y="106"/>
                  <a:pt x="1832" y="113"/>
                  <a:pt x="1832" y="107"/>
                </a:cubicBezTo>
                <a:cubicBezTo>
                  <a:pt x="1854" y="99"/>
                  <a:pt x="1872" y="100"/>
                  <a:pt x="1895" y="93"/>
                </a:cubicBezTo>
                <a:cubicBezTo>
                  <a:pt x="1894" y="100"/>
                  <a:pt x="1879" y="102"/>
                  <a:pt x="1874" y="102"/>
                </a:cubicBezTo>
                <a:cubicBezTo>
                  <a:pt x="1873" y="103"/>
                  <a:pt x="1874" y="105"/>
                  <a:pt x="1875" y="107"/>
                </a:cubicBezTo>
                <a:cubicBezTo>
                  <a:pt x="1814" y="116"/>
                  <a:pt x="1763" y="138"/>
                  <a:pt x="1701" y="154"/>
                </a:cubicBezTo>
                <a:cubicBezTo>
                  <a:pt x="1700" y="156"/>
                  <a:pt x="1700" y="158"/>
                  <a:pt x="1699" y="160"/>
                </a:cubicBezTo>
                <a:cubicBezTo>
                  <a:pt x="1700" y="162"/>
                  <a:pt x="1700" y="158"/>
                  <a:pt x="1702" y="160"/>
                </a:cubicBezTo>
                <a:cubicBezTo>
                  <a:pt x="1719" y="154"/>
                  <a:pt x="1695" y="168"/>
                  <a:pt x="1694" y="161"/>
                </a:cubicBezTo>
                <a:cubicBezTo>
                  <a:pt x="1690" y="168"/>
                  <a:pt x="1670" y="168"/>
                  <a:pt x="1660" y="175"/>
                </a:cubicBezTo>
                <a:cubicBezTo>
                  <a:pt x="1661" y="172"/>
                  <a:pt x="1660" y="172"/>
                  <a:pt x="1659" y="170"/>
                </a:cubicBezTo>
                <a:cubicBezTo>
                  <a:pt x="1658" y="172"/>
                  <a:pt x="1658" y="174"/>
                  <a:pt x="1659" y="177"/>
                </a:cubicBezTo>
                <a:cubicBezTo>
                  <a:pt x="1657" y="177"/>
                  <a:pt x="1656" y="176"/>
                  <a:pt x="1655" y="173"/>
                </a:cubicBezTo>
                <a:cubicBezTo>
                  <a:pt x="1653" y="175"/>
                  <a:pt x="1656" y="179"/>
                  <a:pt x="1652" y="179"/>
                </a:cubicBezTo>
                <a:cubicBezTo>
                  <a:pt x="1653" y="175"/>
                  <a:pt x="1651" y="176"/>
                  <a:pt x="1648" y="177"/>
                </a:cubicBezTo>
                <a:cubicBezTo>
                  <a:pt x="1657" y="181"/>
                  <a:pt x="1641" y="180"/>
                  <a:pt x="1641" y="180"/>
                </a:cubicBezTo>
                <a:cubicBezTo>
                  <a:pt x="1637" y="181"/>
                  <a:pt x="1624" y="192"/>
                  <a:pt x="1623" y="186"/>
                </a:cubicBezTo>
                <a:cubicBezTo>
                  <a:pt x="1615" y="196"/>
                  <a:pt x="1598" y="196"/>
                  <a:pt x="1594" y="196"/>
                </a:cubicBezTo>
                <a:cubicBezTo>
                  <a:pt x="1593" y="197"/>
                  <a:pt x="1592" y="204"/>
                  <a:pt x="1590" y="198"/>
                </a:cubicBezTo>
                <a:cubicBezTo>
                  <a:pt x="1588" y="202"/>
                  <a:pt x="1579" y="206"/>
                  <a:pt x="1575" y="203"/>
                </a:cubicBezTo>
                <a:cubicBezTo>
                  <a:pt x="1564" y="213"/>
                  <a:pt x="1545" y="213"/>
                  <a:pt x="1525" y="223"/>
                </a:cubicBezTo>
                <a:cubicBezTo>
                  <a:pt x="1528" y="230"/>
                  <a:pt x="1528" y="225"/>
                  <a:pt x="1531" y="223"/>
                </a:cubicBezTo>
                <a:cubicBezTo>
                  <a:pt x="1542" y="229"/>
                  <a:pt x="1566" y="217"/>
                  <a:pt x="1577" y="212"/>
                </a:cubicBezTo>
                <a:cubicBezTo>
                  <a:pt x="1620" y="200"/>
                  <a:pt x="1680" y="186"/>
                  <a:pt x="1730" y="169"/>
                </a:cubicBezTo>
                <a:cubicBezTo>
                  <a:pt x="1736" y="167"/>
                  <a:pt x="1743" y="157"/>
                  <a:pt x="1751" y="165"/>
                </a:cubicBezTo>
                <a:cubicBezTo>
                  <a:pt x="1748" y="166"/>
                  <a:pt x="1746" y="163"/>
                  <a:pt x="1749" y="169"/>
                </a:cubicBezTo>
                <a:cubicBezTo>
                  <a:pt x="1748" y="168"/>
                  <a:pt x="1743" y="164"/>
                  <a:pt x="1746" y="170"/>
                </a:cubicBezTo>
                <a:cubicBezTo>
                  <a:pt x="1744" y="170"/>
                  <a:pt x="1744" y="168"/>
                  <a:pt x="1743" y="166"/>
                </a:cubicBezTo>
                <a:cubicBezTo>
                  <a:pt x="1742" y="167"/>
                  <a:pt x="1742" y="169"/>
                  <a:pt x="1741" y="167"/>
                </a:cubicBezTo>
                <a:cubicBezTo>
                  <a:pt x="1740" y="167"/>
                  <a:pt x="1741" y="170"/>
                  <a:pt x="1741" y="172"/>
                </a:cubicBezTo>
                <a:cubicBezTo>
                  <a:pt x="1736" y="170"/>
                  <a:pt x="1737" y="171"/>
                  <a:pt x="1731" y="172"/>
                </a:cubicBezTo>
                <a:cubicBezTo>
                  <a:pt x="1739" y="178"/>
                  <a:pt x="1725" y="169"/>
                  <a:pt x="1730" y="177"/>
                </a:cubicBezTo>
                <a:cubicBezTo>
                  <a:pt x="1730" y="177"/>
                  <a:pt x="1722" y="170"/>
                  <a:pt x="1722" y="178"/>
                </a:cubicBezTo>
                <a:cubicBezTo>
                  <a:pt x="1707" y="179"/>
                  <a:pt x="1704" y="179"/>
                  <a:pt x="1691" y="188"/>
                </a:cubicBezTo>
                <a:cubicBezTo>
                  <a:pt x="1691" y="186"/>
                  <a:pt x="1691" y="186"/>
                  <a:pt x="1691" y="184"/>
                </a:cubicBezTo>
                <a:cubicBezTo>
                  <a:pt x="1689" y="185"/>
                  <a:pt x="1687" y="185"/>
                  <a:pt x="1686" y="186"/>
                </a:cubicBezTo>
                <a:cubicBezTo>
                  <a:pt x="1693" y="187"/>
                  <a:pt x="1688" y="192"/>
                  <a:pt x="1684" y="187"/>
                </a:cubicBezTo>
                <a:cubicBezTo>
                  <a:pt x="1685" y="189"/>
                  <a:pt x="1683" y="193"/>
                  <a:pt x="1680" y="186"/>
                </a:cubicBezTo>
                <a:cubicBezTo>
                  <a:pt x="1678" y="187"/>
                  <a:pt x="1681" y="192"/>
                  <a:pt x="1680" y="193"/>
                </a:cubicBezTo>
                <a:cubicBezTo>
                  <a:pt x="1677" y="195"/>
                  <a:pt x="1674" y="191"/>
                  <a:pt x="1677" y="198"/>
                </a:cubicBezTo>
                <a:cubicBezTo>
                  <a:pt x="1675" y="196"/>
                  <a:pt x="1670" y="191"/>
                  <a:pt x="1673" y="199"/>
                </a:cubicBezTo>
                <a:cubicBezTo>
                  <a:pt x="1670" y="194"/>
                  <a:pt x="1663" y="197"/>
                  <a:pt x="1663" y="202"/>
                </a:cubicBezTo>
                <a:cubicBezTo>
                  <a:pt x="1655" y="197"/>
                  <a:pt x="1655" y="210"/>
                  <a:pt x="1648" y="202"/>
                </a:cubicBezTo>
                <a:cubicBezTo>
                  <a:pt x="1647" y="203"/>
                  <a:pt x="1650" y="208"/>
                  <a:pt x="1648" y="209"/>
                </a:cubicBezTo>
                <a:cubicBezTo>
                  <a:pt x="1642" y="203"/>
                  <a:pt x="1638" y="214"/>
                  <a:pt x="1633" y="204"/>
                </a:cubicBezTo>
                <a:cubicBezTo>
                  <a:pt x="1631" y="205"/>
                  <a:pt x="1633" y="209"/>
                  <a:pt x="1634" y="211"/>
                </a:cubicBezTo>
                <a:cubicBezTo>
                  <a:pt x="1626" y="210"/>
                  <a:pt x="1623" y="215"/>
                  <a:pt x="1614" y="219"/>
                </a:cubicBezTo>
                <a:cubicBezTo>
                  <a:pt x="1611" y="217"/>
                  <a:pt x="1613" y="217"/>
                  <a:pt x="1612" y="213"/>
                </a:cubicBezTo>
                <a:cubicBezTo>
                  <a:pt x="1611" y="215"/>
                  <a:pt x="1611" y="217"/>
                  <a:pt x="1611" y="219"/>
                </a:cubicBezTo>
                <a:cubicBezTo>
                  <a:pt x="1609" y="219"/>
                  <a:pt x="1608" y="216"/>
                  <a:pt x="1606" y="212"/>
                </a:cubicBezTo>
                <a:cubicBezTo>
                  <a:pt x="1606" y="215"/>
                  <a:pt x="1606" y="220"/>
                  <a:pt x="1603" y="213"/>
                </a:cubicBezTo>
                <a:cubicBezTo>
                  <a:pt x="1601" y="214"/>
                  <a:pt x="1605" y="219"/>
                  <a:pt x="1605" y="222"/>
                </a:cubicBezTo>
                <a:cubicBezTo>
                  <a:pt x="1602" y="214"/>
                  <a:pt x="1602" y="226"/>
                  <a:pt x="1596" y="222"/>
                </a:cubicBezTo>
                <a:cubicBezTo>
                  <a:pt x="1597" y="226"/>
                  <a:pt x="1592" y="226"/>
                  <a:pt x="1592" y="229"/>
                </a:cubicBezTo>
                <a:cubicBezTo>
                  <a:pt x="1618" y="225"/>
                  <a:pt x="1656" y="212"/>
                  <a:pt x="1679" y="204"/>
                </a:cubicBezTo>
                <a:cubicBezTo>
                  <a:pt x="1684" y="204"/>
                  <a:pt x="1688" y="207"/>
                  <a:pt x="1691" y="201"/>
                </a:cubicBezTo>
                <a:cubicBezTo>
                  <a:pt x="1692" y="201"/>
                  <a:pt x="1693" y="204"/>
                  <a:pt x="1694" y="207"/>
                </a:cubicBezTo>
                <a:cubicBezTo>
                  <a:pt x="1690" y="209"/>
                  <a:pt x="1683" y="212"/>
                  <a:pt x="1680" y="218"/>
                </a:cubicBezTo>
                <a:cubicBezTo>
                  <a:pt x="1679" y="218"/>
                  <a:pt x="1678" y="216"/>
                  <a:pt x="1677" y="214"/>
                </a:cubicBezTo>
                <a:cubicBezTo>
                  <a:pt x="1678" y="222"/>
                  <a:pt x="1668" y="214"/>
                  <a:pt x="1670" y="220"/>
                </a:cubicBezTo>
                <a:cubicBezTo>
                  <a:pt x="1668" y="220"/>
                  <a:pt x="1667" y="218"/>
                  <a:pt x="1667" y="216"/>
                </a:cubicBezTo>
                <a:cubicBezTo>
                  <a:pt x="1666" y="219"/>
                  <a:pt x="1663" y="221"/>
                  <a:pt x="1664" y="225"/>
                </a:cubicBezTo>
                <a:cubicBezTo>
                  <a:pt x="1660" y="216"/>
                  <a:pt x="1656" y="232"/>
                  <a:pt x="1652" y="224"/>
                </a:cubicBezTo>
                <a:cubicBezTo>
                  <a:pt x="1651" y="226"/>
                  <a:pt x="1652" y="229"/>
                  <a:pt x="1653" y="233"/>
                </a:cubicBezTo>
                <a:cubicBezTo>
                  <a:pt x="1649" y="235"/>
                  <a:pt x="1639" y="239"/>
                  <a:pt x="1640" y="239"/>
                </a:cubicBezTo>
                <a:cubicBezTo>
                  <a:pt x="1628" y="245"/>
                  <a:pt x="1595" y="258"/>
                  <a:pt x="1584" y="261"/>
                </a:cubicBezTo>
                <a:cubicBezTo>
                  <a:pt x="1583" y="262"/>
                  <a:pt x="1584" y="264"/>
                  <a:pt x="1585" y="266"/>
                </a:cubicBezTo>
                <a:cubicBezTo>
                  <a:pt x="1583" y="266"/>
                  <a:pt x="1582" y="265"/>
                  <a:pt x="1581" y="262"/>
                </a:cubicBezTo>
                <a:cubicBezTo>
                  <a:pt x="1578" y="266"/>
                  <a:pt x="1584" y="271"/>
                  <a:pt x="1583" y="274"/>
                </a:cubicBezTo>
                <a:cubicBezTo>
                  <a:pt x="1583" y="277"/>
                  <a:pt x="1590" y="266"/>
                  <a:pt x="1591" y="274"/>
                </a:cubicBezTo>
                <a:cubicBezTo>
                  <a:pt x="1587" y="275"/>
                  <a:pt x="1584" y="277"/>
                  <a:pt x="1582" y="279"/>
                </a:cubicBezTo>
                <a:cubicBezTo>
                  <a:pt x="1580" y="272"/>
                  <a:pt x="1581" y="270"/>
                  <a:pt x="1577" y="264"/>
                </a:cubicBezTo>
                <a:cubicBezTo>
                  <a:pt x="1576" y="265"/>
                  <a:pt x="1577" y="267"/>
                  <a:pt x="1577" y="269"/>
                </a:cubicBezTo>
                <a:cubicBezTo>
                  <a:pt x="1576" y="270"/>
                  <a:pt x="1575" y="268"/>
                  <a:pt x="1574" y="268"/>
                </a:cubicBezTo>
                <a:cubicBezTo>
                  <a:pt x="1574" y="276"/>
                  <a:pt x="1580" y="273"/>
                  <a:pt x="1578" y="279"/>
                </a:cubicBezTo>
                <a:cubicBezTo>
                  <a:pt x="1575" y="275"/>
                  <a:pt x="1575" y="272"/>
                  <a:pt x="1571" y="276"/>
                </a:cubicBezTo>
                <a:cubicBezTo>
                  <a:pt x="1571" y="273"/>
                  <a:pt x="1572" y="274"/>
                  <a:pt x="1569" y="270"/>
                </a:cubicBezTo>
                <a:cubicBezTo>
                  <a:pt x="1554" y="276"/>
                  <a:pt x="1548" y="279"/>
                  <a:pt x="1534" y="281"/>
                </a:cubicBezTo>
                <a:cubicBezTo>
                  <a:pt x="1533" y="282"/>
                  <a:pt x="1532" y="283"/>
                  <a:pt x="1533" y="286"/>
                </a:cubicBezTo>
                <a:cubicBezTo>
                  <a:pt x="1536" y="290"/>
                  <a:pt x="1538" y="284"/>
                  <a:pt x="1540" y="284"/>
                </a:cubicBezTo>
                <a:cubicBezTo>
                  <a:pt x="1540" y="287"/>
                  <a:pt x="1544" y="292"/>
                  <a:pt x="1540" y="292"/>
                </a:cubicBezTo>
                <a:cubicBezTo>
                  <a:pt x="1542" y="294"/>
                  <a:pt x="1551" y="291"/>
                  <a:pt x="1551" y="288"/>
                </a:cubicBezTo>
                <a:cubicBezTo>
                  <a:pt x="1556" y="291"/>
                  <a:pt x="1546" y="293"/>
                  <a:pt x="1543" y="294"/>
                </a:cubicBezTo>
                <a:cubicBezTo>
                  <a:pt x="1545" y="297"/>
                  <a:pt x="1550" y="293"/>
                  <a:pt x="1552" y="293"/>
                </a:cubicBezTo>
                <a:cubicBezTo>
                  <a:pt x="1552" y="298"/>
                  <a:pt x="1553" y="297"/>
                  <a:pt x="1554" y="304"/>
                </a:cubicBezTo>
                <a:cubicBezTo>
                  <a:pt x="1558" y="304"/>
                  <a:pt x="1552" y="296"/>
                  <a:pt x="1557" y="296"/>
                </a:cubicBezTo>
                <a:cubicBezTo>
                  <a:pt x="1558" y="299"/>
                  <a:pt x="1557" y="300"/>
                  <a:pt x="1558" y="302"/>
                </a:cubicBezTo>
                <a:cubicBezTo>
                  <a:pt x="1559" y="297"/>
                  <a:pt x="1560" y="295"/>
                  <a:pt x="1565" y="300"/>
                </a:cubicBezTo>
                <a:cubicBezTo>
                  <a:pt x="1568" y="300"/>
                  <a:pt x="1561" y="292"/>
                  <a:pt x="1564" y="292"/>
                </a:cubicBezTo>
                <a:cubicBezTo>
                  <a:pt x="1564" y="287"/>
                  <a:pt x="1564" y="299"/>
                  <a:pt x="1568" y="299"/>
                </a:cubicBezTo>
                <a:cubicBezTo>
                  <a:pt x="1569" y="298"/>
                  <a:pt x="1567" y="295"/>
                  <a:pt x="1567" y="293"/>
                </a:cubicBezTo>
                <a:cubicBezTo>
                  <a:pt x="1570" y="292"/>
                  <a:pt x="1572" y="300"/>
                  <a:pt x="1571" y="303"/>
                </a:cubicBezTo>
                <a:cubicBezTo>
                  <a:pt x="1567" y="302"/>
                  <a:pt x="1560" y="306"/>
                  <a:pt x="1552" y="309"/>
                </a:cubicBezTo>
                <a:cubicBezTo>
                  <a:pt x="1553" y="305"/>
                  <a:pt x="1549" y="304"/>
                  <a:pt x="1550" y="299"/>
                </a:cubicBezTo>
                <a:cubicBezTo>
                  <a:pt x="1549" y="297"/>
                  <a:pt x="1547" y="298"/>
                  <a:pt x="1545" y="299"/>
                </a:cubicBezTo>
                <a:cubicBezTo>
                  <a:pt x="1543" y="299"/>
                  <a:pt x="1548" y="304"/>
                  <a:pt x="1544" y="306"/>
                </a:cubicBezTo>
                <a:cubicBezTo>
                  <a:pt x="1543" y="302"/>
                  <a:pt x="1542" y="300"/>
                  <a:pt x="1540" y="299"/>
                </a:cubicBezTo>
                <a:cubicBezTo>
                  <a:pt x="1538" y="299"/>
                  <a:pt x="1536" y="299"/>
                  <a:pt x="1536" y="301"/>
                </a:cubicBezTo>
                <a:cubicBezTo>
                  <a:pt x="1538" y="304"/>
                  <a:pt x="1538" y="300"/>
                  <a:pt x="1540" y="300"/>
                </a:cubicBezTo>
                <a:cubicBezTo>
                  <a:pt x="1540" y="302"/>
                  <a:pt x="1541" y="304"/>
                  <a:pt x="1542" y="306"/>
                </a:cubicBezTo>
                <a:cubicBezTo>
                  <a:pt x="1539" y="309"/>
                  <a:pt x="1539" y="302"/>
                  <a:pt x="1536" y="305"/>
                </a:cubicBezTo>
                <a:cubicBezTo>
                  <a:pt x="1534" y="301"/>
                  <a:pt x="1536" y="299"/>
                  <a:pt x="1534" y="296"/>
                </a:cubicBezTo>
                <a:cubicBezTo>
                  <a:pt x="1534" y="302"/>
                  <a:pt x="1528" y="299"/>
                  <a:pt x="1526" y="295"/>
                </a:cubicBezTo>
                <a:cubicBezTo>
                  <a:pt x="1525" y="300"/>
                  <a:pt x="1530" y="312"/>
                  <a:pt x="1533" y="316"/>
                </a:cubicBezTo>
                <a:cubicBezTo>
                  <a:pt x="1529" y="318"/>
                  <a:pt x="1529" y="318"/>
                  <a:pt x="1528" y="313"/>
                </a:cubicBezTo>
                <a:cubicBezTo>
                  <a:pt x="1531" y="321"/>
                  <a:pt x="1515" y="318"/>
                  <a:pt x="1516" y="325"/>
                </a:cubicBezTo>
                <a:cubicBezTo>
                  <a:pt x="1515" y="325"/>
                  <a:pt x="1514" y="323"/>
                  <a:pt x="1512" y="322"/>
                </a:cubicBezTo>
                <a:cubicBezTo>
                  <a:pt x="1511" y="323"/>
                  <a:pt x="1513" y="326"/>
                  <a:pt x="1513" y="328"/>
                </a:cubicBezTo>
                <a:cubicBezTo>
                  <a:pt x="1510" y="330"/>
                  <a:pt x="1510" y="324"/>
                  <a:pt x="1508" y="323"/>
                </a:cubicBezTo>
                <a:cubicBezTo>
                  <a:pt x="1507" y="325"/>
                  <a:pt x="1509" y="325"/>
                  <a:pt x="1509" y="329"/>
                </a:cubicBezTo>
                <a:cubicBezTo>
                  <a:pt x="1512" y="334"/>
                  <a:pt x="1514" y="328"/>
                  <a:pt x="1518" y="331"/>
                </a:cubicBezTo>
                <a:cubicBezTo>
                  <a:pt x="1514" y="335"/>
                  <a:pt x="1520" y="344"/>
                  <a:pt x="1520" y="347"/>
                </a:cubicBezTo>
                <a:cubicBezTo>
                  <a:pt x="1517" y="350"/>
                  <a:pt x="1516" y="337"/>
                  <a:pt x="1515" y="334"/>
                </a:cubicBezTo>
                <a:cubicBezTo>
                  <a:pt x="1511" y="334"/>
                  <a:pt x="1513" y="337"/>
                  <a:pt x="1514" y="341"/>
                </a:cubicBezTo>
                <a:cubicBezTo>
                  <a:pt x="1509" y="334"/>
                  <a:pt x="1500" y="339"/>
                  <a:pt x="1496" y="341"/>
                </a:cubicBezTo>
                <a:cubicBezTo>
                  <a:pt x="1499" y="347"/>
                  <a:pt x="1500" y="336"/>
                  <a:pt x="1502" y="344"/>
                </a:cubicBezTo>
                <a:cubicBezTo>
                  <a:pt x="1503" y="349"/>
                  <a:pt x="1499" y="343"/>
                  <a:pt x="1497" y="349"/>
                </a:cubicBezTo>
                <a:cubicBezTo>
                  <a:pt x="1496" y="346"/>
                  <a:pt x="1495" y="344"/>
                  <a:pt x="1494" y="341"/>
                </a:cubicBezTo>
                <a:cubicBezTo>
                  <a:pt x="1492" y="340"/>
                  <a:pt x="1493" y="345"/>
                  <a:pt x="1488" y="343"/>
                </a:cubicBezTo>
                <a:cubicBezTo>
                  <a:pt x="1490" y="349"/>
                  <a:pt x="1493" y="342"/>
                  <a:pt x="1494" y="345"/>
                </a:cubicBezTo>
                <a:cubicBezTo>
                  <a:pt x="1494" y="349"/>
                  <a:pt x="1489" y="355"/>
                  <a:pt x="1484" y="353"/>
                </a:cubicBezTo>
                <a:cubicBezTo>
                  <a:pt x="1485" y="355"/>
                  <a:pt x="1485" y="357"/>
                  <a:pt x="1486" y="359"/>
                </a:cubicBezTo>
                <a:cubicBezTo>
                  <a:pt x="1488" y="352"/>
                  <a:pt x="1493" y="361"/>
                  <a:pt x="1488" y="358"/>
                </a:cubicBezTo>
                <a:cubicBezTo>
                  <a:pt x="1491" y="360"/>
                  <a:pt x="1499" y="357"/>
                  <a:pt x="1499" y="355"/>
                </a:cubicBezTo>
                <a:cubicBezTo>
                  <a:pt x="1504" y="355"/>
                  <a:pt x="1501" y="362"/>
                  <a:pt x="1505" y="368"/>
                </a:cubicBezTo>
                <a:cubicBezTo>
                  <a:pt x="1501" y="368"/>
                  <a:pt x="1502" y="364"/>
                  <a:pt x="1501" y="361"/>
                </a:cubicBezTo>
                <a:cubicBezTo>
                  <a:pt x="1496" y="362"/>
                  <a:pt x="1503" y="370"/>
                  <a:pt x="1504" y="375"/>
                </a:cubicBezTo>
                <a:cubicBezTo>
                  <a:pt x="1500" y="374"/>
                  <a:pt x="1499" y="368"/>
                  <a:pt x="1497" y="362"/>
                </a:cubicBezTo>
                <a:cubicBezTo>
                  <a:pt x="1495" y="368"/>
                  <a:pt x="1500" y="375"/>
                  <a:pt x="1501" y="379"/>
                </a:cubicBezTo>
                <a:cubicBezTo>
                  <a:pt x="1504" y="387"/>
                  <a:pt x="1497" y="372"/>
                  <a:pt x="1492" y="364"/>
                </a:cubicBezTo>
                <a:cubicBezTo>
                  <a:pt x="1491" y="366"/>
                  <a:pt x="1496" y="379"/>
                  <a:pt x="1498" y="380"/>
                </a:cubicBezTo>
                <a:cubicBezTo>
                  <a:pt x="1496" y="386"/>
                  <a:pt x="1493" y="369"/>
                  <a:pt x="1490" y="368"/>
                </a:cubicBezTo>
                <a:cubicBezTo>
                  <a:pt x="1489" y="369"/>
                  <a:pt x="1490" y="371"/>
                  <a:pt x="1488" y="372"/>
                </a:cubicBezTo>
                <a:cubicBezTo>
                  <a:pt x="1496" y="395"/>
                  <a:pt x="1489" y="376"/>
                  <a:pt x="1483" y="368"/>
                </a:cubicBezTo>
                <a:cubicBezTo>
                  <a:pt x="1482" y="370"/>
                  <a:pt x="1485" y="375"/>
                  <a:pt x="1481" y="374"/>
                </a:cubicBezTo>
                <a:cubicBezTo>
                  <a:pt x="1477" y="367"/>
                  <a:pt x="1478" y="358"/>
                  <a:pt x="1472" y="349"/>
                </a:cubicBezTo>
                <a:cubicBezTo>
                  <a:pt x="1474" y="344"/>
                  <a:pt x="1475" y="351"/>
                  <a:pt x="1477" y="354"/>
                </a:cubicBezTo>
                <a:cubicBezTo>
                  <a:pt x="1477" y="349"/>
                  <a:pt x="1483" y="349"/>
                  <a:pt x="1479" y="343"/>
                </a:cubicBezTo>
                <a:cubicBezTo>
                  <a:pt x="1477" y="343"/>
                  <a:pt x="1478" y="346"/>
                  <a:pt x="1479" y="348"/>
                </a:cubicBezTo>
                <a:cubicBezTo>
                  <a:pt x="1476" y="348"/>
                  <a:pt x="1475" y="340"/>
                  <a:pt x="1474" y="337"/>
                </a:cubicBezTo>
                <a:cubicBezTo>
                  <a:pt x="1471" y="338"/>
                  <a:pt x="1475" y="343"/>
                  <a:pt x="1476" y="346"/>
                </a:cubicBezTo>
                <a:cubicBezTo>
                  <a:pt x="1472" y="345"/>
                  <a:pt x="1468" y="343"/>
                  <a:pt x="1465" y="340"/>
                </a:cubicBezTo>
                <a:cubicBezTo>
                  <a:pt x="1464" y="341"/>
                  <a:pt x="1466" y="344"/>
                  <a:pt x="1466" y="346"/>
                </a:cubicBezTo>
                <a:cubicBezTo>
                  <a:pt x="1469" y="350"/>
                  <a:pt x="1462" y="343"/>
                  <a:pt x="1462" y="337"/>
                </a:cubicBezTo>
                <a:cubicBezTo>
                  <a:pt x="1460" y="340"/>
                  <a:pt x="1464" y="346"/>
                  <a:pt x="1465" y="353"/>
                </a:cubicBezTo>
                <a:cubicBezTo>
                  <a:pt x="1461" y="356"/>
                  <a:pt x="1464" y="347"/>
                  <a:pt x="1460" y="348"/>
                </a:cubicBezTo>
                <a:cubicBezTo>
                  <a:pt x="1458" y="352"/>
                  <a:pt x="1463" y="355"/>
                  <a:pt x="1462" y="359"/>
                </a:cubicBezTo>
                <a:cubicBezTo>
                  <a:pt x="1460" y="358"/>
                  <a:pt x="1459" y="355"/>
                  <a:pt x="1458" y="352"/>
                </a:cubicBezTo>
                <a:cubicBezTo>
                  <a:pt x="1455" y="354"/>
                  <a:pt x="1456" y="359"/>
                  <a:pt x="1453" y="352"/>
                </a:cubicBezTo>
                <a:cubicBezTo>
                  <a:pt x="1451" y="353"/>
                  <a:pt x="1453" y="357"/>
                  <a:pt x="1450" y="357"/>
                </a:cubicBezTo>
                <a:cubicBezTo>
                  <a:pt x="1446" y="354"/>
                  <a:pt x="1447" y="351"/>
                  <a:pt x="1443" y="347"/>
                </a:cubicBezTo>
                <a:cubicBezTo>
                  <a:pt x="1438" y="353"/>
                  <a:pt x="1429" y="354"/>
                  <a:pt x="1425" y="354"/>
                </a:cubicBezTo>
                <a:cubicBezTo>
                  <a:pt x="1424" y="355"/>
                  <a:pt x="1424" y="358"/>
                  <a:pt x="1425" y="360"/>
                </a:cubicBezTo>
                <a:cubicBezTo>
                  <a:pt x="1423" y="361"/>
                  <a:pt x="1423" y="358"/>
                  <a:pt x="1422" y="356"/>
                </a:cubicBezTo>
                <a:cubicBezTo>
                  <a:pt x="1419" y="359"/>
                  <a:pt x="1421" y="365"/>
                  <a:pt x="1417" y="358"/>
                </a:cubicBezTo>
                <a:cubicBezTo>
                  <a:pt x="1419" y="363"/>
                  <a:pt x="1413" y="366"/>
                  <a:pt x="1410" y="370"/>
                </a:cubicBezTo>
                <a:cubicBezTo>
                  <a:pt x="1409" y="367"/>
                  <a:pt x="1405" y="367"/>
                  <a:pt x="1405" y="361"/>
                </a:cubicBezTo>
                <a:cubicBezTo>
                  <a:pt x="1403" y="363"/>
                  <a:pt x="1407" y="370"/>
                  <a:pt x="1408" y="375"/>
                </a:cubicBezTo>
                <a:cubicBezTo>
                  <a:pt x="1410" y="377"/>
                  <a:pt x="1413" y="376"/>
                  <a:pt x="1414" y="379"/>
                </a:cubicBezTo>
                <a:cubicBezTo>
                  <a:pt x="1417" y="376"/>
                  <a:pt x="1417" y="375"/>
                  <a:pt x="1414" y="371"/>
                </a:cubicBezTo>
                <a:cubicBezTo>
                  <a:pt x="1418" y="373"/>
                  <a:pt x="1421" y="379"/>
                  <a:pt x="1426" y="375"/>
                </a:cubicBezTo>
                <a:cubicBezTo>
                  <a:pt x="1427" y="381"/>
                  <a:pt x="1425" y="379"/>
                  <a:pt x="1426" y="385"/>
                </a:cubicBezTo>
                <a:cubicBezTo>
                  <a:pt x="1423" y="387"/>
                  <a:pt x="1417" y="387"/>
                  <a:pt x="1416" y="390"/>
                </a:cubicBezTo>
                <a:cubicBezTo>
                  <a:pt x="1419" y="396"/>
                  <a:pt x="1420" y="389"/>
                  <a:pt x="1424" y="389"/>
                </a:cubicBezTo>
                <a:cubicBezTo>
                  <a:pt x="1425" y="393"/>
                  <a:pt x="1420" y="393"/>
                  <a:pt x="1421" y="397"/>
                </a:cubicBezTo>
                <a:cubicBezTo>
                  <a:pt x="1424" y="402"/>
                  <a:pt x="1422" y="388"/>
                  <a:pt x="1425" y="397"/>
                </a:cubicBezTo>
                <a:cubicBezTo>
                  <a:pt x="1427" y="394"/>
                  <a:pt x="1434" y="382"/>
                  <a:pt x="1435" y="390"/>
                </a:cubicBezTo>
                <a:cubicBezTo>
                  <a:pt x="1439" y="390"/>
                  <a:pt x="1435" y="385"/>
                  <a:pt x="1436" y="383"/>
                </a:cubicBezTo>
                <a:cubicBezTo>
                  <a:pt x="1438" y="383"/>
                  <a:pt x="1438" y="387"/>
                  <a:pt x="1439" y="389"/>
                </a:cubicBezTo>
                <a:cubicBezTo>
                  <a:pt x="1442" y="387"/>
                  <a:pt x="1442" y="384"/>
                  <a:pt x="1443" y="381"/>
                </a:cubicBezTo>
                <a:cubicBezTo>
                  <a:pt x="1445" y="383"/>
                  <a:pt x="1447" y="387"/>
                  <a:pt x="1449" y="392"/>
                </a:cubicBezTo>
                <a:cubicBezTo>
                  <a:pt x="1446" y="394"/>
                  <a:pt x="1445" y="391"/>
                  <a:pt x="1444" y="387"/>
                </a:cubicBezTo>
                <a:cubicBezTo>
                  <a:pt x="1441" y="389"/>
                  <a:pt x="1447" y="396"/>
                  <a:pt x="1441" y="395"/>
                </a:cubicBezTo>
                <a:cubicBezTo>
                  <a:pt x="1442" y="397"/>
                  <a:pt x="1446" y="399"/>
                  <a:pt x="1445" y="395"/>
                </a:cubicBezTo>
                <a:cubicBezTo>
                  <a:pt x="1449" y="395"/>
                  <a:pt x="1445" y="399"/>
                  <a:pt x="1447" y="401"/>
                </a:cubicBezTo>
                <a:cubicBezTo>
                  <a:pt x="1444" y="401"/>
                  <a:pt x="1441" y="399"/>
                  <a:pt x="1438" y="401"/>
                </a:cubicBezTo>
                <a:cubicBezTo>
                  <a:pt x="1449" y="405"/>
                  <a:pt x="1432" y="401"/>
                  <a:pt x="1437" y="408"/>
                </a:cubicBezTo>
                <a:cubicBezTo>
                  <a:pt x="1434" y="409"/>
                  <a:pt x="1433" y="405"/>
                  <a:pt x="1431" y="403"/>
                </a:cubicBezTo>
                <a:cubicBezTo>
                  <a:pt x="1432" y="411"/>
                  <a:pt x="1433" y="413"/>
                  <a:pt x="1428" y="404"/>
                </a:cubicBezTo>
                <a:cubicBezTo>
                  <a:pt x="1427" y="406"/>
                  <a:pt x="1427" y="407"/>
                  <a:pt x="1427" y="410"/>
                </a:cubicBezTo>
                <a:cubicBezTo>
                  <a:pt x="1425" y="409"/>
                  <a:pt x="1424" y="405"/>
                  <a:pt x="1423" y="403"/>
                </a:cubicBezTo>
                <a:cubicBezTo>
                  <a:pt x="1419" y="409"/>
                  <a:pt x="1428" y="416"/>
                  <a:pt x="1430" y="422"/>
                </a:cubicBezTo>
                <a:cubicBezTo>
                  <a:pt x="1424" y="423"/>
                  <a:pt x="1427" y="413"/>
                  <a:pt x="1421" y="417"/>
                </a:cubicBezTo>
                <a:cubicBezTo>
                  <a:pt x="1420" y="415"/>
                  <a:pt x="1421" y="414"/>
                  <a:pt x="1423" y="413"/>
                </a:cubicBezTo>
                <a:cubicBezTo>
                  <a:pt x="1422" y="408"/>
                  <a:pt x="1419" y="408"/>
                  <a:pt x="1418" y="403"/>
                </a:cubicBezTo>
                <a:cubicBezTo>
                  <a:pt x="1417" y="405"/>
                  <a:pt x="1418" y="409"/>
                  <a:pt x="1417" y="411"/>
                </a:cubicBezTo>
                <a:cubicBezTo>
                  <a:pt x="1415" y="412"/>
                  <a:pt x="1418" y="408"/>
                  <a:pt x="1415" y="406"/>
                </a:cubicBezTo>
                <a:cubicBezTo>
                  <a:pt x="1414" y="407"/>
                  <a:pt x="1414" y="408"/>
                  <a:pt x="1415" y="411"/>
                </a:cubicBezTo>
                <a:cubicBezTo>
                  <a:pt x="1410" y="402"/>
                  <a:pt x="1412" y="416"/>
                  <a:pt x="1406" y="410"/>
                </a:cubicBezTo>
                <a:cubicBezTo>
                  <a:pt x="1404" y="413"/>
                  <a:pt x="1409" y="414"/>
                  <a:pt x="1409" y="418"/>
                </a:cubicBezTo>
                <a:cubicBezTo>
                  <a:pt x="1411" y="417"/>
                  <a:pt x="1409" y="413"/>
                  <a:pt x="1412" y="413"/>
                </a:cubicBezTo>
                <a:cubicBezTo>
                  <a:pt x="1415" y="427"/>
                  <a:pt x="1419" y="419"/>
                  <a:pt x="1424" y="421"/>
                </a:cubicBezTo>
                <a:cubicBezTo>
                  <a:pt x="1424" y="424"/>
                  <a:pt x="1420" y="426"/>
                  <a:pt x="1415" y="426"/>
                </a:cubicBezTo>
                <a:cubicBezTo>
                  <a:pt x="1413" y="426"/>
                  <a:pt x="1417" y="431"/>
                  <a:pt x="1417" y="434"/>
                </a:cubicBezTo>
                <a:cubicBezTo>
                  <a:pt x="1414" y="436"/>
                  <a:pt x="1413" y="429"/>
                  <a:pt x="1412" y="427"/>
                </a:cubicBezTo>
                <a:cubicBezTo>
                  <a:pt x="1407" y="429"/>
                  <a:pt x="1413" y="435"/>
                  <a:pt x="1412" y="438"/>
                </a:cubicBezTo>
                <a:cubicBezTo>
                  <a:pt x="1407" y="436"/>
                  <a:pt x="1406" y="438"/>
                  <a:pt x="1402" y="442"/>
                </a:cubicBezTo>
                <a:cubicBezTo>
                  <a:pt x="1407" y="437"/>
                  <a:pt x="1395" y="436"/>
                  <a:pt x="1399" y="443"/>
                </a:cubicBezTo>
                <a:cubicBezTo>
                  <a:pt x="1395" y="441"/>
                  <a:pt x="1394" y="436"/>
                  <a:pt x="1393" y="432"/>
                </a:cubicBezTo>
                <a:cubicBezTo>
                  <a:pt x="1397" y="435"/>
                  <a:pt x="1402" y="426"/>
                  <a:pt x="1398" y="421"/>
                </a:cubicBezTo>
                <a:cubicBezTo>
                  <a:pt x="1396" y="422"/>
                  <a:pt x="1401" y="428"/>
                  <a:pt x="1397" y="427"/>
                </a:cubicBezTo>
                <a:cubicBezTo>
                  <a:pt x="1395" y="422"/>
                  <a:pt x="1393" y="421"/>
                  <a:pt x="1390" y="419"/>
                </a:cubicBezTo>
                <a:cubicBezTo>
                  <a:pt x="1387" y="420"/>
                  <a:pt x="1395" y="424"/>
                  <a:pt x="1390" y="424"/>
                </a:cubicBezTo>
                <a:cubicBezTo>
                  <a:pt x="1388" y="421"/>
                  <a:pt x="1389" y="420"/>
                  <a:pt x="1389" y="418"/>
                </a:cubicBezTo>
                <a:cubicBezTo>
                  <a:pt x="1387" y="415"/>
                  <a:pt x="1387" y="422"/>
                  <a:pt x="1385" y="414"/>
                </a:cubicBezTo>
                <a:cubicBezTo>
                  <a:pt x="1383" y="417"/>
                  <a:pt x="1388" y="421"/>
                  <a:pt x="1388" y="423"/>
                </a:cubicBezTo>
                <a:cubicBezTo>
                  <a:pt x="1386" y="421"/>
                  <a:pt x="1383" y="422"/>
                  <a:pt x="1382" y="415"/>
                </a:cubicBezTo>
                <a:cubicBezTo>
                  <a:pt x="1380" y="419"/>
                  <a:pt x="1378" y="428"/>
                  <a:pt x="1373" y="422"/>
                </a:cubicBezTo>
                <a:cubicBezTo>
                  <a:pt x="1371" y="425"/>
                  <a:pt x="1375" y="432"/>
                  <a:pt x="1376" y="437"/>
                </a:cubicBezTo>
                <a:cubicBezTo>
                  <a:pt x="1380" y="437"/>
                  <a:pt x="1376" y="432"/>
                  <a:pt x="1380" y="434"/>
                </a:cubicBezTo>
                <a:cubicBezTo>
                  <a:pt x="1380" y="436"/>
                  <a:pt x="1378" y="437"/>
                  <a:pt x="1380" y="440"/>
                </a:cubicBezTo>
                <a:cubicBezTo>
                  <a:pt x="1375" y="441"/>
                  <a:pt x="1374" y="439"/>
                  <a:pt x="1371" y="443"/>
                </a:cubicBezTo>
                <a:cubicBezTo>
                  <a:pt x="1372" y="444"/>
                  <a:pt x="1373" y="445"/>
                  <a:pt x="1374" y="447"/>
                </a:cubicBezTo>
                <a:cubicBezTo>
                  <a:pt x="1376" y="444"/>
                  <a:pt x="1379" y="445"/>
                  <a:pt x="1383" y="445"/>
                </a:cubicBezTo>
                <a:cubicBezTo>
                  <a:pt x="1376" y="451"/>
                  <a:pt x="1366" y="455"/>
                  <a:pt x="1356" y="453"/>
                </a:cubicBezTo>
                <a:cubicBezTo>
                  <a:pt x="1355" y="456"/>
                  <a:pt x="1353" y="457"/>
                  <a:pt x="1352" y="459"/>
                </a:cubicBezTo>
                <a:cubicBezTo>
                  <a:pt x="1359" y="460"/>
                  <a:pt x="1347" y="467"/>
                  <a:pt x="1349" y="474"/>
                </a:cubicBezTo>
                <a:cubicBezTo>
                  <a:pt x="1347" y="471"/>
                  <a:pt x="1340" y="473"/>
                  <a:pt x="1341" y="477"/>
                </a:cubicBezTo>
                <a:cubicBezTo>
                  <a:pt x="1339" y="474"/>
                  <a:pt x="1335" y="477"/>
                  <a:pt x="1334" y="472"/>
                </a:cubicBezTo>
                <a:cubicBezTo>
                  <a:pt x="1333" y="473"/>
                  <a:pt x="1332" y="475"/>
                  <a:pt x="1333" y="478"/>
                </a:cubicBezTo>
                <a:cubicBezTo>
                  <a:pt x="1329" y="478"/>
                  <a:pt x="1328" y="469"/>
                  <a:pt x="1324" y="469"/>
                </a:cubicBezTo>
                <a:cubicBezTo>
                  <a:pt x="1322" y="472"/>
                  <a:pt x="1329" y="475"/>
                  <a:pt x="1325" y="477"/>
                </a:cubicBezTo>
                <a:cubicBezTo>
                  <a:pt x="1321" y="480"/>
                  <a:pt x="1321" y="467"/>
                  <a:pt x="1317" y="470"/>
                </a:cubicBezTo>
                <a:cubicBezTo>
                  <a:pt x="1315" y="471"/>
                  <a:pt x="1319" y="477"/>
                  <a:pt x="1320" y="481"/>
                </a:cubicBezTo>
                <a:cubicBezTo>
                  <a:pt x="1317" y="482"/>
                  <a:pt x="1314" y="473"/>
                  <a:pt x="1315" y="470"/>
                </a:cubicBezTo>
                <a:cubicBezTo>
                  <a:pt x="1311" y="474"/>
                  <a:pt x="1317" y="478"/>
                  <a:pt x="1317" y="485"/>
                </a:cubicBezTo>
                <a:cubicBezTo>
                  <a:pt x="1314" y="484"/>
                  <a:pt x="1311" y="474"/>
                  <a:pt x="1312" y="472"/>
                </a:cubicBezTo>
                <a:cubicBezTo>
                  <a:pt x="1311" y="472"/>
                  <a:pt x="1311" y="472"/>
                  <a:pt x="1310" y="472"/>
                </a:cubicBezTo>
                <a:cubicBezTo>
                  <a:pt x="1310" y="474"/>
                  <a:pt x="1313" y="483"/>
                  <a:pt x="1314" y="484"/>
                </a:cubicBezTo>
                <a:cubicBezTo>
                  <a:pt x="1314" y="487"/>
                  <a:pt x="1312" y="486"/>
                  <a:pt x="1311" y="483"/>
                </a:cubicBezTo>
                <a:cubicBezTo>
                  <a:pt x="1309" y="484"/>
                  <a:pt x="1310" y="486"/>
                  <a:pt x="1308" y="486"/>
                </a:cubicBezTo>
                <a:cubicBezTo>
                  <a:pt x="1305" y="483"/>
                  <a:pt x="1308" y="478"/>
                  <a:pt x="1305" y="477"/>
                </a:cubicBezTo>
                <a:cubicBezTo>
                  <a:pt x="1304" y="472"/>
                  <a:pt x="1308" y="478"/>
                  <a:pt x="1308" y="481"/>
                </a:cubicBezTo>
                <a:cubicBezTo>
                  <a:pt x="1309" y="480"/>
                  <a:pt x="1309" y="478"/>
                  <a:pt x="1309" y="476"/>
                </a:cubicBezTo>
                <a:cubicBezTo>
                  <a:pt x="1306" y="473"/>
                  <a:pt x="1304" y="475"/>
                  <a:pt x="1302" y="477"/>
                </a:cubicBezTo>
                <a:cubicBezTo>
                  <a:pt x="1303" y="478"/>
                  <a:pt x="1304" y="480"/>
                  <a:pt x="1305" y="482"/>
                </a:cubicBezTo>
                <a:cubicBezTo>
                  <a:pt x="1306" y="483"/>
                  <a:pt x="1296" y="475"/>
                  <a:pt x="1295" y="481"/>
                </a:cubicBezTo>
                <a:cubicBezTo>
                  <a:pt x="1294" y="474"/>
                  <a:pt x="1288" y="487"/>
                  <a:pt x="1283" y="480"/>
                </a:cubicBezTo>
                <a:cubicBezTo>
                  <a:pt x="1279" y="485"/>
                  <a:pt x="1271" y="485"/>
                  <a:pt x="1275" y="493"/>
                </a:cubicBezTo>
                <a:cubicBezTo>
                  <a:pt x="1273" y="494"/>
                  <a:pt x="1273" y="488"/>
                  <a:pt x="1272" y="486"/>
                </a:cubicBezTo>
                <a:cubicBezTo>
                  <a:pt x="1269" y="489"/>
                  <a:pt x="1273" y="492"/>
                  <a:pt x="1274" y="500"/>
                </a:cubicBezTo>
                <a:cubicBezTo>
                  <a:pt x="1277" y="495"/>
                  <a:pt x="1281" y="497"/>
                  <a:pt x="1289" y="496"/>
                </a:cubicBezTo>
                <a:cubicBezTo>
                  <a:pt x="1289" y="500"/>
                  <a:pt x="1283" y="500"/>
                  <a:pt x="1282" y="499"/>
                </a:cubicBezTo>
                <a:cubicBezTo>
                  <a:pt x="1280" y="500"/>
                  <a:pt x="1285" y="501"/>
                  <a:pt x="1284" y="505"/>
                </a:cubicBezTo>
                <a:cubicBezTo>
                  <a:pt x="1279" y="500"/>
                  <a:pt x="1281" y="506"/>
                  <a:pt x="1284" y="511"/>
                </a:cubicBezTo>
                <a:cubicBezTo>
                  <a:pt x="1282" y="512"/>
                  <a:pt x="1281" y="508"/>
                  <a:pt x="1279" y="505"/>
                </a:cubicBezTo>
                <a:cubicBezTo>
                  <a:pt x="1281" y="514"/>
                  <a:pt x="1279" y="510"/>
                  <a:pt x="1280" y="516"/>
                </a:cubicBezTo>
                <a:cubicBezTo>
                  <a:pt x="1278" y="518"/>
                  <a:pt x="1277" y="515"/>
                  <a:pt x="1276" y="512"/>
                </a:cubicBezTo>
                <a:cubicBezTo>
                  <a:pt x="1271" y="518"/>
                  <a:pt x="1249" y="524"/>
                  <a:pt x="1247" y="533"/>
                </a:cubicBezTo>
                <a:cubicBezTo>
                  <a:pt x="1245" y="533"/>
                  <a:pt x="1245" y="526"/>
                  <a:pt x="1243" y="524"/>
                </a:cubicBezTo>
                <a:cubicBezTo>
                  <a:pt x="1241" y="524"/>
                  <a:pt x="1245" y="529"/>
                  <a:pt x="1245" y="532"/>
                </a:cubicBezTo>
                <a:cubicBezTo>
                  <a:pt x="1232" y="530"/>
                  <a:pt x="1231" y="542"/>
                  <a:pt x="1226" y="542"/>
                </a:cubicBezTo>
                <a:cubicBezTo>
                  <a:pt x="1229" y="542"/>
                  <a:pt x="1233" y="553"/>
                  <a:pt x="1232" y="556"/>
                </a:cubicBezTo>
                <a:cubicBezTo>
                  <a:pt x="1239" y="554"/>
                  <a:pt x="1239" y="554"/>
                  <a:pt x="1245" y="553"/>
                </a:cubicBezTo>
                <a:cubicBezTo>
                  <a:pt x="1245" y="550"/>
                  <a:pt x="1243" y="550"/>
                  <a:pt x="1242" y="548"/>
                </a:cubicBezTo>
                <a:cubicBezTo>
                  <a:pt x="1242" y="554"/>
                  <a:pt x="1238" y="548"/>
                  <a:pt x="1236" y="543"/>
                </a:cubicBezTo>
                <a:cubicBezTo>
                  <a:pt x="1234" y="543"/>
                  <a:pt x="1237" y="552"/>
                  <a:pt x="1238" y="551"/>
                </a:cubicBezTo>
                <a:cubicBezTo>
                  <a:pt x="1240" y="554"/>
                  <a:pt x="1235" y="553"/>
                  <a:pt x="1234" y="554"/>
                </a:cubicBezTo>
                <a:cubicBezTo>
                  <a:pt x="1234" y="549"/>
                  <a:pt x="1232" y="547"/>
                  <a:pt x="1229" y="542"/>
                </a:cubicBezTo>
                <a:cubicBezTo>
                  <a:pt x="1233" y="542"/>
                  <a:pt x="1235" y="539"/>
                  <a:pt x="1237" y="538"/>
                </a:cubicBezTo>
                <a:cubicBezTo>
                  <a:pt x="1239" y="540"/>
                  <a:pt x="1239" y="546"/>
                  <a:pt x="1241" y="545"/>
                </a:cubicBezTo>
                <a:cubicBezTo>
                  <a:pt x="1239" y="537"/>
                  <a:pt x="1248" y="537"/>
                  <a:pt x="1255" y="535"/>
                </a:cubicBezTo>
                <a:cubicBezTo>
                  <a:pt x="1256" y="537"/>
                  <a:pt x="1252" y="536"/>
                  <a:pt x="1253" y="539"/>
                </a:cubicBezTo>
                <a:cubicBezTo>
                  <a:pt x="1256" y="543"/>
                  <a:pt x="1256" y="537"/>
                  <a:pt x="1259" y="537"/>
                </a:cubicBezTo>
                <a:cubicBezTo>
                  <a:pt x="1261" y="539"/>
                  <a:pt x="1255" y="545"/>
                  <a:pt x="1249" y="545"/>
                </a:cubicBezTo>
                <a:cubicBezTo>
                  <a:pt x="1255" y="545"/>
                  <a:pt x="1270" y="544"/>
                  <a:pt x="1265" y="538"/>
                </a:cubicBezTo>
                <a:cubicBezTo>
                  <a:pt x="1269" y="539"/>
                  <a:pt x="1266" y="544"/>
                  <a:pt x="1269" y="549"/>
                </a:cubicBezTo>
                <a:cubicBezTo>
                  <a:pt x="1268" y="544"/>
                  <a:pt x="1271" y="543"/>
                  <a:pt x="1268" y="539"/>
                </a:cubicBezTo>
                <a:cubicBezTo>
                  <a:pt x="1272" y="541"/>
                  <a:pt x="1275" y="549"/>
                  <a:pt x="1282" y="546"/>
                </a:cubicBezTo>
                <a:cubicBezTo>
                  <a:pt x="1284" y="550"/>
                  <a:pt x="1280" y="556"/>
                  <a:pt x="1281" y="549"/>
                </a:cubicBezTo>
                <a:cubicBezTo>
                  <a:pt x="1280" y="550"/>
                  <a:pt x="1279" y="551"/>
                  <a:pt x="1280" y="553"/>
                </a:cubicBezTo>
                <a:cubicBezTo>
                  <a:pt x="1281" y="556"/>
                  <a:pt x="1284" y="552"/>
                  <a:pt x="1286" y="554"/>
                </a:cubicBezTo>
                <a:cubicBezTo>
                  <a:pt x="1288" y="553"/>
                  <a:pt x="1288" y="551"/>
                  <a:pt x="1286" y="548"/>
                </a:cubicBezTo>
                <a:cubicBezTo>
                  <a:pt x="1290" y="548"/>
                  <a:pt x="1287" y="551"/>
                  <a:pt x="1290" y="553"/>
                </a:cubicBezTo>
                <a:cubicBezTo>
                  <a:pt x="1292" y="552"/>
                  <a:pt x="1292" y="550"/>
                  <a:pt x="1294" y="550"/>
                </a:cubicBezTo>
                <a:cubicBezTo>
                  <a:pt x="1292" y="548"/>
                  <a:pt x="1289" y="550"/>
                  <a:pt x="1288" y="543"/>
                </a:cubicBezTo>
                <a:cubicBezTo>
                  <a:pt x="1295" y="548"/>
                  <a:pt x="1290" y="544"/>
                  <a:pt x="1293" y="540"/>
                </a:cubicBezTo>
                <a:cubicBezTo>
                  <a:pt x="1294" y="545"/>
                  <a:pt x="1296" y="543"/>
                  <a:pt x="1297" y="547"/>
                </a:cubicBezTo>
                <a:cubicBezTo>
                  <a:pt x="1295" y="540"/>
                  <a:pt x="1301" y="546"/>
                  <a:pt x="1298" y="538"/>
                </a:cubicBezTo>
                <a:cubicBezTo>
                  <a:pt x="1304" y="541"/>
                  <a:pt x="1307" y="543"/>
                  <a:pt x="1313" y="536"/>
                </a:cubicBezTo>
                <a:cubicBezTo>
                  <a:pt x="1296" y="538"/>
                  <a:pt x="1313" y="535"/>
                  <a:pt x="1317" y="528"/>
                </a:cubicBezTo>
                <a:cubicBezTo>
                  <a:pt x="1318" y="531"/>
                  <a:pt x="1323" y="535"/>
                  <a:pt x="1321" y="537"/>
                </a:cubicBezTo>
                <a:cubicBezTo>
                  <a:pt x="1326" y="543"/>
                  <a:pt x="1328" y="537"/>
                  <a:pt x="1335" y="537"/>
                </a:cubicBezTo>
                <a:cubicBezTo>
                  <a:pt x="1334" y="534"/>
                  <a:pt x="1335" y="532"/>
                  <a:pt x="1333" y="529"/>
                </a:cubicBezTo>
                <a:cubicBezTo>
                  <a:pt x="1332" y="527"/>
                  <a:pt x="1332" y="531"/>
                  <a:pt x="1330" y="531"/>
                </a:cubicBezTo>
                <a:cubicBezTo>
                  <a:pt x="1330" y="528"/>
                  <a:pt x="1328" y="524"/>
                  <a:pt x="1331" y="523"/>
                </a:cubicBezTo>
                <a:cubicBezTo>
                  <a:pt x="1330" y="521"/>
                  <a:pt x="1328" y="521"/>
                  <a:pt x="1326" y="522"/>
                </a:cubicBezTo>
                <a:cubicBezTo>
                  <a:pt x="1327" y="519"/>
                  <a:pt x="1333" y="513"/>
                  <a:pt x="1338" y="523"/>
                </a:cubicBezTo>
                <a:cubicBezTo>
                  <a:pt x="1336" y="524"/>
                  <a:pt x="1334" y="522"/>
                  <a:pt x="1332" y="522"/>
                </a:cubicBezTo>
                <a:cubicBezTo>
                  <a:pt x="1333" y="529"/>
                  <a:pt x="1337" y="523"/>
                  <a:pt x="1339" y="526"/>
                </a:cubicBezTo>
                <a:cubicBezTo>
                  <a:pt x="1341" y="530"/>
                  <a:pt x="1337" y="534"/>
                  <a:pt x="1341" y="537"/>
                </a:cubicBezTo>
                <a:cubicBezTo>
                  <a:pt x="1340" y="529"/>
                  <a:pt x="1346" y="533"/>
                  <a:pt x="1350" y="529"/>
                </a:cubicBezTo>
                <a:cubicBezTo>
                  <a:pt x="1351" y="533"/>
                  <a:pt x="1352" y="534"/>
                  <a:pt x="1355" y="532"/>
                </a:cubicBezTo>
                <a:cubicBezTo>
                  <a:pt x="1351" y="528"/>
                  <a:pt x="1351" y="529"/>
                  <a:pt x="1356" y="527"/>
                </a:cubicBezTo>
                <a:cubicBezTo>
                  <a:pt x="1357" y="528"/>
                  <a:pt x="1357" y="530"/>
                  <a:pt x="1358" y="531"/>
                </a:cubicBezTo>
                <a:cubicBezTo>
                  <a:pt x="1366" y="523"/>
                  <a:pt x="1378" y="529"/>
                  <a:pt x="1381" y="520"/>
                </a:cubicBezTo>
                <a:cubicBezTo>
                  <a:pt x="1382" y="519"/>
                  <a:pt x="1383" y="522"/>
                  <a:pt x="1384" y="524"/>
                </a:cubicBezTo>
                <a:cubicBezTo>
                  <a:pt x="1389" y="523"/>
                  <a:pt x="1385" y="510"/>
                  <a:pt x="1391" y="520"/>
                </a:cubicBezTo>
                <a:cubicBezTo>
                  <a:pt x="1392" y="519"/>
                  <a:pt x="1391" y="517"/>
                  <a:pt x="1390" y="515"/>
                </a:cubicBezTo>
                <a:cubicBezTo>
                  <a:pt x="1392" y="515"/>
                  <a:pt x="1393" y="516"/>
                  <a:pt x="1394" y="518"/>
                </a:cubicBezTo>
                <a:cubicBezTo>
                  <a:pt x="1397" y="518"/>
                  <a:pt x="1391" y="512"/>
                  <a:pt x="1395" y="513"/>
                </a:cubicBezTo>
                <a:cubicBezTo>
                  <a:pt x="1396" y="515"/>
                  <a:pt x="1397" y="517"/>
                  <a:pt x="1398" y="519"/>
                </a:cubicBezTo>
                <a:cubicBezTo>
                  <a:pt x="1399" y="518"/>
                  <a:pt x="1399" y="515"/>
                  <a:pt x="1398" y="512"/>
                </a:cubicBezTo>
                <a:cubicBezTo>
                  <a:pt x="1403" y="522"/>
                  <a:pt x="1409" y="501"/>
                  <a:pt x="1415" y="511"/>
                </a:cubicBezTo>
                <a:cubicBezTo>
                  <a:pt x="1417" y="510"/>
                  <a:pt x="1415" y="501"/>
                  <a:pt x="1418" y="510"/>
                </a:cubicBezTo>
                <a:cubicBezTo>
                  <a:pt x="1422" y="507"/>
                  <a:pt x="1426" y="500"/>
                  <a:pt x="1429" y="508"/>
                </a:cubicBezTo>
                <a:cubicBezTo>
                  <a:pt x="1430" y="506"/>
                  <a:pt x="1429" y="504"/>
                  <a:pt x="1432" y="504"/>
                </a:cubicBezTo>
                <a:cubicBezTo>
                  <a:pt x="1433" y="508"/>
                  <a:pt x="1436" y="505"/>
                  <a:pt x="1437" y="512"/>
                </a:cubicBezTo>
                <a:cubicBezTo>
                  <a:pt x="1438" y="510"/>
                  <a:pt x="1435" y="505"/>
                  <a:pt x="1437" y="503"/>
                </a:cubicBezTo>
                <a:cubicBezTo>
                  <a:pt x="1441" y="504"/>
                  <a:pt x="1439" y="509"/>
                  <a:pt x="1439" y="511"/>
                </a:cubicBezTo>
                <a:cubicBezTo>
                  <a:pt x="1440" y="510"/>
                  <a:pt x="1447" y="509"/>
                  <a:pt x="1442" y="505"/>
                </a:cubicBezTo>
                <a:cubicBezTo>
                  <a:pt x="1440" y="500"/>
                  <a:pt x="1446" y="507"/>
                  <a:pt x="1444" y="503"/>
                </a:cubicBezTo>
                <a:cubicBezTo>
                  <a:pt x="1447" y="502"/>
                  <a:pt x="1448" y="509"/>
                  <a:pt x="1444" y="508"/>
                </a:cubicBezTo>
                <a:cubicBezTo>
                  <a:pt x="1447" y="513"/>
                  <a:pt x="1449" y="502"/>
                  <a:pt x="1450" y="509"/>
                </a:cubicBezTo>
                <a:cubicBezTo>
                  <a:pt x="1442" y="512"/>
                  <a:pt x="1436" y="514"/>
                  <a:pt x="1431" y="517"/>
                </a:cubicBezTo>
                <a:cubicBezTo>
                  <a:pt x="1431" y="515"/>
                  <a:pt x="1430" y="513"/>
                  <a:pt x="1429" y="511"/>
                </a:cubicBezTo>
                <a:cubicBezTo>
                  <a:pt x="1428" y="512"/>
                  <a:pt x="1430" y="515"/>
                  <a:pt x="1430" y="517"/>
                </a:cubicBezTo>
                <a:cubicBezTo>
                  <a:pt x="1426" y="518"/>
                  <a:pt x="1420" y="519"/>
                  <a:pt x="1413" y="523"/>
                </a:cubicBezTo>
                <a:cubicBezTo>
                  <a:pt x="1410" y="518"/>
                  <a:pt x="1422" y="517"/>
                  <a:pt x="1425" y="516"/>
                </a:cubicBezTo>
                <a:cubicBezTo>
                  <a:pt x="1420" y="513"/>
                  <a:pt x="1410" y="516"/>
                  <a:pt x="1411" y="523"/>
                </a:cubicBezTo>
                <a:cubicBezTo>
                  <a:pt x="1406" y="519"/>
                  <a:pt x="1403" y="522"/>
                  <a:pt x="1400" y="521"/>
                </a:cubicBezTo>
                <a:cubicBezTo>
                  <a:pt x="1398" y="522"/>
                  <a:pt x="1400" y="525"/>
                  <a:pt x="1401" y="524"/>
                </a:cubicBezTo>
                <a:cubicBezTo>
                  <a:pt x="1401" y="529"/>
                  <a:pt x="1397" y="524"/>
                  <a:pt x="1396" y="523"/>
                </a:cubicBezTo>
                <a:cubicBezTo>
                  <a:pt x="1395" y="526"/>
                  <a:pt x="1389" y="525"/>
                  <a:pt x="1394" y="530"/>
                </a:cubicBezTo>
                <a:cubicBezTo>
                  <a:pt x="1393" y="530"/>
                  <a:pt x="1391" y="528"/>
                  <a:pt x="1390" y="525"/>
                </a:cubicBezTo>
                <a:cubicBezTo>
                  <a:pt x="1390" y="526"/>
                  <a:pt x="1389" y="527"/>
                  <a:pt x="1387" y="527"/>
                </a:cubicBezTo>
                <a:cubicBezTo>
                  <a:pt x="1388" y="528"/>
                  <a:pt x="1389" y="529"/>
                  <a:pt x="1390" y="532"/>
                </a:cubicBezTo>
                <a:cubicBezTo>
                  <a:pt x="1388" y="531"/>
                  <a:pt x="1387" y="529"/>
                  <a:pt x="1386" y="526"/>
                </a:cubicBezTo>
                <a:cubicBezTo>
                  <a:pt x="1385" y="527"/>
                  <a:pt x="1386" y="530"/>
                  <a:pt x="1387" y="533"/>
                </a:cubicBezTo>
                <a:cubicBezTo>
                  <a:pt x="1383" y="526"/>
                  <a:pt x="1381" y="533"/>
                  <a:pt x="1377" y="531"/>
                </a:cubicBezTo>
                <a:cubicBezTo>
                  <a:pt x="1383" y="537"/>
                  <a:pt x="1372" y="535"/>
                  <a:pt x="1370" y="537"/>
                </a:cubicBezTo>
                <a:cubicBezTo>
                  <a:pt x="1370" y="537"/>
                  <a:pt x="1370" y="542"/>
                  <a:pt x="1371" y="542"/>
                </a:cubicBezTo>
                <a:cubicBezTo>
                  <a:pt x="1370" y="542"/>
                  <a:pt x="1364" y="535"/>
                  <a:pt x="1363" y="541"/>
                </a:cubicBezTo>
                <a:cubicBezTo>
                  <a:pt x="1364" y="539"/>
                  <a:pt x="1364" y="538"/>
                  <a:pt x="1363" y="536"/>
                </a:cubicBezTo>
                <a:cubicBezTo>
                  <a:pt x="1362" y="537"/>
                  <a:pt x="1362" y="540"/>
                  <a:pt x="1363" y="543"/>
                </a:cubicBezTo>
                <a:cubicBezTo>
                  <a:pt x="1361" y="543"/>
                  <a:pt x="1361" y="539"/>
                  <a:pt x="1360" y="537"/>
                </a:cubicBezTo>
                <a:cubicBezTo>
                  <a:pt x="1359" y="543"/>
                  <a:pt x="1350" y="542"/>
                  <a:pt x="1350" y="540"/>
                </a:cubicBezTo>
                <a:cubicBezTo>
                  <a:pt x="1348" y="543"/>
                  <a:pt x="1353" y="545"/>
                  <a:pt x="1353" y="549"/>
                </a:cubicBezTo>
                <a:cubicBezTo>
                  <a:pt x="1351" y="550"/>
                  <a:pt x="1349" y="545"/>
                  <a:pt x="1348" y="541"/>
                </a:cubicBezTo>
                <a:cubicBezTo>
                  <a:pt x="1348" y="542"/>
                  <a:pt x="1347" y="543"/>
                  <a:pt x="1345" y="544"/>
                </a:cubicBezTo>
                <a:cubicBezTo>
                  <a:pt x="1346" y="548"/>
                  <a:pt x="1348" y="547"/>
                  <a:pt x="1349" y="551"/>
                </a:cubicBezTo>
                <a:cubicBezTo>
                  <a:pt x="1346" y="553"/>
                  <a:pt x="1346" y="542"/>
                  <a:pt x="1342" y="545"/>
                </a:cubicBezTo>
                <a:cubicBezTo>
                  <a:pt x="1340" y="545"/>
                  <a:pt x="1344" y="549"/>
                  <a:pt x="1345" y="549"/>
                </a:cubicBezTo>
                <a:cubicBezTo>
                  <a:pt x="1345" y="551"/>
                  <a:pt x="1342" y="551"/>
                  <a:pt x="1343" y="553"/>
                </a:cubicBezTo>
                <a:cubicBezTo>
                  <a:pt x="1340" y="554"/>
                  <a:pt x="1341" y="546"/>
                  <a:pt x="1338" y="550"/>
                </a:cubicBezTo>
                <a:cubicBezTo>
                  <a:pt x="1335" y="552"/>
                  <a:pt x="1342" y="550"/>
                  <a:pt x="1340" y="554"/>
                </a:cubicBezTo>
                <a:cubicBezTo>
                  <a:pt x="1337" y="552"/>
                  <a:pt x="1334" y="550"/>
                  <a:pt x="1331" y="547"/>
                </a:cubicBezTo>
                <a:cubicBezTo>
                  <a:pt x="1331" y="548"/>
                  <a:pt x="1333" y="553"/>
                  <a:pt x="1332" y="557"/>
                </a:cubicBezTo>
                <a:cubicBezTo>
                  <a:pt x="1330" y="557"/>
                  <a:pt x="1332" y="552"/>
                  <a:pt x="1329" y="549"/>
                </a:cubicBezTo>
                <a:cubicBezTo>
                  <a:pt x="1329" y="551"/>
                  <a:pt x="1329" y="552"/>
                  <a:pt x="1329" y="554"/>
                </a:cubicBezTo>
                <a:cubicBezTo>
                  <a:pt x="1326" y="549"/>
                  <a:pt x="1325" y="554"/>
                  <a:pt x="1321" y="552"/>
                </a:cubicBezTo>
                <a:cubicBezTo>
                  <a:pt x="1319" y="553"/>
                  <a:pt x="1323" y="559"/>
                  <a:pt x="1323" y="562"/>
                </a:cubicBezTo>
                <a:cubicBezTo>
                  <a:pt x="1320" y="561"/>
                  <a:pt x="1318" y="559"/>
                  <a:pt x="1320" y="556"/>
                </a:cubicBezTo>
                <a:cubicBezTo>
                  <a:pt x="1319" y="553"/>
                  <a:pt x="1318" y="559"/>
                  <a:pt x="1315" y="556"/>
                </a:cubicBezTo>
                <a:cubicBezTo>
                  <a:pt x="1315" y="562"/>
                  <a:pt x="1319" y="560"/>
                  <a:pt x="1318" y="565"/>
                </a:cubicBezTo>
                <a:cubicBezTo>
                  <a:pt x="1315" y="563"/>
                  <a:pt x="1314" y="561"/>
                  <a:pt x="1311" y="554"/>
                </a:cubicBezTo>
                <a:cubicBezTo>
                  <a:pt x="1309" y="555"/>
                  <a:pt x="1312" y="559"/>
                  <a:pt x="1312" y="562"/>
                </a:cubicBezTo>
                <a:cubicBezTo>
                  <a:pt x="1295" y="560"/>
                  <a:pt x="1282" y="575"/>
                  <a:pt x="1263" y="579"/>
                </a:cubicBezTo>
                <a:cubicBezTo>
                  <a:pt x="1261" y="580"/>
                  <a:pt x="1264" y="584"/>
                  <a:pt x="1262" y="584"/>
                </a:cubicBezTo>
                <a:cubicBezTo>
                  <a:pt x="1268" y="586"/>
                  <a:pt x="1275" y="582"/>
                  <a:pt x="1280" y="585"/>
                </a:cubicBezTo>
                <a:cubicBezTo>
                  <a:pt x="1287" y="575"/>
                  <a:pt x="1299" y="574"/>
                  <a:pt x="1315" y="573"/>
                </a:cubicBezTo>
                <a:cubicBezTo>
                  <a:pt x="1315" y="568"/>
                  <a:pt x="1321" y="563"/>
                  <a:pt x="1325" y="569"/>
                </a:cubicBezTo>
                <a:cubicBezTo>
                  <a:pt x="1326" y="568"/>
                  <a:pt x="1324" y="565"/>
                  <a:pt x="1324" y="563"/>
                </a:cubicBezTo>
                <a:cubicBezTo>
                  <a:pt x="1328" y="569"/>
                  <a:pt x="1330" y="561"/>
                  <a:pt x="1333" y="570"/>
                </a:cubicBezTo>
                <a:cubicBezTo>
                  <a:pt x="1312" y="580"/>
                  <a:pt x="1310" y="582"/>
                  <a:pt x="1295" y="590"/>
                </a:cubicBezTo>
                <a:cubicBezTo>
                  <a:pt x="1301" y="591"/>
                  <a:pt x="1309" y="583"/>
                  <a:pt x="1314" y="593"/>
                </a:cubicBezTo>
                <a:cubicBezTo>
                  <a:pt x="1315" y="592"/>
                  <a:pt x="1313" y="589"/>
                  <a:pt x="1313" y="587"/>
                </a:cubicBezTo>
                <a:cubicBezTo>
                  <a:pt x="1319" y="596"/>
                  <a:pt x="1328" y="579"/>
                  <a:pt x="1330" y="586"/>
                </a:cubicBezTo>
                <a:cubicBezTo>
                  <a:pt x="1333" y="586"/>
                  <a:pt x="1332" y="583"/>
                  <a:pt x="1331" y="581"/>
                </a:cubicBezTo>
                <a:cubicBezTo>
                  <a:pt x="1332" y="581"/>
                  <a:pt x="1334" y="582"/>
                  <a:pt x="1335" y="584"/>
                </a:cubicBezTo>
                <a:cubicBezTo>
                  <a:pt x="1335" y="583"/>
                  <a:pt x="1335" y="581"/>
                  <a:pt x="1335" y="579"/>
                </a:cubicBezTo>
                <a:cubicBezTo>
                  <a:pt x="1336" y="579"/>
                  <a:pt x="1337" y="581"/>
                  <a:pt x="1338" y="583"/>
                </a:cubicBezTo>
                <a:cubicBezTo>
                  <a:pt x="1338" y="582"/>
                  <a:pt x="1338" y="579"/>
                  <a:pt x="1340" y="579"/>
                </a:cubicBezTo>
                <a:cubicBezTo>
                  <a:pt x="1342" y="581"/>
                  <a:pt x="1342" y="582"/>
                  <a:pt x="1342" y="585"/>
                </a:cubicBezTo>
                <a:cubicBezTo>
                  <a:pt x="1346" y="585"/>
                  <a:pt x="1341" y="579"/>
                  <a:pt x="1341" y="575"/>
                </a:cubicBezTo>
                <a:cubicBezTo>
                  <a:pt x="1343" y="576"/>
                  <a:pt x="1347" y="583"/>
                  <a:pt x="1344" y="584"/>
                </a:cubicBezTo>
                <a:cubicBezTo>
                  <a:pt x="1346" y="586"/>
                  <a:pt x="1352" y="585"/>
                  <a:pt x="1350" y="591"/>
                </a:cubicBezTo>
                <a:cubicBezTo>
                  <a:pt x="1345" y="585"/>
                  <a:pt x="1347" y="589"/>
                  <a:pt x="1345" y="593"/>
                </a:cubicBezTo>
                <a:cubicBezTo>
                  <a:pt x="1342" y="591"/>
                  <a:pt x="1342" y="588"/>
                  <a:pt x="1345" y="587"/>
                </a:cubicBezTo>
                <a:cubicBezTo>
                  <a:pt x="1340" y="585"/>
                  <a:pt x="1342" y="591"/>
                  <a:pt x="1339" y="584"/>
                </a:cubicBezTo>
                <a:cubicBezTo>
                  <a:pt x="1339" y="590"/>
                  <a:pt x="1331" y="593"/>
                  <a:pt x="1329" y="590"/>
                </a:cubicBezTo>
                <a:cubicBezTo>
                  <a:pt x="1327" y="591"/>
                  <a:pt x="1331" y="596"/>
                  <a:pt x="1332" y="597"/>
                </a:cubicBezTo>
                <a:cubicBezTo>
                  <a:pt x="1333" y="593"/>
                  <a:pt x="1334" y="594"/>
                  <a:pt x="1339" y="591"/>
                </a:cubicBezTo>
                <a:cubicBezTo>
                  <a:pt x="1340" y="592"/>
                  <a:pt x="1339" y="593"/>
                  <a:pt x="1339" y="593"/>
                </a:cubicBezTo>
                <a:cubicBezTo>
                  <a:pt x="1339" y="594"/>
                  <a:pt x="1339" y="595"/>
                  <a:pt x="1340" y="596"/>
                </a:cubicBezTo>
                <a:cubicBezTo>
                  <a:pt x="1324" y="600"/>
                  <a:pt x="1306" y="609"/>
                  <a:pt x="1299" y="613"/>
                </a:cubicBezTo>
                <a:cubicBezTo>
                  <a:pt x="1299" y="612"/>
                  <a:pt x="1300" y="611"/>
                  <a:pt x="1299" y="610"/>
                </a:cubicBezTo>
                <a:cubicBezTo>
                  <a:pt x="1295" y="609"/>
                  <a:pt x="1299" y="615"/>
                  <a:pt x="1295" y="615"/>
                </a:cubicBezTo>
                <a:cubicBezTo>
                  <a:pt x="1295" y="609"/>
                  <a:pt x="1292" y="618"/>
                  <a:pt x="1284" y="618"/>
                </a:cubicBezTo>
                <a:cubicBezTo>
                  <a:pt x="1284" y="616"/>
                  <a:pt x="1283" y="614"/>
                  <a:pt x="1282" y="612"/>
                </a:cubicBezTo>
                <a:cubicBezTo>
                  <a:pt x="1290" y="614"/>
                  <a:pt x="1290" y="608"/>
                  <a:pt x="1300" y="608"/>
                </a:cubicBezTo>
                <a:cubicBezTo>
                  <a:pt x="1295" y="603"/>
                  <a:pt x="1294" y="607"/>
                  <a:pt x="1299" y="602"/>
                </a:cubicBezTo>
                <a:cubicBezTo>
                  <a:pt x="1291" y="602"/>
                  <a:pt x="1288" y="610"/>
                  <a:pt x="1280" y="610"/>
                </a:cubicBezTo>
                <a:cubicBezTo>
                  <a:pt x="1279" y="611"/>
                  <a:pt x="1277" y="618"/>
                  <a:pt x="1280" y="618"/>
                </a:cubicBezTo>
                <a:cubicBezTo>
                  <a:pt x="1280" y="622"/>
                  <a:pt x="1274" y="621"/>
                  <a:pt x="1272" y="623"/>
                </a:cubicBezTo>
                <a:cubicBezTo>
                  <a:pt x="1271" y="620"/>
                  <a:pt x="1270" y="619"/>
                  <a:pt x="1268" y="619"/>
                </a:cubicBezTo>
                <a:cubicBezTo>
                  <a:pt x="1266" y="615"/>
                  <a:pt x="1269" y="615"/>
                  <a:pt x="1268" y="612"/>
                </a:cubicBezTo>
                <a:cubicBezTo>
                  <a:pt x="1266" y="609"/>
                  <a:pt x="1267" y="618"/>
                  <a:pt x="1264" y="614"/>
                </a:cubicBezTo>
                <a:cubicBezTo>
                  <a:pt x="1266" y="616"/>
                  <a:pt x="1267" y="621"/>
                  <a:pt x="1270" y="622"/>
                </a:cubicBezTo>
                <a:cubicBezTo>
                  <a:pt x="1260" y="631"/>
                  <a:pt x="1252" y="628"/>
                  <a:pt x="1246" y="634"/>
                </a:cubicBezTo>
                <a:cubicBezTo>
                  <a:pt x="1241" y="635"/>
                  <a:pt x="1246" y="630"/>
                  <a:pt x="1245" y="627"/>
                </a:cubicBezTo>
                <a:cubicBezTo>
                  <a:pt x="1239" y="628"/>
                  <a:pt x="1245" y="631"/>
                  <a:pt x="1242" y="635"/>
                </a:cubicBezTo>
                <a:cubicBezTo>
                  <a:pt x="1240" y="635"/>
                  <a:pt x="1238" y="638"/>
                  <a:pt x="1237" y="633"/>
                </a:cubicBezTo>
                <a:cubicBezTo>
                  <a:pt x="1240" y="640"/>
                  <a:pt x="1220" y="642"/>
                  <a:pt x="1218" y="640"/>
                </a:cubicBezTo>
                <a:cubicBezTo>
                  <a:pt x="1217" y="641"/>
                  <a:pt x="1217" y="643"/>
                  <a:pt x="1218" y="645"/>
                </a:cubicBezTo>
                <a:cubicBezTo>
                  <a:pt x="1210" y="642"/>
                  <a:pt x="1201" y="654"/>
                  <a:pt x="1193" y="655"/>
                </a:cubicBezTo>
                <a:cubicBezTo>
                  <a:pt x="1194" y="657"/>
                  <a:pt x="1195" y="656"/>
                  <a:pt x="1196" y="659"/>
                </a:cubicBezTo>
                <a:cubicBezTo>
                  <a:pt x="1219" y="649"/>
                  <a:pt x="1234" y="644"/>
                  <a:pt x="1256" y="638"/>
                </a:cubicBezTo>
                <a:cubicBezTo>
                  <a:pt x="1234" y="646"/>
                  <a:pt x="1220" y="655"/>
                  <a:pt x="1208" y="660"/>
                </a:cubicBezTo>
                <a:cubicBezTo>
                  <a:pt x="1206" y="661"/>
                  <a:pt x="1202" y="661"/>
                  <a:pt x="1203" y="660"/>
                </a:cubicBezTo>
                <a:cubicBezTo>
                  <a:pt x="1196" y="669"/>
                  <a:pt x="1179" y="660"/>
                  <a:pt x="1178" y="674"/>
                </a:cubicBezTo>
                <a:cubicBezTo>
                  <a:pt x="1174" y="671"/>
                  <a:pt x="1175" y="672"/>
                  <a:pt x="1175" y="677"/>
                </a:cubicBezTo>
                <a:cubicBezTo>
                  <a:pt x="1174" y="677"/>
                  <a:pt x="1173" y="674"/>
                  <a:pt x="1172" y="673"/>
                </a:cubicBezTo>
                <a:cubicBezTo>
                  <a:pt x="1171" y="673"/>
                  <a:pt x="1172" y="676"/>
                  <a:pt x="1173" y="677"/>
                </a:cubicBezTo>
                <a:cubicBezTo>
                  <a:pt x="1171" y="678"/>
                  <a:pt x="1170" y="673"/>
                  <a:pt x="1168" y="674"/>
                </a:cubicBezTo>
                <a:cubicBezTo>
                  <a:pt x="1172" y="677"/>
                  <a:pt x="1167" y="679"/>
                  <a:pt x="1166" y="673"/>
                </a:cubicBezTo>
                <a:cubicBezTo>
                  <a:pt x="1166" y="677"/>
                  <a:pt x="1164" y="675"/>
                  <a:pt x="1164" y="675"/>
                </a:cubicBezTo>
                <a:cubicBezTo>
                  <a:pt x="1138" y="687"/>
                  <a:pt x="1102" y="708"/>
                  <a:pt x="1062" y="719"/>
                </a:cubicBezTo>
                <a:cubicBezTo>
                  <a:pt x="1061" y="720"/>
                  <a:pt x="1062" y="722"/>
                  <a:pt x="1063" y="722"/>
                </a:cubicBezTo>
                <a:cubicBezTo>
                  <a:pt x="1051" y="724"/>
                  <a:pt x="1023" y="735"/>
                  <a:pt x="1018" y="750"/>
                </a:cubicBezTo>
                <a:cubicBezTo>
                  <a:pt x="1019" y="748"/>
                  <a:pt x="1016" y="744"/>
                  <a:pt x="1018" y="743"/>
                </a:cubicBezTo>
                <a:cubicBezTo>
                  <a:pt x="1014" y="737"/>
                  <a:pt x="1013" y="741"/>
                  <a:pt x="1009" y="743"/>
                </a:cubicBezTo>
                <a:cubicBezTo>
                  <a:pt x="1013" y="745"/>
                  <a:pt x="1010" y="753"/>
                  <a:pt x="1008" y="745"/>
                </a:cubicBezTo>
                <a:cubicBezTo>
                  <a:pt x="1006" y="747"/>
                  <a:pt x="1011" y="757"/>
                  <a:pt x="1006" y="754"/>
                </a:cubicBezTo>
                <a:cubicBezTo>
                  <a:pt x="1009" y="761"/>
                  <a:pt x="1011" y="754"/>
                  <a:pt x="1014" y="756"/>
                </a:cubicBezTo>
                <a:cubicBezTo>
                  <a:pt x="1013" y="755"/>
                  <a:pt x="1011" y="754"/>
                  <a:pt x="1009" y="752"/>
                </a:cubicBezTo>
                <a:cubicBezTo>
                  <a:pt x="1010" y="748"/>
                  <a:pt x="1018" y="752"/>
                  <a:pt x="1016" y="755"/>
                </a:cubicBezTo>
                <a:cubicBezTo>
                  <a:pt x="1035" y="746"/>
                  <a:pt x="1064" y="747"/>
                  <a:pt x="1079" y="730"/>
                </a:cubicBezTo>
                <a:cubicBezTo>
                  <a:pt x="1077" y="728"/>
                  <a:pt x="1075" y="726"/>
                  <a:pt x="1073" y="725"/>
                </a:cubicBezTo>
                <a:cubicBezTo>
                  <a:pt x="1073" y="728"/>
                  <a:pt x="1075" y="728"/>
                  <a:pt x="1076" y="728"/>
                </a:cubicBezTo>
                <a:cubicBezTo>
                  <a:pt x="1071" y="733"/>
                  <a:pt x="1061" y="734"/>
                  <a:pt x="1055" y="738"/>
                </a:cubicBezTo>
                <a:cubicBezTo>
                  <a:pt x="1055" y="731"/>
                  <a:pt x="1069" y="733"/>
                  <a:pt x="1072" y="727"/>
                </a:cubicBezTo>
                <a:cubicBezTo>
                  <a:pt x="1071" y="726"/>
                  <a:pt x="1070" y="725"/>
                  <a:pt x="1070" y="723"/>
                </a:cubicBezTo>
                <a:cubicBezTo>
                  <a:pt x="1078" y="724"/>
                  <a:pt x="1083" y="722"/>
                  <a:pt x="1088" y="722"/>
                </a:cubicBezTo>
                <a:cubicBezTo>
                  <a:pt x="1088" y="719"/>
                  <a:pt x="1086" y="719"/>
                  <a:pt x="1085" y="720"/>
                </a:cubicBezTo>
                <a:cubicBezTo>
                  <a:pt x="1102" y="713"/>
                  <a:pt x="1118" y="703"/>
                  <a:pt x="1132" y="703"/>
                </a:cubicBezTo>
                <a:cubicBezTo>
                  <a:pt x="1137" y="695"/>
                  <a:pt x="1158" y="695"/>
                  <a:pt x="1166" y="688"/>
                </a:cubicBezTo>
                <a:cubicBezTo>
                  <a:pt x="1145" y="705"/>
                  <a:pt x="1103" y="714"/>
                  <a:pt x="1081" y="728"/>
                </a:cubicBezTo>
                <a:cubicBezTo>
                  <a:pt x="1108" y="733"/>
                  <a:pt x="1127" y="707"/>
                  <a:pt x="1153" y="708"/>
                </a:cubicBezTo>
                <a:cubicBezTo>
                  <a:pt x="1145" y="704"/>
                  <a:pt x="1160" y="704"/>
                  <a:pt x="1158" y="709"/>
                </a:cubicBezTo>
                <a:cubicBezTo>
                  <a:pt x="1162" y="710"/>
                  <a:pt x="1158" y="701"/>
                  <a:pt x="1155" y="705"/>
                </a:cubicBezTo>
                <a:cubicBezTo>
                  <a:pt x="1155" y="701"/>
                  <a:pt x="1162" y="702"/>
                  <a:pt x="1165" y="700"/>
                </a:cubicBezTo>
                <a:cubicBezTo>
                  <a:pt x="1166" y="706"/>
                  <a:pt x="1161" y="701"/>
                  <a:pt x="1160" y="707"/>
                </a:cubicBezTo>
                <a:cubicBezTo>
                  <a:pt x="1176" y="703"/>
                  <a:pt x="1177" y="700"/>
                  <a:pt x="1195" y="696"/>
                </a:cubicBezTo>
                <a:cubicBezTo>
                  <a:pt x="1034" y="768"/>
                  <a:pt x="897" y="822"/>
                  <a:pt x="764" y="875"/>
                </a:cubicBezTo>
                <a:cubicBezTo>
                  <a:pt x="735" y="891"/>
                  <a:pt x="683" y="911"/>
                  <a:pt x="654" y="918"/>
                </a:cubicBezTo>
                <a:cubicBezTo>
                  <a:pt x="654" y="923"/>
                  <a:pt x="650" y="927"/>
                  <a:pt x="647" y="920"/>
                </a:cubicBezTo>
                <a:cubicBezTo>
                  <a:pt x="649" y="928"/>
                  <a:pt x="631" y="932"/>
                  <a:pt x="630" y="928"/>
                </a:cubicBezTo>
                <a:cubicBezTo>
                  <a:pt x="625" y="934"/>
                  <a:pt x="620" y="935"/>
                  <a:pt x="613" y="934"/>
                </a:cubicBezTo>
                <a:cubicBezTo>
                  <a:pt x="612" y="935"/>
                  <a:pt x="613" y="937"/>
                  <a:pt x="613" y="939"/>
                </a:cubicBezTo>
                <a:cubicBezTo>
                  <a:pt x="603" y="943"/>
                  <a:pt x="581" y="946"/>
                  <a:pt x="572" y="955"/>
                </a:cubicBezTo>
                <a:cubicBezTo>
                  <a:pt x="571" y="957"/>
                  <a:pt x="567" y="953"/>
                  <a:pt x="567" y="953"/>
                </a:cubicBezTo>
                <a:cubicBezTo>
                  <a:pt x="558" y="957"/>
                  <a:pt x="551" y="963"/>
                  <a:pt x="540" y="968"/>
                </a:cubicBezTo>
                <a:cubicBezTo>
                  <a:pt x="520" y="976"/>
                  <a:pt x="495" y="986"/>
                  <a:pt x="475" y="995"/>
                </a:cubicBezTo>
                <a:cubicBezTo>
                  <a:pt x="464" y="1000"/>
                  <a:pt x="454" y="1008"/>
                  <a:pt x="445" y="1006"/>
                </a:cubicBezTo>
                <a:cubicBezTo>
                  <a:pt x="425" y="1016"/>
                  <a:pt x="399" y="1030"/>
                  <a:pt x="382" y="1033"/>
                </a:cubicBezTo>
                <a:cubicBezTo>
                  <a:pt x="379" y="1033"/>
                  <a:pt x="383" y="1038"/>
                  <a:pt x="383" y="1040"/>
                </a:cubicBezTo>
                <a:cubicBezTo>
                  <a:pt x="338" y="1046"/>
                  <a:pt x="295" y="1081"/>
                  <a:pt x="258" y="1087"/>
                </a:cubicBezTo>
                <a:cubicBezTo>
                  <a:pt x="256" y="1093"/>
                  <a:pt x="245" y="1100"/>
                  <a:pt x="242" y="1096"/>
                </a:cubicBezTo>
                <a:cubicBezTo>
                  <a:pt x="215" y="1113"/>
                  <a:pt x="195" y="1123"/>
                  <a:pt x="168" y="1130"/>
                </a:cubicBezTo>
                <a:cubicBezTo>
                  <a:pt x="169" y="1122"/>
                  <a:pt x="164" y="1128"/>
                  <a:pt x="161" y="1122"/>
                </a:cubicBezTo>
                <a:cubicBezTo>
                  <a:pt x="169" y="1123"/>
                  <a:pt x="170" y="1119"/>
                  <a:pt x="174" y="1115"/>
                </a:cubicBezTo>
                <a:cubicBezTo>
                  <a:pt x="171" y="1110"/>
                  <a:pt x="172" y="1108"/>
                  <a:pt x="173" y="1105"/>
                </a:cubicBezTo>
                <a:cubicBezTo>
                  <a:pt x="168" y="1106"/>
                  <a:pt x="171" y="1104"/>
                  <a:pt x="165" y="1103"/>
                </a:cubicBezTo>
                <a:cubicBezTo>
                  <a:pt x="165" y="1104"/>
                  <a:pt x="165" y="1113"/>
                  <a:pt x="168" y="1110"/>
                </a:cubicBezTo>
                <a:cubicBezTo>
                  <a:pt x="166" y="1116"/>
                  <a:pt x="164" y="1110"/>
                  <a:pt x="164" y="1105"/>
                </a:cubicBezTo>
                <a:cubicBezTo>
                  <a:pt x="164" y="1108"/>
                  <a:pt x="162" y="1110"/>
                  <a:pt x="158" y="1110"/>
                </a:cubicBezTo>
                <a:cubicBezTo>
                  <a:pt x="158" y="1107"/>
                  <a:pt x="160" y="1105"/>
                  <a:pt x="162" y="1104"/>
                </a:cubicBezTo>
                <a:cubicBezTo>
                  <a:pt x="160" y="1100"/>
                  <a:pt x="156" y="1110"/>
                  <a:pt x="157" y="1102"/>
                </a:cubicBezTo>
                <a:cubicBezTo>
                  <a:pt x="154" y="1105"/>
                  <a:pt x="156" y="1105"/>
                  <a:pt x="158" y="1109"/>
                </a:cubicBezTo>
                <a:cubicBezTo>
                  <a:pt x="154" y="1108"/>
                  <a:pt x="151" y="1109"/>
                  <a:pt x="147" y="1109"/>
                </a:cubicBezTo>
                <a:cubicBezTo>
                  <a:pt x="146" y="1100"/>
                  <a:pt x="148" y="1102"/>
                  <a:pt x="145" y="1095"/>
                </a:cubicBezTo>
                <a:cubicBezTo>
                  <a:pt x="150" y="1096"/>
                  <a:pt x="152" y="1091"/>
                  <a:pt x="154" y="1088"/>
                </a:cubicBezTo>
                <a:cubicBezTo>
                  <a:pt x="157" y="1092"/>
                  <a:pt x="154" y="1092"/>
                  <a:pt x="154" y="1095"/>
                </a:cubicBezTo>
                <a:cubicBezTo>
                  <a:pt x="157" y="1092"/>
                  <a:pt x="160" y="1090"/>
                  <a:pt x="161" y="1086"/>
                </a:cubicBezTo>
                <a:cubicBezTo>
                  <a:pt x="157" y="1085"/>
                  <a:pt x="153" y="1086"/>
                  <a:pt x="151" y="1079"/>
                </a:cubicBezTo>
                <a:cubicBezTo>
                  <a:pt x="157" y="1076"/>
                  <a:pt x="156" y="1068"/>
                  <a:pt x="164" y="1065"/>
                </a:cubicBezTo>
                <a:cubicBezTo>
                  <a:pt x="163" y="1061"/>
                  <a:pt x="154" y="1061"/>
                  <a:pt x="161" y="1059"/>
                </a:cubicBezTo>
                <a:cubicBezTo>
                  <a:pt x="160" y="1056"/>
                  <a:pt x="157" y="1060"/>
                  <a:pt x="155" y="1059"/>
                </a:cubicBezTo>
                <a:cubicBezTo>
                  <a:pt x="155" y="1057"/>
                  <a:pt x="155" y="1056"/>
                  <a:pt x="157" y="1055"/>
                </a:cubicBezTo>
                <a:cubicBezTo>
                  <a:pt x="151" y="1058"/>
                  <a:pt x="140" y="1067"/>
                  <a:pt x="127" y="1069"/>
                </a:cubicBezTo>
                <a:cubicBezTo>
                  <a:pt x="126" y="1066"/>
                  <a:pt x="128" y="1065"/>
                  <a:pt x="126" y="1063"/>
                </a:cubicBezTo>
                <a:cubicBezTo>
                  <a:pt x="126" y="1068"/>
                  <a:pt x="125" y="1064"/>
                  <a:pt x="121" y="1066"/>
                </a:cubicBezTo>
                <a:cubicBezTo>
                  <a:pt x="123" y="1064"/>
                  <a:pt x="122" y="1060"/>
                  <a:pt x="125" y="1058"/>
                </a:cubicBezTo>
                <a:cubicBezTo>
                  <a:pt x="129" y="1062"/>
                  <a:pt x="127" y="1061"/>
                  <a:pt x="134" y="1063"/>
                </a:cubicBezTo>
                <a:cubicBezTo>
                  <a:pt x="131" y="1060"/>
                  <a:pt x="129" y="1056"/>
                  <a:pt x="125" y="1058"/>
                </a:cubicBezTo>
                <a:cubicBezTo>
                  <a:pt x="127" y="1051"/>
                  <a:pt x="120" y="1052"/>
                  <a:pt x="116" y="1054"/>
                </a:cubicBezTo>
                <a:cubicBezTo>
                  <a:pt x="115" y="1051"/>
                  <a:pt x="123" y="1054"/>
                  <a:pt x="119" y="1048"/>
                </a:cubicBezTo>
                <a:cubicBezTo>
                  <a:pt x="122" y="1050"/>
                  <a:pt x="124" y="1053"/>
                  <a:pt x="128" y="1050"/>
                </a:cubicBezTo>
                <a:cubicBezTo>
                  <a:pt x="129" y="1048"/>
                  <a:pt x="127" y="1048"/>
                  <a:pt x="129" y="1045"/>
                </a:cubicBezTo>
                <a:cubicBezTo>
                  <a:pt x="127" y="1046"/>
                  <a:pt x="126" y="1042"/>
                  <a:pt x="122" y="1041"/>
                </a:cubicBezTo>
                <a:cubicBezTo>
                  <a:pt x="122" y="1042"/>
                  <a:pt x="124" y="1044"/>
                  <a:pt x="122" y="1047"/>
                </a:cubicBezTo>
                <a:cubicBezTo>
                  <a:pt x="121" y="1047"/>
                  <a:pt x="121" y="1041"/>
                  <a:pt x="116" y="1044"/>
                </a:cubicBezTo>
                <a:cubicBezTo>
                  <a:pt x="121" y="1039"/>
                  <a:pt x="111" y="1028"/>
                  <a:pt x="107" y="1021"/>
                </a:cubicBezTo>
                <a:cubicBezTo>
                  <a:pt x="106" y="1021"/>
                  <a:pt x="107" y="1024"/>
                  <a:pt x="108" y="1026"/>
                </a:cubicBezTo>
                <a:cubicBezTo>
                  <a:pt x="106" y="1025"/>
                  <a:pt x="105" y="1023"/>
                  <a:pt x="103" y="1024"/>
                </a:cubicBezTo>
                <a:cubicBezTo>
                  <a:pt x="103" y="1021"/>
                  <a:pt x="109" y="1017"/>
                  <a:pt x="110" y="1018"/>
                </a:cubicBezTo>
                <a:cubicBezTo>
                  <a:pt x="107" y="1023"/>
                  <a:pt x="113" y="1023"/>
                  <a:pt x="117" y="1031"/>
                </a:cubicBezTo>
                <a:cubicBezTo>
                  <a:pt x="119" y="1030"/>
                  <a:pt x="120" y="1029"/>
                  <a:pt x="118" y="1025"/>
                </a:cubicBezTo>
                <a:cubicBezTo>
                  <a:pt x="117" y="1024"/>
                  <a:pt x="115" y="1028"/>
                  <a:pt x="113" y="1024"/>
                </a:cubicBezTo>
                <a:cubicBezTo>
                  <a:pt x="113" y="1021"/>
                  <a:pt x="115" y="1023"/>
                  <a:pt x="116" y="1023"/>
                </a:cubicBezTo>
                <a:cubicBezTo>
                  <a:pt x="115" y="1019"/>
                  <a:pt x="114" y="1020"/>
                  <a:pt x="112" y="1021"/>
                </a:cubicBezTo>
                <a:cubicBezTo>
                  <a:pt x="111" y="1018"/>
                  <a:pt x="111" y="1016"/>
                  <a:pt x="113" y="1015"/>
                </a:cubicBezTo>
                <a:cubicBezTo>
                  <a:pt x="113" y="1014"/>
                  <a:pt x="108" y="1012"/>
                  <a:pt x="109" y="1015"/>
                </a:cubicBezTo>
                <a:cubicBezTo>
                  <a:pt x="106" y="1012"/>
                  <a:pt x="104" y="1011"/>
                  <a:pt x="102" y="1006"/>
                </a:cubicBezTo>
                <a:cubicBezTo>
                  <a:pt x="104" y="1004"/>
                  <a:pt x="105" y="1008"/>
                  <a:pt x="107" y="1007"/>
                </a:cubicBezTo>
                <a:cubicBezTo>
                  <a:pt x="108" y="1003"/>
                  <a:pt x="107" y="999"/>
                  <a:pt x="104" y="995"/>
                </a:cubicBezTo>
                <a:cubicBezTo>
                  <a:pt x="106" y="994"/>
                  <a:pt x="108" y="994"/>
                  <a:pt x="109" y="993"/>
                </a:cubicBezTo>
                <a:cubicBezTo>
                  <a:pt x="107" y="988"/>
                  <a:pt x="109" y="987"/>
                  <a:pt x="107" y="982"/>
                </a:cubicBezTo>
                <a:cubicBezTo>
                  <a:pt x="111" y="981"/>
                  <a:pt x="117" y="980"/>
                  <a:pt x="119" y="976"/>
                </a:cubicBezTo>
                <a:cubicBezTo>
                  <a:pt x="114" y="975"/>
                  <a:pt x="111" y="975"/>
                  <a:pt x="109" y="972"/>
                </a:cubicBezTo>
                <a:cubicBezTo>
                  <a:pt x="103" y="979"/>
                  <a:pt x="99" y="974"/>
                  <a:pt x="97" y="976"/>
                </a:cubicBezTo>
                <a:cubicBezTo>
                  <a:pt x="94" y="964"/>
                  <a:pt x="93" y="963"/>
                  <a:pt x="95" y="955"/>
                </a:cubicBezTo>
                <a:cubicBezTo>
                  <a:pt x="96" y="954"/>
                  <a:pt x="96" y="956"/>
                  <a:pt x="97" y="957"/>
                </a:cubicBezTo>
                <a:cubicBezTo>
                  <a:pt x="96" y="953"/>
                  <a:pt x="98" y="952"/>
                  <a:pt x="94" y="947"/>
                </a:cubicBezTo>
                <a:cubicBezTo>
                  <a:pt x="91" y="947"/>
                  <a:pt x="98" y="955"/>
                  <a:pt x="93" y="954"/>
                </a:cubicBezTo>
                <a:cubicBezTo>
                  <a:pt x="93" y="950"/>
                  <a:pt x="92" y="945"/>
                  <a:pt x="89" y="942"/>
                </a:cubicBezTo>
                <a:cubicBezTo>
                  <a:pt x="88" y="937"/>
                  <a:pt x="92" y="940"/>
                  <a:pt x="92" y="944"/>
                </a:cubicBezTo>
                <a:cubicBezTo>
                  <a:pt x="96" y="944"/>
                  <a:pt x="93" y="939"/>
                  <a:pt x="97" y="939"/>
                </a:cubicBezTo>
                <a:cubicBezTo>
                  <a:pt x="94" y="934"/>
                  <a:pt x="94" y="944"/>
                  <a:pt x="92" y="939"/>
                </a:cubicBezTo>
                <a:cubicBezTo>
                  <a:pt x="89" y="934"/>
                  <a:pt x="94" y="935"/>
                  <a:pt x="96" y="936"/>
                </a:cubicBezTo>
                <a:cubicBezTo>
                  <a:pt x="92" y="933"/>
                  <a:pt x="95" y="934"/>
                  <a:pt x="95" y="931"/>
                </a:cubicBezTo>
                <a:cubicBezTo>
                  <a:pt x="93" y="930"/>
                  <a:pt x="84" y="932"/>
                  <a:pt x="81" y="935"/>
                </a:cubicBezTo>
                <a:cubicBezTo>
                  <a:pt x="79" y="930"/>
                  <a:pt x="78" y="931"/>
                  <a:pt x="74" y="927"/>
                </a:cubicBezTo>
                <a:cubicBezTo>
                  <a:pt x="79" y="926"/>
                  <a:pt x="69" y="910"/>
                  <a:pt x="65" y="906"/>
                </a:cubicBezTo>
                <a:cubicBezTo>
                  <a:pt x="67" y="908"/>
                  <a:pt x="68" y="909"/>
                  <a:pt x="70" y="910"/>
                </a:cubicBezTo>
                <a:cubicBezTo>
                  <a:pt x="71" y="906"/>
                  <a:pt x="65" y="893"/>
                  <a:pt x="63" y="901"/>
                </a:cubicBezTo>
                <a:cubicBezTo>
                  <a:pt x="64" y="896"/>
                  <a:pt x="59" y="898"/>
                  <a:pt x="60" y="892"/>
                </a:cubicBezTo>
                <a:cubicBezTo>
                  <a:pt x="61" y="891"/>
                  <a:pt x="62" y="896"/>
                  <a:pt x="63" y="895"/>
                </a:cubicBezTo>
                <a:cubicBezTo>
                  <a:pt x="64" y="886"/>
                  <a:pt x="57" y="877"/>
                  <a:pt x="56" y="863"/>
                </a:cubicBezTo>
                <a:cubicBezTo>
                  <a:pt x="59" y="860"/>
                  <a:pt x="60" y="862"/>
                  <a:pt x="63" y="859"/>
                </a:cubicBezTo>
                <a:cubicBezTo>
                  <a:pt x="62" y="857"/>
                  <a:pt x="61" y="855"/>
                  <a:pt x="61" y="853"/>
                </a:cubicBezTo>
                <a:cubicBezTo>
                  <a:pt x="57" y="850"/>
                  <a:pt x="56" y="854"/>
                  <a:pt x="53" y="852"/>
                </a:cubicBezTo>
                <a:cubicBezTo>
                  <a:pt x="54" y="849"/>
                  <a:pt x="60" y="844"/>
                  <a:pt x="53" y="840"/>
                </a:cubicBezTo>
                <a:cubicBezTo>
                  <a:pt x="58" y="835"/>
                  <a:pt x="42" y="814"/>
                  <a:pt x="40" y="801"/>
                </a:cubicBezTo>
                <a:cubicBezTo>
                  <a:pt x="35" y="799"/>
                  <a:pt x="33" y="799"/>
                  <a:pt x="29" y="797"/>
                </a:cubicBezTo>
                <a:cubicBezTo>
                  <a:pt x="31" y="794"/>
                  <a:pt x="33" y="788"/>
                  <a:pt x="36" y="789"/>
                </a:cubicBezTo>
                <a:cubicBezTo>
                  <a:pt x="37" y="780"/>
                  <a:pt x="34" y="769"/>
                  <a:pt x="29" y="763"/>
                </a:cubicBezTo>
                <a:cubicBezTo>
                  <a:pt x="33" y="760"/>
                  <a:pt x="32" y="762"/>
                  <a:pt x="35" y="759"/>
                </a:cubicBezTo>
                <a:cubicBezTo>
                  <a:pt x="31" y="758"/>
                  <a:pt x="28" y="755"/>
                  <a:pt x="23" y="755"/>
                </a:cubicBezTo>
                <a:cubicBezTo>
                  <a:pt x="25" y="753"/>
                  <a:pt x="26" y="750"/>
                  <a:pt x="23" y="744"/>
                </a:cubicBezTo>
                <a:cubicBezTo>
                  <a:pt x="27" y="741"/>
                  <a:pt x="24" y="737"/>
                  <a:pt x="29" y="733"/>
                </a:cubicBezTo>
                <a:cubicBezTo>
                  <a:pt x="25" y="730"/>
                  <a:pt x="26" y="730"/>
                  <a:pt x="28" y="727"/>
                </a:cubicBezTo>
                <a:cubicBezTo>
                  <a:pt x="25" y="724"/>
                  <a:pt x="22" y="725"/>
                  <a:pt x="21" y="728"/>
                </a:cubicBezTo>
                <a:cubicBezTo>
                  <a:pt x="17" y="725"/>
                  <a:pt x="16" y="716"/>
                  <a:pt x="13" y="722"/>
                </a:cubicBezTo>
                <a:cubicBezTo>
                  <a:pt x="10" y="718"/>
                  <a:pt x="13" y="717"/>
                  <a:pt x="11" y="713"/>
                </a:cubicBezTo>
                <a:cubicBezTo>
                  <a:pt x="18" y="709"/>
                  <a:pt x="26" y="708"/>
                  <a:pt x="28" y="697"/>
                </a:cubicBezTo>
                <a:cubicBezTo>
                  <a:pt x="22" y="695"/>
                  <a:pt x="28" y="695"/>
                  <a:pt x="24" y="685"/>
                </a:cubicBezTo>
                <a:cubicBezTo>
                  <a:pt x="29" y="689"/>
                  <a:pt x="24" y="684"/>
                  <a:pt x="23" y="678"/>
                </a:cubicBezTo>
                <a:cubicBezTo>
                  <a:pt x="26" y="680"/>
                  <a:pt x="25" y="672"/>
                  <a:pt x="31" y="672"/>
                </a:cubicBezTo>
                <a:cubicBezTo>
                  <a:pt x="28" y="669"/>
                  <a:pt x="15" y="673"/>
                  <a:pt x="14" y="675"/>
                </a:cubicBezTo>
                <a:cubicBezTo>
                  <a:pt x="12" y="676"/>
                  <a:pt x="10" y="668"/>
                  <a:pt x="14" y="670"/>
                </a:cubicBezTo>
                <a:cubicBezTo>
                  <a:pt x="12" y="667"/>
                  <a:pt x="8" y="671"/>
                  <a:pt x="6" y="671"/>
                </a:cubicBezTo>
                <a:cubicBezTo>
                  <a:pt x="12" y="660"/>
                  <a:pt x="30" y="657"/>
                  <a:pt x="41" y="645"/>
                </a:cubicBezTo>
                <a:cubicBezTo>
                  <a:pt x="37" y="643"/>
                  <a:pt x="30" y="648"/>
                  <a:pt x="26" y="649"/>
                </a:cubicBezTo>
                <a:cubicBezTo>
                  <a:pt x="25" y="648"/>
                  <a:pt x="26" y="647"/>
                  <a:pt x="26" y="646"/>
                </a:cubicBezTo>
                <a:cubicBezTo>
                  <a:pt x="20" y="647"/>
                  <a:pt x="12" y="652"/>
                  <a:pt x="7" y="650"/>
                </a:cubicBezTo>
                <a:cubicBezTo>
                  <a:pt x="4" y="645"/>
                  <a:pt x="12" y="647"/>
                  <a:pt x="14" y="644"/>
                </a:cubicBezTo>
                <a:cubicBezTo>
                  <a:pt x="13" y="638"/>
                  <a:pt x="13" y="645"/>
                  <a:pt x="10" y="643"/>
                </a:cubicBezTo>
                <a:cubicBezTo>
                  <a:pt x="25" y="633"/>
                  <a:pt x="43" y="624"/>
                  <a:pt x="58" y="611"/>
                </a:cubicBezTo>
                <a:cubicBezTo>
                  <a:pt x="125" y="562"/>
                  <a:pt x="214" y="519"/>
                  <a:pt x="294" y="479"/>
                </a:cubicBezTo>
                <a:cubicBezTo>
                  <a:pt x="293" y="475"/>
                  <a:pt x="292" y="475"/>
                  <a:pt x="291" y="473"/>
                </a:cubicBezTo>
                <a:cubicBezTo>
                  <a:pt x="273" y="486"/>
                  <a:pt x="248" y="497"/>
                  <a:pt x="226" y="504"/>
                </a:cubicBezTo>
                <a:cubicBezTo>
                  <a:pt x="225" y="504"/>
                  <a:pt x="226" y="506"/>
                  <a:pt x="226" y="507"/>
                </a:cubicBezTo>
                <a:cubicBezTo>
                  <a:pt x="218" y="505"/>
                  <a:pt x="213" y="514"/>
                  <a:pt x="208" y="517"/>
                </a:cubicBezTo>
                <a:cubicBezTo>
                  <a:pt x="191" y="529"/>
                  <a:pt x="168" y="534"/>
                  <a:pt x="148" y="546"/>
                </a:cubicBezTo>
                <a:cubicBezTo>
                  <a:pt x="117" y="565"/>
                  <a:pt x="84" y="585"/>
                  <a:pt x="53" y="602"/>
                </a:cubicBezTo>
                <a:cubicBezTo>
                  <a:pt x="40" y="610"/>
                  <a:pt x="26" y="616"/>
                  <a:pt x="8" y="623"/>
                </a:cubicBezTo>
                <a:cubicBezTo>
                  <a:pt x="7" y="621"/>
                  <a:pt x="17" y="618"/>
                  <a:pt x="15" y="612"/>
                </a:cubicBezTo>
                <a:cubicBezTo>
                  <a:pt x="12" y="605"/>
                  <a:pt x="8" y="620"/>
                  <a:pt x="4" y="611"/>
                </a:cubicBezTo>
                <a:cubicBezTo>
                  <a:pt x="11" y="609"/>
                  <a:pt x="16" y="605"/>
                  <a:pt x="22" y="602"/>
                </a:cubicBezTo>
                <a:cubicBezTo>
                  <a:pt x="14" y="593"/>
                  <a:pt x="10" y="604"/>
                  <a:pt x="2" y="605"/>
                </a:cubicBezTo>
                <a:cubicBezTo>
                  <a:pt x="0" y="600"/>
                  <a:pt x="10" y="597"/>
                  <a:pt x="8" y="601"/>
                </a:cubicBezTo>
                <a:cubicBezTo>
                  <a:pt x="44" y="572"/>
                  <a:pt x="99" y="528"/>
                  <a:pt x="153" y="511"/>
                </a:cubicBezTo>
                <a:cubicBezTo>
                  <a:pt x="153" y="510"/>
                  <a:pt x="154" y="509"/>
                  <a:pt x="155" y="508"/>
                </a:cubicBezTo>
                <a:cubicBezTo>
                  <a:pt x="154" y="506"/>
                  <a:pt x="152" y="508"/>
                  <a:pt x="151" y="508"/>
                </a:cubicBezTo>
                <a:cubicBezTo>
                  <a:pt x="159" y="503"/>
                  <a:pt x="190" y="498"/>
                  <a:pt x="188" y="489"/>
                </a:cubicBezTo>
                <a:cubicBezTo>
                  <a:pt x="206" y="485"/>
                  <a:pt x="227" y="472"/>
                  <a:pt x="245" y="465"/>
                </a:cubicBezTo>
                <a:cubicBezTo>
                  <a:pt x="246" y="465"/>
                  <a:pt x="245" y="462"/>
                  <a:pt x="244" y="462"/>
                </a:cubicBezTo>
                <a:cubicBezTo>
                  <a:pt x="244" y="459"/>
                  <a:pt x="250" y="464"/>
                  <a:pt x="253" y="463"/>
                </a:cubicBezTo>
                <a:cubicBezTo>
                  <a:pt x="253" y="451"/>
                  <a:pt x="264" y="458"/>
                  <a:pt x="266" y="450"/>
                </a:cubicBezTo>
                <a:cubicBezTo>
                  <a:pt x="269" y="449"/>
                  <a:pt x="271" y="451"/>
                  <a:pt x="272" y="454"/>
                </a:cubicBezTo>
                <a:cubicBezTo>
                  <a:pt x="272" y="449"/>
                  <a:pt x="279" y="449"/>
                  <a:pt x="278" y="444"/>
                </a:cubicBezTo>
                <a:cubicBezTo>
                  <a:pt x="290" y="443"/>
                  <a:pt x="306" y="429"/>
                  <a:pt x="316" y="434"/>
                </a:cubicBezTo>
                <a:cubicBezTo>
                  <a:pt x="322" y="434"/>
                  <a:pt x="318" y="421"/>
                  <a:pt x="324" y="425"/>
                </a:cubicBezTo>
                <a:cubicBezTo>
                  <a:pt x="321" y="427"/>
                  <a:pt x="326" y="433"/>
                  <a:pt x="321" y="434"/>
                </a:cubicBezTo>
                <a:cubicBezTo>
                  <a:pt x="324" y="437"/>
                  <a:pt x="328" y="432"/>
                  <a:pt x="325" y="428"/>
                </a:cubicBezTo>
                <a:cubicBezTo>
                  <a:pt x="329" y="424"/>
                  <a:pt x="331" y="426"/>
                  <a:pt x="333" y="420"/>
                </a:cubicBezTo>
                <a:cubicBezTo>
                  <a:pt x="334" y="422"/>
                  <a:pt x="333" y="423"/>
                  <a:pt x="333" y="425"/>
                </a:cubicBezTo>
                <a:cubicBezTo>
                  <a:pt x="339" y="424"/>
                  <a:pt x="338" y="420"/>
                  <a:pt x="337" y="415"/>
                </a:cubicBezTo>
                <a:cubicBezTo>
                  <a:pt x="342" y="413"/>
                  <a:pt x="337" y="418"/>
                  <a:pt x="339" y="421"/>
                </a:cubicBezTo>
                <a:cubicBezTo>
                  <a:pt x="341" y="421"/>
                  <a:pt x="341" y="419"/>
                  <a:pt x="340" y="419"/>
                </a:cubicBezTo>
                <a:cubicBezTo>
                  <a:pt x="343" y="414"/>
                  <a:pt x="348" y="419"/>
                  <a:pt x="351" y="417"/>
                </a:cubicBezTo>
                <a:cubicBezTo>
                  <a:pt x="355" y="415"/>
                  <a:pt x="347" y="411"/>
                  <a:pt x="350" y="411"/>
                </a:cubicBezTo>
                <a:cubicBezTo>
                  <a:pt x="357" y="415"/>
                  <a:pt x="360" y="400"/>
                  <a:pt x="370" y="409"/>
                </a:cubicBezTo>
                <a:cubicBezTo>
                  <a:pt x="372" y="402"/>
                  <a:pt x="388" y="406"/>
                  <a:pt x="383" y="397"/>
                </a:cubicBezTo>
                <a:cubicBezTo>
                  <a:pt x="388" y="397"/>
                  <a:pt x="395" y="388"/>
                  <a:pt x="401" y="396"/>
                </a:cubicBezTo>
                <a:cubicBezTo>
                  <a:pt x="403" y="391"/>
                  <a:pt x="409" y="389"/>
                  <a:pt x="411" y="384"/>
                </a:cubicBezTo>
                <a:cubicBezTo>
                  <a:pt x="412" y="384"/>
                  <a:pt x="413" y="387"/>
                  <a:pt x="414" y="388"/>
                </a:cubicBezTo>
                <a:cubicBezTo>
                  <a:pt x="416" y="387"/>
                  <a:pt x="419" y="385"/>
                  <a:pt x="416" y="379"/>
                </a:cubicBezTo>
                <a:cubicBezTo>
                  <a:pt x="419" y="379"/>
                  <a:pt x="420" y="383"/>
                  <a:pt x="423" y="384"/>
                </a:cubicBezTo>
                <a:cubicBezTo>
                  <a:pt x="425" y="380"/>
                  <a:pt x="427" y="378"/>
                  <a:pt x="428" y="374"/>
                </a:cubicBezTo>
                <a:cubicBezTo>
                  <a:pt x="439" y="379"/>
                  <a:pt x="452" y="368"/>
                  <a:pt x="454" y="363"/>
                </a:cubicBezTo>
                <a:cubicBezTo>
                  <a:pt x="463" y="364"/>
                  <a:pt x="466" y="366"/>
                  <a:pt x="471" y="358"/>
                </a:cubicBezTo>
                <a:cubicBezTo>
                  <a:pt x="479" y="362"/>
                  <a:pt x="486" y="350"/>
                  <a:pt x="493" y="359"/>
                </a:cubicBezTo>
                <a:cubicBezTo>
                  <a:pt x="496" y="355"/>
                  <a:pt x="489" y="358"/>
                  <a:pt x="489" y="352"/>
                </a:cubicBezTo>
                <a:cubicBezTo>
                  <a:pt x="496" y="351"/>
                  <a:pt x="507" y="352"/>
                  <a:pt x="512" y="343"/>
                </a:cubicBezTo>
                <a:cubicBezTo>
                  <a:pt x="520" y="350"/>
                  <a:pt x="525" y="337"/>
                  <a:pt x="535" y="336"/>
                </a:cubicBezTo>
                <a:cubicBezTo>
                  <a:pt x="535" y="338"/>
                  <a:pt x="535" y="339"/>
                  <a:pt x="536" y="339"/>
                </a:cubicBezTo>
                <a:cubicBezTo>
                  <a:pt x="537" y="341"/>
                  <a:pt x="533" y="341"/>
                  <a:pt x="534" y="343"/>
                </a:cubicBezTo>
                <a:cubicBezTo>
                  <a:pt x="535" y="347"/>
                  <a:pt x="539" y="342"/>
                  <a:pt x="542" y="342"/>
                </a:cubicBezTo>
                <a:cubicBezTo>
                  <a:pt x="538" y="337"/>
                  <a:pt x="540" y="341"/>
                  <a:pt x="539" y="335"/>
                </a:cubicBezTo>
                <a:cubicBezTo>
                  <a:pt x="547" y="338"/>
                  <a:pt x="544" y="329"/>
                  <a:pt x="548" y="327"/>
                </a:cubicBezTo>
                <a:cubicBezTo>
                  <a:pt x="550" y="330"/>
                  <a:pt x="547" y="330"/>
                  <a:pt x="547" y="332"/>
                </a:cubicBezTo>
                <a:cubicBezTo>
                  <a:pt x="548" y="335"/>
                  <a:pt x="550" y="335"/>
                  <a:pt x="552" y="334"/>
                </a:cubicBezTo>
                <a:cubicBezTo>
                  <a:pt x="549" y="330"/>
                  <a:pt x="557" y="327"/>
                  <a:pt x="552" y="327"/>
                </a:cubicBezTo>
                <a:cubicBezTo>
                  <a:pt x="559" y="321"/>
                  <a:pt x="570" y="320"/>
                  <a:pt x="573" y="315"/>
                </a:cubicBezTo>
                <a:cubicBezTo>
                  <a:pt x="573" y="316"/>
                  <a:pt x="571" y="317"/>
                  <a:pt x="572" y="318"/>
                </a:cubicBezTo>
                <a:cubicBezTo>
                  <a:pt x="572" y="320"/>
                  <a:pt x="573" y="320"/>
                  <a:pt x="574" y="321"/>
                </a:cubicBezTo>
                <a:cubicBezTo>
                  <a:pt x="594" y="309"/>
                  <a:pt x="620" y="301"/>
                  <a:pt x="641" y="291"/>
                </a:cubicBezTo>
                <a:cubicBezTo>
                  <a:pt x="642" y="295"/>
                  <a:pt x="643" y="299"/>
                  <a:pt x="646" y="296"/>
                </a:cubicBezTo>
                <a:cubicBezTo>
                  <a:pt x="645" y="293"/>
                  <a:pt x="644" y="293"/>
                  <a:pt x="644" y="295"/>
                </a:cubicBezTo>
                <a:cubicBezTo>
                  <a:pt x="646" y="281"/>
                  <a:pt x="681" y="284"/>
                  <a:pt x="684" y="268"/>
                </a:cubicBezTo>
                <a:cubicBezTo>
                  <a:pt x="687" y="270"/>
                  <a:pt x="689" y="267"/>
                  <a:pt x="691" y="265"/>
                </a:cubicBezTo>
                <a:cubicBezTo>
                  <a:pt x="692" y="267"/>
                  <a:pt x="692" y="268"/>
                  <a:pt x="693" y="270"/>
                </a:cubicBezTo>
                <a:cubicBezTo>
                  <a:pt x="705" y="258"/>
                  <a:pt x="723" y="267"/>
                  <a:pt x="730" y="249"/>
                </a:cubicBezTo>
                <a:cubicBezTo>
                  <a:pt x="732" y="248"/>
                  <a:pt x="735" y="247"/>
                  <a:pt x="737" y="246"/>
                </a:cubicBezTo>
                <a:cubicBezTo>
                  <a:pt x="736" y="249"/>
                  <a:pt x="730" y="249"/>
                  <a:pt x="739" y="252"/>
                </a:cubicBezTo>
                <a:cubicBezTo>
                  <a:pt x="735" y="253"/>
                  <a:pt x="728" y="254"/>
                  <a:pt x="726" y="262"/>
                </a:cubicBezTo>
                <a:cubicBezTo>
                  <a:pt x="730" y="263"/>
                  <a:pt x="745" y="252"/>
                  <a:pt x="752" y="252"/>
                </a:cubicBezTo>
                <a:cubicBezTo>
                  <a:pt x="752" y="243"/>
                  <a:pt x="746" y="254"/>
                  <a:pt x="744" y="247"/>
                </a:cubicBezTo>
                <a:cubicBezTo>
                  <a:pt x="753" y="247"/>
                  <a:pt x="745" y="237"/>
                  <a:pt x="753" y="237"/>
                </a:cubicBezTo>
                <a:cubicBezTo>
                  <a:pt x="751" y="240"/>
                  <a:pt x="754" y="242"/>
                  <a:pt x="753" y="245"/>
                </a:cubicBezTo>
                <a:cubicBezTo>
                  <a:pt x="760" y="244"/>
                  <a:pt x="759" y="238"/>
                  <a:pt x="766" y="237"/>
                </a:cubicBezTo>
                <a:cubicBezTo>
                  <a:pt x="766" y="239"/>
                  <a:pt x="766" y="239"/>
                  <a:pt x="766" y="241"/>
                </a:cubicBezTo>
                <a:cubicBezTo>
                  <a:pt x="769" y="240"/>
                  <a:pt x="771" y="239"/>
                  <a:pt x="774" y="238"/>
                </a:cubicBezTo>
                <a:cubicBezTo>
                  <a:pt x="776" y="237"/>
                  <a:pt x="771" y="235"/>
                  <a:pt x="771" y="231"/>
                </a:cubicBezTo>
                <a:cubicBezTo>
                  <a:pt x="772" y="230"/>
                  <a:pt x="774" y="230"/>
                  <a:pt x="775" y="229"/>
                </a:cubicBezTo>
                <a:cubicBezTo>
                  <a:pt x="776" y="232"/>
                  <a:pt x="777" y="235"/>
                  <a:pt x="778" y="238"/>
                </a:cubicBezTo>
                <a:cubicBezTo>
                  <a:pt x="797" y="227"/>
                  <a:pt x="825" y="211"/>
                  <a:pt x="853" y="200"/>
                </a:cubicBezTo>
                <a:cubicBezTo>
                  <a:pt x="864" y="197"/>
                  <a:pt x="876" y="191"/>
                  <a:pt x="885" y="191"/>
                </a:cubicBezTo>
                <a:cubicBezTo>
                  <a:pt x="881" y="191"/>
                  <a:pt x="884" y="199"/>
                  <a:pt x="889" y="193"/>
                </a:cubicBezTo>
                <a:cubicBezTo>
                  <a:pt x="892" y="196"/>
                  <a:pt x="890" y="196"/>
                  <a:pt x="893" y="200"/>
                </a:cubicBezTo>
                <a:cubicBezTo>
                  <a:pt x="880" y="209"/>
                  <a:pt x="853" y="212"/>
                  <a:pt x="846" y="223"/>
                </a:cubicBezTo>
                <a:cubicBezTo>
                  <a:pt x="845" y="222"/>
                  <a:pt x="845" y="220"/>
                  <a:pt x="844" y="219"/>
                </a:cubicBezTo>
                <a:cubicBezTo>
                  <a:pt x="841" y="226"/>
                  <a:pt x="830" y="220"/>
                  <a:pt x="831" y="230"/>
                </a:cubicBezTo>
                <a:cubicBezTo>
                  <a:pt x="815" y="229"/>
                  <a:pt x="808" y="234"/>
                  <a:pt x="796" y="244"/>
                </a:cubicBezTo>
                <a:cubicBezTo>
                  <a:pt x="795" y="244"/>
                  <a:pt x="795" y="243"/>
                  <a:pt x="795" y="242"/>
                </a:cubicBezTo>
                <a:cubicBezTo>
                  <a:pt x="777" y="245"/>
                  <a:pt x="760" y="260"/>
                  <a:pt x="740" y="268"/>
                </a:cubicBezTo>
                <a:cubicBezTo>
                  <a:pt x="742" y="268"/>
                  <a:pt x="735" y="270"/>
                  <a:pt x="734" y="271"/>
                </a:cubicBezTo>
                <a:cubicBezTo>
                  <a:pt x="718" y="279"/>
                  <a:pt x="696" y="282"/>
                  <a:pt x="681" y="289"/>
                </a:cubicBezTo>
                <a:cubicBezTo>
                  <a:pt x="673" y="292"/>
                  <a:pt x="668" y="300"/>
                  <a:pt x="660" y="298"/>
                </a:cubicBezTo>
                <a:cubicBezTo>
                  <a:pt x="654" y="305"/>
                  <a:pt x="645" y="304"/>
                  <a:pt x="637" y="312"/>
                </a:cubicBezTo>
                <a:close/>
                <a:moveTo>
                  <a:pt x="1800" y="91"/>
                </a:moveTo>
                <a:cubicBezTo>
                  <a:pt x="1799" y="91"/>
                  <a:pt x="1799" y="93"/>
                  <a:pt x="1799" y="93"/>
                </a:cubicBezTo>
                <a:cubicBezTo>
                  <a:pt x="1794" y="94"/>
                  <a:pt x="1790" y="91"/>
                  <a:pt x="1788" y="95"/>
                </a:cubicBezTo>
                <a:cubicBezTo>
                  <a:pt x="1794" y="98"/>
                  <a:pt x="1798" y="97"/>
                  <a:pt x="1801" y="91"/>
                </a:cubicBezTo>
                <a:cubicBezTo>
                  <a:pt x="1804" y="92"/>
                  <a:pt x="1801" y="95"/>
                  <a:pt x="1804" y="95"/>
                </a:cubicBezTo>
                <a:cubicBezTo>
                  <a:pt x="1803" y="92"/>
                  <a:pt x="1807" y="93"/>
                  <a:pt x="1806" y="91"/>
                </a:cubicBezTo>
                <a:cubicBezTo>
                  <a:pt x="1803" y="91"/>
                  <a:pt x="1800" y="90"/>
                  <a:pt x="1799" y="86"/>
                </a:cubicBezTo>
                <a:cubicBezTo>
                  <a:pt x="1796" y="87"/>
                  <a:pt x="1797" y="91"/>
                  <a:pt x="1796" y="92"/>
                </a:cubicBezTo>
                <a:cubicBezTo>
                  <a:pt x="1799" y="93"/>
                  <a:pt x="1798" y="87"/>
                  <a:pt x="1800" y="91"/>
                </a:cubicBezTo>
                <a:close/>
                <a:moveTo>
                  <a:pt x="1267" y="551"/>
                </a:moveTo>
                <a:cubicBezTo>
                  <a:pt x="1266" y="548"/>
                  <a:pt x="1265" y="546"/>
                  <a:pt x="1264" y="543"/>
                </a:cubicBezTo>
                <a:cubicBezTo>
                  <a:pt x="1258" y="543"/>
                  <a:pt x="1264" y="554"/>
                  <a:pt x="1267" y="551"/>
                </a:cubicBezTo>
                <a:close/>
                <a:moveTo>
                  <a:pt x="1272" y="609"/>
                </a:moveTo>
                <a:cubicBezTo>
                  <a:pt x="1273" y="614"/>
                  <a:pt x="1273" y="620"/>
                  <a:pt x="1278" y="619"/>
                </a:cubicBezTo>
                <a:cubicBezTo>
                  <a:pt x="1274" y="615"/>
                  <a:pt x="1281" y="612"/>
                  <a:pt x="1276" y="610"/>
                </a:cubicBezTo>
                <a:cubicBezTo>
                  <a:pt x="1276" y="611"/>
                  <a:pt x="1275" y="617"/>
                  <a:pt x="1273" y="614"/>
                </a:cubicBezTo>
                <a:cubicBezTo>
                  <a:pt x="1275" y="613"/>
                  <a:pt x="1273" y="609"/>
                  <a:pt x="1272" y="609"/>
                </a:cubicBezTo>
                <a:close/>
                <a:moveTo>
                  <a:pt x="134" y="1060"/>
                </a:moveTo>
                <a:cubicBezTo>
                  <a:pt x="132" y="1055"/>
                  <a:pt x="137" y="1059"/>
                  <a:pt x="136" y="1056"/>
                </a:cubicBezTo>
                <a:cubicBezTo>
                  <a:pt x="134" y="1056"/>
                  <a:pt x="128" y="1054"/>
                  <a:pt x="128" y="1057"/>
                </a:cubicBezTo>
                <a:cubicBezTo>
                  <a:pt x="130" y="1057"/>
                  <a:pt x="132" y="1059"/>
                  <a:pt x="134" y="1060"/>
                </a:cubicBezTo>
                <a:close/>
                <a:moveTo>
                  <a:pt x="844" y="212"/>
                </a:moveTo>
                <a:cubicBezTo>
                  <a:pt x="853" y="210"/>
                  <a:pt x="858" y="211"/>
                  <a:pt x="860" y="203"/>
                </a:cubicBezTo>
                <a:cubicBezTo>
                  <a:pt x="853" y="203"/>
                  <a:pt x="847" y="207"/>
                  <a:pt x="844" y="212"/>
                </a:cubicBezTo>
                <a:close/>
                <a:moveTo>
                  <a:pt x="818" y="219"/>
                </a:moveTo>
                <a:cubicBezTo>
                  <a:pt x="820" y="226"/>
                  <a:pt x="826" y="219"/>
                  <a:pt x="829" y="219"/>
                </a:cubicBezTo>
                <a:cubicBezTo>
                  <a:pt x="826" y="214"/>
                  <a:pt x="821" y="217"/>
                  <a:pt x="818" y="219"/>
                </a:cubicBezTo>
                <a:close/>
                <a:moveTo>
                  <a:pt x="804" y="229"/>
                </a:moveTo>
                <a:cubicBezTo>
                  <a:pt x="809" y="228"/>
                  <a:pt x="814" y="226"/>
                  <a:pt x="816" y="222"/>
                </a:cubicBezTo>
                <a:cubicBezTo>
                  <a:pt x="811" y="224"/>
                  <a:pt x="804" y="224"/>
                  <a:pt x="804" y="229"/>
                </a:cubicBezTo>
                <a:close/>
                <a:moveTo>
                  <a:pt x="769" y="245"/>
                </a:moveTo>
                <a:cubicBezTo>
                  <a:pt x="773" y="244"/>
                  <a:pt x="777" y="242"/>
                  <a:pt x="777" y="239"/>
                </a:cubicBezTo>
                <a:cubicBezTo>
                  <a:pt x="775" y="241"/>
                  <a:pt x="766" y="239"/>
                  <a:pt x="769" y="245"/>
                </a:cubicBezTo>
                <a:close/>
                <a:moveTo>
                  <a:pt x="580" y="336"/>
                </a:moveTo>
                <a:cubicBezTo>
                  <a:pt x="586" y="343"/>
                  <a:pt x="599" y="333"/>
                  <a:pt x="602" y="328"/>
                </a:cubicBezTo>
                <a:cubicBezTo>
                  <a:pt x="607" y="331"/>
                  <a:pt x="612" y="331"/>
                  <a:pt x="618" y="331"/>
                </a:cubicBezTo>
                <a:cubicBezTo>
                  <a:pt x="616" y="323"/>
                  <a:pt x="623" y="326"/>
                  <a:pt x="627" y="326"/>
                </a:cubicBezTo>
                <a:cubicBezTo>
                  <a:pt x="630" y="323"/>
                  <a:pt x="628" y="314"/>
                  <a:pt x="633" y="316"/>
                </a:cubicBezTo>
                <a:cubicBezTo>
                  <a:pt x="619" y="316"/>
                  <a:pt x="595" y="333"/>
                  <a:pt x="580" y="336"/>
                </a:cubicBezTo>
                <a:close/>
                <a:moveTo>
                  <a:pt x="999" y="192"/>
                </a:moveTo>
                <a:cubicBezTo>
                  <a:pt x="1005" y="188"/>
                  <a:pt x="1012" y="192"/>
                  <a:pt x="1012" y="184"/>
                </a:cubicBezTo>
                <a:cubicBezTo>
                  <a:pt x="1006" y="188"/>
                  <a:pt x="1005" y="182"/>
                  <a:pt x="999" y="192"/>
                </a:cubicBezTo>
                <a:close/>
                <a:moveTo>
                  <a:pt x="1018" y="187"/>
                </a:moveTo>
                <a:cubicBezTo>
                  <a:pt x="1022" y="183"/>
                  <a:pt x="1027" y="184"/>
                  <a:pt x="1034" y="181"/>
                </a:cubicBezTo>
                <a:cubicBezTo>
                  <a:pt x="1029" y="172"/>
                  <a:pt x="1019" y="184"/>
                  <a:pt x="1016" y="182"/>
                </a:cubicBezTo>
                <a:cubicBezTo>
                  <a:pt x="1016" y="182"/>
                  <a:pt x="1016" y="181"/>
                  <a:pt x="1015" y="181"/>
                </a:cubicBezTo>
                <a:cubicBezTo>
                  <a:pt x="1016" y="183"/>
                  <a:pt x="1016" y="187"/>
                  <a:pt x="1018" y="187"/>
                </a:cubicBezTo>
                <a:close/>
                <a:moveTo>
                  <a:pt x="560" y="348"/>
                </a:moveTo>
                <a:cubicBezTo>
                  <a:pt x="560" y="351"/>
                  <a:pt x="578" y="345"/>
                  <a:pt x="577" y="338"/>
                </a:cubicBezTo>
                <a:cubicBezTo>
                  <a:pt x="571" y="342"/>
                  <a:pt x="559" y="342"/>
                  <a:pt x="560" y="348"/>
                </a:cubicBezTo>
                <a:close/>
                <a:moveTo>
                  <a:pt x="546" y="359"/>
                </a:moveTo>
                <a:cubicBezTo>
                  <a:pt x="548" y="358"/>
                  <a:pt x="550" y="358"/>
                  <a:pt x="552" y="357"/>
                </a:cubicBezTo>
                <a:cubicBezTo>
                  <a:pt x="548" y="352"/>
                  <a:pt x="553" y="353"/>
                  <a:pt x="553" y="350"/>
                </a:cubicBezTo>
                <a:cubicBezTo>
                  <a:pt x="551" y="350"/>
                  <a:pt x="546" y="349"/>
                  <a:pt x="544" y="353"/>
                </a:cubicBezTo>
                <a:cubicBezTo>
                  <a:pt x="548" y="353"/>
                  <a:pt x="545" y="357"/>
                  <a:pt x="546" y="359"/>
                </a:cubicBezTo>
                <a:close/>
                <a:moveTo>
                  <a:pt x="545" y="355"/>
                </a:moveTo>
                <a:cubicBezTo>
                  <a:pt x="543" y="355"/>
                  <a:pt x="543" y="351"/>
                  <a:pt x="541" y="353"/>
                </a:cubicBezTo>
                <a:cubicBezTo>
                  <a:pt x="538" y="355"/>
                  <a:pt x="537" y="359"/>
                  <a:pt x="537" y="364"/>
                </a:cubicBezTo>
                <a:cubicBezTo>
                  <a:pt x="542" y="362"/>
                  <a:pt x="544" y="359"/>
                  <a:pt x="545" y="355"/>
                </a:cubicBezTo>
                <a:close/>
                <a:moveTo>
                  <a:pt x="460" y="394"/>
                </a:moveTo>
                <a:cubicBezTo>
                  <a:pt x="464" y="390"/>
                  <a:pt x="466" y="392"/>
                  <a:pt x="470" y="394"/>
                </a:cubicBezTo>
                <a:cubicBezTo>
                  <a:pt x="465" y="388"/>
                  <a:pt x="472" y="388"/>
                  <a:pt x="473" y="385"/>
                </a:cubicBezTo>
                <a:cubicBezTo>
                  <a:pt x="466" y="383"/>
                  <a:pt x="462" y="393"/>
                  <a:pt x="457" y="385"/>
                </a:cubicBezTo>
                <a:cubicBezTo>
                  <a:pt x="455" y="389"/>
                  <a:pt x="459" y="389"/>
                  <a:pt x="460" y="394"/>
                </a:cubicBezTo>
                <a:close/>
                <a:moveTo>
                  <a:pt x="495" y="377"/>
                </a:moveTo>
                <a:cubicBezTo>
                  <a:pt x="498" y="375"/>
                  <a:pt x="505" y="376"/>
                  <a:pt x="501" y="370"/>
                </a:cubicBezTo>
                <a:cubicBezTo>
                  <a:pt x="500" y="373"/>
                  <a:pt x="493" y="371"/>
                  <a:pt x="495" y="377"/>
                </a:cubicBezTo>
                <a:close/>
                <a:moveTo>
                  <a:pt x="505" y="372"/>
                </a:moveTo>
                <a:cubicBezTo>
                  <a:pt x="507" y="372"/>
                  <a:pt x="509" y="376"/>
                  <a:pt x="511" y="376"/>
                </a:cubicBezTo>
                <a:cubicBezTo>
                  <a:pt x="509" y="369"/>
                  <a:pt x="519" y="372"/>
                  <a:pt x="520" y="363"/>
                </a:cubicBezTo>
                <a:cubicBezTo>
                  <a:pt x="514" y="365"/>
                  <a:pt x="508" y="368"/>
                  <a:pt x="505" y="372"/>
                </a:cubicBezTo>
                <a:close/>
                <a:moveTo>
                  <a:pt x="406" y="413"/>
                </a:moveTo>
                <a:cubicBezTo>
                  <a:pt x="406" y="417"/>
                  <a:pt x="406" y="420"/>
                  <a:pt x="406" y="423"/>
                </a:cubicBezTo>
                <a:cubicBezTo>
                  <a:pt x="400" y="426"/>
                  <a:pt x="400" y="427"/>
                  <a:pt x="394" y="425"/>
                </a:cubicBezTo>
                <a:cubicBezTo>
                  <a:pt x="395" y="428"/>
                  <a:pt x="392" y="428"/>
                  <a:pt x="394" y="432"/>
                </a:cubicBezTo>
                <a:cubicBezTo>
                  <a:pt x="404" y="429"/>
                  <a:pt x="406" y="427"/>
                  <a:pt x="412" y="421"/>
                </a:cubicBezTo>
                <a:cubicBezTo>
                  <a:pt x="409" y="416"/>
                  <a:pt x="411" y="407"/>
                  <a:pt x="409" y="410"/>
                </a:cubicBezTo>
                <a:cubicBezTo>
                  <a:pt x="410" y="412"/>
                  <a:pt x="407" y="412"/>
                  <a:pt x="406" y="413"/>
                </a:cubicBezTo>
                <a:close/>
                <a:moveTo>
                  <a:pt x="418" y="409"/>
                </a:moveTo>
                <a:cubicBezTo>
                  <a:pt x="419" y="411"/>
                  <a:pt x="420" y="412"/>
                  <a:pt x="421" y="413"/>
                </a:cubicBezTo>
                <a:cubicBezTo>
                  <a:pt x="423" y="410"/>
                  <a:pt x="429" y="409"/>
                  <a:pt x="429" y="405"/>
                </a:cubicBezTo>
                <a:cubicBezTo>
                  <a:pt x="423" y="405"/>
                  <a:pt x="422" y="406"/>
                  <a:pt x="418" y="409"/>
                </a:cubicBezTo>
                <a:close/>
                <a:moveTo>
                  <a:pt x="360" y="437"/>
                </a:moveTo>
                <a:cubicBezTo>
                  <a:pt x="363" y="439"/>
                  <a:pt x="362" y="436"/>
                  <a:pt x="365" y="436"/>
                </a:cubicBezTo>
                <a:cubicBezTo>
                  <a:pt x="364" y="434"/>
                  <a:pt x="363" y="433"/>
                  <a:pt x="362" y="432"/>
                </a:cubicBezTo>
                <a:cubicBezTo>
                  <a:pt x="363" y="431"/>
                  <a:pt x="365" y="431"/>
                  <a:pt x="366" y="432"/>
                </a:cubicBezTo>
                <a:cubicBezTo>
                  <a:pt x="363" y="425"/>
                  <a:pt x="360" y="434"/>
                  <a:pt x="360" y="437"/>
                </a:cubicBezTo>
                <a:close/>
                <a:moveTo>
                  <a:pt x="374" y="439"/>
                </a:moveTo>
                <a:cubicBezTo>
                  <a:pt x="370" y="439"/>
                  <a:pt x="372" y="430"/>
                  <a:pt x="368" y="433"/>
                </a:cubicBezTo>
                <a:cubicBezTo>
                  <a:pt x="370" y="444"/>
                  <a:pt x="353" y="448"/>
                  <a:pt x="346" y="447"/>
                </a:cubicBezTo>
                <a:cubicBezTo>
                  <a:pt x="347" y="450"/>
                  <a:pt x="347" y="452"/>
                  <a:pt x="347" y="453"/>
                </a:cubicBezTo>
                <a:cubicBezTo>
                  <a:pt x="356" y="448"/>
                  <a:pt x="375" y="445"/>
                  <a:pt x="375" y="437"/>
                </a:cubicBezTo>
                <a:cubicBezTo>
                  <a:pt x="375" y="438"/>
                  <a:pt x="375" y="439"/>
                  <a:pt x="374" y="439"/>
                </a:cubicBezTo>
                <a:close/>
                <a:moveTo>
                  <a:pt x="1706" y="62"/>
                </a:moveTo>
                <a:cubicBezTo>
                  <a:pt x="1702" y="60"/>
                  <a:pt x="1707" y="61"/>
                  <a:pt x="1708" y="63"/>
                </a:cubicBezTo>
                <a:cubicBezTo>
                  <a:pt x="1708" y="61"/>
                  <a:pt x="1707" y="60"/>
                  <a:pt x="1707" y="58"/>
                </a:cubicBezTo>
                <a:cubicBezTo>
                  <a:pt x="1704" y="60"/>
                  <a:pt x="1697" y="59"/>
                  <a:pt x="1697" y="63"/>
                </a:cubicBezTo>
                <a:cubicBezTo>
                  <a:pt x="1698" y="63"/>
                  <a:pt x="1699" y="63"/>
                  <a:pt x="1699" y="64"/>
                </a:cubicBezTo>
                <a:cubicBezTo>
                  <a:pt x="1698" y="65"/>
                  <a:pt x="1699" y="66"/>
                  <a:pt x="1701" y="65"/>
                </a:cubicBezTo>
                <a:cubicBezTo>
                  <a:pt x="1701" y="62"/>
                  <a:pt x="1700" y="61"/>
                  <a:pt x="1704" y="64"/>
                </a:cubicBezTo>
                <a:cubicBezTo>
                  <a:pt x="1703" y="61"/>
                  <a:pt x="1706" y="64"/>
                  <a:pt x="1706" y="62"/>
                </a:cubicBezTo>
                <a:close/>
                <a:moveTo>
                  <a:pt x="1709" y="62"/>
                </a:moveTo>
                <a:cubicBezTo>
                  <a:pt x="1716" y="65"/>
                  <a:pt x="1716" y="56"/>
                  <a:pt x="1723" y="61"/>
                </a:cubicBezTo>
                <a:cubicBezTo>
                  <a:pt x="1723" y="59"/>
                  <a:pt x="1725" y="58"/>
                  <a:pt x="1725" y="57"/>
                </a:cubicBezTo>
                <a:cubicBezTo>
                  <a:pt x="1726" y="58"/>
                  <a:pt x="1726" y="60"/>
                  <a:pt x="1727" y="59"/>
                </a:cubicBezTo>
                <a:cubicBezTo>
                  <a:pt x="1723" y="52"/>
                  <a:pt x="1710" y="59"/>
                  <a:pt x="1709" y="62"/>
                </a:cubicBezTo>
                <a:close/>
                <a:moveTo>
                  <a:pt x="1740" y="57"/>
                </a:moveTo>
                <a:cubicBezTo>
                  <a:pt x="1736" y="56"/>
                  <a:pt x="1743" y="56"/>
                  <a:pt x="1741" y="51"/>
                </a:cubicBezTo>
                <a:cubicBezTo>
                  <a:pt x="1735" y="47"/>
                  <a:pt x="1736" y="64"/>
                  <a:pt x="1740" y="57"/>
                </a:cubicBezTo>
                <a:close/>
                <a:moveTo>
                  <a:pt x="1729" y="59"/>
                </a:moveTo>
                <a:cubicBezTo>
                  <a:pt x="1730" y="56"/>
                  <a:pt x="1740" y="56"/>
                  <a:pt x="1735" y="52"/>
                </a:cubicBezTo>
                <a:cubicBezTo>
                  <a:pt x="1737" y="53"/>
                  <a:pt x="1724" y="55"/>
                  <a:pt x="1729" y="59"/>
                </a:cubicBezTo>
                <a:close/>
                <a:moveTo>
                  <a:pt x="1758" y="52"/>
                </a:moveTo>
                <a:cubicBezTo>
                  <a:pt x="1760" y="53"/>
                  <a:pt x="1765" y="58"/>
                  <a:pt x="1765" y="53"/>
                </a:cubicBezTo>
                <a:cubicBezTo>
                  <a:pt x="1758" y="50"/>
                  <a:pt x="1767" y="53"/>
                  <a:pt x="1765" y="48"/>
                </a:cubicBezTo>
                <a:cubicBezTo>
                  <a:pt x="1762" y="48"/>
                  <a:pt x="1760" y="48"/>
                  <a:pt x="1758" y="52"/>
                </a:cubicBezTo>
                <a:close/>
                <a:moveTo>
                  <a:pt x="1517" y="142"/>
                </a:moveTo>
                <a:cubicBezTo>
                  <a:pt x="1521" y="146"/>
                  <a:pt x="1522" y="143"/>
                  <a:pt x="1524" y="140"/>
                </a:cubicBezTo>
                <a:cubicBezTo>
                  <a:pt x="1524" y="143"/>
                  <a:pt x="1528" y="149"/>
                  <a:pt x="1528" y="144"/>
                </a:cubicBezTo>
                <a:cubicBezTo>
                  <a:pt x="1525" y="144"/>
                  <a:pt x="1525" y="137"/>
                  <a:pt x="1527" y="137"/>
                </a:cubicBezTo>
                <a:cubicBezTo>
                  <a:pt x="1530" y="143"/>
                  <a:pt x="1529" y="145"/>
                  <a:pt x="1532" y="147"/>
                </a:cubicBezTo>
                <a:cubicBezTo>
                  <a:pt x="1530" y="144"/>
                  <a:pt x="1537" y="138"/>
                  <a:pt x="1532" y="142"/>
                </a:cubicBezTo>
                <a:cubicBezTo>
                  <a:pt x="1529" y="143"/>
                  <a:pt x="1529" y="135"/>
                  <a:pt x="1525" y="136"/>
                </a:cubicBezTo>
                <a:cubicBezTo>
                  <a:pt x="1524" y="140"/>
                  <a:pt x="1518" y="137"/>
                  <a:pt x="1517" y="142"/>
                </a:cubicBezTo>
                <a:close/>
                <a:moveTo>
                  <a:pt x="1581" y="127"/>
                </a:moveTo>
                <a:cubicBezTo>
                  <a:pt x="1585" y="128"/>
                  <a:pt x="1587" y="122"/>
                  <a:pt x="1592" y="128"/>
                </a:cubicBezTo>
                <a:cubicBezTo>
                  <a:pt x="1590" y="123"/>
                  <a:pt x="1592" y="127"/>
                  <a:pt x="1594" y="126"/>
                </a:cubicBezTo>
                <a:cubicBezTo>
                  <a:pt x="1594" y="124"/>
                  <a:pt x="1593" y="121"/>
                  <a:pt x="1594" y="121"/>
                </a:cubicBezTo>
                <a:cubicBezTo>
                  <a:pt x="1595" y="123"/>
                  <a:pt x="1596" y="124"/>
                  <a:pt x="1598" y="124"/>
                </a:cubicBezTo>
                <a:cubicBezTo>
                  <a:pt x="1596" y="120"/>
                  <a:pt x="1602" y="121"/>
                  <a:pt x="1604" y="116"/>
                </a:cubicBezTo>
                <a:cubicBezTo>
                  <a:pt x="1594" y="120"/>
                  <a:pt x="1585" y="121"/>
                  <a:pt x="1581" y="127"/>
                </a:cubicBezTo>
                <a:close/>
                <a:moveTo>
                  <a:pt x="1606" y="118"/>
                </a:moveTo>
                <a:cubicBezTo>
                  <a:pt x="1613" y="118"/>
                  <a:pt x="1614" y="115"/>
                  <a:pt x="1621" y="116"/>
                </a:cubicBezTo>
                <a:cubicBezTo>
                  <a:pt x="1620" y="114"/>
                  <a:pt x="1621" y="113"/>
                  <a:pt x="1620" y="110"/>
                </a:cubicBezTo>
                <a:cubicBezTo>
                  <a:pt x="1614" y="114"/>
                  <a:pt x="1607" y="112"/>
                  <a:pt x="1606" y="118"/>
                </a:cubicBezTo>
                <a:close/>
                <a:moveTo>
                  <a:pt x="1729" y="85"/>
                </a:moveTo>
                <a:cubicBezTo>
                  <a:pt x="1726" y="86"/>
                  <a:pt x="1730" y="83"/>
                  <a:pt x="1729" y="81"/>
                </a:cubicBezTo>
                <a:cubicBezTo>
                  <a:pt x="1721" y="78"/>
                  <a:pt x="1713" y="78"/>
                  <a:pt x="1707" y="80"/>
                </a:cubicBezTo>
                <a:cubicBezTo>
                  <a:pt x="1708" y="82"/>
                  <a:pt x="1709" y="83"/>
                  <a:pt x="1710" y="84"/>
                </a:cubicBezTo>
                <a:cubicBezTo>
                  <a:pt x="1708" y="83"/>
                  <a:pt x="1703" y="86"/>
                  <a:pt x="1702" y="88"/>
                </a:cubicBezTo>
                <a:cubicBezTo>
                  <a:pt x="1712" y="94"/>
                  <a:pt x="1726" y="82"/>
                  <a:pt x="1729" y="85"/>
                </a:cubicBezTo>
                <a:close/>
                <a:moveTo>
                  <a:pt x="1734" y="74"/>
                </a:moveTo>
                <a:cubicBezTo>
                  <a:pt x="1736" y="80"/>
                  <a:pt x="1729" y="74"/>
                  <a:pt x="1730" y="80"/>
                </a:cubicBezTo>
                <a:cubicBezTo>
                  <a:pt x="1735" y="80"/>
                  <a:pt x="1735" y="81"/>
                  <a:pt x="1740" y="80"/>
                </a:cubicBezTo>
                <a:cubicBezTo>
                  <a:pt x="1741" y="75"/>
                  <a:pt x="1744" y="74"/>
                  <a:pt x="1746" y="76"/>
                </a:cubicBezTo>
                <a:cubicBezTo>
                  <a:pt x="1744" y="73"/>
                  <a:pt x="1747" y="66"/>
                  <a:pt x="1742" y="68"/>
                </a:cubicBezTo>
                <a:cubicBezTo>
                  <a:pt x="1743" y="75"/>
                  <a:pt x="1738" y="71"/>
                  <a:pt x="1734" y="74"/>
                </a:cubicBezTo>
                <a:close/>
                <a:moveTo>
                  <a:pt x="1668" y="102"/>
                </a:moveTo>
                <a:cubicBezTo>
                  <a:pt x="1680" y="97"/>
                  <a:pt x="1691" y="98"/>
                  <a:pt x="1698" y="91"/>
                </a:cubicBezTo>
                <a:cubicBezTo>
                  <a:pt x="1694" y="83"/>
                  <a:pt x="1691" y="95"/>
                  <a:pt x="1686" y="89"/>
                </a:cubicBezTo>
                <a:cubicBezTo>
                  <a:pt x="1687" y="91"/>
                  <a:pt x="1686" y="92"/>
                  <a:pt x="1684" y="93"/>
                </a:cubicBezTo>
                <a:cubicBezTo>
                  <a:pt x="1678" y="89"/>
                  <a:pt x="1672" y="94"/>
                  <a:pt x="1668" y="102"/>
                </a:cubicBezTo>
                <a:close/>
                <a:moveTo>
                  <a:pt x="1799" y="111"/>
                </a:moveTo>
                <a:cubicBezTo>
                  <a:pt x="1793" y="112"/>
                  <a:pt x="1791" y="116"/>
                  <a:pt x="1787" y="117"/>
                </a:cubicBezTo>
                <a:cubicBezTo>
                  <a:pt x="1789" y="116"/>
                  <a:pt x="1788" y="129"/>
                  <a:pt x="1789" y="123"/>
                </a:cubicBezTo>
                <a:cubicBezTo>
                  <a:pt x="1791" y="122"/>
                  <a:pt x="1788" y="117"/>
                  <a:pt x="1792" y="117"/>
                </a:cubicBezTo>
                <a:cubicBezTo>
                  <a:pt x="1789" y="127"/>
                  <a:pt x="1797" y="113"/>
                  <a:pt x="1799" y="111"/>
                </a:cubicBezTo>
                <a:close/>
                <a:moveTo>
                  <a:pt x="1805" y="116"/>
                </a:moveTo>
                <a:cubicBezTo>
                  <a:pt x="1802" y="118"/>
                  <a:pt x="1804" y="111"/>
                  <a:pt x="1800" y="111"/>
                </a:cubicBezTo>
                <a:cubicBezTo>
                  <a:pt x="1801" y="115"/>
                  <a:pt x="1801" y="117"/>
                  <a:pt x="1798" y="119"/>
                </a:cubicBezTo>
                <a:cubicBezTo>
                  <a:pt x="1797" y="117"/>
                  <a:pt x="1797" y="116"/>
                  <a:pt x="1796" y="116"/>
                </a:cubicBezTo>
                <a:cubicBezTo>
                  <a:pt x="1799" y="127"/>
                  <a:pt x="1808" y="114"/>
                  <a:pt x="1805" y="116"/>
                </a:cubicBezTo>
                <a:close/>
                <a:moveTo>
                  <a:pt x="1771" y="121"/>
                </a:moveTo>
                <a:cubicBezTo>
                  <a:pt x="1774" y="126"/>
                  <a:pt x="1773" y="128"/>
                  <a:pt x="1776" y="130"/>
                </a:cubicBezTo>
                <a:cubicBezTo>
                  <a:pt x="1775" y="128"/>
                  <a:pt x="1775" y="127"/>
                  <a:pt x="1776" y="126"/>
                </a:cubicBezTo>
                <a:cubicBezTo>
                  <a:pt x="1777" y="126"/>
                  <a:pt x="1778" y="128"/>
                  <a:pt x="1780" y="128"/>
                </a:cubicBezTo>
                <a:cubicBezTo>
                  <a:pt x="1778" y="124"/>
                  <a:pt x="1774" y="125"/>
                  <a:pt x="1771" y="121"/>
                </a:cubicBezTo>
                <a:close/>
                <a:moveTo>
                  <a:pt x="1864" y="107"/>
                </a:moveTo>
                <a:cubicBezTo>
                  <a:pt x="1859" y="101"/>
                  <a:pt x="1844" y="105"/>
                  <a:pt x="1847" y="108"/>
                </a:cubicBezTo>
                <a:cubicBezTo>
                  <a:pt x="1849" y="108"/>
                  <a:pt x="1860" y="105"/>
                  <a:pt x="1864" y="107"/>
                </a:cubicBezTo>
                <a:close/>
                <a:moveTo>
                  <a:pt x="1466" y="242"/>
                </a:moveTo>
                <a:cubicBezTo>
                  <a:pt x="1468" y="242"/>
                  <a:pt x="1477" y="244"/>
                  <a:pt x="1475" y="236"/>
                </a:cubicBezTo>
                <a:cubicBezTo>
                  <a:pt x="1472" y="238"/>
                  <a:pt x="1465" y="237"/>
                  <a:pt x="1466" y="242"/>
                </a:cubicBezTo>
                <a:close/>
                <a:moveTo>
                  <a:pt x="653" y="526"/>
                </a:moveTo>
                <a:cubicBezTo>
                  <a:pt x="652" y="528"/>
                  <a:pt x="650" y="534"/>
                  <a:pt x="646" y="530"/>
                </a:cubicBezTo>
                <a:cubicBezTo>
                  <a:pt x="647" y="530"/>
                  <a:pt x="649" y="530"/>
                  <a:pt x="648" y="528"/>
                </a:cubicBezTo>
                <a:cubicBezTo>
                  <a:pt x="643" y="528"/>
                  <a:pt x="647" y="539"/>
                  <a:pt x="647" y="539"/>
                </a:cubicBezTo>
                <a:cubicBezTo>
                  <a:pt x="649" y="537"/>
                  <a:pt x="657" y="537"/>
                  <a:pt x="661" y="534"/>
                </a:cubicBezTo>
                <a:cubicBezTo>
                  <a:pt x="659" y="525"/>
                  <a:pt x="653" y="533"/>
                  <a:pt x="652" y="530"/>
                </a:cubicBezTo>
                <a:cubicBezTo>
                  <a:pt x="652" y="529"/>
                  <a:pt x="657" y="526"/>
                  <a:pt x="653" y="526"/>
                </a:cubicBezTo>
                <a:close/>
                <a:moveTo>
                  <a:pt x="1419" y="320"/>
                </a:moveTo>
                <a:cubicBezTo>
                  <a:pt x="1403" y="328"/>
                  <a:pt x="1385" y="332"/>
                  <a:pt x="1373" y="335"/>
                </a:cubicBezTo>
                <a:cubicBezTo>
                  <a:pt x="1377" y="345"/>
                  <a:pt x="1343" y="342"/>
                  <a:pt x="1353" y="352"/>
                </a:cubicBezTo>
                <a:cubicBezTo>
                  <a:pt x="1352" y="348"/>
                  <a:pt x="1373" y="340"/>
                  <a:pt x="1369" y="348"/>
                </a:cubicBezTo>
                <a:cubicBezTo>
                  <a:pt x="1372" y="344"/>
                  <a:pt x="1376" y="342"/>
                  <a:pt x="1379" y="339"/>
                </a:cubicBezTo>
                <a:cubicBezTo>
                  <a:pt x="1382" y="343"/>
                  <a:pt x="1383" y="349"/>
                  <a:pt x="1383" y="353"/>
                </a:cubicBezTo>
                <a:cubicBezTo>
                  <a:pt x="1378" y="349"/>
                  <a:pt x="1374" y="354"/>
                  <a:pt x="1371" y="351"/>
                </a:cubicBezTo>
                <a:cubicBezTo>
                  <a:pt x="1373" y="352"/>
                  <a:pt x="1373" y="359"/>
                  <a:pt x="1375" y="358"/>
                </a:cubicBezTo>
                <a:cubicBezTo>
                  <a:pt x="1374" y="356"/>
                  <a:pt x="1374" y="354"/>
                  <a:pt x="1376" y="354"/>
                </a:cubicBezTo>
                <a:cubicBezTo>
                  <a:pt x="1377" y="356"/>
                  <a:pt x="1376" y="358"/>
                  <a:pt x="1378" y="358"/>
                </a:cubicBezTo>
                <a:cubicBezTo>
                  <a:pt x="1381" y="354"/>
                  <a:pt x="1390" y="357"/>
                  <a:pt x="1395" y="352"/>
                </a:cubicBezTo>
                <a:cubicBezTo>
                  <a:pt x="1395" y="349"/>
                  <a:pt x="1390" y="349"/>
                  <a:pt x="1392" y="346"/>
                </a:cubicBezTo>
                <a:cubicBezTo>
                  <a:pt x="1395" y="346"/>
                  <a:pt x="1395" y="353"/>
                  <a:pt x="1398" y="351"/>
                </a:cubicBezTo>
                <a:cubicBezTo>
                  <a:pt x="1397" y="349"/>
                  <a:pt x="1395" y="346"/>
                  <a:pt x="1397" y="345"/>
                </a:cubicBezTo>
                <a:cubicBezTo>
                  <a:pt x="1398" y="345"/>
                  <a:pt x="1399" y="351"/>
                  <a:pt x="1401" y="350"/>
                </a:cubicBezTo>
                <a:cubicBezTo>
                  <a:pt x="1399" y="347"/>
                  <a:pt x="1399" y="344"/>
                  <a:pt x="1400" y="342"/>
                </a:cubicBezTo>
                <a:cubicBezTo>
                  <a:pt x="1401" y="346"/>
                  <a:pt x="1403" y="348"/>
                  <a:pt x="1404" y="349"/>
                </a:cubicBezTo>
                <a:cubicBezTo>
                  <a:pt x="1413" y="346"/>
                  <a:pt x="1421" y="344"/>
                  <a:pt x="1425" y="342"/>
                </a:cubicBezTo>
                <a:cubicBezTo>
                  <a:pt x="1423" y="337"/>
                  <a:pt x="1422" y="332"/>
                  <a:pt x="1423" y="329"/>
                </a:cubicBezTo>
                <a:cubicBezTo>
                  <a:pt x="1424" y="331"/>
                  <a:pt x="1425" y="332"/>
                  <a:pt x="1426" y="331"/>
                </a:cubicBezTo>
                <a:cubicBezTo>
                  <a:pt x="1425" y="321"/>
                  <a:pt x="1416" y="336"/>
                  <a:pt x="1417" y="328"/>
                </a:cubicBezTo>
                <a:cubicBezTo>
                  <a:pt x="1419" y="331"/>
                  <a:pt x="1422" y="325"/>
                  <a:pt x="1419" y="320"/>
                </a:cubicBezTo>
                <a:close/>
                <a:moveTo>
                  <a:pt x="1431" y="331"/>
                </a:moveTo>
                <a:cubicBezTo>
                  <a:pt x="1430" y="324"/>
                  <a:pt x="1424" y="326"/>
                  <a:pt x="1426" y="320"/>
                </a:cubicBezTo>
                <a:cubicBezTo>
                  <a:pt x="1424" y="320"/>
                  <a:pt x="1423" y="321"/>
                  <a:pt x="1422" y="323"/>
                </a:cubicBezTo>
                <a:cubicBezTo>
                  <a:pt x="1425" y="326"/>
                  <a:pt x="1428" y="330"/>
                  <a:pt x="1431" y="331"/>
                </a:cubicBezTo>
                <a:close/>
                <a:moveTo>
                  <a:pt x="1437" y="326"/>
                </a:moveTo>
                <a:cubicBezTo>
                  <a:pt x="1436" y="321"/>
                  <a:pt x="1437" y="317"/>
                  <a:pt x="1432" y="314"/>
                </a:cubicBezTo>
                <a:cubicBezTo>
                  <a:pt x="1434" y="320"/>
                  <a:pt x="1434" y="323"/>
                  <a:pt x="1437" y="326"/>
                </a:cubicBezTo>
                <a:close/>
                <a:moveTo>
                  <a:pt x="1501" y="294"/>
                </a:moveTo>
                <a:cubicBezTo>
                  <a:pt x="1492" y="292"/>
                  <a:pt x="1487" y="298"/>
                  <a:pt x="1474" y="301"/>
                </a:cubicBezTo>
                <a:cubicBezTo>
                  <a:pt x="1473" y="306"/>
                  <a:pt x="1478" y="309"/>
                  <a:pt x="1479" y="315"/>
                </a:cubicBezTo>
                <a:cubicBezTo>
                  <a:pt x="1474" y="316"/>
                  <a:pt x="1472" y="320"/>
                  <a:pt x="1466" y="321"/>
                </a:cubicBezTo>
                <a:cubicBezTo>
                  <a:pt x="1467" y="323"/>
                  <a:pt x="1468" y="327"/>
                  <a:pt x="1470" y="328"/>
                </a:cubicBezTo>
                <a:cubicBezTo>
                  <a:pt x="1473" y="325"/>
                  <a:pt x="1469" y="324"/>
                  <a:pt x="1471" y="321"/>
                </a:cubicBezTo>
                <a:cubicBezTo>
                  <a:pt x="1472" y="325"/>
                  <a:pt x="1475" y="325"/>
                  <a:pt x="1478" y="325"/>
                </a:cubicBezTo>
                <a:cubicBezTo>
                  <a:pt x="1477" y="322"/>
                  <a:pt x="1475" y="322"/>
                  <a:pt x="1476" y="321"/>
                </a:cubicBezTo>
                <a:cubicBezTo>
                  <a:pt x="1479" y="322"/>
                  <a:pt x="1482" y="326"/>
                  <a:pt x="1486" y="324"/>
                </a:cubicBezTo>
                <a:cubicBezTo>
                  <a:pt x="1484" y="319"/>
                  <a:pt x="1499" y="320"/>
                  <a:pt x="1503" y="311"/>
                </a:cubicBezTo>
                <a:cubicBezTo>
                  <a:pt x="1504" y="314"/>
                  <a:pt x="1505" y="315"/>
                  <a:pt x="1507" y="315"/>
                </a:cubicBezTo>
                <a:cubicBezTo>
                  <a:pt x="1502" y="305"/>
                  <a:pt x="1510" y="316"/>
                  <a:pt x="1510" y="311"/>
                </a:cubicBezTo>
                <a:cubicBezTo>
                  <a:pt x="1507" y="311"/>
                  <a:pt x="1510" y="306"/>
                  <a:pt x="1507" y="303"/>
                </a:cubicBezTo>
                <a:cubicBezTo>
                  <a:pt x="1505" y="303"/>
                  <a:pt x="1505" y="309"/>
                  <a:pt x="1503" y="305"/>
                </a:cubicBezTo>
                <a:cubicBezTo>
                  <a:pt x="1503" y="304"/>
                  <a:pt x="1502" y="303"/>
                  <a:pt x="1502" y="302"/>
                </a:cubicBezTo>
                <a:cubicBezTo>
                  <a:pt x="1506" y="302"/>
                  <a:pt x="1506" y="302"/>
                  <a:pt x="1507" y="298"/>
                </a:cubicBezTo>
                <a:cubicBezTo>
                  <a:pt x="1508" y="305"/>
                  <a:pt x="1513" y="316"/>
                  <a:pt x="1515" y="309"/>
                </a:cubicBezTo>
                <a:cubicBezTo>
                  <a:pt x="1514" y="309"/>
                  <a:pt x="1512" y="309"/>
                  <a:pt x="1512" y="307"/>
                </a:cubicBezTo>
                <a:cubicBezTo>
                  <a:pt x="1516" y="310"/>
                  <a:pt x="1519" y="307"/>
                  <a:pt x="1519" y="303"/>
                </a:cubicBezTo>
                <a:cubicBezTo>
                  <a:pt x="1518" y="309"/>
                  <a:pt x="1520" y="310"/>
                  <a:pt x="1517" y="315"/>
                </a:cubicBezTo>
                <a:cubicBezTo>
                  <a:pt x="1519" y="315"/>
                  <a:pt x="1520" y="316"/>
                  <a:pt x="1522" y="315"/>
                </a:cubicBezTo>
                <a:cubicBezTo>
                  <a:pt x="1521" y="312"/>
                  <a:pt x="1520" y="310"/>
                  <a:pt x="1519" y="307"/>
                </a:cubicBezTo>
                <a:cubicBezTo>
                  <a:pt x="1522" y="307"/>
                  <a:pt x="1521" y="305"/>
                  <a:pt x="1523" y="304"/>
                </a:cubicBezTo>
                <a:cubicBezTo>
                  <a:pt x="1524" y="307"/>
                  <a:pt x="1525" y="312"/>
                  <a:pt x="1527" y="310"/>
                </a:cubicBezTo>
                <a:cubicBezTo>
                  <a:pt x="1526" y="305"/>
                  <a:pt x="1526" y="297"/>
                  <a:pt x="1522" y="297"/>
                </a:cubicBezTo>
                <a:cubicBezTo>
                  <a:pt x="1523" y="299"/>
                  <a:pt x="1522" y="300"/>
                  <a:pt x="1519" y="301"/>
                </a:cubicBezTo>
                <a:cubicBezTo>
                  <a:pt x="1519" y="294"/>
                  <a:pt x="1519" y="297"/>
                  <a:pt x="1517" y="300"/>
                </a:cubicBezTo>
                <a:cubicBezTo>
                  <a:pt x="1516" y="297"/>
                  <a:pt x="1515" y="295"/>
                  <a:pt x="1514" y="294"/>
                </a:cubicBezTo>
                <a:cubicBezTo>
                  <a:pt x="1516" y="296"/>
                  <a:pt x="1519" y="291"/>
                  <a:pt x="1523" y="291"/>
                </a:cubicBezTo>
                <a:cubicBezTo>
                  <a:pt x="1514" y="286"/>
                  <a:pt x="1506" y="294"/>
                  <a:pt x="1502" y="298"/>
                </a:cubicBezTo>
                <a:cubicBezTo>
                  <a:pt x="1503" y="298"/>
                  <a:pt x="1502" y="296"/>
                  <a:pt x="1501" y="294"/>
                </a:cubicBezTo>
                <a:close/>
                <a:moveTo>
                  <a:pt x="1458" y="315"/>
                </a:moveTo>
                <a:cubicBezTo>
                  <a:pt x="1455" y="311"/>
                  <a:pt x="1459" y="312"/>
                  <a:pt x="1461" y="311"/>
                </a:cubicBezTo>
                <a:cubicBezTo>
                  <a:pt x="1459" y="303"/>
                  <a:pt x="1458" y="311"/>
                  <a:pt x="1454" y="308"/>
                </a:cubicBezTo>
                <a:cubicBezTo>
                  <a:pt x="1455" y="312"/>
                  <a:pt x="1454" y="316"/>
                  <a:pt x="1458" y="315"/>
                </a:cubicBezTo>
                <a:close/>
                <a:moveTo>
                  <a:pt x="1466" y="306"/>
                </a:moveTo>
                <a:cubicBezTo>
                  <a:pt x="1467" y="307"/>
                  <a:pt x="1467" y="309"/>
                  <a:pt x="1468" y="310"/>
                </a:cubicBezTo>
                <a:cubicBezTo>
                  <a:pt x="1471" y="305"/>
                  <a:pt x="1473" y="312"/>
                  <a:pt x="1474" y="308"/>
                </a:cubicBezTo>
                <a:cubicBezTo>
                  <a:pt x="1473" y="308"/>
                  <a:pt x="1473" y="307"/>
                  <a:pt x="1473" y="305"/>
                </a:cubicBezTo>
                <a:cubicBezTo>
                  <a:pt x="1470" y="304"/>
                  <a:pt x="1469" y="303"/>
                  <a:pt x="1466" y="306"/>
                </a:cubicBezTo>
                <a:close/>
                <a:moveTo>
                  <a:pt x="1349" y="356"/>
                </a:moveTo>
                <a:cubicBezTo>
                  <a:pt x="1348" y="354"/>
                  <a:pt x="1350" y="346"/>
                  <a:pt x="1345" y="348"/>
                </a:cubicBezTo>
                <a:cubicBezTo>
                  <a:pt x="1348" y="353"/>
                  <a:pt x="1345" y="356"/>
                  <a:pt x="1349" y="356"/>
                </a:cubicBezTo>
                <a:close/>
                <a:moveTo>
                  <a:pt x="1449" y="338"/>
                </a:moveTo>
                <a:cubicBezTo>
                  <a:pt x="1449" y="334"/>
                  <a:pt x="1445" y="322"/>
                  <a:pt x="1442" y="321"/>
                </a:cubicBezTo>
                <a:cubicBezTo>
                  <a:pt x="1445" y="326"/>
                  <a:pt x="1446" y="336"/>
                  <a:pt x="1449" y="338"/>
                </a:cubicBezTo>
                <a:close/>
                <a:moveTo>
                  <a:pt x="1453" y="337"/>
                </a:moveTo>
                <a:cubicBezTo>
                  <a:pt x="1452" y="333"/>
                  <a:pt x="1449" y="319"/>
                  <a:pt x="1446" y="319"/>
                </a:cubicBezTo>
                <a:cubicBezTo>
                  <a:pt x="1449" y="325"/>
                  <a:pt x="1450" y="335"/>
                  <a:pt x="1453" y="337"/>
                </a:cubicBezTo>
                <a:close/>
                <a:moveTo>
                  <a:pt x="1461" y="334"/>
                </a:moveTo>
                <a:cubicBezTo>
                  <a:pt x="1459" y="331"/>
                  <a:pt x="1456" y="316"/>
                  <a:pt x="1455" y="320"/>
                </a:cubicBezTo>
                <a:cubicBezTo>
                  <a:pt x="1458" y="326"/>
                  <a:pt x="1457" y="335"/>
                  <a:pt x="1461" y="334"/>
                </a:cubicBezTo>
                <a:close/>
                <a:moveTo>
                  <a:pt x="1467" y="325"/>
                </a:moveTo>
                <a:cubicBezTo>
                  <a:pt x="1465" y="326"/>
                  <a:pt x="1465" y="317"/>
                  <a:pt x="1462" y="319"/>
                </a:cubicBezTo>
                <a:cubicBezTo>
                  <a:pt x="1463" y="323"/>
                  <a:pt x="1464" y="326"/>
                  <a:pt x="1464" y="328"/>
                </a:cubicBezTo>
                <a:cubicBezTo>
                  <a:pt x="1466" y="326"/>
                  <a:pt x="1467" y="328"/>
                  <a:pt x="1467" y="325"/>
                </a:cubicBezTo>
                <a:close/>
                <a:moveTo>
                  <a:pt x="1432" y="340"/>
                </a:moveTo>
                <a:cubicBezTo>
                  <a:pt x="1431" y="340"/>
                  <a:pt x="1430" y="340"/>
                  <a:pt x="1430" y="342"/>
                </a:cubicBezTo>
                <a:cubicBezTo>
                  <a:pt x="1432" y="344"/>
                  <a:pt x="1435" y="342"/>
                  <a:pt x="1433" y="337"/>
                </a:cubicBezTo>
                <a:cubicBezTo>
                  <a:pt x="1430" y="339"/>
                  <a:pt x="1428" y="333"/>
                  <a:pt x="1425" y="334"/>
                </a:cubicBezTo>
                <a:cubicBezTo>
                  <a:pt x="1425" y="336"/>
                  <a:pt x="1424" y="337"/>
                  <a:pt x="1426" y="340"/>
                </a:cubicBezTo>
                <a:cubicBezTo>
                  <a:pt x="1428" y="340"/>
                  <a:pt x="1431" y="336"/>
                  <a:pt x="1432" y="340"/>
                </a:cubicBezTo>
                <a:close/>
                <a:moveTo>
                  <a:pt x="1221" y="413"/>
                </a:moveTo>
                <a:cubicBezTo>
                  <a:pt x="1222" y="417"/>
                  <a:pt x="1228" y="414"/>
                  <a:pt x="1226" y="409"/>
                </a:cubicBezTo>
                <a:cubicBezTo>
                  <a:pt x="1214" y="413"/>
                  <a:pt x="1207" y="413"/>
                  <a:pt x="1196" y="420"/>
                </a:cubicBezTo>
                <a:cubicBezTo>
                  <a:pt x="1203" y="422"/>
                  <a:pt x="1218" y="420"/>
                  <a:pt x="1221" y="413"/>
                </a:cubicBezTo>
                <a:close/>
                <a:moveTo>
                  <a:pt x="1396" y="374"/>
                </a:moveTo>
                <a:cubicBezTo>
                  <a:pt x="1397" y="376"/>
                  <a:pt x="1397" y="382"/>
                  <a:pt x="1400" y="379"/>
                </a:cubicBezTo>
                <a:cubicBezTo>
                  <a:pt x="1398" y="374"/>
                  <a:pt x="1396" y="371"/>
                  <a:pt x="1397" y="367"/>
                </a:cubicBezTo>
                <a:cubicBezTo>
                  <a:pt x="1399" y="369"/>
                  <a:pt x="1399" y="376"/>
                  <a:pt x="1401" y="375"/>
                </a:cubicBezTo>
                <a:cubicBezTo>
                  <a:pt x="1400" y="370"/>
                  <a:pt x="1399" y="365"/>
                  <a:pt x="1396" y="362"/>
                </a:cubicBezTo>
                <a:cubicBezTo>
                  <a:pt x="1395" y="370"/>
                  <a:pt x="1383" y="366"/>
                  <a:pt x="1380" y="373"/>
                </a:cubicBezTo>
                <a:cubicBezTo>
                  <a:pt x="1375" y="368"/>
                  <a:pt x="1366" y="387"/>
                  <a:pt x="1359" y="381"/>
                </a:cubicBezTo>
                <a:cubicBezTo>
                  <a:pt x="1358" y="384"/>
                  <a:pt x="1360" y="388"/>
                  <a:pt x="1357" y="389"/>
                </a:cubicBezTo>
                <a:cubicBezTo>
                  <a:pt x="1354" y="385"/>
                  <a:pt x="1353" y="388"/>
                  <a:pt x="1352" y="391"/>
                </a:cubicBezTo>
                <a:cubicBezTo>
                  <a:pt x="1351" y="390"/>
                  <a:pt x="1351" y="388"/>
                  <a:pt x="1350" y="388"/>
                </a:cubicBezTo>
                <a:cubicBezTo>
                  <a:pt x="1354" y="400"/>
                  <a:pt x="1361" y="384"/>
                  <a:pt x="1365" y="391"/>
                </a:cubicBezTo>
                <a:cubicBezTo>
                  <a:pt x="1369" y="400"/>
                  <a:pt x="1369" y="405"/>
                  <a:pt x="1373" y="408"/>
                </a:cubicBezTo>
                <a:cubicBezTo>
                  <a:pt x="1372" y="401"/>
                  <a:pt x="1365" y="394"/>
                  <a:pt x="1366" y="387"/>
                </a:cubicBezTo>
                <a:cubicBezTo>
                  <a:pt x="1367" y="387"/>
                  <a:pt x="1368" y="387"/>
                  <a:pt x="1368" y="387"/>
                </a:cubicBezTo>
                <a:cubicBezTo>
                  <a:pt x="1370" y="391"/>
                  <a:pt x="1371" y="395"/>
                  <a:pt x="1372" y="399"/>
                </a:cubicBezTo>
                <a:cubicBezTo>
                  <a:pt x="1374" y="398"/>
                  <a:pt x="1376" y="397"/>
                  <a:pt x="1377" y="401"/>
                </a:cubicBezTo>
                <a:cubicBezTo>
                  <a:pt x="1379" y="399"/>
                  <a:pt x="1380" y="393"/>
                  <a:pt x="1380" y="399"/>
                </a:cubicBezTo>
                <a:cubicBezTo>
                  <a:pt x="1383" y="397"/>
                  <a:pt x="1382" y="394"/>
                  <a:pt x="1386" y="397"/>
                </a:cubicBezTo>
                <a:cubicBezTo>
                  <a:pt x="1388" y="396"/>
                  <a:pt x="1384" y="390"/>
                  <a:pt x="1386" y="389"/>
                </a:cubicBezTo>
                <a:cubicBezTo>
                  <a:pt x="1387" y="392"/>
                  <a:pt x="1388" y="399"/>
                  <a:pt x="1390" y="399"/>
                </a:cubicBezTo>
                <a:cubicBezTo>
                  <a:pt x="1388" y="393"/>
                  <a:pt x="1389" y="388"/>
                  <a:pt x="1383" y="388"/>
                </a:cubicBezTo>
                <a:cubicBezTo>
                  <a:pt x="1381" y="390"/>
                  <a:pt x="1384" y="394"/>
                  <a:pt x="1380" y="394"/>
                </a:cubicBezTo>
                <a:cubicBezTo>
                  <a:pt x="1380" y="388"/>
                  <a:pt x="1379" y="392"/>
                  <a:pt x="1377" y="387"/>
                </a:cubicBezTo>
                <a:cubicBezTo>
                  <a:pt x="1379" y="386"/>
                  <a:pt x="1380" y="391"/>
                  <a:pt x="1382" y="389"/>
                </a:cubicBezTo>
                <a:cubicBezTo>
                  <a:pt x="1384" y="386"/>
                  <a:pt x="1379" y="383"/>
                  <a:pt x="1381" y="382"/>
                </a:cubicBezTo>
                <a:cubicBezTo>
                  <a:pt x="1384" y="385"/>
                  <a:pt x="1383" y="383"/>
                  <a:pt x="1387" y="383"/>
                </a:cubicBezTo>
                <a:cubicBezTo>
                  <a:pt x="1386" y="378"/>
                  <a:pt x="1392" y="378"/>
                  <a:pt x="1391" y="374"/>
                </a:cubicBezTo>
                <a:cubicBezTo>
                  <a:pt x="1394" y="379"/>
                  <a:pt x="1388" y="377"/>
                  <a:pt x="1391" y="382"/>
                </a:cubicBezTo>
                <a:cubicBezTo>
                  <a:pt x="1395" y="381"/>
                  <a:pt x="1393" y="375"/>
                  <a:pt x="1396" y="374"/>
                </a:cubicBezTo>
                <a:close/>
                <a:moveTo>
                  <a:pt x="1405" y="377"/>
                </a:moveTo>
                <a:cubicBezTo>
                  <a:pt x="1404" y="371"/>
                  <a:pt x="1405" y="364"/>
                  <a:pt x="1399" y="363"/>
                </a:cubicBezTo>
                <a:cubicBezTo>
                  <a:pt x="1405" y="367"/>
                  <a:pt x="1399" y="376"/>
                  <a:pt x="1405" y="377"/>
                </a:cubicBezTo>
                <a:close/>
                <a:moveTo>
                  <a:pt x="1237" y="437"/>
                </a:moveTo>
                <a:cubicBezTo>
                  <a:pt x="1235" y="431"/>
                  <a:pt x="1235" y="428"/>
                  <a:pt x="1231" y="424"/>
                </a:cubicBezTo>
                <a:cubicBezTo>
                  <a:pt x="1235" y="431"/>
                  <a:pt x="1233" y="436"/>
                  <a:pt x="1237" y="437"/>
                </a:cubicBezTo>
                <a:close/>
                <a:moveTo>
                  <a:pt x="1260" y="438"/>
                </a:moveTo>
                <a:cubicBezTo>
                  <a:pt x="1259" y="434"/>
                  <a:pt x="1260" y="431"/>
                  <a:pt x="1256" y="431"/>
                </a:cubicBezTo>
                <a:cubicBezTo>
                  <a:pt x="1260" y="437"/>
                  <a:pt x="1255" y="437"/>
                  <a:pt x="1257" y="442"/>
                </a:cubicBezTo>
                <a:cubicBezTo>
                  <a:pt x="1260" y="439"/>
                  <a:pt x="1257" y="438"/>
                  <a:pt x="1261" y="442"/>
                </a:cubicBezTo>
                <a:cubicBezTo>
                  <a:pt x="1260" y="436"/>
                  <a:pt x="1277" y="446"/>
                  <a:pt x="1275" y="434"/>
                </a:cubicBezTo>
                <a:cubicBezTo>
                  <a:pt x="1271" y="432"/>
                  <a:pt x="1267" y="436"/>
                  <a:pt x="1265" y="434"/>
                </a:cubicBezTo>
                <a:cubicBezTo>
                  <a:pt x="1266" y="428"/>
                  <a:pt x="1269" y="430"/>
                  <a:pt x="1266" y="422"/>
                </a:cubicBezTo>
                <a:cubicBezTo>
                  <a:pt x="1270" y="428"/>
                  <a:pt x="1273" y="433"/>
                  <a:pt x="1278" y="435"/>
                </a:cubicBezTo>
                <a:cubicBezTo>
                  <a:pt x="1283" y="429"/>
                  <a:pt x="1288" y="433"/>
                  <a:pt x="1291" y="430"/>
                </a:cubicBezTo>
                <a:cubicBezTo>
                  <a:pt x="1290" y="428"/>
                  <a:pt x="1289" y="425"/>
                  <a:pt x="1287" y="425"/>
                </a:cubicBezTo>
                <a:cubicBezTo>
                  <a:pt x="1288" y="427"/>
                  <a:pt x="1277" y="435"/>
                  <a:pt x="1273" y="428"/>
                </a:cubicBezTo>
                <a:cubicBezTo>
                  <a:pt x="1276" y="428"/>
                  <a:pt x="1271" y="413"/>
                  <a:pt x="1271" y="417"/>
                </a:cubicBezTo>
                <a:cubicBezTo>
                  <a:pt x="1271" y="420"/>
                  <a:pt x="1274" y="425"/>
                  <a:pt x="1272" y="425"/>
                </a:cubicBezTo>
                <a:cubicBezTo>
                  <a:pt x="1271" y="425"/>
                  <a:pt x="1271" y="426"/>
                  <a:pt x="1270" y="426"/>
                </a:cubicBezTo>
                <a:cubicBezTo>
                  <a:pt x="1269" y="422"/>
                  <a:pt x="1270" y="419"/>
                  <a:pt x="1266" y="419"/>
                </a:cubicBezTo>
                <a:cubicBezTo>
                  <a:pt x="1267" y="421"/>
                  <a:pt x="1265" y="421"/>
                  <a:pt x="1264" y="421"/>
                </a:cubicBezTo>
                <a:cubicBezTo>
                  <a:pt x="1264" y="423"/>
                  <a:pt x="1265" y="426"/>
                  <a:pt x="1264" y="426"/>
                </a:cubicBezTo>
                <a:cubicBezTo>
                  <a:pt x="1263" y="421"/>
                  <a:pt x="1256" y="422"/>
                  <a:pt x="1256" y="426"/>
                </a:cubicBezTo>
                <a:cubicBezTo>
                  <a:pt x="1256" y="426"/>
                  <a:pt x="1257" y="426"/>
                  <a:pt x="1257" y="427"/>
                </a:cubicBezTo>
                <a:cubicBezTo>
                  <a:pt x="1258" y="427"/>
                  <a:pt x="1259" y="428"/>
                  <a:pt x="1260" y="428"/>
                </a:cubicBezTo>
                <a:cubicBezTo>
                  <a:pt x="1259" y="426"/>
                  <a:pt x="1259" y="424"/>
                  <a:pt x="1261" y="424"/>
                </a:cubicBezTo>
                <a:cubicBezTo>
                  <a:pt x="1262" y="430"/>
                  <a:pt x="1264" y="436"/>
                  <a:pt x="1260" y="438"/>
                </a:cubicBezTo>
                <a:close/>
                <a:moveTo>
                  <a:pt x="1182" y="460"/>
                </a:moveTo>
                <a:cubicBezTo>
                  <a:pt x="1179" y="460"/>
                  <a:pt x="1179" y="454"/>
                  <a:pt x="1176" y="457"/>
                </a:cubicBezTo>
                <a:cubicBezTo>
                  <a:pt x="1178" y="460"/>
                  <a:pt x="1173" y="463"/>
                  <a:pt x="1177" y="465"/>
                </a:cubicBezTo>
                <a:cubicBezTo>
                  <a:pt x="1175" y="457"/>
                  <a:pt x="1182" y="462"/>
                  <a:pt x="1182" y="460"/>
                </a:cubicBezTo>
                <a:close/>
                <a:moveTo>
                  <a:pt x="1173" y="466"/>
                </a:moveTo>
                <a:cubicBezTo>
                  <a:pt x="1172" y="464"/>
                  <a:pt x="1169" y="452"/>
                  <a:pt x="1169" y="458"/>
                </a:cubicBezTo>
                <a:cubicBezTo>
                  <a:pt x="1174" y="467"/>
                  <a:pt x="1170" y="468"/>
                  <a:pt x="1174" y="474"/>
                </a:cubicBezTo>
                <a:cubicBezTo>
                  <a:pt x="1179" y="468"/>
                  <a:pt x="1200" y="469"/>
                  <a:pt x="1202" y="458"/>
                </a:cubicBezTo>
                <a:cubicBezTo>
                  <a:pt x="1194" y="458"/>
                  <a:pt x="1185" y="471"/>
                  <a:pt x="1186" y="462"/>
                </a:cubicBezTo>
                <a:cubicBezTo>
                  <a:pt x="1181" y="465"/>
                  <a:pt x="1179" y="465"/>
                  <a:pt x="1173" y="466"/>
                </a:cubicBezTo>
                <a:close/>
                <a:moveTo>
                  <a:pt x="1340" y="410"/>
                </a:moveTo>
                <a:cubicBezTo>
                  <a:pt x="1341" y="407"/>
                  <a:pt x="1338" y="401"/>
                  <a:pt x="1339" y="397"/>
                </a:cubicBezTo>
                <a:cubicBezTo>
                  <a:pt x="1337" y="398"/>
                  <a:pt x="1336" y="398"/>
                  <a:pt x="1334" y="398"/>
                </a:cubicBezTo>
                <a:cubicBezTo>
                  <a:pt x="1339" y="403"/>
                  <a:pt x="1335" y="411"/>
                  <a:pt x="1340" y="410"/>
                </a:cubicBezTo>
                <a:close/>
                <a:moveTo>
                  <a:pt x="1353" y="405"/>
                </a:moveTo>
                <a:cubicBezTo>
                  <a:pt x="1353" y="405"/>
                  <a:pt x="1352" y="406"/>
                  <a:pt x="1352" y="404"/>
                </a:cubicBezTo>
                <a:cubicBezTo>
                  <a:pt x="1353" y="404"/>
                  <a:pt x="1354" y="403"/>
                  <a:pt x="1355" y="403"/>
                </a:cubicBezTo>
                <a:cubicBezTo>
                  <a:pt x="1354" y="400"/>
                  <a:pt x="1353" y="398"/>
                  <a:pt x="1351" y="398"/>
                </a:cubicBezTo>
                <a:cubicBezTo>
                  <a:pt x="1351" y="400"/>
                  <a:pt x="1352" y="402"/>
                  <a:pt x="1351" y="403"/>
                </a:cubicBezTo>
                <a:cubicBezTo>
                  <a:pt x="1350" y="401"/>
                  <a:pt x="1349" y="401"/>
                  <a:pt x="1348" y="400"/>
                </a:cubicBezTo>
                <a:cubicBezTo>
                  <a:pt x="1349" y="402"/>
                  <a:pt x="1349" y="404"/>
                  <a:pt x="1350" y="406"/>
                </a:cubicBezTo>
                <a:cubicBezTo>
                  <a:pt x="1352" y="405"/>
                  <a:pt x="1354" y="408"/>
                  <a:pt x="1353" y="405"/>
                </a:cubicBezTo>
                <a:close/>
                <a:moveTo>
                  <a:pt x="1245" y="448"/>
                </a:moveTo>
                <a:cubicBezTo>
                  <a:pt x="1242" y="441"/>
                  <a:pt x="1246" y="443"/>
                  <a:pt x="1248" y="445"/>
                </a:cubicBezTo>
                <a:cubicBezTo>
                  <a:pt x="1247" y="443"/>
                  <a:pt x="1246" y="436"/>
                  <a:pt x="1244" y="437"/>
                </a:cubicBezTo>
                <a:cubicBezTo>
                  <a:pt x="1246" y="443"/>
                  <a:pt x="1238" y="443"/>
                  <a:pt x="1245" y="448"/>
                </a:cubicBezTo>
                <a:close/>
                <a:moveTo>
                  <a:pt x="1252" y="446"/>
                </a:moveTo>
                <a:cubicBezTo>
                  <a:pt x="1250" y="440"/>
                  <a:pt x="1251" y="438"/>
                  <a:pt x="1247" y="435"/>
                </a:cubicBezTo>
                <a:cubicBezTo>
                  <a:pt x="1249" y="440"/>
                  <a:pt x="1247" y="446"/>
                  <a:pt x="1252" y="446"/>
                </a:cubicBezTo>
                <a:close/>
                <a:moveTo>
                  <a:pt x="1343" y="406"/>
                </a:moveTo>
                <a:cubicBezTo>
                  <a:pt x="1344" y="408"/>
                  <a:pt x="1346" y="406"/>
                  <a:pt x="1347" y="406"/>
                </a:cubicBezTo>
                <a:cubicBezTo>
                  <a:pt x="1345" y="399"/>
                  <a:pt x="1344" y="405"/>
                  <a:pt x="1342" y="403"/>
                </a:cubicBezTo>
                <a:cubicBezTo>
                  <a:pt x="1342" y="404"/>
                  <a:pt x="1342" y="405"/>
                  <a:pt x="1343" y="406"/>
                </a:cubicBezTo>
                <a:close/>
                <a:moveTo>
                  <a:pt x="1480" y="366"/>
                </a:moveTo>
                <a:cubicBezTo>
                  <a:pt x="1485" y="367"/>
                  <a:pt x="1479" y="361"/>
                  <a:pt x="1482" y="361"/>
                </a:cubicBezTo>
                <a:cubicBezTo>
                  <a:pt x="1483" y="360"/>
                  <a:pt x="1485" y="362"/>
                  <a:pt x="1485" y="360"/>
                </a:cubicBezTo>
                <a:cubicBezTo>
                  <a:pt x="1483" y="360"/>
                  <a:pt x="1482" y="358"/>
                  <a:pt x="1481" y="354"/>
                </a:cubicBezTo>
                <a:cubicBezTo>
                  <a:pt x="1480" y="355"/>
                  <a:pt x="1479" y="355"/>
                  <a:pt x="1478" y="355"/>
                </a:cubicBezTo>
                <a:cubicBezTo>
                  <a:pt x="1480" y="360"/>
                  <a:pt x="1478" y="362"/>
                  <a:pt x="1480" y="366"/>
                </a:cubicBezTo>
                <a:close/>
                <a:moveTo>
                  <a:pt x="1225" y="453"/>
                </a:moveTo>
                <a:cubicBezTo>
                  <a:pt x="1227" y="449"/>
                  <a:pt x="1230" y="451"/>
                  <a:pt x="1232" y="447"/>
                </a:cubicBezTo>
                <a:cubicBezTo>
                  <a:pt x="1230" y="449"/>
                  <a:pt x="1229" y="446"/>
                  <a:pt x="1228" y="445"/>
                </a:cubicBezTo>
                <a:cubicBezTo>
                  <a:pt x="1229" y="451"/>
                  <a:pt x="1222" y="446"/>
                  <a:pt x="1225" y="453"/>
                </a:cubicBezTo>
                <a:close/>
                <a:moveTo>
                  <a:pt x="1364" y="408"/>
                </a:moveTo>
                <a:cubicBezTo>
                  <a:pt x="1365" y="410"/>
                  <a:pt x="1365" y="414"/>
                  <a:pt x="1367" y="414"/>
                </a:cubicBezTo>
                <a:cubicBezTo>
                  <a:pt x="1364" y="407"/>
                  <a:pt x="1368" y="410"/>
                  <a:pt x="1370" y="409"/>
                </a:cubicBezTo>
                <a:cubicBezTo>
                  <a:pt x="1368" y="404"/>
                  <a:pt x="1366" y="407"/>
                  <a:pt x="1364" y="408"/>
                </a:cubicBezTo>
                <a:close/>
                <a:moveTo>
                  <a:pt x="1361" y="430"/>
                </a:moveTo>
                <a:cubicBezTo>
                  <a:pt x="1363" y="430"/>
                  <a:pt x="1369" y="431"/>
                  <a:pt x="1366" y="424"/>
                </a:cubicBezTo>
                <a:cubicBezTo>
                  <a:pt x="1364" y="425"/>
                  <a:pt x="1365" y="427"/>
                  <a:pt x="1364" y="428"/>
                </a:cubicBezTo>
                <a:cubicBezTo>
                  <a:pt x="1363" y="426"/>
                  <a:pt x="1362" y="423"/>
                  <a:pt x="1361" y="423"/>
                </a:cubicBezTo>
                <a:cubicBezTo>
                  <a:pt x="1361" y="424"/>
                  <a:pt x="1360" y="425"/>
                  <a:pt x="1360" y="423"/>
                </a:cubicBezTo>
                <a:cubicBezTo>
                  <a:pt x="1359" y="422"/>
                  <a:pt x="1359" y="421"/>
                  <a:pt x="1358" y="422"/>
                </a:cubicBezTo>
                <a:cubicBezTo>
                  <a:pt x="1359" y="425"/>
                  <a:pt x="1360" y="427"/>
                  <a:pt x="1361" y="430"/>
                </a:cubicBezTo>
                <a:close/>
                <a:moveTo>
                  <a:pt x="536" y="719"/>
                </a:moveTo>
                <a:cubicBezTo>
                  <a:pt x="535" y="720"/>
                  <a:pt x="534" y="717"/>
                  <a:pt x="533" y="717"/>
                </a:cubicBezTo>
                <a:cubicBezTo>
                  <a:pt x="533" y="718"/>
                  <a:pt x="534" y="720"/>
                  <a:pt x="533" y="721"/>
                </a:cubicBezTo>
                <a:cubicBezTo>
                  <a:pt x="532" y="720"/>
                  <a:pt x="532" y="719"/>
                  <a:pt x="531" y="719"/>
                </a:cubicBezTo>
                <a:cubicBezTo>
                  <a:pt x="534" y="721"/>
                  <a:pt x="535" y="731"/>
                  <a:pt x="535" y="727"/>
                </a:cubicBezTo>
                <a:cubicBezTo>
                  <a:pt x="536" y="725"/>
                  <a:pt x="536" y="722"/>
                  <a:pt x="536" y="719"/>
                </a:cubicBezTo>
                <a:close/>
                <a:moveTo>
                  <a:pt x="1361" y="440"/>
                </a:moveTo>
                <a:cubicBezTo>
                  <a:pt x="1365" y="439"/>
                  <a:pt x="1365" y="435"/>
                  <a:pt x="1370" y="435"/>
                </a:cubicBezTo>
                <a:cubicBezTo>
                  <a:pt x="1370" y="437"/>
                  <a:pt x="1371" y="439"/>
                  <a:pt x="1372" y="439"/>
                </a:cubicBezTo>
                <a:cubicBezTo>
                  <a:pt x="1372" y="437"/>
                  <a:pt x="1373" y="436"/>
                  <a:pt x="1371" y="433"/>
                </a:cubicBezTo>
                <a:cubicBezTo>
                  <a:pt x="1365" y="434"/>
                  <a:pt x="1362" y="434"/>
                  <a:pt x="1361" y="440"/>
                </a:cubicBezTo>
                <a:close/>
                <a:moveTo>
                  <a:pt x="1145" y="540"/>
                </a:moveTo>
                <a:cubicBezTo>
                  <a:pt x="1147" y="538"/>
                  <a:pt x="1153" y="539"/>
                  <a:pt x="1150" y="534"/>
                </a:cubicBezTo>
                <a:cubicBezTo>
                  <a:pt x="1148" y="535"/>
                  <a:pt x="1144" y="536"/>
                  <a:pt x="1145" y="540"/>
                </a:cubicBezTo>
                <a:close/>
                <a:moveTo>
                  <a:pt x="1226" y="523"/>
                </a:moveTo>
                <a:cubicBezTo>
                  <a:pt x="1225" y="525"/>
                  <a:pt x="1224" y="526"/>
                  <a:pt x="1222" y="525"/>
                </a:cubicBezTo>
                <a:cubicBezTo>
                  <a:pt x="1223" y="527"/>
                  <a:pt x="1225" y="529"/>
                  <a:pt x="1226" y="530"/>
                </a:cubicBezTo>
                <a:cubicBezTo>
                  <a:pt x="1228" y="524"/>
                  <a:pt x="1237" y="522"/>
                  <a:pt x="1240" y="517"/>
                </a:cubicBezTo>
                <a:cubicBezTo>
                  <a:pt x="1240" y="519"/>
                  <a:pt x="1241" y="521"/>
                  <a:pt x="1242" y="521"/>
                </a:cubicBezTo>
                <a:cubicBezTo>
                  <a:pt x="1242" y="519"/>
                  <a:pt x="1241" y="517"/>
                  <a:pt x="1242" y="516"/>
                </a:cubicBezTo>
                <a:cubicBezTo>
                  <a:pt x="1244" y="515"/>
                  <a:pt x="1244" y="520"/>
                  <a:pt x="1245" y="520"/>
                </a:cubicBezTo>
                <a:cubicBezTo>
                  <a:pt x="1246" y="518"/>
                  <a:pt x="1244" y="514"/>
                  <a:pt x="1247" y="514"/>
                </a:cubicBezTo>
                <a:cubicBezTo>
                  <a:pt x="1250" y="521"/>
                  <a:pt x="1255" y="515"/>
                  <a:pt x="1260" y="513"/>
                </a:cubicBezTo>
                <a:cubicBezTo>
                  <a:pt x="1257" y="506"/>
                  <a:pt x="1253" y="509"/>
                  <a:pt x="1255" y="502"/>
                </a:cubicBezTo>
                <a:cubicBezTo>
                  <a:pt x="1250" y="501"/>
                  <a:pt x="1246" y="501"/>
                  <a:pt x="1243" y="507"/>
                </a:cubicBezTo>
                <a:cubicBezTo>
                  <a:pt x="1246" y="508"/>
                  <a:pt x="1248" y="507"/>
                  <a:pt x="1250" y="510"/>
                </a:cubicBezTo>
                <a:cubicBezTo>
                  <a:pt x="1246" y="511"/>
                  <a:pt x="1246" y="509"/>
                  <a:pt x="1245" y="513"/>
                </a:cubicBezTo>
                <a:cubicBezTo>
                  <a:pt x="1241" y="510"/>
                  <a:pt x="1227" y="519"/>
                  <a:pt x="1221" y="522"/>
                </a:cubicBezTo>
                <a:cubicBezTo>
                  <a:pt x="1222" y="523"/>
                  <a:pt x="1225" y="520"/>
                  <a:pt x="1226" y="523"/>
                </a:cubicBezTo>
                <a:close/>
                <a:moveTo>
                  <a:pt x="1155" y="565"/>
                </a:moveTo>
                <a:cubicBezTo>
                  <a:pt x="1162" y="568"/>
                  <a:pt x="1177" y="565"/>
                  <a:pt x="1181" y="557"/>
                </a:cubicBezTo>
                <a:cubicBezTo>
                  <a:pt x="1174" y="558"/>
                  <a:pt x="1165" y="557"/>
                  <a:pt x="1160" y="561"/>
                </a:cubicBezTo>
                <a:cubicBezTo>
                  <a:pt x="1162" y="557"/>
                  <a:pt x="1157" y="555"/>
                  <a:pt x="1160" y="551"/>
                </a:cubicBezTo>
                <a:cubicBezTo>
                  <a:pt x="1158" y="553"/>
                  <a:pt x="1152" y="552"/>
                  <a:pt x="1153" y="555"/>
                </a:cubicBezTo>
                <a:cubicBezTo>
                  <a:pt x="1156" y="558"/>
                  <a:pt x="1156" y="552"/>
                  <a:pt x="1158" y="555"/>
                </a:cubicBezTo>
                <a:cubicBezTo>
                  <a:pt x="1158" y="557"/>
                  <a:pt x="1159" y="558"/>
                  <a:pt x="1159" y="560"/>
                </a:cubicBezTo>
                <a:cubicBezTo>
                  <a:pt x="1157" y="560"/>
                  <a:pt x="1154" y="561"/>
                  <a:pt x="1155" y="565"/>
                </a:cubicBezTo>
                <a:close/>
                <a:moveTo>
                  <a:pt x="1175" y="546"/>
                </a:moveTo>
                <a:cubicBezTo>
                  <a:pt x="1173" y="548"/>
                  <a:pt x="1166" y="547"/>
                  <a:pt x="1167" y="550"/>
                </a:cubicBezTo>
                <a:cubicBezTo>
                  <a:pt x="1170" y="549"/>
                  <a:pt x="1175" y="552"/>
                  <a:pt x="1175" y="546"/>
                </a:cubicBezTo>
                <a:close/>
                <a:moveTo>
                  <a:pt x="1094" y="581"/>
                </a:moveTo>
                <a:cubicBezTo>
                  <a:pt x="1097" y="579"/>
                  <a:pt x="1104" y="579"/>
                  <a:pt x="1105" y="575"/>
                </a:cubicBezTo>
                <a:cubicBezTo>
                  <a:pt x="1101" y="572"/>
                  <a:pt x="1093" y="575"/>
                  <a:pt x="1094" y="581"/>
                </a:cubicBezTo>
                <a:close/>
                <a:moveTo>
                  <a:pt x="416" y="820"/>
                </a:moveTo>
                <a:cubicBezTo>
                  <a:pt x="419" y="823"/>
                  <a:pt x="422" y="813"/>
                  <a:pt x="418" y="812"/>
                </a:cubicBezTo>
                <a:cubicBezTo>
                  <a:pt x="418" y="815"/>
                  <a:pt x="415" y="816"/>
                  <a:pt x="416" y="820"/>
                </a:cubicBezTo>
                <a:close/>
                <a:moveTo>
                  <a:pt x="526" y="783"/>
                </a:moveTo>
                <a:cubicBezTo>
                  <a:pt x="528" y="782"/>
                  <a:pt x="530" y="781"/>
                  <a:pt x="530" y="778"/>
                </a:cubicBezTo>
                <a:cubicBezTo>
                  <a:pt x="529" y="779"/>
                  <a:pt x="526" y="780"/>
                  <a:pt x="525" y="778"/>
                </a:cubicBezTo>
                <a:cubicBezTo>
                  <a:pt x="527" y="778"/>
                  <a:pt x="526" y="776"/>
                  <a:pt x="524" y="777"/>
                </a:cubicBezTo>
                <a:cubicBezTo>
                  <a:pt x="525" y="779"/>
                  <a:pt x="525" y="781"/>
                  <a:pt x="526" y="783"/>
                </a:cubicBezTo>
                <a:close/>
                <a:moveTo>
                  <a:pt x="1210" y="544"/>
                </a:moveTo>
                <a:cubicBezTo>
                  <a:pt x="1209" y="547"/>
                  <a:pt x="1206" y="548"/>
                  <a:pt x="1203" y="549"/>
                </a:cubicBezTo>
                <a:cubicBezTo>
                  <a:pt x="1203" y="547"/>
                  <a:pt x="1201" y="544"/>
                  <a:pt x="1201" y="547"/>
                </a:cubicBezTo>
                <a:cubicBezTo>
                  <a:pt x="1202" y="551"/>
                  <a:pt x="1204" y="554"/>
                  <a:pt x="1206" y="554"/>
                </a:cubicBezTo>
                <a:cubicBezTo>
                  <a:pt x="1206" y="550"/>
                  <a:pt x="1209" y="552"/>
                  <a:pt x="1213" y="553"/>
                </a:cubicBezTo>
                <a:cubicBezTo>
                  <a:pt x="1210" y="548"/>
                  <a:pt x="1215" y="549"/>
                  <a:pt x="1215" y="545"/>
                </a:cubicBezTo>
                <a:cubicBezTo>
                  <a:pt x="1211" y="546"/>
                  <a:pt x="1211" y="550"/>
                  <a:pt x="1210" y="544"/>
                </a:cubicBezTo>
                <a:close/>
                <a:moveTo>
                  <a:pt x="574" y="767"/>
                </a:moveTo>
                <a:cubicBezTo>
                  <a:pt x="577" y="774"/>
                  <a:pt x="583" y="768"/>
                  <a:pt x="584" y="763"/>
                </a:cubicBezTo>
                <a:cubicBezTo>
                  <a:pt x="580" y="766"/>
                  <a:pt x="578" y="767"/>
                  <a:pt x="574" y="767"/>
                </a:cubicBezTo>
                <a:close/>
                <a:moveTo>
                  <a:pt x="1218" y="550"/>
                </a:moveTo>
                <a:cubicBezTo>
                  <a:pt x="1221" y="548"/>
                  <a:pt x="1223" y="546"/>
                  <a:pt x="1222" y="543"/>
                </a:cubicBezTo>
                <a:cubicBezTo>
                  <a:pt x="1220" y="547"/>
                  <a:pt x="1215" y="542"/>
                  <a:pt x="1218" y="550"/>
                </a:cubicBezTo>
                <a:close/>
                <a:moveTo>
                  <a:pt x="1196" y="557"/>
                </a:moveTo>
                <a:cubicBezTo>
                  <a:pt x="1195" y="559"/>
                  <a:pt x="1192" y="560"/>
                  <a:pt x="1187" y="562"/>
                </a:cubicBezTo>
                <a:cubicBezTo>
                  <a:pt x="1188" y="568"/>
                  <a:pt x="1192" y="561"/>
                  <a:pt x="1193" y="565"/>
                </a:cubicBezTo>
                <a:cubicBezTo>
                  <a:pt x="1191" y="574"/>
                  <a:pt x="1174" y="570"/>
                  <a:pt x="1173" y="575"/>
                </a:cubicBezTo>
                <a:cubicBezTo>
                  <a:pt x="1173" y="573"/>
                  <a:pt x="1173" y="572"/>
                  <a:pt x="1172" y="569"/>
                </a:cubicBezTo>
                <a:cubicBezTo>
                  <a:pt x="1169" y="571"/>
                  <a:pt x="1167" y="579"/>
                  <a:pt x="1172" y="582"/>
                </a:cubicBezTo>
                <a:cubicBezTo>
                  <a:pt x="1169" y="573"/>
                  <a:pt x="1182" y="578"/>
                  <a:pt x="1185" y="573"/>
                </a:cubicBezTo>
                <a:cubicBezTo>
                  <a:pt x="1184" y="577"/>
                  <a:pt x="1186" y="574"/>
                  <a:pt x="1188" y="577"/>
                </a:cubicBezTo>
                <a:cubicBezTo>
                  <a:pt x="1192" y="575"/>
                  <a:pt x="1190" y="572"/>
                  <a:pt x="1190" y="571"/>
                </a:cubicBezTo>
                <a:cubicBezTo>
                  <a:pt x="1192" y="570"/>
                  <a:pt x="1193" y="574"/>
                  <a:pt x="1195" y="573"/>
                </a:cubicBezTo>
                <a:cubicBezTo>
                  <a:pt x="1194" y="570"/>
                  <a:pt x="1192" y="569"/>
                  <a:pt x="1193" y="568"/>
                </a:cubicBezTo>
                <a:cubicBezTo>
                  <a:pt x="1195" y="567"/>
                  <a:pt x="1195" y="575"/>
                  <a:pt x="1198" y="571"/>
                </a:cubicBezTo>
                <a:cubicBezTo>
                  <a:pt x="1198" y="567"/>
                  <a:pt x="1202" y="561"/>
                  <a:pt x="1196" y="557"/>
                </a:cubicBezTo>
                <a:close/>
                <a:moveTo>
                  <a:pt x="1202" y="565"/>
                </a:moveTo>
                <a:cubicBezTo>
                  <a:pt x="1203" y="565"/>
                  <a:pt x="1204" y="564"/>
                  <a:pt x="1206" y="564"/>
                </a:cubicBezTo>
                <a:cubicBezTo>
                  <a:pt x="1205" y="562"/>
                  <a:pt x="1204" y="556"/>
                  <a:pt x="1202" y="557"/>
                </a:cubicBezTo>
                <a:cubicBezTo>
                  <a:pt x="1203" y="562"/>
                  <a:pt x="1200" y="556"/>
                  <a:pt x="1199" y="556"/>
                </a:cubicBezTo>
                <a:cubicBezTo>
                  <a:pt x="1200" y="559"/>
                  <a:pt x="1201" y="562"/>
                  <a:pt x="1202" y="565"/>
                </a:cubicBezTo>
                <a:close/>
                <a:moveTo>
                  <a:pt x="601" y="774"/>
                </a:moveTo>
                <a:cubicBezTo>
                  <a:pt x="600" y="771"/>
                  <a:pt x="604" y="772"/>
                  <a:pt x="603" y="770"/>
                </a:cubicBezTo>
                <a:cubicBezTo>
                  <a:pt x="600" y="773"/>
                  <a:pt x="601" y="765"/>
                  <a:pt x="599" y="766"/>
                </a:cubicBezTo>
                <a:cubicBezTo>
                  <a:pt x="598" y="767"/>
                  <a:pt x="599" y="774"/>
                  <a:pt x="601" y="774"/>
                </a:cubicBezTo>
                <a:close/>
                <a:moveTo>
                  <a:pt x="418" y="841"/>
                </a:moveTo>
                <a:cubicBezTo>
                  <a:pt x="418" y="838"/>
                  <a:pt x="418" y="828"/>
                  <a:pt x="416" y="833"/>
                </a:cubicBezTo>
                <a:cubicBezTo>
                  <a:pt x="419" y="834"/>
                  <a:pt x="412" y="841"/>
                  <a:pt x="418" y="841"/>
                </a:cubicBezTo>
                <a:close/>
                <a:moveTo>
                  <a:pt x="432" y="828"/>
                </a:moveTo>
                <a:cubicBezTo>
                  <a:pt x="431" y="832"/>
                  <a:pt x="429" y="826"/>
                  <a:pt x="426" y="828"/>
                </a:cubicBezTo>
                <a:cubicBezTo>
                  <a:pt x="427" y="831"/>
                  <a:pt x="428" y="830"/>
                  <a:pt x="430" y="832"/>
                </a:cubicBezTo>
                <a:cubicBezTo>
                  <a:pt x="429" y="832"/>
                  <a:pt x="429" y="833"/>
                  <a:pt x="430" y="833"/>
                </a:cubicBezTo>
                <a:cubicBezTo>
                  <a:pt x="429" y="831"/>
                  <a:pt x="436" y="828"/>
                  <a:pt x="432" y="828"/>
                </a:cubicBezTo>
                <a:close/>
                <a:moveTo>
                  <a:pt x="481" y="812"/>
                </a:moveTo>
                <a:cubicBezTo>
                  <a:pt x="482" y="813"/>
                  <a:pt x="482" y="814"/>
                  <a:pt x="483" y="813"/>
                </a:cubicBezTo>
                <a:cubicBezTo>
                  <a:pt x="482" y="811"/>
                  <a:pt x="487" y="814"/>
                  <a:pt x="484" y="808"/>
                </a:cubicBezTo>
                <a:cubicBezTo>
                  <a:pt x="483" y="808"/>
                  <a:pt x="482" y="809"/>
                  <a:pt x="480" y="809"/>
                </a:cubicBezTo>
                <a:cubicBezTo>
                  <a:pt x="480" y="810"/>
                  <a:pt x="481" y="811"/>
                  <a:pt x="481" y="812"/>
                </a:cubicBezTo>
                <a:close/>
                <a:moveTo>
                  <a:pt x="744" y="722"/>
                </a:moveTo>
                <a:cubicBezTo>
                  <a:pt x="740" y="722"/>
                  <a:pt x="739" y="727"/>
                  <a:pt x="736" y="727"/>
                </a:cubicBezTo>
                <a:cubicBezTo>
                  <a:pt x="738" y="728"/>
                  <a:pt x="746" y="727"/>
                  <a:pt x="744" y="722"/>
                </a:cubicBezTo>
                <a:close/>
                <a:moveTo>
                  <a:pt x="466" y="836"/>
                </a:moveTo>
                <a:cubicBezTo>
                  <a:pt x="467" y="837"/>
                  <a:pt x="472" y="840"/>
                  <a:pt x="471" y="836"/>
                </a:cubicBezTo>
                <a:cubicBezTo>
                  <a:pt x="471" y="836"/>
                  <a:pt x="469" y="836"/>
                  <a:pt x="469" y="835"/>
                </a:cubicBezTo>
                <a:cubicBezTo>
                  <a:pt x="467" y="830"/>
                  <a:pt x="469" y="827"/>
                  <a:pt x="465" y="824"/>
                </a:cubicBezTo>
                <a:cubicBezTo>
                  <a:pt x="467" y="824"/>
                  <a:pt x="468" y="822"/>
                  <a:pt x="467" y="820"/>
                </a:cubicBezTo>
                <a:cubicBezTo>
                  <a:pt x="466" y="821"/>
                  <a:pt x="465" y="820"/>
                  <a:pt x="464" y="820"/>
                </a:cubicBezTo>
                <a:cubicBezTo>
                  <a:pt x="466" y="829"/>
                  <a:pt x="465" y="829"/>
                  <a:pt x="466" y="836"/>
                </a:cubicBezTo>
                <a:close/>
                <a:moveTo>
                  <a:pt x="1153" y="587"/>
                </a:moveTo>
                <a:cubicBezTo>
                  <a:pt x="1158" y="590"/>
                  <a:pt x="1166" y="582"/>
                  <a:pt x="1169" y="583"/>
                </a:cubicBezTo>
                <a:cubicBezTo>
                  <a:pt x="1168" y="581"/>
                  <a:pt x="1167" y="578"/>
                  <a:pt x="1166" y="578"/>
                </a:cubicBezTo>
                <a:cubicBezTo>
                  <a:pt x="1167" y="584"/>
                  <a:pt x="1157" y="583"/>
                  <a:pt x="1155" y="581"/>
                </a:cubicBezTo>
                <a:cubicBezTo>
                  <a:pt x="1156" y="581"/>
                  <a:pt x="1155" y="579"/>
                  <a:pt x="1153" y="580"/>
                </a:cubicBezTo>
                <a:cubicBezTo>
                  <a:pt x="1156" y="584"/>
                  <a:pt x="1152" y="584"/>
                  <a:pt x="1153" y="587"/>
                </a:cubicBezTo>
                <a:close/>
                <a:moveTo>
                  <a:pt x="552" y="797"/>
                </a:moveTo>
                <a:cubicBezTo>
                  <a:pt x="554" y="799"/>
                  <a:pt x="554" y="806"/>
                  <a:pt x="556" y="805"/>
                </a:cubicBezTo>
                <a:cubicBezTo>
                  <a:pt x="556" y="803"/>
                  <a:pt x="555" y="802"/>
                  <a:pt x="556" y="801"/>
                </a:cubicBezTo>
                <a:cubicBezTo>
                  <a:pt x="557" y="803"/>
                  <a:pt x="558" y="802"/>
                  <a:pt x="560" y="802"/>
                </a:cubicBezTo>
                <a:cubicBezTo>
                  <a:pt x="558" y="798"/>
                  <a:pt x="560" y="797"/>
                  <a:pt x="558" y="792"/>
                </a:cubicBezTo>
                <a:cubicBezTo>
                  <a:pt x="555" y="793"/>
                  <a:pt x="550" y="792"/>
                  <a:pt x="552" y="794"/>
                </a:cubicBezTo>
                <a:cubicBezTo>
                  <a:pt x="556" y="796"/>
                  <a:pt x="556" y="803"/>
                  <a:pt x="552" y="797"/>
                </a:cubicBezTo>
                <a:close/>
                <a:moveTo>
                  <a:pt x="484" y="826"/>
                </a:moveTo>
                <a:cubicBezTo>
                  <a:pt x="486" y="825"/>
                  <a:pt x="489" y="824"/>
                  <a:pt x="491" y="826"/>
                </a:cubicBezTo>
                <a:cubicBezTo>
                  <a:pt x="490" y="823"/>
                  <a:pt x="489" y="820"/>
                  <a:pt x="487" y="820"/>
                </a:cubicBezTo>
                <a:cubicBezTo>
                  <a:pt x="483" y="822"/>
                  <a:pt x="483" y="817"/>
                  <a:pt x="484" y="826"/>
                </a:cubicBezTo>
                <a:close/>
                <a:moveTo>
                  <a:pt x="1271" y="551"/>
                </a:moveTo>
                <a:cubicBezTo>
                  <a:pt x="1274" y="550"/>
                  <a:pt x="1277" y="549"/>
                  <a:pt x="1274" y="545"/>
                </a:cubicBezTo>
                <a:cubicBezTo>
                  <a:pt x="1273" y="545"/>
                  <a:pt x="1272" y="546"/>
                  <a:pt x="1271" y="546"/>
                </a:cubicBezTo>
                <a:cubicBezTo>
                  <a:pt x="1273" y="549"/>
                  <a:pt x="1271" y="549"/>
                  <a:pt x="1271" y="551"/>
                </a:cubicBezTo>
                <a:close/>
                <a:moveTo>
                  <a:pt x="529" y="812"/>
                </a:moveTo>
                <a:cubicBezTo>
                  <a:pt x="524" y="808"/>
                  <a:pt x="520" y="818"/>
                  <a:pt x="526" y="818"/>
                </a:cubicBezTo>
                <a:cubicBezTo>
                  <a:pt x="524" y="813"/>
                  <a:pt x="528" y="818"/>
                  <a:pt x="528" y="813"/>
                </a:cubicBezTo>
                <a:cubicBezTo>
                  <a:pt x="528" y="813"/>
                  <a:pt x="529" y="814"/>
                  <a:pt x="529" y="812"/>
                </a:cubicBezTo>
                <a:close/>
                <a:moveTo>
                  <a:pt x="1242" y="566"/>
                </a:moveTo>
                <a:cubicBezTo>
                  <a:pt x="1240" y="567"/>
                  <a:pt x="1240" y="562"/>
                  <a:pt x="1237" y="565"/>
                </a:cubicBezTo>
                <a:cubicBezTo>
                  <a:pt x="1238" y="567"/>
                  <a:pt x="1235" y="567"/>
                  <a:pt x="1237" y="570"/>
                </a:cubicBezTo>
                <a:cubicBezTo>
                  <a:pt x="1241" y="575"/>
                  <a:pt x="1245" y="568"/>
                  <a:pt x="1250" y="567"/>
                </a:cubicBezTo>
                <a:cubicBezTo>
                  <a:pt x="1247" y="563"/>
                  <a:pt x="1248" y="562"/>
                  <a:pt x="1248" y="557"/>
                </a:cubicBezTo>
                <a:cubicBezTo>
                  <a:pt x="1246" y="558"/>
                  <a:pt x="1243" y="556"/>
                  <a:pt x="1243" y="559"/>
                </a:cubicBezTo>
                <a:cubicBezTo>
                  <a:pt x="1243" y="559"/>
                  <a:pt x="1247" y="563"/>
                  <a:pt x="1245" y="563"/>
                </a:cubicBezTo>
                <a:cubicBezTo>
                  <a:pt x="1243" y="559"/>
                  <a:pt x="1244" y="566"/>
                  <a:pt x="1242" y="566"/>
                </a:cubicBezTo>
                <a:close/>
                <a:moveTo>
                  <a:pt x="562" y="797"/>
                </a:moveTo>
                <a:cubicBezTo>
                  <a:pt x="562" y="799"/>
                  <a:pt x="563" y="808"/>
                  <a:pt x="564" y="803"/>
                </a:cubicBezTo>
                <a:cubicBezTo>
                  <a:pt x="563" y="801"/>
                  <a:pt x="563" y="799"/>
                  <a:pt x="564" y="798"/>
                </a:cubicBezTo>
                <a:cubicBezTo>
                  <a:pt x="565" y="800"/>
                  <a:pt x="566" y="800"/>
                  <a:pt x="567" y="801"/>
                </a:cubicBezTo>
                <a:cubicBezTo>
                  <a:pt x="567" y="805"/>
                  <a:pt x="568" y="807"/>
                  <a:pt x="571" y="809"/>
                </a:cubicBezTo>
                <a:cubicBezTo>
                  <a:pt x="568" y="805"/>
                  <a:pt x="571" y="804"/>
                  <a:pt x="570" y="801"/>
                </a:cubicBezTo>
                <a:cubicBezTo>
                  <a:pt x="566" y="799"/>
                  <a:pt x="567" y="798"/>
                  <a:pt x="565" y="795"/>
                </a:cubicBezTo>
                <a:cubicBezTo>
                  <a:pt x="565" y="797"/>
                  <a:pt x="563" y="797"/>
                  <a:pt x="562" y="797"/>
                </a:cubicBezTo>
                <a:close/>
                <a:moveTo>
                  <a:pt x="1258" y="564"/>
                </a:moveTo>
                <a:cubicBezTo>
                  <a:pt x="1258" y="564"/>
                  <a:pt x="1257" y="564"/>
                  <a:pt x="1256" y="565"/>
                </a:cubicBezTo>
                <a:cubicBezTo>
                  <a:pt x="1250" y="546"/>
                  <a:pt x="1258" y="570"/>
                  <a:pt x="1249" y="562"/>
                </a:cubicBezTo>
                <a:cubicBezTo>
                  <a:pt x="1252" y="565"/>
                  <a:pt x="1250" y="570"/>
                  <a:pt x="1252" y="569"/>
                </a:cubicBezTo>
                <a:cubicBezTo>
                  <a:pt x="1252" y="564"/>
                  <a:pt x="1258" y="567"/>
                  <a:pt x="1258" y="564"/>
                </a:cubicBezTo>
                <a:close/>
                <a:moveTo>
                  <a:pt x="512" y="823"/>
                </a:moveTo>
                <a:cubicBezTo>
                  <a:pt x="511" y="818"/>
                  <a:pt x="505" y="815"/>
                  <a:pt x="504" y="819"/>
                </a:cubicBezTo>
                <a:cubicBezTo>
                  <a:pt x="511" y="822"/>
                  <a:pt x="510" y="835"/>
                  <a:pt x="516" y="840"/>
                </a:cubicBezTo>
                <a:cubicBezTo>
                  <a:pt x="513" y="836"/>
                  <a:pt x="518" y="832"/>
                  <a:pt x="514" y="831"/>
                </a:cubicBezTo>
                <a:cubicBezTo>
                  <a:pt x="514" y="834"/>
                  <a:pt x="507" y="820"/>
                  <a:pt x="509" y="819"/>
                </a:cubicBezTo>
                <a:cubicBezTo>
                  <a:pt x="510" y="822"/>
                  <a:pt x="511" y="823"/>
                  <a:pt x="512" y="823"/>
                </a:cubicBezTo>
                <a:close/>
                <a:moveTo>
                  <a:pt x="499" y="823"/>
                </a:moveTo>
                <a:cubicBezTo>
                  <a:pt x="499" y="824"/>
                  <a:pt x="501" y="829"/>
                  <a:pt x="502" y="833"/>
                </a:cubicBezTo>
                <a:cubicBezTo>
                  <a:pt x="504" y="831"/>
                  <a:pt x="505" y="835"/>
                  <a:pt x="507" y="835"/>
                </a:cubicBezTo>
                <a:cubicBezTo>
                  <a:pt x="507" y="831"/>
                  <a:pt x="507" y="827"/>
                  <a:pt x="504" y="821"/>
                </a:cubicBezTo>
                <a:cubicBezTo>
                  <a:pt x="501" y="823"/>
                  <a:pt x="500" y="819"/>
                  <a:pt x="499" y="823"/>
                </a:cubicBezTo>
                <a:close/>
                <a:moveTo>
                  <a:pt x="532" y="828"/>
                </a:moveTo>
                <a:cubicBezTo>
                  <a:pt x="529" y="827"/>
                  <a:pt x="531" y="824"/>
                  <a:pt x="528" y="821"/>
                </a:cubicBezTo>
                <a:cubicBezTo>
                  <a:pt x="530" y="820"/>
                  <a:pt x="531" y="820"/>
                  <a:pt x="529" y="817"/>
                </a:cubicBezTo>
                <a:cubicBezTo>
                  <a:pt x="525" y="817"/>
                  <a:pt x="529" y="823"/>
                  <a:pt x="527" y="825"/>
                </a:cubicBezTo>
                <a:cubicBezTo>
                  <a:pt x="523" y="823"/>
                  <a:pt x="523" y="823"/>
                  <a:pt x="520" y="825"/>
                </a:cubicBezTo>
                <a:cubicBezTo>
                  <a:pt x="516" y="820"/>
                  <a:pt x="519" y="815"/>
                  <a:pt x="513" y="816"/>
                </a:cubicBezTo>
                <a:cubicBezTo>
                  <a:pt x="516" y="820"/>
                  <a:pt x="518" y="825"/>
                  <a:pt x="520" y="829"/>
                </a:cubicBezTo>
                <a:cubicBezTo>
                  <a:pt x="519" y="830"/>
                  <a:pt x="518" y="834"/>
                  <a:pt x="521" y="835"/>
                </a:cubicBezTo>
                <a:cubicBezTo>
                  <a:pt x="519" y="827"/>
                  <a:pt x="525" y="827"/>
                  <a:pt x="526" y="825"/>
                </a:cubicBezTo>
                <a:cubicBezTo>
                  <a:pt x="526" y="830"/>
                  <a:pt x="532" y="832"/>
                  <a:pt x="532" y="828"/>
                </a:cubicBezTo>
                <a:close/>
                <a:moveTo>
                  <a:pt x="538" y="816"/>
                </a:moveTo>
                <a:cubicBezTo>
                  <a:pt x="538" y="821"/>
                  <a:pt x="533" y="821"/>
                  <a:pt x="531" y="823"/>
                </a:cubicBezTo>
                <a:cubicBezTo>
                  <a:pt x="532" y="823"/>
                  <a:pt x="533" y="823"/>
                  <a:pt x="533" y="824"/>
                </a:cubicBezTo>
                <a:cubicBezTo>
                  <a:pt x="532" y="824"/>
                  <a:pt x="532" y="825"/>
                  <a:pt x="531" y="825"/>
                </a:cubicBezTo>
                <a:cubicBezTo>
                  <a:pt x="532" y="829"/>
                  <a:pt x="534" y="829"/>
                  <a:pt x="537" y="828"/>
                </a:cubicBezTo>
                <a:cubicBezTo>
                  <a:pt x="535" y="821"/>
                  <a:pt x="540" y="822"/>
                  <a:pt x="544" y="824"/>
                </a:cubicBezTo>
                <a:cubicBezTo>
                  <a:pt x="542" y="816"/>
                  <a:pt x="546" y="822"/>
                  <a:pt x="549" y="819"/>
                </a:cubicBezTo>
                <a:cubicBezTo>
                  <a:pt x="546" y="820"/>
                  <a:pt x="548" y="809"/>
                  <a:pt x="546" y="815"/>
                </a:cubicBezTo>
                <a:cubicBezTo>
                  <a:pt x="546" y="816"/>
                  <a:pt x="540" y="815"/>
                  <a:pt x="540" y="820"/>
                </a:cubicBezTo>
                <a:cubicBezTo>
                  <a:pt x="539" y="818"/>
                  <a:pt x="540" y="816"/>
                  <a:pt x="538" y="816"/>
                </a:cubicBezTo>
                <a:close/>
                <a:moveTo>
                  <a:pt x="434" y="872"/>
                </a:moveTo>
                <a:cubicBezTo>
                  <a:pt x="439" y="872"/>
                  <a:pt x="439" y="863"/>
                  <a:pt x="435" y="863"/>
                </a:cubicBezTo>
                <a:cubicBezTo>
                  <a:pt x="435" y="865"/>
                  <a:pt x="436" y="868"/>
                  <a:pt x="435" y="868"/>
                </a:cubicBezTo>
                <a:cubicBezTo>
                  <a:pt x="434" y="864"/>
                  <a:pt x="433" y="860"/>
                  <a:pt x="431" y="858"/>
                </a:cubicBezTo>
                <a:cubicBezTo>
                  <a:pt x="434" y="856"/>
                  <a:pt x="430" y="854"/>
                  <a:pt x="435" y="855"/>
                </a:cubicBezTo>
                <a:cubicBezTo>
                  <a:pt x="433" y="854"/>
                  <a:pt x="430" y="848"/>
                  <a:pt x="430" y="848"/>
                </a:cubicBezTo>
                <a:cubicBezTo>
                  <a:pt x="430" y="856"/>
                  <a:pt x="427" y="861"/>
                  <a:pt x="434" y="872"/>
                </a:cubicBezTo>
                <a:close/>
                <a:moveTo>
                  <a:pt x="444" y="852"/>
                </a:moveTo>
                <a:cubicBezTo>
                  <a:pt x="440" y="847"/>
                  <a:pt x="447" y="850"/>
                  <a:pt x="445" y="846"/>
                </a:cubicBezTo>
                <a:cubicBezTo>
                  <a:pt x="443" y="847"/>
                  <a:pt x="443" y="842"/>
                  <a:pt x="441" y="843"/>
                </a:cubicBezTo>
                <a:cubicBezTo>
                  <a:pt x="440" y="844"/>
                  <a:pt x="441" y="852"/>
                  <a:pt x="444" y="852"/>
                </a:cubicBezTo>
                <a:close/>
                <a:moveTo>
                  <a:pt x="552" y="818"/>
                </a:moveTo>
                <a:cubicBezTo>
                  <a:pt x="552" y="818"/>
                  <a:pt x="551" y="819"/>
                  <a:pt x="553" y="819"/>
                </a:cubicBezTo>
                <a:cubicBezTo>
                  <a:pt x="552" y="818"/>
                  <a:pt x="552" y="817"/>
                  <a:pt x="553" y="817"/>
                </a:cubicBezTo>
                <a:cubicBezTo>
                  <a:pt x="554" y="818"/>
                  <a:pt x="555" y="819"/>
                  <a:pt x="554" y="817"/>
                </a:cubicBezTo>
                <a:cubicBezTo>
                  <a:pt x="551" y="818"/>
                  <a:pt x="555" y="812"/>
                  <a:pt x="552" y="813"/>
                </a:cubicBezTo>
                <a:cubicBezTo>
                  <a:pt x="552" y="820"/>
                  <a:pt x="548" y="803"/>
                  <a:pt x="548" y="811"/>
                </a:cubicBezTo>
                <a:cubicBezTo>
                  <a:pt x="549" y="815"/>
                  <a:pt x="551" y="814"/>
                  <a:pt x="552" y="818"/>
                </a:cubicBezTo>
                <a:close/>
                <a:moveTo>
                  <a:pt x="423" y="861"/>
                </a:moveTo>
                <a:cubicBezTo>
                  <a:pt x="427" y="862"/>
                  <a:pt x="429" y="856"/>
                  <a:pt x="425" y="855"/>
                </a:cubicBezTo>
                <a:cubicBezTo>
                  <a:pt x="425" y="857"/>
                  <a:pt x="422" y="858"/>
                  <a:pt x="422" y="856"/>
                </a:cubicBezTo>
                <a:cubicBezTo>
                  <a:pt x="421" y="855"/>
                  <a:pt x="421" y="855"/>
                  <a:pt x="420" y="855"/>
                </a:cubicBezTo>
                <a:cubicBezTo>
                  <a:pt x="421" y="858"/>
                  <a:pt x="422" y="858"/>
                  <a:pt x="423" y="861"/>
                </a:cubicBezTo>
                <a:close/>
                <a:moveTo>
                  <a:pt x="562" y="806"/>
                </a:moveTo>
                <a:cubicBezTo>
                  <a:pt x="559" y="809"/>
                  <a:pt x="561" y="810"/>
                  <a:pt x="556" y="808"/>
                </a:cubicBezTo>
                <a:cubicBezTo>
                  <a:pt x="561" y="813"/>
                  <a:pt x="557" y="813"/>
                  <a:pt x="555" y="817"/>
                </a:cubicBezTo>
                <a:cubicBezTo>
                  <a:pt x="556" y="817"/>
                  <a:pt x="557" y="816"/>
                  <a:pt x="558" y="817"/>
                </a:cubicBezTo>
                <a:cubicBezTo>
                  <a:pt x="559" y="818"/>
                  <a:pt x="559" y="820"/>
                  <a:pt x="560" y="820"/>
                </a:cubicBezTo>
                <a:cubicBezTo>
                  <a:pt x="557" y="813"/>
                  <a:pt x="563" y="812"/>
                  <a:pt x="562" y="806"/>
                </a:cubicBezTo>
                <a:close/>
                <a:moveTo>
                  <a:pt x="407" y="868"/>
                </a:moveTo>
                <a:cubicBezTo>
                  <a:pt x="405" y="869"/>
                  <a:pt x="404" y="863"/>
                  <a:pt x="402" y="865"/>
                </a:cubicBezTo>
                <a:cubicBezTo>
                  <a:pt x="403" y="870"/>
                  <a:pt x="406" y="872"/>
                  <a:pt x="409" y="871"/>
                </a:cubicBezTo>
                <a:cubicBezTo>
                  <a:pt x="407" y="868"/>
                  <a:pt x="409" y="866"/>
                  <a:pt x="407" y="866"/>
                </a:cubicBezTo>
                <a:cubicBezTo>
                  <a:pt x="407" y="867"/>
                  <a:pt x="408" y="868"/>
                  <a:pt x="407" y="868"/>
                </a:cubicBezTo>
                <a:close/>
                <a:moveTo>
                  <a:pt x="444" y="853"/>
                </a:moveTo>
                <a:cubicBezTo>
                  <a:pt x="445" y="856"/>
                  <a:pt x="446" y="857"/>
                  <a:pt x="448" y="857"/>
                </a:cubicBezTo>
                <a:cubicBezTo>
                  <a:pt x="447" y="855"/>
                  <a:pt x="449" y="855"/>
                  <a:pt x="449" y="853"/>
                </a:cubicBezTo>
                <a:cubicBezTo>
                  <a:pt x="448" y="854"/>
                  <a:pt x="446" y="855"/>
                  <a:pt x="445" y="853"/>
                </a:cubicBezTo>
                <a:cubicBezTo>
                  <a:pt x="447" y="852"/>
                  <a:pt x="452" y="853"/>
                  <a:pt x="450" y="848"/>
                </a:cubicBezTo>
                <a:cubicBezTo>
                  <a:pt x="447" y="850"/>
                  <a:pt x="446" y="852"/>
                  <a:pt x="444" y="853"/>
                </a:cubicBezTo>
                <a:close/>
                <a:moveTo>
                  <a:pt x="497" y="833"/>
                </a:moveTo>
                <a:cubicBezTo>
                  <a:pt x="494" y="831"/>
                  <a:pt x="486" y="840"/>
                  <a:pt x="487" y="840"/>
                </a:cubicBezTo>
                <a:cubicBezTo>
                  <a:pt x="493" y="836"/>
                  <a:pt x="495" y="843"/>
                  <a:pt x="496" y="844"/>
                </a:cubicBezTo>
                <a:cubicBezTo>
                  <a:pt x="497" y="840"/>
                  <a:pt x="492" y="838"/>
                  <a:pt x="495" y="836"/>
                </a:cubicBezTo>
                <a:cubicBezTo>
                  <a:pt x="497" y="838"/>
                  <a:pt x="497" y="845"/>
                  <a:pt x="500" y="844"/>
                </a:cubicBezTo>
                <a:cubicBezTo>
                  <a:pt x="498" y="839"/>
                  <a:pt x="503" y="838"/>
                  <a:pt x="500" y="832"/>
                </a:cubicBezTo>
                <a:cubicBezTo>
                  <a:pt x="496" y="832"/>
                  <a:pt x="500" y="838"/>
                  <a:pt x="498" y="840"/>
                </a:cubicBezTo>
                <a:cubicBezTo>
                  <a:pt x="497" y="837"/>
                  <a:pt x="498" y="836"/>
                  <a:pt x="497" y="833"/>
                </a:cubicBezTo>
                <a:close/>
                <a:moveTo>
                  <a:pt x="506" y="847"/>
                </a:moveTo>
                <a:cubicBezTo>
                  <a:pt x="508" y="846"/>
                  <a:pt x="504" y="833"/>
                  <a:pt x="501" y="835"/>
                </a:cubicBezTo>
                <a:cubicBezTo>
                  <a:pt x="506" y="841"/>
                  <a:pt x="503" y="847"/>
                  <a:pt x="506" y="847"/>
                </a:cubicBezTo>
                <a:close/>
                <a:moveTo>
                  <a:pt x="414" y="872"/>
                </a:moveTo>
                <a:cubicBezTo>
                  <a:pt x="418" y="878"/>
                  <a:pt x="416" y="863"/>
                  <a:pt x="422" y="869"/>
                </a:cubicBezTo>
                <a:cubicBezTo>
                  <a:pt x="421" y="863"/>
                  <a:pt x="417" y="865"/>
                  <a:pt x="415" y="862"/>
                </a:cubicBezTo>
                <a:cubicBezTo>
                  <a:pt x="416" y="864"/>
                  <a:pt x="412" y="864"/>
                  <a:pt x="413" y="866"/>
                </a:cubicBezTo>
                <a:cubicBezTo>
                  <a:pt x="417" y="863"/>
                  <a:pt x="417" y="873"/>
                  <a:pt x="414" y="872"/>
                </a:cubicBezTo>
                <a:close/>
                <a:moveTo>
                  <a:pt x="347" y="889"/>
                </a:moveTo>
                <a:cubicBezTo>
                  <a:pt x="348" y="890"/>
                  <a:pt x="348" y="892"/>
                  <a:pt x="349" y="893"/>
                </a:cubicBezTo>
                <a:cubicBezTo>
                  <a:pt x="353" y="894"/>
                  <a:pt x="348" y="888"/>
                  <a:pt x="350" y="888"/>
                </a:cubicBezTo>
                <a:cubicBezTo>
                  <a:pt x="351" y="890"/>
                  <a:pt x="352" y="891"/>
                  <a:pt x="353" y="890"/>
                </a:cubicBezTo>
                <a:cubicBezTo>
                  <a:pt x="351" y="885"/>
                  <a:pt x="349" y="887"/>
                  <a:pt x="347" y="889"/>
                </a:cubicBezTo>
                <a:close/>
                <a:moveTo>
                  <a:pt x="473" y="855"/>
                </a:moveTo>
                <a:cubicBezTo>
                  <a:pt x="476" y="855"/>
                  <a:pt x="480" y="850"/>
                  <a:pt x="476" y="849"/>
                </a:cubicBezTo>
                <a:cubicBezTo>
                  <a:pt x="477" y="854"/>
                  <a:pt x="473" y="848"/>
                  <a:pt x="472" y="851"/>
                </a:cubicBezTo>
                <a:cubicBezTo>
                  <a:pt x="472" y="852"/>
                  <a:pt x="473" y="854"/>
                  <a:pt x="473" y="855"/>
                </a:cubicBezTo>
                <a:close/>
                <a:moveTo>
                  <a:pt x="493" y="848"/>
                </a:moveTo>
                <a:cubicBezTo>
                  <a:pt x="491" y="849"/>
                  <a:pt x="488" y="849"/>
                  <a:pt x="489" y="851"/>
                </a:cubicBezTo>
                <a:cubicBezTo>
                  <a:pt x="492" y="851"/>
                  <a:pt x="494" y="850"/>
                  <a:pt x="495" y="848"/>
                </a:cubicBezTo>
                <a:cubicBezTo>
                  <a:pt x="494" y="845"/>
                  <a:pt x="493" y="844"/>
                  <a:pt x="491" y="844"/>
                </a:cubicBezTo>
                <a:cubicBezTo>
                  <a:pt x="492" y="845"/>
                  <a:pt x="492" y="847"/>
                  <a:pt x="493" y="848"/>
                </a:cubicBezTo>
                <a:close/>
                <a:moveTo>
                  <a:pt x="370" y="894"/>
                </a:moveTo>
                <a:cubicBezTo>
                  <a:pt x="369" y="895"/>
                  <a:pt x="368" y="893"/>
                  <a:pt x="367" y="894"/>
                </a:cubicBezTo>
                <a:cubicBezTo>
                  <a:pt x="368" y="900"/>
                  <a:pt x="372" y="899"/>
                  <a:pt x="375" y="903"/>
                </a:cubicBezTo>
                <a:cubicBezTo>
                  <a:pt x="373" y="899"/>
                  <a:pt x="372" y="891"/>
                  <a:pt x="369" y="891"/>
                </a:cubicBezTo>
                <a:cubicBezTo>
                  <a:pt x="370" y="892"/>
                  <a:pt x="370" y="893"/>
                  <a:pt x="370" y="894"/>
                </a:cubicBezTo>
                <a:close/>
                <a:moveTo>
                  <a:pt x="412" y="885"/>
                </a:moveTo>
                <a:cubicBezTo>
                  <a:pt x="414" y="882"/>
                  <a:pt x="416" y="880"/>
                  <a:pt x="417" y="878"/>
                </a:cubicBezTo>
                <a:cubicBezTo>
                  <a:pt x="411" y="877"/>
                  <a:pt x="412" y="877"/>
                  <a:pt x="412" y="885"/>
                </a:cubicBezTo>
                <a:close/>
                <a:moveTo>
                  <a:pt x="1237" y="593"/>
                </a:moveTo>
                <a:cubicBezTo>
                  <a:pt x="1238" y="589"/>
                  <a:pt x="1247" y="586"/>
                  <a:pt x="1236" y="592"/>
                </a:cubicBezTo>
                <a:cubicBezTo>
                  <a:pt x="1242" y="603"/>
                  <a:pt x="1237" y="600"/>
                  <a:pt x="1237" y="593"/>
                </a:cubicBezTo>
                <a:close/>
                <a:moveTo>
                  <a:pt x="1248" y="588"/>
                </a:moveTo>
                <a:cubicBezTo>
                  <a:pt x="1246" y="592"/>
                  <a:pt x="1243" y="590"/>
                  <a:pt x="1239" y="594"/>
                </a:cubicBezTo>
                <a:cubicBezTo>
                  <a:pt x="1240" y="597"/>
                  <a:pt x="1242" y="599"/>
                  <a:pt x="1243" y="599"/>
                </a:cubicBezTo>
                <a:cubicBezTo>
                  <a:pt x="1241" y="593"/>
                  <a:pt x="1246" y="593"/>
                  <a:pt x="1248" y="596"/>
                </a:cubicBezTo>
                <a:cubicBezTo>
                  <a:pt x="1249" y="597"/>
                  <a:pt x="1249" y="599"/>
                  <a:pt x="1250" y="599"/>
                </a:cubicBezTo>
                <a:cubicBezTo>
                  <a:pt x="1249" y="595"/>
                  <a:pt x="1247" y="590"/>
                  <a:pt x="1248" y="588"/>
                </a:cubicBezTo>
                <a:close/>
                <a:moveTo>
                  <a:pt x="395" y="904"/>
                </a:moveTo>
                <a:cubicBezTo>
                  <a:pt x="397" y="902"/>
                  <a:pt x="402" y="904"/>
                  <a:pt x="401" y="900"/>
                </a:cubicBezTo>
                <a:cubicBezTo>
                  <a:pt x="395" y="902"/>
                  <a:pt x="404" y="887"/>
                  <a:pt x="402" y="892"/>
                </a:cubicBezTo>
                <a:cubicBezTo>
                  <a:pt x="396" y="894"/>
                  <a:pt x="396" y="899"/>
                  <a:pt x="395" y="904"/>
                </a:cubicBezTo>
                <a:close/>
                <a:moveTo>
                  <a:pt x="1278" y="599"/>
                </a:moveTo>
                <a:cubicBezTo>
                  <a:pt x="1276" y="593"/>
                  <a:pt x="1271" y="600"/>
                  <a:pt x="1268" y="597"/>
                </a:cubicBezTo>
                <a:cubicBezTo>
                  <a:pt x="1269" y="604"/>
                  <a:pt x="1275" y="595"/>
                  <a:pt x="1278" y="599"/>
                </a:cubicBezTo>
                <a:close/>
                <a:moveTo>
                  <a:pt x="1327" y="597"/>
                </a:moveTo>
                <a:cubicBezTo>
                  <a:pt x="1325" y="593"/>
                  <a:pt x="1322" y="594"/>
                  <a:pt x="1320" y="591"/>
                </a:cubicBezTo>
                <a:cubicBezTo>
                  <a:pt x="1323" y="596"/>
                  <a:pt x="1318" y="594"/>
                  <a:pt x="1316" y="596"/>
                </a:cubicBezTo>
                <a:cubicBezTo>
                  <a:pt x="1317" y="603"/>
                  <a:pt x="1318" y="593"/>
                  <a:pt x="1320" y="598"/>
                </a:cubicBezTo>
                <a:cubicBezTo>
                  <a:pt x="1319" y="598"/>
                  <a:pt x="1320" y="601"/>
                  <a:pt x="1321" y="601"/>
                </a:cubicBezTo>
                <a:cubicBezTo>
                  <a:pt x="1321" y="599"/>
                  <a:pt x="1321" y="597"/>
                  <a:pt x="1322" y="595"/>
                </a:cubicBezTo>
                <a:cubicBezTo>
                  <a:pt x="1323" y="597"/>
                  <a:pt x="1323" y="600"/>
                  <a:pt x="1324" y="600"/>
                </a:cubicBezTo>
                <a:cubicBezTo>
                  <a:pt x="1324" y="598"/>
                  <a:pt x="1323" y="595"/>
                  <a:pt x="1324" y="595"/>
                </a:cubicBezTo>
                <a:cubicBezTo>
                  <a:pt x="1325" y="596"/>
                  <a:pt x="1325" y="598"/>
                  <a:pt x="1327" y="597"/>
                </a:cubicBezTo>
                <a:close/>
                <a:moveTo>
                  <a:pt x="1309" y="600"/>
                </a:moveTo>
                <a:cubicBezTo>
                  <a:pt x="1306" y="601"/>
                  <a:pt x="1306" y="600"/>
                  <a:pt x="1304" y="600"/>
                </a:cubicBezTo>
                <a:cubicBezTo>
                  <a:pt x="1307" y="603"/>
                  <a:pt x="1302" y="606"/>
                  <a:pt x="1305" y="606"/>
                </a:cubicBezTo>
                <a:cubicBezTo>
                  <a:pt x="1305" y="603"/>
                  <a:pt x="1310" y="603"/>
                  <a:pt x="1309" y="600"/>
                </a:cubicBezTo>
                <a:close/>
                <a:moveTo>
                  <a:pt x="1260" y="625"/>
                </a:moveTo>
                <a:cubicBezTo>
                  <a:pt x="1261" y="626"/>
                  <a:pt x="1258" y="617"/>
                  <a:pt x="1257" y="618"/>
                </a:cubicBezTo>
                <a:cubicBezTo>
                  <a:pt x="1255" y="619"/>
                  <a:pt x="1255" y="628"/>
                  <a:pt x="1260" y="625"/>
                </a:cubicBezTo>
                <a:close/>
                <a:moveTo>
                  <a:pt x="983" y="755"/>
                </a:moveTo>
                <a:cubicBezTo>
                  <a:pt x="983" y="757"/>
                  <a:pt x="985" y="759"/>
                  <a:pt x="983" y="760"/>
                </a:cubicBezTo>
                <a:cubicBezTo>
                  <a:pt x="979" y="759"/>
                  <a:pt x="974" y="770"/>
                  <a:pt x="962" y="771"/>
                </a:cubicBezTo>
                <a:cubicBezTo>
                  <a:pt x="964" y="774"/>
                  <a:pt x="962" y="776"/>
                  <a:pt x="963" y="779"/>
                </a:cubicBezTo>
                <a:cubicBezTo>
                  <a:pt x="968" y="773"/>
                  <a:pt x="977" y="772"/>
                  <a:pt x="982" y="764"/>
                </a:cubicBezTo>
                <a:cubicBezTo>
                  <a:pt x="988" y="770"/>
                  <a:pt x="994" y="757"/>
                  <a:pt x="1000" y="763"/>
                </a:cubicBezTo>
                <a:cubicBezTo>
                  <a:pt x="999" y="759"/>
                  <a:pt x="1004" y="759"/>
                  <a:pt x="1004" y="753"/>
                </a:cubicBezTo>
                <a:cubicBezTo>
                  <a:pt x="998" y="755"/>
                  <a:pt x="998" y="754"/>
                  <a:pt x="1000" y="751"/>
                </a:cubicBezTo>
                <a:cubicBezTo>
                  <a:pt x="997" y="752"/>
                  <a:pt x="995" y="751"/>
                  <a:pt x="992" y="750"/>
                </a:cubicBezTo>
                <a:cubicBezTo>
                  <a:pt x="993" y="752"/>
                  <a:pt x="994" y="756"/>
                  <a:pt x="993" y="757"/>
                </a:cubicBezTo>
                <a:cubicBezTo>
                  <a:pt x="991" y="754"/>
                  <a:pt x="988" y="755"/>
                  <a:pt x="986" y="752"/>
                </a:cubicBezTo>
                <a:cubicBezTo>
                  <a:pt x="986" y="754"/>
                  <a:pt x="985" y="755"/>
                  <a:pt x="983" y="755"/>
                </a:cubicBezTo>
                <a:close/>
                <a:moveTo>
                  <a:pt x="897" y="793"/>
                </a:moveTo>
                <a:cubicBezTo>
                  <a:pt x="898" y="794"/>
                  <a:pt x="898" y="795"/>
                  <a:pt x="899" y="794"/>
                </a:cubicBezTo>
                <a:cubicBezTo>
                  <a:pt x="896" y="787"/>
                  <a:pt x="891" y="790"/>
                  <a:pt x="889" y="794"/>
                </a:cubicBezTo>
                <a:cubicBezTo>
                  <a:pt x="893" y="796"/>
                  <a:pt x="894" y="790"/>
                  <a:pt x="897" y="793"/>
                </a:cubicBezTo>
                <a:close/>
                <a:moveTo>
                  <a:pt x="841" y="819"/>
                </a:moveTo>
                <a:cubicBezTo>
                  <a:pt x="842" y="824"/>
                  <a:pt x="844" y="822"/>
                  <a:pt x="846" y="823"/>
                </a:cubicBezTo>
                <a:cubicBezTo>
                  <a:pt x="846" y="819"/>
                  <a:pt x="845" y="814"/>
                  <a:pt x="846" y="811"/>
                </a:cubicBezTo>
                <a:cubicBezTo>
                  <a:pt x="845" y="811"/>
                  <a:pt x="844" y="812"/>
                  <a:pt x="843" y="812"/>
                </a:cubicBezTo>
                <a:cubicBezTo>
                  <a:pt x="844" y="816"/>
                  <a:pt x="846" y="823"/>
                  <a:pt x="841" y="819"/>
                </a:cubicBezTo>
                <a:close/>
                <a:moveTo>
                  <a:pt x="938" y="787"/>
                </a:moveTo>
                <a:cubicBezTo>
                  <a:pt x="942" y="785"/>
                  <a:pt x="942" y="781"/>
                  <a:pt x="945" y="778"/>
                </a:cubicBezTo>
                <a:cubicBezTo>
                  <a:pt x="941" y="777"/>
                  <a:pt x="941" y="784"/>
                  <a:pt x="938" y="781"/>
                </a:cubicBezTo>
                <a:cubicBezTo>
                  <a:pt x="939" y="780"/>
                  <a:pt x="940" y="780"/>
                  <a:pt x="940" y="778"/>
                </a:cubicBezTo>
                <a:cubicBezTo>
                  <a:pt x="936" y="779"/>
                  <a:pt x="938" y="783"/>
                  <a:pt x="938" y="787"/>
                </a:cubicBezTo>
                <a:close/>
                <a:moveTo>
                  <a:pt x="956" y="781"/>
                </a:moveTo>
                <a:cubicBezTo>
                  <a:pt x="955" y="777"/>
                  <a:pt x="960" y="778"/>
                  <a:pt x="957" y="774"/>
                </a:cubicBezTo>
                <a:cubicBezTo>
                  <a:pt x="956" y="775"/>
                  <a:pt x="954" y="773"/>
                  <a:pt x="953" y="774"/>
                </a:cubicBezTo>
                <a:cubicBezTo>
                  <a:pt x="952" y="776"/>
                  <a:pt x="954" y="780"/>
                  <a:pt x="956" y="781"/>
                </a:cubicBezTo>
                <a:close/>
                <a:moveTo>
                  <a:pt x="743" y="857"/>
                </a:moveTo>
                <a:cubicBezTo>
                  <a:pt x="744" y="859"/>
                  <a:pt x="745" y="860"/>
                  <a:pt x="747" y="859"/>
                </a:cubicBezTo>
                <a:cubicBezTo>
                  <a:pt x="746" y="856"/>
                  <a:pt x="748" y="851"/>
                  <a:pt x="745" y="851"/>
                </a:cubicBezTo>
                <a:cubicBezTo>
                  <a:pt x="744" y="855"/>
                  <a:pt x="746" y="856"/>
                  <a:pt x="745" y="858"/>
                </a:cubicBezTo>
                <a:cubicBezTo>
                  <a:pt x="744" y="857"/>
                  <a:pt x="744" y="856"/>
                  <a:pt x="743" y="857"/>
                </a:cubicBezTo>
                <a:close/>
                <a:moveTo>
                  <a:pt x="906" y="802"/>
                </a:moveTo>
                <a:cubicBezTo>
                  <a:pt x="908" y="800"/>
                  <a:pt x="907" y="797"/>
                  <a:pt x="910" y="799"/>
                </a:cubicBezTo>
                <a:cubicBezTo>
                  <a:pt x="910" y="797"/>
                  <a:pt x="909" y="796"/>
                  <a:pt x="908" y="794"/>
                </a:cubicBezTo>
                <a:cubicBezTo>
                  <a:pt x="907" y="795"/>
                  <a:pt x="906" y="795"/>
                  <a:pt x="905" y="795"/>
                </a:cubicBezTo>
                <a:cubicBezTo>
                  <a:pt x="909" y="799"/>
                  <a:pt x="903" y="802"/>
                  <a:pt x="906" y="802"/>
                </a:cubicBezTo>
                <a:close/>
                <a:moveTo>
                  <a:pt x="1078" y="739"/>
                </a:moveTo>
                <a:cubicBezTo>
                  <a:pt x="1083" y="746"/>
                  <a:pt x="1087" y="740"/>
                  <a:pt x="1093" y="739"/>
                </a:cubicBezTo>
                <a:cubicBezTo>
                  <a:pt x="1092" y="736"/>
                  <a:pt x="1091" y="734"/>
                  <a:pt x="1090" y="731"/>
                </a:cubicBezTo>
                <a:cubicBezTo>
                  <a:pt x="1083" y="731"/>
                  <a:pt x="1085" y="738"/>
                  <a:pt x="1078" y="739"/>
                </a:cubicBezTo>
                <a:close/>
                <a:moveTo>
                  <a:pt x="752" y="854"/>
                </a:moveTo>
                <a:cubicBezTo>
                  <a:pt x="750" y="856"/>
                  <a:pt x="751" y="860"/>
                  <a:pt x="750" y="863"/>
                </a:cubicBezTo>
                <a:cubicBezTo>
                  <a:pt x="751" y="862"/>
                  <a:pt x="753" y="863"/>
                  <a:pt x="754" y="863"/>
                </a:cubicBezTo>
                <a:cubicBezTo>
                  <a:pt x="750" y="858"/>
                  <a:pt x="754" y="857"/>
                  <a:pt x="754" y="855"/>
                </a:cubicBezTo>
                <a:cubicBezTo>
                  <a:pt x="753" y="855"/>
                  <a:pt x="752" y="851"/>
                  <a:pt x="751" y="851"/>
                </a:cubicBezTo>
                <a:cubicBezTo>
                  <a:pt x="751" y="852"/>
                  <a:pt x="751" y="853"/>
                  <a:pt x="752" y="854"/>
                </a:cubicBezTo>
                <a:close/>
                <a:moveTo>
                  <a:pt x="1103" y="732"/>
                </a:moveTo>
                <a:cubicBezTo>
                  <a:pt x="1102" y="732"/>
                  <a:pt x="1097" y="734"/>
                  <a:pt x="1101" y="734"/>
                </a:cubicBezTo>
                <a:cubicBezTo>
                  <a:pt x="1106" y="732"/>
                  <a:pt x="1112" y="731"/>
                  <a:pt x="1108" y="727"/>
                </a:cubicBezTo>
                <a:cubicBezTo>
                  <a:pt x="1108" y="734"/>
                  <a:pt x="1102" y="728"/>
                  <a:pt x="1102" y="730"/>
                </a:cubicBezTo>
                <a:cubicBezTo>
                  <a:pt x="1103" y="730"/>
                  <a:pt x="1103" y="730"/>
                  <a:pt x="1103" y="732"/>
                </a:cubicBezTo>
                <a:close/>
                <a:moveTo>
                  <a:pt x="1019" y="766"/>
                </a:moveTo>
                <a:cubicBezTo>
                  <a:pt x="1021" y="769"/>
                  <a:pt x="1029" y="768"/>
                  <a:pt x="1027" y="763"/>
                </a:cubicBezTo>
                <a:cubicBezTo>
                  <a:pt x="1026" y="763"/>
                  <a:pt x="1025" y="761"/>
                  <a:pt x="1025" y="759"/>
                </a:cubicBezTo>
                <a:cubicBezTo>
                  <a:pt x="1022" y="760"/>
                  <a:pt x="1017" y="761"/>
                  <a:pt x="1019" y="766"/>
                </a:cubicBezTo>
                <a:close/>
                <a:moveTo>
                  <a:pt x="149" y="1098"/>
                </a:moveTo>
                <a:cubicBezTo>
                  <a:pt x="154" y="1104"/>
                  <a:pt x="148" y="1102"/>
                  <a:pt x="149" y="1107"/>
                </a:cubicBezTo>
                <a:cubicBezTo>
                  <a:pt x="152" y="1105"/>
                  <a:pt x="151" y="1105"/>
                  <a:pt x="154" y="1105"/>
                </a:cubicBezTo>
                <a:cubicBezTo>
                  <a:pt x="154" y="1102"/>
                  <a:pt x="155" y="1095"/>
                  <a:pt x="152" y="1094"/>
                </a:cubicBezTo>
                <a:cubicBezTo>
                  <a:pt x="156" y="1105"/>
                  <a:pt x="149" y="1096"/>
                  <a:pt x="149" y="1098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p:transition spd="slow">
    <p:push dir="u"/>
  </p:transition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11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4977" name="Freeform 1821"/>
          <p:cNvSpPr>
            <a:spLocks noEditPoints="1"/>
          </p:cNvSpPr>
          <p:nvPr userDrawn="1"/>
        </p:nvSpPr>
        <p:spPr bwMode="auto">
          <a:xfrm rot="1140000">
            <a:off x="-670560" y="-919480"/>
            <a:ext cx="5822315" cy="3300730"/>
          </a:xfrm>
          <a:custGeom>
            <a:gdLst>
              <a:gd name="T0" fmla="*/ 1065 w 1895"/>
              <a:gd name="T1" fmla="*/ 162 h 1130"/>
              <a:gd name="T2" fmla="*/ 1186 w 1895"/>
              <a:gd name="T3" fmla="*/ 137 h 1130"/>
              <a:gd name="T4" fmla="*/ 1265 w 1895"/>
              <a:gd name="T5" fmla="*/ 111 h 1130"/>
              <a:gd name="T6" fmla="*/ 1488 w 1895"/>
              <a:gd name="T7" fmla="*/ 77 h 1130"/>
              <a:gd name="T8" fmla="*/ 1608 w 1895"/>
              <a:gd name="T9" fmla="*/ 62 h 1130"/>
              <a:gd name="T10" fmla="*/ 1576 w 1895"/>
              <a:gd name="T11" fmla="*/ 97 h 1130"/>
              <a:gd name="T12" fmla="*/ 1783 w 1895"/>
              <a:gd name="T13" fmla="*/ 52 h 1130"/>
              <a:gd name="T14" fmla="*/ 1751 w 1895"/>
              <a:gd name="T15" fmla="*/ 133 h 1130"/>
              <a:gd name="T16" fmla="*/ 1660 w 1895"/>
              <a:gd name="T17" fmla="*/ 175 h 1130"/>
              <a:gd name="T18" fmla="*/ 1686 w 1895"/>
              <a:gd name="T19" fmla="*/ 186 h 1130"/>
              <a:gd name="T20" fmla="*/ 1664 w 1895"/>
              <a:gd name="T21" fmla="*/ 225 h 1130"/>
              <a:gd name="T22" fmla="*/ 1565 w 1895"/>
              <a:gd name="T23" fmla="*/ 300 h 1130"/>
              <a:gd name="T24" fmla="*/ 1514 w 1895"/>
              <a:gd name="T25" fmla="*/ 341 h 1130"/>
              <a:gd name="T26" fmla="*/ 1474 w 1895"/>
              <a:gd name="T27" fmla="*/ 337 h 1130"/>
              <a:gd name="T28" fmla="*/ 1425 w 1895"/>
              <a:gd name="T29" fmla="*/ 397 h 1130"/>
              <a:gd name="T30" fmla="*/ 1424 w 1895"/>
              <a:gd name="T31" fmla="*/ 421 h 1130"/>
              <a:gd name="T32" fmla="*/ 1341 w 1895"/>
              <a:gd name="T33" fmla="*/ 477 h 1130"/>
              <a:gd name="T34" fmla="*/ 1284 w 1895"/>
              <a:gd name="T35" fmla="*/ 505 h 1130"/>
              <a:gd name="T36" fmla="*/ 1281 w 1895"/>
              <a:gd name="T37" fmla="*/ 549 h 1130"/>
              <a:gd name="T38" fmla="*/ 1381 w 1895"/>
              <a:gd name="T39" fmla="*/ 520 h 1130"/>
              <a:gd name="T40" fmla="*/ 1401 w 1895"/>
              <a:gd name="T41" fmla="*/ 524 h 1130"/>
              <a:gd name="T42" fmla="*/ 1332 w 1895"/>
              <a:gd name="T43" fmla="*/ 557 h 1130"/>
              <a:gd name="T44" fmla="*/ 1342 w 1895"/>
              <a:gd name="T45" fmla="*/ 585 h 1130"/>
              <a:gd name="T46" fmla="*/ 1246 w 1895"/>
              <a:gd name="T47" fmla="*/ 634 h 1130"/>
              <a:gd name="T48" fmla="*/ 1009 w 1895"/>
              <a:gd name="T49" fmla="*/ 752 h 1130"/>
              <a:gd name="T50" fmla="*/ 567 w 1895"/>
              <a:gd name="T51" fmla="*/ 953 h 1130"/>
              <a:gd name="T52" fmla="*/ 161 w 1895"/>
              <a:gd name="T53" fmla="*/ 1059 h 1130"/>
              <a:gd name="T54" fmla="*/ 109 w 1895"/>
              <a:gd name="T55" fmla="*/ 1015 h 1130"/>
              <a:gd name="T56" fmla="*/ 56 w 1895"/>
              <a:gd name="T57" fmla="*/ 863 h 1130"/>
              <a:gd name="T58" fmla="*/ 26 w 1895"/>
              <a:gd name="T59" fmla="*/ 646 h 1130"/>
              <a:gd name="T60" fmla="*/ 272 w 1895"/>
              <a:gd name="T61" fmla="*/ 454 h 1130"/>
              <a:gd name="T62" fmla="*/ 535 w 1895"/>
              <a:gd name="T63" fmla="*/ 336 h 1130"/>
              <a:gd name="T64" fmla="*/ 766 w 1895"/>
              <a:gd name="T65" fmla="*/ 237 h 1130"/>
              <a:gd name="T66" fmla="*/ 1799 w 1895"/>
              <a:gd name="T67" fmla="*/ 86 h 1130"/>
              <a:gd name="T68" fmla="*/ 769 w 1895"/>
              <a:gd name="T69" fmla="*/ 245 h 1130"/>
              <a:gd name="T70" fmla="*/ 545 w 1895"/>
              <a:gd name="T71" fmla="*/ 355 h 1130"/>
              <a:gd name="T72" fmla="*/ 362 w 1895"/>
              <a:gd name="T73" fmla="*/ 432 h 1130"/>
              <a:gd name="T74" fmla="*/ 1735 w 1895"/>
              <a:gd name="T75" fmla="*/ 52 h 1130"/>
              <a:gd name="T76" fmla="*/ 1729 w 1895"/>
              <a:gd name="T77" fmla="*/ 81 h 1130"/>
              <a:gd name="T78" fmla="*/ 1771 w 1895"/>
              <a:gd name="T79" fmla="*/ 121 h 1130"/>
              <a:gd name="T80" fmla="*/ 1376 w 1895"/>
              <a:gd name="T81" fmla="*/ 354 h 1130"/>
              <a:gd name="T82" fmla="*/ 1471 w 1895"/>
              <a:gd name="T83" fmla="*/ 321 h 1130"/>
              <a:gd name="T84" fmla="*/ 1458 w 1895"/>
              <a:gd name="T85" fmla="*/ 315 h 1130"/>
              <a:gd name="T86" fmla="*/ 1430 w 1895"/>
              <a:gd name="T87" fmla="*/ 342 h 1130"/>
              <a:gd name="T88" fmla="*/ 1386 w 1895"/>
              <a:gd name="T89" fmla="*/ 397 h 1130"/>
              <a:gd name="T90" fmla="*/ 1291 w 1895"/>
              <a:gd name="T91" fmla="*/ 430 h 1130"/>
              <a:gd name="T92" fmla="*/ 1334 w 1895"/>
              <a:gd name="T93" fmla="*/ 398 h 1130"/>
              <a:gd name="T94" fmla="*/ 1480 w 1895"/>
              <a:gd name="T95" fmla="*/ 366 h 1130"/>
              <a:gd name="T96" fmla="*/ 1361 w 1895"/>
              <a:gd name="T97" fmla="*/ 440 h 1130"/>
              <a:gd name="T98" fmla="*/ 1155 w 1895"/>
              <a:gd name="T99" fmla="*/ 565 h 1130"/>
              <a:gd name="T100" fmla="*/ 1222 w 1895"/>
              <a:gd name="T101" fmla="*/ 543 h 1130"/>
              <a:gd name="T102" fmla="*/ 418 w 1895"/>
              <a:gd name="T103" fmla="*/ 841 h 1130"/>
              <a:gd name="T104" fmla="*/ 1153 w 1895"/>
              <a:gd name="T105" fmla="*/ 587 h 1130"/>
              <a:gd name="T106" fmla="*/ 1245 w 1895"/>
              <a:gd name="T107" fmla="*/ 563 h 1130"/>
              <a:gd name="T108" fmla="*/ 532 w 1895"/>
              <a:gd name="T109" fmla="*/ 828 h 1130"/>
              <a:gd name="T110" fmla="*/ 434 w 1895"/>
              <a:gd name="T111" fmla="*/ 872 h 1130"/>
              <a:gd name="T112" fmla="*/ 407 w 1895"/>
              <a:gd name="T113" fmla="*/ 866 h 1130"/>
              <a:gd name="T114" fmla="*/ 350 w 1895"/>
              <a:gd name="T115" fmla="*/ 888 h 1130"/>
              <a:gd name="T116" fmla="*/ 1248 w 1895"/>
              <a:gd name="T117" fmla="*/ 596 h 1130"/>
              <a:gd name="T118" fmla="*/ 983 w 1895"/>
              <a:gd name="T119" fmla="*/ 755 h 1130"/>
              <a:gd name="T120" fmla="*/ 956 w 1895"/>
              <a:gd name="T121" fmla="*/ 781 h 1130"/>
              <a:gd name="T122" fmla="*/ 1108 w 1895"/>
              <a:gd name="T123" fmla="*/ 727 h 113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895" h="1130">
                <a:moveTo>
                  <a:pt x="637" y="312"/>
                </a:moveTo>
                <a:cubicBezTo>
                  <a:pt x="639" y="321"/>
                  <a:pt x="646" y="313"/>
                  <a:pt x="645" y="321"/>
                </a:cubicBezTo>
                <a:cubicBezTo>
                  <a:pt x="651" y="320"/>
                  <a:pt x="654" y="318"/>
                  <a:pt x="658" y="315"/>
                </a:cubicBezTo>
                <a:cubicBezTo>
                  <a:pt x="655" y="311"/>
                  <a:pt x="654" y="314"/>
                  <a:pt x="652" y="316"/>
                </a:cubicBezTo>
                <a:cubicBezTo>
                  <a:pt x="655" y="310"/>
                  <a:pt x="663" y="310"/>
                  <a:pt x="666" y="312"/>
                </a:cubicBezTo>
                <a:cubicBezTo>
                  <a:pt x="668" y="310"/>
                  <a:pt x="668" y="308"/>
                  <a:pt x="672" y="309"/>
                </a:cubicBezTo>
                <a:cubicBezTo>
                  <a:pt x="672" y="306"/>
                  <a:pt x="675" y="305"/>
                  <a:pt x="673" y="300"/>
                </a:cubicBezTo>
                <a:cubicBezTo>
                  <a:pt x="675" y="299"/>
                  <a:pt x="678" y="298"/>
                  <a:pt x="681" y="297"/>
                </a:cubicBezTo>
                <a:cubicBezTo>
                  <a:pt x="682" y="300"/>
                  <a:pt x="678" y="299"/>
                  <a:pt x="678" y="302"/>
                </a:cubicBezTo>
                <a:cubicBezTo>
                  <a:pt x="693" y="304"/>
                  <a:pt x="703" y="288"/>
                  <a:pt x="720" y="289"/>
                </a:cubicBezTo>
                <a:cubicBezTo>
                  <a:pt x="720" y="286"/>
                  <a:pt x="720" y="287"/>
                  <a:pt x="720" y="282"/>
                </a:cubicBezTo>
                <a:cubicBezTo>
                  <a:pt x="725" y="285"/>
                  <a:pt x="726" y="275"/>
                  <a:pt x="733" y="276"/>
                </a:cubicBezTo>
                <a:cubicBezTo>
                  <a:pt x="733" y="277"/>
                  <a:pt x="733" y="279"/>
                  <a:pt x="734" y="281"/>
                </a:cubicBezTo>
                <a:cubicBezTo>
                  <a:pt x="742" y="280"/>
                  <a:pt x="753" y="271"/>
                  <a:pt x="760" y="270"/>
                </a:cubicBezTo>
                <a:cubicBezTo>
                  <a:pt x="765" y="265"/>
                  <a:pt x="774" y="268"/>
                  <a:pt x="778" y="260"/>
                </a:cubicBezTo>
                <a:cubicBezTo>
                  <a:pt x="795" y="261"/>
                  <a:pt x="808" y="246"/>
                  <a:pt x="822" y="247"/>
                </a:cubicBezTo>
                <a:cubicBezTo>
                  <a:pt x="824" y="245"/>
                  <a:pt x="824" y="242"/>
                  <a:pt x="825" y="239"/>
                </a:cubicBezTo>
                <a:cubicBezTo>
                  <a:pt x="832" y="237"/>
                  <a:pt x="842" y="243"/>
                  <a:pt x="843" y="233"/>
                </a:cubicBezTo>
                <a:cubicBezTo>
                  <a:pt x="850" y="235"/>
                  <a:pt x="862" y="233"/>
                  <a:pt x="869" y="227"/>
                </a:cubicBezTo>
                <a:cubicBezTo>
                  <a:pt x="868" y="226"/>
                  <a:pt x="867" y="226"/>
                  <a:pt x="866" y="226"/>
                </a:cubicBezTo>
                <a:cubicBezTo>
                  <a:pt x="888" y="213"/>
                  <a:pt x="917" y="216"/>
                  <a:pt x="934" y="196"/>
                </a:cubicBezTo>
                <a:cubicBezTo>
                  <a:pt x="939" y="197"/>
                  <a:pt x="933" y="199"/>
                  <a:pt x="933" y="201"/>
                </a:cubicBezTo>
                <a:cubicBezTo>
                  <a:pt x="971" y="192"/>
                  <a:pt x="1016" y="171"/>
                  <a:pt x="1073" y="153"/>
                </a:cubicBezTo>
                <a:cubicBezTo>
                  <a:pt x="1074" y="156"/>
                  <a:pt x="1072" y="157"/>
                  <a:pt x="1071" y="155"/>
                </a:cubicBezTo>
                <a:cubicBezTo>
                  <a:pt x="1069" y="157"/>
                  <a:pt x="1073" y="163"/>
                  <a:pt x="1069" y="162"/>
                </a:cubicBezTo>
                <a:cubicBezTo>
                  <a:pt x="1068" y="159"/>
                  <a:pt x="1064" y="154"/>
                  <a:pt x="1065" y="162"/>
                </a:cubicBezTo>
                <a:cubicBezTo>
                  <a:pt x="1064" y="162"/>
                  <a:pt x="1063" y="160"/>
                  <a:pt x="1063" y="158"/>
                </a:cubicBezTo>
                <a:cubicBezTo>
                  <a:pt x="1061" y="159"/>
                  <a:pt x="1064" y="163"/>
                  <a:pt x="1063" y="165"/>
                </a:cubicBezTo>
                <a:cubicBezTo>
                  <a:pt x="1060" y="164"/>
                  <a:pt x="1057" y="166"/>
                  <a:pt x="1060" y="167"/>
                </a:cubicBezTo>
                <a:cubicBezTo>
                  <a:pt x="1054" y="168"/>
                  <a:pt x="1040" y="169"/>
                  <a:pt x="1038" y="177"/>
                </a:cubicBezTo>
                <a:cubicBezTo>
                  <a:pt x="1045" y="182"/>
                  <a:pt x="1063" y="166"/>
                  <a:pt x="1076" y="162"/>
                </a:cubicBezTo>
                <a:cubicBezTo>
                  <a:pt x="1078" y="161"/>
                  <a:pt x="1080" y="163"/>
                  <a:pt x="1083" y="161"/>
                </a:cubicBezTo>
                <a:cubicBezTo>
                  <a:pt x="1085" y="159"/>
                  <a:pt x="1094" y="157"/>
                  <a:pt x="1098" y="156"/>
                </a:cubicBezTo>
                <a:cubicBezTo>
                  <a:pt x="1108" y="153"/>
                  <a:pt x="1121" y="147"/>
                  <a:pt x="1129" y="147"/>
                </a:cubicBezTo>
                <a:cubicBezTo>
                  <a:pt x="1132" y="147"/>
                  <a:pt x="1134" y="151"/>
                  <a:pt x="1133" y="144"/>
                </a:cubicBezTo>
                <a:cubicBezTo>
                  <a:pt x="1135" y="142"/>
                  <a:pt x="1135" y="152"/>
                  <a:pt x="1137" y="150"/>
                </a:cubicBezTo>
                <a:cubicBezTo>
                  <a:pt x="1140" y="148"/>
                  <a:pt x="1134" y="147"/>
                  <a:pt x="1136" y="144"/>
                </a:cubicBezTo>
                <a:cubicBezTo>
                  <a:pt x="1138" y="144"/>
                  <a:pt x="1139" y="145"/>
                  <a:pt x="1140" y="148"/>
                </a:cubicBezTo>
                <a:cubicBezTo>
                  <a:pt x="1141" y="147"/>
                  <a:pt x="1140" y="145"/>
                  <a:pt x="1140" y="143"/>
                </a:cubicBezTo>
                <a:cubicBezTo>
                  <a:pt x="1142" y="143"/>
                  <a:pt x="1143" y="145"/>
                  <a:pt x="1144" y="148"/>
                </a:cubicBezTo>
                <a:cubicBezTo>
                  <a:pt x="1146" y="147"/>
                  <a:pt x="1142" y="142"/>
                  <a:pt x="1143" y="140"/>
                </a:cubicBezTo>
                <a:cubicBezTo>
                  <a:pt x="1145" y="140"/>
                  <a:pt x="1145" y="143"/>
                  <a:pt x="1146" y="146"/>
                </a:cubicBezTo>
                <a:cubicBezTo>
                  <a:pt x="1147" y="134"/>
                  <a:pt x="1160" y="142"/>
                  <a:pt x="1169" y="133"/>
                </a:cubicBezTo>
                <a:cubicBezTo>
                  <a:pt x="1170" y="135"/>
                  <a:pt x="1171" y="137"/>
                  <a:pt x="1171" y="139"/>
                </a:cubicBezTo>
                <a:cubicBezTo>
                  <a:pt x="1172" y="137"/>
                  <a:pt x="1172" y="135"/>
                  <a:pt x="1171" y="132"/>
                </a:cubicBezTo>
                <a:cubicBezTo>
                  <a:pt x="1174" y="131"/>
                  <a:pt x="1174" y="138"/>
                  <a:pt x="1176" y="140"/>
                </a:cubicBezTo>
                <a:cubicBezTo>
                  <a:pt x="1177" y="139"/>
                  <a:pt x="1177" y="136"/>
                  <a:pt x="1175" y="132"/>
                </a:cubicBezTo>
                <a:cubicBezTo>
                  <a:pt x="1177" y="134"/>
                  <a:pt x="1180" y="137"/>
                  <a:pt x="1179" y="139"/>
                </a:cubicBezTo>
                <a:cubicBezTo>
                  <a:pt x="1183" y="140"/>
                  <a:pt x="1179" y="134"/>
                  <a:pt x="1178" y="131"/>
                </a:cubicBezTo>
                <a:cubicBezTo>
                  <a:pt x="1181" y="128"/>
                  <a:pt x="1182" y="135"/>
                  <a:pt x="1183" y="138"/>
                </a:cubicBezTo>
                <a:cubicBezTo>
                  <a:pt x="1184" y="136"/>
                  <a:pt x="1184" y="133"/>
                  <a:pt x="1183" y="130"/>
                </a:cubicBezTo>
                <a:cubicBezTo>
                  <a:pt x="1182" y="124"/>
                  <a:pt x="1185" y="135"/>
                  <a:pt x="1186" y="137"/>
                </a:cubicBezTo>
                <a:cubicBezTo>
                  <a:pt x="1186" y="132"/>
                  <a:pt x="1190" y="129"/>
                  <a:pt x="1189" y="136"/>
                </a:cubicBezTo>
                <a:cubicBezTo>
                  <a:pt x="1191" y="134"/>
                  <a:pt x="1192" y="132"/>
                  <a:pt x="1190" y="127"/>
                </a:cubicBezTo>
                <a:cubicBezTo>
                  <a:pt x="1193" y="126"/>
                  <a:pt x="1192" y="137"/>
                  <a:pt x="1195" y="135"/>
                </a:cubicBezTo>
                <a:cubicBezTo>
                  <a:pt x="1198" y="134"/>
                  <a:pt x="1190" y="125"/>
                  <a:pt x="1195" y="125"/>
                </a:cubicBezTo>
                <a:cubicBezTo>
                  <a:pt x="1198" y="130"/>
                  <a:pt x="1195" y="130"/>
                  <a:pt x="1197" y="135"/>
                </a:cubicBezTo>
                <a:cubicBezTo>
                  <a:pt x="1201" y="135"/>
                  <a:pt x="1198" y="131"/>
                  <a:pt x="1199" y="129"/>
                </a:cubicBezTo>
                <a:cubicBezTo>
                  <a:pt x="1200" y="129"/>
                  <a:pt x="1201" y="131"/>
                  <a:pt x="1202" y="133"/>
                </a:cubicBezTo>
                <a:cubicBezTo>
                  <a:pt x="1202" y="123"/>
                  <a:pt x="1212" y="137"/>
                  <a:pt x="1209" y="124"/>
                </a:cubicBezTo>
                <a:cubicBezTo>
                  <a:pt x="1211" y="124"/>
                  <a:pt x="1212" y="126"/>
                  <a:pt x="1213" y="129"/>
                </a:cubicBezTo>
                <a:cubicBezTo>
                  <a:pt x="1214" y="126"/>
                  <a:pt x="1214" y="122"/>
                  <a:pt x="1213" y="117"/>
                </a:cubicBezTo>
                <a:cubicBezTo>
                  <a:pt x="1218" y="118"/>
                  <a:pt x="1214" y="121"/>
                  <a:pt x="1215" y="125"/>
                </a:cubicBezTo>
                <a:cubicBezTo>
                  <a:pt x="1216" y="122"/>
                  <a:pt x="1217" y="119"/>
                  <a:pt x="1217" y="116"/>
                </a:cubicBezTo>
                <a:cubicBezTo>
                  <a:pt x="1225" y="116"/>
                  <a:pt x="1228" y="113"/>
                  <a:pt x="1236" y="111"/>
                </a:cubicBezTo>
                <a:cubicBezTo>
                  <a:pt x="1240" y="119"/>
                  <a:pt x="1238" y="127"/>
                  <a:pt x="1243" y="132"/>
                </a:cubicBezTo>
                <a:cubicBezTo>
                  <a:pt x="1240" y="125"/>
                  <a:pt x="1242" y="118"/>
                  <a:pt x="1238" y="110"/>
                </a:cubicBezTo>
                <a:cubicBezTo>
                  <a:pt x="1244" y="110"/>
                  <a:pt x="1241" y="123"/>
                  <a:pt x="1246" y="126"/>
                </a:cubicBezTo>
                <a:cubicBezTo>
                  <a:pt x="1248" y="124"/>
                  <a:pt x="1243" y="123"/>
                  <a:pt x="1245" y="120"/>
                </a:cubicBezTo>
                <a:cubicBezTo>
                  <a:pt x="1246" y="121"/>
                  <a:pt x="1247" y="122"/>
                  <a:pt x="1248" y="124"/>
                </a:cubicBezTo>
                <a:cubicBezTo>
                  <a:pt x="1249" y="122"/>
                  <a:pt x="1250" y="116"/>
                  <a:pt x="1251" y="122"/>
                </a:cubicBezTo>
                <a:cubicBezTo>
                  <a:pt x="1253" y="122"/>
                  <a:pt x="1252" y="113"/>
                  <a:pt x="1254" y="120"/>
                </a:cubicBezTo>
                <a:cubicBezTo>
                  <a:pt x="1256" y="117"/>
                  <a:pt x="1256" y="113"/>
                  <a:pt x="1253" y="107"/>
                </a:cubicBezTo>
                <a:cubicBezTo>
                  <a:pt x="1258" y="107"/>
                  <a:pt x="1255" y="112"/>
                  <a:pt x="1258" y="117"/>
                </a:cubicBezTo>
                <a:cubicBezTo>
                  <a:pt x="1258" y="114"/>
                  <a:pt x="1260" y="112"/>
                  <a:pt x="1258" y="107"/>
                </a:cubicBezTo>
                <a:cubicBezTo>
                  <a:pt x="1260" y="107"/>
                  <a:pt x="1260" y="110"/>
                  <a:pt x="1261" y="112"/>
                </a:cubicBezTo>
                <a:cubicBezTo>
                  <a:pt x="1264" y="112"/>
                  <a:pt x="1260" y="106"/>
                  <a:pt x="1264" y="106"/>
                </a:cubicBezTo>
                <a:cubicBezTo>
                  <a:pt x="1264" y="108"/>
                  <a:pt x="1265" y="109"/>
                  <a:pt x="1265" y="111"/>
                </a:cubicBezTo>
                <a:cubicBezTo>
                  <a:pt x="1266" y="102"/>
                  <a:pt x="1268" y="108"/>
                  <a:pt x="1273" y="112"/>
                </a:cubicBezTo>
                <a:cubicBezTo>
                  <a:pt x="1274" y="111"/>
                  <a:pt x="1273" y="109"/>
                  <a:pt x="1272" y="107"/>
                </a:cubicBezTo>
                <a:cubicBezTo>
                  <a:pt x="1274" y="107"/>
                  <a:pt x="1275" y="108"/>
                  <a:pt x="1276" y="111"/>
                </a:cubicBezTo>
                <a:cubicBezTo>
                  <a:pt x="1277" y="110"/>
                  <a:pt x="1276" y="108"/>
                  <a:pt x="1275" y="106"/>
                </a:cubicBezTo>
                <a:cubicBezTo>
                  <a:pt x="1278" y="102"/>
                  <a:pt x="1278" y="111"/>
                  <a:pt x="1280" y="109"/>
                </a:cubicBezTo>
                <a:cubicBezTo>
                  <a:pt x="1277" y="101"/>
                  <a:pt x="1288" y="116"/>
                  <a:pt x="1283" y="103"/>
                </a:cubicBezTo>
                <a:cubicBezTo>
                  <a:pt x="1285" y="104"/>
                  <a:pt x="1286" y="107"/>
                  <a:pt x="1288" y="110"/>
                </a:cubicBezTo>
                <a:cubicBezTo>
                  <a:pt x="1290" y="109"/>
                  <a:pt x="1286" y="103"/>
                  <a:pt x="1286" y="101"/>
                </a:cubicBezTo>
                <a:cubicBezTo>
                  <a:pt x="1289" y="103"/>
                  <a:pt x="1291" y="105"/>
                  <a:pt x="1291" y="110"/>
                </a:cubicBezTo>
                <a:cubicBezTo>
                  <a:pt x="1297" y="107"/>
                  <a:pt x="1289" y="110"/>
                  <a:pt x="1291" y="102"/>
                </a:cubicBezTo>
                <a:cubicBezTo>
                  <a:pt x="1291" y="100"/>
                  <a:pt x="1297" y="114"/>
                  <a:pt x="1294" y="100"/>
                </a:cubicBezTo>
                <a:cubicBezTo>
                  <a:pt x="1293" y="94"/>
                  <a:pt x="1296" y="105"/>
                  <a:pt x="1298" y="105"/>
                </a:cubicBezTo>
                <a:cubicBezTo>
                  <a:pt x="1300" y="102"/>
                  <a:pt x="1298" y="102"/>
                  <a:pt x="1297" y="98"/>
                </a:cubicBezTo>
                <a:cubicBezTo>
                  <a:pt x="1304" y="102"/>
                  <a:pt x="1298" y="106"/>
                  <a:pt x="1302" y="110"/>
                </a:cubicBezTo>
                <a:cubicBezTo>
                  <a:pt x="1303" y="114"/>
                  <a:pt x="1299" y="108"/>
                  <a:pt x="1298" y="106"/>
                </a:cubicBezTo>
                <a:cubicBezTo>
                  <a:pt x="1295" y="108"/>
                  <a:pt x="1303" y="111"/>
                  <a:pt x="1298" y="111"/>
                </a:cubicBezTo>
                <a:cubicBezTo>
                  <a:pt x="1300" y="115"/>
                  <a:pt x="1304" y="115"/>
                  <a:pt x="1308" y="113"/>
                </a:cubicBezTo>
                <a:cubicBezTo>
                  <a:pt x="1310" y="121"/>
                  <a:pt x="1305" y="116"/>
                  <a:pt x="1302" y="120"/>
                </a:cubicBezTo>
                <a:cubicBezTo>
                  <a:pt x="1304" y="122"/>
                  <a:pt x="1308" y="121"/>
                  <a:pt x="1303" y="123"/>
                </a:cubicBezTo>
                <a:cubicBezTo>
                  <a:pt x="1334" y="117"/>
                  <a:pt x="1366" y="106"/>
                  <a:pt x="1395" y="100"/>
                </a:cubicBezTo>
                <a:cubicBezTo>
                  <a:pt x="1428" y="92"/>
                  <a:pt x="1455" y="73"/>
                  <a:pt x="1479" y="72"/>
                </a:cubicBezTo>
                <a:cubicBezTo>
                  <a:pt x="1469" y="79"/>
                  <a:pt x="1462" y="76"/>
                  <a:pt x="1453" y="84"/>
                </a:cubicBezTo>
                <a:cubicBezTo>
                  <a:pt x="1462" y="85"/>
                  <a:pt x="1471" y="81"/>
                  <a:pt x="1479" y="79"/>
                </a:cubicBezTo>
                <a:cubicBezTo>
                  <a:pt x="1481" y="79"/>
                  <a:pt x="1480" y="80"/>
                  <a:pt x="1480" y="82"/>
                </a:cubicBezTo>
                <a:cubicBezTo>
                  <a:pt x="1482" y="80"/>
                  <a:pt x="1486" y="80"/>
                  <a:pt x="1484" y="75"/>
                </a:cubicBezTo>
                <a:cubicBezTo>
                  <a:pt x="1485" y="76"/>
                  <a:pt x="1487" y="75"/>
                  <a:pt x="1488" y="77"/>
                </a:cubicBezTo>
                <a:cubicBezTo>
                  <a:pt x="1487" y="72"/>
                  <a:pt x="1499" y="74"/>
                  <a:pt x="1502" y="67"/>
                </a:cubicBezTo>
                <a:cubicBezTo>
                  <a:pt x="1496" y="67"/>
                  <a:pt x="1494" y="68"/>
                  <a:pt x="1492" y="71"/>
                </a:cubicBezTo>
                <a:cubicBezTo>
                  <a:pt x="1487" y="68"/>
                  <a:pt x="1486" y="70"/>
                  <a:pt x="1482" y="73"/>
                </a:cubicBezTo>
                <a:cubicBezTo>
                  <a:pt x="1484" y="64"/>
                  <a:pt x="1499" y="65"/>
                  <a:pt x="1506" y="61"/>
                </a:cubicBezTo>
                <a:cubicBezTo>
                  <a:pt x="1507" y="64"/>
                  <a:pt x="1502" y="63"/>
                  <a:pt x="1503" y="67"/>
                </a:cubicBezTo>
                <a:cubicBezTo>
                  <a:pt x="1544" y="61"/>
                  <a:pt x="1584" y="46"/>
                  <a:pt x="1625" y="33"/>
                </a:cubicBezTo>
                <a:cubicBezTo>
                  <a:pt x="1626" y="34"/>
                  <a:pt x="1624" y="34"/>
                  <a:pt x="1624" y="35"/>
                </a:cubicBezTo>
                <a:cubicBezTo>
                  <a:pt x="1624" y="37"/>
                  <a:pt x="1626" y="36"/>
                  <a:pt x="1627" y="35"/>
                </a:cubicBezTo>
                <a:cubicBezTo>
                  <a:pt x="1621" y="34"/>
                  <a:pt x="1623" y="46"/>
                  <a:pt x="1619" y="37"/>
                </a:cubicBezTo>
                <a:cubicBezTo>
                  <a:pt x="1618" y="37"/>
                  <a:pt x="1620" y="40"/>
                  <a:pt x="1618" y="40"/>
                </a:cubicBezTo>
                <a:cubicBezTo>
                  <a:pt x="1630" y="49"/>
                  <a:pt x="1671" y="27"/>
                  <a:pt x="1694" y="27"/>
                </a:cubicBezTo>
                <a:cubicBezTo>
                  <a:pt x="1695" y="27"/>
                  <a:pt x="1694" y="25"/>
                  <a:pt x="1694" y="24"/>
                </a:cubicBezTo>
                <a:cubicBezTo>
                  <a:pt x="1724" y="23"/>
                  <a:pt x="1766" y="6"/>
                  <a:pt x="1805" y="4"/>
                </a:cubicBezTo>
                <a:cubicBezTo>
                  <a:pt x="1806" y="4"/>
                  <a:pt x="1809" y="0"/>
                  <a:pt x="1810" y="4"/>
                </a:cubicBezTo>
                <a:cubicBezTo>
                  <a:pt x="1808" y="4"/>
                  <a:pt x="1806" y="5"/>
                  <a:pt x="1804" y="6"/>
                </a:cubicBezTo>
                <a:cubicBezTo>
                  <a:pt x="1768" y="12"/>
                  <a:pt x="1719" y="20"/>
                  <a:pt x="1693" y="31"/>
                </a:cubicBezTo>
                <a:cubicBezTo>
                  <a:pt x="1691" y="31"/>
                  <a:pt x="1690" y="30"/>
                  <a:pt x="1689" y="27"/>
                </a:cubicBezTo>
                <a:cubicBezTo>
                  <a:pt x="1688" y="35"/>
                  <a:pt x="1673" y="30"/>
                  <a:pt x="1668" y="38"/>
                </a:cubicBezTo>
                <a:cubicBezTo>
                  <a:pt x="1664" y="36"/>
                  <a:pt x="1657" y="38"/>
                  <a:pt x="1652" y="44"/>
                </a:cubicBezTo>
                <a:cubicBezTo>
                  <a:pt x="1644" y="35"/>
                  <a:pt x="1641" y="52"/>
                  <a:pt x="1636" y="46"/>
                </a:cubicBezTo>
                <a:cubicBezTo>
                  <a:pt x="1634" y="47"/>
                  <a:pt x="1637" y="52"/>
                  <a:pt x="1633" y="52"/>
                </a:cubicBezTo>
                <a:cubicBezTo>
                  <a:pt x="1633" y="50"/>
                  <a:pt x="1632" y="49"/>
                  <a:pt x="1632" y="47"/>
                </a:cubicBezTo>
                <a:cubicBezTo>
                  <a:pt x="1630" y="49"/>
                  <a:pt x="1631" y="51"/>
                  <a:pt x="1631" y="54"/>
                </a:cubicBezTo>
                <a:cubicBezTo>
                  <a:pt x="1628" y="47"/>
                  <a:pt x="1623" y="60"/>
                  <a:pt x="1622" y="54"/>
                </a:cubicBezTo>
                <a:cubicBezTo>
                  <a:pt x="1619" y="59"/>
                  <a:pt x="1612" y="64"/>
                  <a:pt x="1610" y="61"/>
                </a:cubicBezTo>
                <a:cubicBezTo>
                  <a:pt x="1610" y="62"/>
                  <a:pt x="1611" y="68"/>
                  <a:pt x="1608" y="62"/>
                </a:cubicBezTo>
                <a:cubicBezTo>
                  <a:pt x="1607" y="64"/>
                  <a:pt x="1607" y="66"/>
                  <a:pt x="1608" y="67"/>
                </a:cubicBezTo>
                <a:cubicBezTo>
                  <a:pt x="1605" y="67"/>
                  <a:pt x="1606" y="65"/>
                  <a:pt x="1606" y="63"/>
                </a:cubicBezTo>
                <a:cubicBezTo>
                  <a:pt x="1609" y="70"/>
                  <a:pt x="1588" y="70"/>
                  <a:pt x="1586" y="73"/>
                </a:cubicBezTo>
                <a:cubicBezTo>
                  <a:pt x="1584" y="76"/>
                  <a:pt x="1590" y="79"/>
                  <a:pt x="1585" y="75"/>
                </a:cubicBezTo>
                <a:cubicBezTo>
                  <a:pt x="1582" y="73"/>
                  <a:pt x="1579" y="80"/>
                  <a:pt x="1574" y="77"/>
                </a:cubicBezTo>
                <a:cubicBezTo>
                  <a:pt x="1571" y="80"/>
                  <a:pt x="1574" y="80"/>
                  <a:pt x="1575" y="84"/>
                </a:cubicBezTo>
                <a:cubicBezTo>
                  <a:pt x="1573" y="85"/>
                  <a:pt x="1572" y="82"/>
                  <a:pt x="1571" y="80"/>
                </a:cubicBezTo>
                <a:cubicBezTo>
                  <a:pt x="1569" y="81"/>
                  <a:pt x="1567" y="81"/>
                  <a:pt x="1566" y="80"/>
                </a:cubicBezTo>
                <a:cubicBezTo>
                  <a:pt x="1566" y="86"/>
                  <a:pt x="1569" y="80"/>
                  <a:pt x="1570" y="84"/>
                </a:cubicBezTo>
                <a:cubicBezTo>
                  <a:pt x="1568" y="82"/>
                  <a:pt x="1553" y="95"/>
                  <a:pt x="1549" y="88"/>
                </a:cubicBezTo>
                <a:cubicBezTo>
                  <a:pt x="1550" y="93"/>
                  <a:pt x="1550" y="91"/>
                  <a:pt x="1545" y="94"/>
                </a:cubicBezTo>
                <a:cubicBezTo>
                  <a:pt x="1545" y="92"/>
                  <a:pt x="1544" y="90"/>
                  <a:pt x="1543" y="90"/>
                </a:cubicBezTo>
                <a:cubicBezTo>
                  <a:pt x="1542" y="91"/>
                  <a:pt x="1543" y="93"/>
                  <a:pt x="1543" y="95"/>
                </a:cubicBezTo>
                <a:cubicBezTo>
                  <a:pt x="1541" y="96"/>
                  <a:pt x="1541" y="88"/>
                  <a:pt x="1538" y="91"/>
                </a:cubicBezTo>
                <a:cubicBezTo>
                  <a:pt x="1537" y="93"/>
                  <a:pt x="1540" y="93"/>
                  <a:pt x="1540" y="96"/>
                </a:cubicBezTo>
                <a:cubicBezTo>
                  <a:pt x="1537" y="97"/>
                  <a:pt x="1536" y="94"/>
                  <a:pt x="1535" y="91"/>
                </a:cubicBezTo>
                <a:cubicBezTo>
                  <a:pt x="1534" y="92"/>
                  <a:pt x="1535" y="96"/>
                  <a:pt x="1536" y="96"/>
                </a:cubicBezTo>
                <a:cubicBezTo>
                  <a:pt x="1536" y="101"/>
                  <a:pt x="1528" y="88"/>
                  <a:pt x="1534" y="98"/>
                </a:cubicBezTo>
                <a:cubicBezTo>
                  <a:pt x="1531" y="99"/>
                  <a:pt x="1530" y="98"/>
                  <a:pt x="1529" y="95"/>
                </a:cubicBezTo>
                <a:cubicBezTo>
                  <a:pt x="1528" y="96"/>
                  <a:pt x="1527" y="98"/>
                  <a:pt x="1529" y="98"/>
                </a:cubicBezTo>
                <a:cubicBezTo>
                  <a:pt x="1518" y="100"/>
                  <a:pt x="1512" y="105"/>
                  <a:pt x="1499" y="112"/>
                </a:cubicBezTo>
                <a:cubicBezTo>
                  <a:pt x="1500" y="113"/>
                  <a:pt x="1500" y="115"/>
                  <a:pt x="1501" y="116"/>
                </a:cubicBezTo>
                <a:cubicBezTo>
                  <a:pt x="1518" y="116"/>
                  <a:pt x="1538" y="102"/>
                  <a:pt x="1562" y="102"/>
                </a:cubicBezTo>
                <a:cubicBezTo>
                  <a:pt x="1564" y="98"/>
                  <a:pt x="1566" y="97"/>
                  <a:pt x="1570" y="99"/>
                </a:cubicBezTo>
                <a:cubicBezTo>
                  <a:pt x="1570" y="98"/>
                  <a:pt x="1568" y="92"/>
                  <a:pt x="1572" y="98"/>
                </a:cubicBezTo>
                <a:cubicBezTo>
                  <a:pt x="1573" y="97"/>
                  <a:pt x="1574" y="90"/>
                  <a:pt x="1576" y="97"/>
                </a:cubicBezTo>
                <a:cubicBezTo>
                  <a:pt x="1578" y="93"/>
                  <a:pt x="1599" y="83"/>
                  <a:pt x="1600" y="88"/>
                </a:cubicBezTo>
                <a:cubicBezTo>
                  <a:pt x="1611" y="80"/>
                  <a:pt x="1633" y="79"/>
                  <a:pt x="1649" y="71"/>
                </a:cubicBezTo>
                <a:cubicBezTo>
                  <a:pt x="1651" y="74"/>
                  <a:pt x="1650" y="74"/>
                  <a:pt x="1648" y="75"/>
                </a:cubicBezTo>
                <a:cubicBezTo>
                  <a:pt x="1651" y="77"/>
                  <a:pt x="1651" y="74"/>
                  <a:pt x="1655" y="74"/>
                </a:cubicBezTo>
                <a:cubicBezTo>
                  <a:pt x="1657" y="73"/>
                  <a:pt x="1653" y="72"/>
                  <a:pt x="1655" y="69"/>
                </a:cubicBezTo>
                <a:cubicBezTo>
                  <a:pt x="1657" y="69"/>
                  <a:pt x="1657" y="76"/>
                  <a:pt x="1660" y="74"/>
                </a:cubicBezTo>
                <a:cubicBezTo>
                  <a:pt x="1663" y="70"/>
                  <a:pt x="1655" y="73"/>
                  <a:pt x="1658" y="68"/>
                </a:cubicBezTo>
                <a:cubicBezTo>
                  <a:pt x="1661" y="67"/>
                  <a:pt x="1661" y="75"/>
                  <a:pt x="1664" y="75"/>
                </a:cubicBezTo>
                <a:cubicBezTo>
                  <a:pt x="1668" y="75"/>
                  <a:pt x="1662" y="68"/>
                  <a:pt x="1664" y="66"/>
                </a:cubicBezTo>
                <a:cubicBezTo>
                  <a:pt x="1671" y="63"/>
                  <a:pt x="1683" y="63"/>
                  <a:pt x="1690" y="61"/>
                </a:cubicBezTo>
                <a:cubicBezTo>
                  <a:pt x="1692" y="67"/>
                  <a:pt x="1688" y="64"/>
                  <a:pt x="1688" y="66"/>
                </a:cubicBezTo>
                <a:cubicBezTo>
                  <a:pt x="1689" y="69"/>
                  <a:pt x="1694" y="67"/>
                  <a:pt x="1691" y="64"/>
                </a:cubicBezTo>
                <a:cubicBezTo>
                  <a:pt x="1696" y="65"/>
                  <a:pt x="1693" y="67"/>
                  <a:pt x="1698" y="66"/>
                </a:cubicBezTo>
                <a:cubicBezTo>
                  <a:pt x="1696" y="61"/>
                  <a:pt x="1692" y="65"/>
                  <a:pt x="1691" y="60"/>
                </a:cubicBezTo>
                <a:cubicBezTo>
                  <a:pt x="1698" y="60"/>
                  <a:pt x="1702" y="53"/>
                  <a:pt x="1708" y="58"/>
                </a:cubicBezTo>
                <a:cubicBezTo>
                  <a:pt x="1717" y="51"/>
                  <a:pt x="1734" y="51"/>
                  <a:pt x="1742" y="47"/>
                </a:cubicBezTo>
                <a:cubicBezTo>
                  <a:pt x="1742" y="51"/>
                  <a:pt x="1744" y="51"/>
                  <a:pt x="1743" y="56"/>
                </a:cubicBezTo>
                <a:cubicBezTo>
                  <a:pt x="1747" y="51"/>
                  <a:pt x="1746" y="54"/>
                  <a:pt x="1754" y="53"/>
                </a:cubicBezTo>
                <a:cubicBezTo>
                  <a:pt x="1756" y="51"/>
                  <a:pt x="1758" y="49"/>
                  <a:pt x="1760" y="46"/>
                </a:cubicBezTo>
                <a:cubicBezTo>
                  <a:pt x="1758" y="44"/>
                  <a:pt x="1755" y="51"/>
                  <a:pt x="1752" y="51"/>
                </a:cubicBezTo>
                <a:cubicBezTo>
                  <a:pt x="1750" y="47"/>
                  <a:pt x="1749" y="53"/>
                  <a:pt x="1747" y="49"/>
                </a:cubicBezTo>
                <a:cubicBezTo>
                  <a:pt x="1768" y="38"/>
                  <a:pt x="1810" y="33"/>
                  <a:pt x="1835" y="32"/>
                </a:cubicBezTo>
                <a:cubicBezTo>
                  <a:pt x="1823" y="37"/>
                  <a:pt x="1791" y="38"/>
                  <a:pt x="1776" y="42"/>
                </a:cubicBezTo>
                <a:cubicBezTo>
                  <a:pt x="1770" y="44"/>
                  <a:pt x="1776" y="46"/>
                  <a:pt x="1777" y="51"/>
                </a:cubicBezTo>
                <a:cubicBezTo>
                  <a:pt x="1779" y="47"/>
                  <a:pt x="1782" y="50"/>
                  <a:pt x="1786" y="47"/>
                </a:cubicBezTo>
                <a:cubicBezTo>
                  <a:pt x="1789" y="51"/>
                  <a:pt x="1785" y="51"/>
                  <a:pt x="1783" y="52"/>
                </a:cubicBezTo>
                <a:cubicBezTo>
                  <a:pt x="1785" y="54"/>
                  <a:pt x="1789" y="50"/>
                  <a:pt x="1789" y="56"/>
                </a:cubicBezTo>
                <a:cubicBezTo>
                  <a:pt x="1786" y="60"/>
                  <a:pt x="1777" y="60"/>
                  <a:pt x="1769" y="62"/>
                </a:cubicBezTo>
                <a:cubicBezTo>
                  <a:pt x="1762" y="63"/>
                  <a:pt x="1752" y="65"/>
                  <a:pt x="1749" y="67"/>
                </a:cubicBezTo>
                <a:cubicBezTo>
                  <a:pt x="1748" y="67"/>
                  <a:pt x="1752" y="75"/>
                  <a:pt x="1747" y="68"/>
                </a:cubicBezTo>
                <a:cubicBezTo>
                  <a:pt x="1745" y="69"/>
                  <a:pt x="1749" y="75"/>
                  <a:pt x="1749" y="78"/>
                </a:cubicBezTo>
                <a:cubicBezTo>
                  <a:pt x="1753" y="71"/>
                  <a:pt x="1749" y="77"/>
                  <a:pt x="1753" y="79"/>
                </a:cubicBezTo>
                <a:cubicBezTo>
                  <a:pt x="1754" y="79"/>
                  <a:pt x="1762" y="72"/>
                  <a:pt x="1763" y="79"/>
                </a:cubicBezTo>
                <a:cubicBezTo>
                  <a:pt x="1765" y="76"/>
                  <a:pt x="1760" y="73"/>
                  <a:pt x="1759" y="74"/>
                </a:cubicBezTo>
                <a:cubicBezTo>
                  <a:pt x="1764" y="74"/>
                  <a:pt x="1772" y="73"/>
                  <a:pt x="1780" y="76"/>
                </a:cubicBezTo>
                <a:cubicBezTo>
                  <a:pt x="1784" y="70"/>
                  <a:pt x="1792" y="71"/>
                  <a:pt x="1800" y="73"/>
                </a:cubicBezTo>
                <a:cubicBezTo>
                  <a:pt x="1800" y="74"/>
                  <a:pt x="1800" y="76"/>
                  <a:pt x="1801" y="79"/>
                </a:cubicBezTo>
                <a:cubicBezTo>
                  <a:pt x="1802" y="76"/>
                  <a:pt x="1800" y="72"/>
                  <a:pt x="1804" y="71"/>
                </a:cubicBezTo>
                <a:cubicBezTo>
                  <a:pt x="1802" y="82"/>
                  <a:pt x="1812" y="75"/>
                  <a:pt x="1816" y="82"/>
                </a:cubicBezTo>
                <a:cubicBezTo>
                  <a:pt x="1812" y="82"/>
                  <a:pt x="1805" y="82"/>
                  <a:pt x="1804" y="88"/>
                </a:cubicBezTo>
                <a:cubicBezTo>
                  <a:pt x="1805" y="91"/>
                  <a:pt x="1808" y="89"/>
                  <a:pt x="1808" y="93"/>
                </a:cubicBezTo>
                <a:cubicBezTo>
                  <a:pt x="1809" y="90"/>
                  <a:pt x="1813" y="92"/>
                  <a:pt x="1815" y="92"/>
                </a:cubicBezTo>
                <a:cubicBezTo>
                  <a:pt x="1817" y="90"/>
                  <a:pt x="1821" y="93"/>
                  <a:pt x="1817" y="94"/>
                </a:cubicBezTo>
                <a:cubicBezTo>
                  <a:pt x="1778" y="105"/>
                  <a:pt x="1734" y="117"/>
                  <a:pt x="1707" y="128"/>
                </a:cubicBezTo>
                <a:cubicBezTo>
                  <a:pt x="1710" y="135"/>
                  <a:pt x="1723" y="132"/>
                  <a:pt x="1727" y="126"/>
                </a:cubicBezTo>
                <a:cubicBezTo>
                  <a:pt x="1729" y="132"/>
                  <a:pt x="1740" y="120"/>
                  <a:pt x="1744" y="127"/>
                </a:cubicBezTo>
                <a:cubicBezTo>
                  <a:pt x="1745" y="126"/>
                  <a:pt x="1744" y="123"/>
                  <a:pt x="1746" y="123"/>
                </a:cubicBezTo>
                <a:cubicBezTo>
                  <a:pt x="1746" y="124"/>
                  <a:pt x="1745" y="125"/>
                  <a:pt x="1746" y="127"/>
                </a:cubicBezTo>
                <a:cubicBezTo>
                  <a:pt x="1748" y="126"/>
                  <a:pt x="1748" y="125"/>
                  <a:pt x="1747" y="123"/>
                </a:cubicBezTo>
                <a:cubicBezTo>
                  <a:pt x="1748" y="122"/>
                  <a:pt x="1751" y="129"/>
                  <a:pt x="1751" y="123"/>
                </a:cubicBezTo>
                <a:cubicBezTo>
                  <a:pt x="1752" y="126"/>
                  <a:pt x="1755" y="130"/>
                  <a:pt x="1755" y="133"/>
                </a:cubicBezTo>
                <a:cubicBezTo>
                  <a:pt x="1754" y="132"/>
                  <a:pt x="1752" y="133"/>
                  <a:pt x="1751" y="133"/>
                </a:cubicBezTo>
                <a:cubicBezTo>
                  <a:pt x="1750" y="131"/>
                  <a:pt x="1752" y="130"/>
                  <a:pt x="1751" y="128"/>
                </a:cubicBezTo>
                <a:cubicBezTo>
                  <a:pt x="1750" y="125"/>
                  <a:pt x="1747" y="129"/>
                  <a:pt x="1745" y="128"/>
                </a:cubicBezTo>
                <a:cubicBezTo>
                  <a:pt x="1746" y="130"/>
                  <a:pt x="1749" y="129"/>
                  <a:pt x="1750" y="128"/>
                </a:cubicBezTo>
                <a:cubicBezTo>
                  <a:pt x="1748" y="138"/>
                  <a:pt x="1757" y="133"/>
                  <a:pt x="1759" y="132"/>
                </a:cubicBezTo>
                <a:cubicBezTo>
                  <a:pt x="1758" y="131"/>
                  <a:pt x="1754" y="128"/>
                  <a:pt x="1758" y="127"/>
                </a:cubicBezTo>
                <a:cubicBezTo>
                  <a:pt x="1756" y="123"/>
                  <a:pt x="1756" y="130"/>
                  <a:pt x="1754" y="129"/>
                </a:cubicBezTo>
                <a:cubicBezTo>
                  <a:pt x="1751" y="124"/>
                  <a:pt x="1757" y="125"/>
                  <a:pt x="1756" y="121"/>
                </a:cubicBezTo>
                <a:cubicBezTo>
                  <a:pt x="1767" y="125"/>
                  <a:pt x="1793" y="106"/>
                  <a:pt x="1811" y="107"/>
                </a:cubicBezTo>
                <a:cubicBezTo>
                  <a:pt x="1812" y="110"/>
                  <a:pt x="1810" y="111"/>
                  <a:pt x="1809" y="111"/>
                </a:cubicBezTo>
                <a:cubicBezTo>
                  <a:pt x="1808" y="110"/>
                  <a:pt x="1810" y="110"/>
                  <a:pt x="1810" y="109"/>
                </a:cubicBezTo>
                <a:cubicBezTo>
                  <a:pt x="1803" y="106"/>
                  <a:pt x="1811" y="114"/>
                  <a:pt x="1810" y="116"/>
                </a:cubicBezTo>
                <a:cubicBezTo>
                  <a:pt x="1811" y="115"/>
                  <a:pt x="1811" y="113"/>
                  <a:pt x="1812" y="115"/>
                </a:cubicBezTo>
                <a:cubicBezTo>
                  <a:pt x="1813" y="113"/>
                  <a:pt x="1813" y="109"/>
                  <a:pt x="1811" y="106"/>
                </a:cubicBezTo>
                <a:cubicBezTo>
                  <a:pt x="1813" y="108"/>
                  <a:pt x="1818" y="110"/>
                  <a:pt x="1814" y="106"/>
                </a:cubicBezTo>
                <a:cubicBezTo>
                  <a:pt x="1814" y="101"/>
                  <a:pt x="1818" y="107"/>
                  <a:pt x="1819" y="110"/>
                </a:cubicBezTo>
                <a:cubicBezTo>
                  <a:pt x="1815" y="111"/>
                  <a:pt x="1812" y="108"/>
                  <a:pt x="1814" y="114"/>
                </a:cubicBezTo>
                <a:cubicBezTo>
                  <a:pt x="1820" y="111"/>
                  <a:pt x="1827" y="114"/>
                  <a:pt x="1838" y="110"/>
                </a:cubicBezTo>
                <a:cubicBezTo>
                  <a:pt x="1837" y="106"/>
                  <a:pt x="1832" y="113"/>
                  <a:pt x="1832" y="107"/>
                </a:cubicBezTo>
                <a:cubicBezTo>
                  <a:pt x="1854" y="99"/>
                  <a:pt x="1872" y="100"/>
                  <a:pt x="1895" y="93"/>
                </a:cubicBezTo>
                <a:cubicBezTo>
                  <a:pt x="1894" y="100"/>
                  <a:pt x="1879" y="102"/>
                  <a:pt x="1874" y="102"/>
                </a:cubicBezTo>
                <a:cubicBezTo>
                  <a:pt x="1873" y="103"/>
                  <a:pt x="1874" y="105"/>
                  <a:pt x="1875" y="107"/>
                </a:cubicBezTo>
                <a:cubicBezTo>
                  <a:pt x="1814" y="116"/>
                  <a:pt x="1763" y="138"/>
                  <a:pt x="1701" y="154"/>
                </a:cubicBezTo>
                <a:cubicBezTo>
                  <a:pt x="1700" y="156"/>
                  <a:pt x="1700" y="158"/>
                  <a:pt x="1699" y="160"/>
                </a:cubicBezTo>
                <a:cubicBezTo>
                  <a:pt x="1700" y="162"/>
                  <a:pt x="1700" y="158"/>
                  <a:pt x="1702" y="160"/>
                </a:cubicBezTo>
                <a:cubicBezTo>
                  <a:pt x="1719" y="154"/>
                  <a:pt x="1695" y="168"/>
                  <a:pt x="1694" y="161"/>
                </a:cubicBezTo>
                <a:cubicBezTo>
                  <a:pt x="1690" y="168"/>
                  <a:pt x="1670" y="168"/>
                  <a:pt x="1660" y="175"/>
                </a:cubicBezTo>
                <a:cubicBezTo>
                  <a:pt x="1661" y="172"/>
                  <a:pt x="1660" y="172"/>
                  <a:pt x="1659" y="170"/>
                </a:cubicBezTo>
                <a:cubicBezTo>
                  <a:pt x="1658" y="172"/>
                  <a:pt x="1658" y="174"/>
                  <a:pt x="1659" y="177"/>
                </a:cubicBezTo>
                <a:cubicBezTo>
                  <a:pt x="1657" y="177"/>
                  <a:pt x="1656" y="176"/>
                  <a:pt x="1655" y="173"/>
                </a:cubicBezTo>
                <a:cubicBezTo>
                  <a:pt x="1653" y="175"/>
                  <a:pt x="1656" y="179"/>
                  <a:pt x="1652" y="179"/>
                </a:cubicBezTo>
                <a:cubicBezTo>
                  <a:pt x="1653" y="175"/>
                  <a:pt x="1651" y="176"/>
                  <a:pt x="1648" y="177"/>
                </a:cubicBezTo>
                <a:cubicBezTo>
                  <a:pt x="1657" y="181"/>
                  <a:pt x="1641" y="180"/>
                  <a:pt x="1641" y="180"/>
                </a:cubicBezTo>
                <a:cubicBezTo>
                  <a:pt x="1637" y="181"/>
                  <a:pt x="1624" y="192"/>
                  <a:pt x="1623" y="186"/>
                </a:cubicBezTo>
                <a:cubicBezTo>
                  <a:pt x="1615" y="196"/>
                  <a:pt x="1598" y="196"/>
                  <a:pt x="1594" y="196"/>
                </a:cubicBezTo>
                <a:cubicBezTo>
                  <a:pt x="1593" y="197"/>
                  <a:pt x="1592" y="204"/>
                  <a:pt x="1590" y="198"/>
                </a:cubicBezTo>
                <a:cubicBezTo>
                  <a:pt x="1588" y="202"/>
                  <a:pt x="1579" y="206"/>
                  <a:pt x="1575" y="203"/>
                </a:cubicBezTo>
                <a:cubicBezTo>
                  <a:pt x="1564" y="213"/>
                  <a:pt x="1545" y="213"/>
                  <a:pt x="1525" y="223"/>
                </a:cubicBezTo>
                <a:cubicBezTo>
                  <a:pt x="1528" y="230"/>
                  <a:pt x="1528" y="225"/>
                  <a:pt x="1531" y="223"/>
                </a:cubicBezTo>
                <a:cubicBezTo>
                  <a:pt x="1542" y="229"/>
                  <a:pt x="1566" y="217"/>
                  <a:pt x="1577" y="212"/>
                </a:cubicBezTo>
                <a:cubicBezTo>
                  <a:pt x="1620" y="200"/>
                  <a:pt x="1680" y="186"/>
                  <a:pt x="1730" y="169"/>
                </a:cubicBezTo>
                <a:cubicBezTo>
                  <a:pt x="1736" y="167"/>
                  <a:pt x="1743" y="157"/>
                  <a:pt x="1751" y="165"/>
                </a:cubicBezTo>
                <a:cubicBezTo>
                  <a:pt x="1748" y="166"/>
                  <a:pt x="1746" y="163"/>
                  <a:pt x="1749" y="169"/>
                </a:cubicBezTo>
                <a:cubicBezTo>
                  <a:pt x="1748" y="168"/>
                  <a:pt x="1743" y="164"/>
                  <a:pt x="1746" y="170"/>
                </a:cubicBezTo>
                <a:cubicBezTo>
                  <a:pt x="1744" y="170"/>
                  <a:pt x="1744" y="168"/>
                  <a:pt x="1743" y="166"/>
                </a:cubicBezTo>
                <a:cubicBezTo>
                  <a:pt x="1742" y="167"/>
                  <a:pt x="1742" y="169"/>
                  <a:pt x="1741" y="167"/>
                </a:cubicBezTo>
                <a:cubicBezTo>
                  <a:pt x="1740" y="167"/>
                  <a:pt x="1741" y="170"/>
                  <a:pt x="1741" y="172"/>
                </a:cubicBezTo>
                <a:cubicBezTo>
                  <a:pt x="1736" y="170"/>
                  <a:pt x="1737" y="171"/>
                  <a:pt x="1731" y="172"/>
                </a:cubicBezTo>
                <a:cubicBezTo>
                  <a:pt x="1739" y="178"/>
                  <a:pt x="1725" y="169"/>
                  <a:pt x="1730" y="177"/>
                </a:cubicBezTo>
                <a:cubicBezTo>
                  <a:pt x="1730" y="177"/>
                  <a:pt x="1722" y="170"/>
                  <a:pt x="1722" y="178"/>
                </a:cubicBezTo>
                <a:cubicBezTo>
                  <a:pt x="1707" y="179"/>
                  <a:pt x="1704" y="179"/>
                  <a:pt x="1691" y="188"/>
                </a:cubicBezTo>
                <a:cubicBezTo>
                  <a:pt x="1691" y="186"/>
                  <a:pt x="1691" y="186"/>
                  <a:pt x="1691" y="184"/>
                </a:cubicBezTo>
                <a:cubicBezTo>
                  <a:pt x="1689" y="185"/>
                  <a:pt x="1687" y="185"/>
                  <a:pt x="1686" y="186"/>
                </a:cubicBezTo>
                <a:cubicBezTo>
                  <a:pt x="1693" y="187"/>
                  <a:pt x="1688" y="192"/>
                  <a:pt x="1684" y="187"/>
                </a:cubicBezTo>
                <a:cubicBezTo>
                  <a:pt x="1685" y="189"/>
                  <a:pt x="1683" y="193"/>
                  <a:pt x="1680" y="186"/>
                </a:cubicBezTo>
                <a:cubicBezTo>
                  <a:pt x="1678" y="187"/>
                  <a:pt x="1681" y="192"/>
                  <a:pt x="1680" y="193"/>
                </a:cubicBezTo>
                <a:cubicBezTo>
                  <a:pt x="1677" y="195"/>
                  <a:pt x="1674" y="191"/>
                  <a:pt x="1677" y="198"/>
                </a:cubicBezTo>
                <a:cubicBezTo>
                  <a:pt x="1675" y="196"/>
                  <a:pt x="1670" y="191"/>
                  <a:pt x="1673" y="199"/>
                </a:cubicBezTo>
                <a:cubicBezTo>
                  <a:pt x="1670" y="194"/>
                  <a:pt x="1663" y="197"/>
                  <a:pt x="1663" y="202"/>
                </a:cubicBezTo>
                <a:cubicBezTo>
                  <a:pt x="1655" y="197"/>
                  <a:pt x="1655" y="210"/>
                  <a:pt x="1648" y="202"/>
                </a:cubicBezTo>
                <a:cubicBezTo>
                  <a:pt x="1647" y="203"/>
                  <a:pt x="1650" y="208"/>
                  <a:pt x="1648" y="209"/>
                </a:cubicBezTo>
                <a:cubicBezTo>
                  <a:pt x="1642" y="203"/>
                  <a:pt x="1638" y="214"/>
                  <a:pt x="1633" y="204"/>
                </a:cubicBezTo>
                <a:cubicBezTo>
                  <a:pt x="1631" y="205"/>
                  <a:pt x="1633" y="209"/>
                  <a:pt x="1634" y="211"/>
                </a:cubicBezTo>
                <a:cubicBezTo>
                  <a:pt x="1626" y="210"/>
                  <a:pt x="1623" y="215"/>
                  <a:pt x="1614" y="219"/>
                </a:cubicBezTo>
                <a:cubicBezTo>
                  <a:pt x="1611" y="217"/>
                  <a:pt x="1613" y="217"/>
                  <a:pt x="1612" y="213"/>
                </a:cubicBezTo>
                <a:cubicBezTo>
                  <a:pt x="1611" y="215"/>
                  <a:pt x="1611" y="217"/>
                  <a:pt x="1611" y="219"/>
                </a:cubicBezTo>
                <a:cubicBezTo>
                  <a:pt x="1609" y="219"/>
                  <a:pt x="1608" y="216"/>
                  <a:pt x="1606" y="212"/>
                </a:cubicBezTo>
                <a:cubicBezTo>
                  <a:pt x="1606" y="215"/>
                  <a:pt x="1606" y="220"/>
                  <a:pt x="1603" y="213"/>
                </a:cubicBezTo>
                <a:cubicBezTo>
                  <a:pt x="1601" y="214"/>
                  <a:pt x="1605" y="219"/>
                  <a:pt x="1605" y="222"/>
                </a:cubicBezTo>
                <a:cubicBezTo>
                  <a:pt x="1602" y="214"/>
                  <a:pt x="1602" y="226"/>
                  <a:pt x="1596" y="222"/>
                </a:cubicBezTo>
                <a:cubicBezTo>
                  <a:pt x="1597" y="226"/>
                  <a:pt x="1592" y="226"/>
                  <a:pt x="1592" y="229"/>
                </a:cubicBezTo>
                <a:cubicBezTo>
                  <a:pt x="1618" y="225"/>
                  <a:pt x="1656" y="212"/>
                  <a:pt x="1679" y="204"/>
                </a:cubicBezTo>
                <a:cubicBezTo>
                  <a:pt x="1684" y="204"/>
                  <a:pt x="1688" y="207"/>
                  <a:pt x="1691" y="201"/>
                </a:cubicBezTo>
                <a:cubicBezTo>
                  <a:pt x="1692" y="201"/>
                  <a:pt x="1693" y="204"/>
                  <a:pt x="1694" y="207"/>
                </a:cubicBezTo>
                <a:cubicBezTo>
                  <a:pt x="1690" y="209"/>
                  <a:pt x="1683" y="212"/>
                  <a:pt x="1680" y="218"/>
                </a:cubicBezTo>
                <a:cubicBezTo>
                  <a:pt x="1679" y="218"/>
                  <a:pt x="1678" y="216"/>
                  <a:pt x="1677" y="214"/>
                </a:cubicBezTo>
                <a:cubicBezTo>
                  <a:pt x="1678" y="222"/>
                  <a:pt x="1668" y="214"/>
                  <a:pt x="1670" y="220"/>
                </a:cubicBezTo>
                <a:cubicBezTo>
                  <a:pt x="1668" y="220"/>
                  <a:pt x="1667" y="218"/>
                  <a:pt x="1667" y="216"/>
                </a:cubicBezTo>
                <a:cubicBezTo>
                  <a:pt x="1666" y="219"/>
                  <a:pt x="1663" y="221"/>
                  <a:pt x="1664" y="225"/>
                </a:cubicBezTo>
                <a:cubicBezTo>
                  <a:pt x="1660" y="216"/>
                  <a:pt x="1656" y="232"/>
                  <a:pt x="1652" y="224"/>
                </a:cubicBezTo>
                <a:cubicBezTo>
                  <a:pt x="1651" y="226"/>
                  <a:pt x="1652" y="229"/>
                  <a:pt x="1653" y="233"/>
                </a:cubicBezTo>
                <a:cubicBezTo>
                  <a:pt x="1649" y="235"/>
                  <a:pt x="1639" y="239"/>
                  <a:pt x="1640" y="239"/>
                </a:cubicBezTo>
                <a:cubicBezTo>
                  <a:pt x="1628" y="245"/>
                  <a:pt x="1595" y="258"/>
                  <a:pt x="1584" y="261"/>
                </a:cubicBezTo>
                <a:cubicBezTo>
                  <a:pt x="1583" y="262"/>
                  <a:pt x="1584" y="264"/>
                  <a:pt x="1585" y="266"/>
                </a:cubicBezTo>
                <a:cubicBezTo>
                  <a:pt x="1583" y="266"/>
                  <a:pt x="1582" y="265"/>
                  <a:pt x="1581" y="262"/>
                </a:cubicBezTo>
                <a:cubicBezTo>
                  <a:pt x="1578" y="266"/>
                  <a:pt x="1584" y="271"/>
                  <a:pt x="1583" y="274"/>
                </a:cubicBezTo>
                <a:cubicBezTo>
                  <a:pt x="1583" y="277"/>
                  <a:pt x="1590" y="266"/>
                  <a:pt x="1591" y="274"/>
                </a:cubicBezTo>
                <a:cubicBezTo>
                  <a:pt x="1587" y="275"/>
                  <a:pt x="1584" y="277"/>
                  <a:pt x="1582" y="279"/>
                </a:cubicBezTo>
                <a:cubicBezTo>
                  <a:pt x="1580" y="272"/>
                  <a:pt x="1581" y="270"/>
                  <a:pt x="1577" y="264"/>
                </a:cubicBezTo>
                <a:cubicBezTo>
                  <a:pt x="1576" y="265"/>
                  <a:pt x="1577" y="267"/>
                  <a:pt x="1577" y="269"/>
                </a:cubicBezTo>
                <a:cubicBezTo>
                  <a:pt x="1576" y="270"/>
                  <a:pt x="1575" y="268"/>
                  <a:pt x="1574" y="268"/>
                </a:cubicBezTo>
                <a:cubicBezTo>
                  <a:pt x="1574" y="276"/>
                  <a:pt x="1580" y="273"/>
                  <a:pt x="1578" y="279"/>
                </a:cubicBezTo>
                <a:cubicBezTo>
                  <a:pt x="1575" y="275"/>
                  <a:pt x="1575" y="272"/>
                  <a:pt x="1571" y="276"/>
                </a:cubicBezTo>
                <a:cubicBezTo>
                  <a:pt x="1571" y="273"/>
                  <a:pt x="1572" y="274"/>
                  <a:pt x="1569" y="270"/>
                </a:cubicBezTo>
                <a:cubicBezTo>
                  <a:pt x="1554" y="276"/>
                  <a:pt x="1548" y="279"/>
                  <a:pt x="1534" y="281"/>
                </a:cubicBezTo>
                <a:cubicBezTo>
                  <a:pt x="1533" y="282"/>
                  <a:pt x="1532" y="283"/>
                  <a:pt x="1533" y="286"/>
                </a:cubicBezTo>
                <a:cubicBezTo>
                  <a:pt x="1536" y="290"/>
                  <a:pt x="1538" y="284"/>
                  <a:pt x="1540" y="284"/>
                </a:cubicBezTo>
                <a:cubicBezTo>
                  <a:pt x="1540" y="287"/>
                  <a:pt x="1544" y="292"/>
                  <a:pt x="1540" y="292"/>
                </a:cubicBezTo>
                <a:cubicBezTo>
                  <a:pt x="1542" y="294"/>
                  <a:pt x="1551" y="291"/>
                  <a:pt x="1551" y="288"/>
                </a:cubicBezTo>
                <a:cubicBezTo>
                  <a:pt x="1556" y="291"/>
                  <a:pt x="1546" y="293"/>
                  <a:pt x="1543" y="294"/>
                </a:cubicBezTo>
                <a:cubicBezTo>
                  <a:pt x="1545" y="297"/>
                  <a:pt x="1550" y="293"/>
                  <a:pt x="1552" y="293"/>
                </a:cubicBezTo>
                <a:cubicBezTo>
                  <a:pt x="1552" y="298"/>
                  <a:pt x="1553" y="297"/>
                  <a:pt x="1554" y="304"/>
                </a:cubicBezTo>
                <a:cubicBezTo>
                  <a:pt x="1558" y="304"/>
                  <a:pt x="1552" y="296"/>
                  <a:pt x="1557" y="296"/>
                </a:cubicBezTo>
                <a:cubicBezTo>
                  <a:pt x="1558" y="299"/>
                  <a:pt x="1557" y="300"/>
                  <a:pt x="1558" y="302"/>
                </a:cubicBezTo>
                <a:cubicBezTo>
                  <a:pt x="1559" y="297"/>
                  <a:pt x="1560" y="295"/>
                  <a:pt x="1565" y="300"/>
                </a:cubicBezTo>
                <a:cubicBezTo>
                  <a:pt x="1568" y="300"/>
                  <a:pt x="1561" y="292"/>
                  <a:pt x="1564" y="292"/>
                </a:cubicBezTo>
                <a:cubicBezTo>
                  <a:pt x="1564" y="287"/>
                  <a:pt x="1564" y="299"/>
                  <a:pt x="1568" y="299"/>
                </a:cubicBezTo>
                <a:cubicBezTo>
                  <a:pt x="1569" y="298"/>
                  <a:pt x="1567" y="295"/>
                  <a:pt x="1567" y="293"/>
                </a:cubicBezTo>
                <a:cubicBezTo>
                  <a:pt x="1570" y="292"/>
                  <a:pt x="1572" y="300"/>
                  <a:pt x="1571" y="303"/>
                </a:cubicBezTo>
                <a:cubicBezTo>
                  <a:pt x="1567" y="302"/>
                  <a:pt x="1560" y="306"/>
                  <a:pt x="1552" y="309"/>
                </a:cubicBezTo>
                <a:cubicBezTo>
                  <a:pt x="1553" y="305"/>
                  <a:pt x="1549" y="304"/>
                  <a:pt x="1550" y="299"/>
                </a:cubicBezTo>
                <a:cubicBezTo>
                  <a:pt x="1549" y="297"/>
                  <a:pt x="1547" y="298"/>
                  <a:pt x="1545" y="299"/>
                </a:cubicBezTo>
                <a:cubicBezTo>
                  <a:pt x="1543" y="299"/>
                  <a:pt x="1548" y="304"/>
                  <a:pt x="1544" y="306"/>
                </a:cubicBezTo>
                <a:cubicBezTo>
                  <a:pt x="1543" y="302"/>
                  <a:pt x="1542" y="300"/>
                  <a:pt x="1540" y="299"/>
                </a:cubicBezTo>
                <a:cubicBezTo>
                  <a:pt x="1538" y="299"/>
                  <a:pt x="1536" y="299"/>
                  <a:pt x="1536" y="301"/>
                </a:cubicBezTo>
                <a:cubicBezTo>
                  <a:pt x="1538" y="304"/>
                  <a:pt x="1538" y="300"/>
                  <a:pt x="1540" y="300"/>
                </a:cubicBezTo>
                <a:cubicBezTo>
                  <a:pt x="1540" y="302"/>
                  <a:pt x="1541" y="304"/>
                  <a:pt x="1542" y="306"/>
                </a:cubicBezTo>
                <a:cubicBezTo>
                  <a:pt x="1539" y="309"/>
                  <a:pt x="1539" y="302"/>
                  <a:pt x="1536" y="305"/>
                </a:cubicBezTo>
                <a:cubicBezTo>
                  <a:pt x="1534" y="301"/>
                  <a:pt x="1536" y="299"/>
                  <a:pt x="1534" y="296"/>
                </a:cubicBezTo>
                <a:cubicBezTo>
                  <a:pt x="1534" y="302"/>
                  <a:pt x="1528" y="299"/>
                  <a:pt x="1526" y="295"/>
                </a:cubicBezTo>
                <a:cubicBezTo>
                  <a:pt x="1525" y="300"/>
                  <a:pt x="1530" y="312"/>
                  <a:pt x="1533" y="316"/>
                </a:cubicBezTo>
                <a:cubicBezTo>
                  <a:pt x="1529" y="318"/>
                  <a:pt x="1529" y="318"/>
                  <a:pt x="1528" y="313"/>
                </a:cubicBezTo>
                <a:cubicBezTo>
                  <a:pt x="1531" y="321"/>
                  <a:pt x="1515" y="318"/>
                  <a:pt x="1516" y="325"/>
                </a:cubicBezTo>
                <a:cubicBezTo>
                  <a:pt x="1515" y="325"/>
                  <a:pt x="1514" y="323"/>
                  <a:pt x="1512" y="322"/>
                </a:cubicBezTo>
                <a:cubicBezTo>
                  <a:pt x="1511" y="323"/>
                  <a:pt x="1513" y="326"/>
                  <a:pt x="1513" y="328"/>
                </a:cubicBezTo>
                <a:cubicBezTo>
                  <a:pt x="1510" y="330"/>
                  <a:pt x="1510" y="324"/>
                  <a:pt x="1508" y="323"/>
                </a:cubicBezTo>
                <a:cubicBezTo>
                  <a:pt x="1507" y="325"/>
                  <a:pt x="1509" y="325"/>
                  <a:pt x="1509" y="329"/>
                </a:cubicBezTo>
                <a:cubicBezTo>
                  <a:pt x="1512" y="334"/>
                  <a:pt x="1514" y="328"/>
                  <a:pt x="1518" y="331"/>
                </a:cubicBezTo>
                <a:cubicBezTo>
                  <a:pt x="1514" y="335"/>
                  <a:pt x="1520" y="344"/>
                  <a:pt x="1520" y="347"/>
                </a:cubicBezTo>
                <a:cubicBezTo>
                  <a:pt x="1517" y="350"/>
                  <a:pt x="1516" y="337"/>
                  <a:pt x="1515" y="334"/>
                </a:cubicBezTo>
                <a:cubicBezTo>
                  <a:pt x="1511" y="334"/>
                  <a:pt x="1513" y="337"/>
                  <a:pt x="1514" y="341"/>
                </a:cubicBezTo>
                <a:cubicBezTo>
                  <a:pt x="1509" y="334"/>
                  <a:pt x="1500" y="339"/>
                  <a:pt x="1496" y="341"/>
                </a:cubicBezTo>
                <a:cubicBezTo>
                  <a:pt x="1499" y="347"/>
                  <a:pt x="1500" y="336"/>
                  <a:pt x="1502" y="344"/>
                </a:cubicBezTo>
                <a:cubicBezTo>
                  <a:pt x="1503" y="349"/>
                  <a:pt x="1499" y="343"/>
                  <a:pt x="1497" y="349"/>
                </a:cubicBezTo>
                <a:cubicBezTo>
                  <a:pt x="1496" y="346"/>
                  <a:pt x="1495" y="344"/>
                  <a:pt x="1494" y="341"/>
                </a:cubicBezTo>
                <a:cubicBezTo>
                  <a:pt x="1492" y="340"/>
                  <a:pt x="1493" y="345"/>
                  <a:pt x="1488" y="343"/>
                </a:cubicBezTo>
                <a:cubicBezTo>
                  <a:pt x="1490" y="349"/>
                  <a:pt x="1493" y="342"/>
                  <a:pt x="1494" y="345"/>
                </a:cubicBezTo>
                <a:cubicBezTo>
                  <a:pt x="1494" y="349"/>
                  <a:pt x="1489" y="355"/>
                  <a:pt x="1484" y="353"/>
                </a:cubicBezTo>
                <a:cubicBezTo>
                  <a:pt x="1485" y="355"/>
                  <a:pt x="1485" y="357"/>
                  <a:pt x="1486" y="359"/>
                </a:cubicBezTo>
                <a:cubicBezTo>
                  <a:pt x="1488" y="352"/>
                  <a:pt x="1493" y="361"/>
                  <a:pt x="1488" y="358"/>
                </a:cubicBezTo>
                <a:cubicBezTo>
                  <a:pt x="1491" y="360"/>
                  <a:pt x="1499" y="357"/>
                  <a:pt x="1499" y="355"/>
                </a:cubicBezTo>
                <a:cubicBezTo>
                  <a:pt x="1504" y="355"/>
                  <a:pt x="1501" y="362"/>
                  <a:pt x="1505" y="368"/>
                </a:cubicBezTo>
                <a:cubicBezTo>
                  <a:pt x="1501" y="368"/>
                  <a:pt x="1502" y="364"/>
                  <a:pt x="1501" y="361"/>
                </a:cubicBezTo>
                <a:cubicBezTo>
                  <a:pt x="1496" y="362"/>
                  <a:pt x="1503" y="370"/>
                  <a:pt x="1504" y="375"/>
                </a:cubicBezTo>
                <a:cubicBezTo>
                  <a:pt x="1500" y="374"/>
                  <a:pt x="1499" y="368"/>
                  <a:pt x="1497" y="362"/>
                </a:cubicBezTo>
                <a:cubicBezTo>
                  <a:pt x="1495" y="368"/>
                  <a:pt x="1500" y="375"/>
                  <a:pt x="1501" y="379"/>
                </a:cubicBezTo>
                <a:cubicBezTo>
                  <a:pt x="1504" y="387"/>
                  <a:pt x="1497" y="372"/>
                  <a:pt x="1492" y="364"/>
                </a:cubicBezTo>
                <a:cubicBezTo>
                  <a:pt x="1491" y="366"/>
                  <a:pt x="1496" y="379"/>
                  <a:pt x="1498" y="380"/>
                </a:cubicBezTo>
                <a:cubicBezTo>
                  <a:pt x="1496" y="386"/>
                  <a:pt x="1493" y="369"/>
                  <a:pt x="1490" y="368"/>
                </a:cubicBezTo>
                <a:cubicBezTo>
                  <a:pt x="1489" y="369"/>
                  <a:pt x="1490" y="371"/>
                  <a:pt x="1488" y="372"/>
                </a:cubicBezTo>
                <a:cubicBezTo>
                  <a:pt x="1496" y="395"/>
                  <a:pt x="1489" y="376"/>
                  <a:pt x="1483" y="368"/>
                </a:cubicBezTo>
                <a:cubicBezTo>
                  <a:pt x="1482" y="370"/>
                  <a:pt x="1485" y="375"/>
                  <a:pt x="1481" y="374"/>
                </a:cubicBezTo>
                <a:cubicBezTo>
                  <a:pt x="1477" y="367"/>
                  <a:pt x="1478" y="358"/>
                  <a:pt x="1472" y="349"/>
                </a:cubicBezTo>
                <a:cubicBezTo>
                  <a:pt x="1474" y="344"/>
                  <a:pt x="1475" y="351"/>
                  <a:pt x="1477" y="354"/>
                </a:cubicBezTo>
                <a:cubicBezTo>
                  <a:pt x="1477" y="349"/>
                  <a:pt x="1483" y="349"/>
                  <a:pt x="1479" y="343"/>
                </a:cubicBezTo>
                <a:cubicBezTo>
                  <a:pt x="1477" y="343"/>
                  <a:pt x="1478" y="346"/>
                  <a:pt x="1479" y="348"/>
                </a:cubicBezTo>
                <a:cubicBezTo>
                  <a:pt x="1476" y="348"/>
                  <a:pt x="1475" y="340"/>
                  <a:pt x="1474" y="337"/>
                </a:cubicBezTo>
                <a:cubicBezTo>
                  <a:pt x="1471" y="338"/>
                  <a:pt x="1475" y="343"/>
                  <a:pt x="1476" y="346"/>
                </a:cubicBezTo>
                <a:cubicBezTo>
                  <a:pt x="1472" y="345"/>
                  <a:pt x="1468" y="343"/>
                  <a:pt x="1465" y="340"/>
                </a:cubicBezTo>
                <a:cubicBezTo>
                  <a:pt x="1464" y="341"/>
                  <a:pt x="1466" y="344"/>
                  <a:pt x="1466" y="346"/>
                </a:cubicBezTo>
                <a:cubicBezTo>
                  <a:pt x="1469" y="350"/>
                  <a:pt x="1462" y="343"/>
                  <a:pt x="1462" y="337"/>
                </a:cubicBezTo>
                <a:cubicBezTo>
                  <a:pt x="1460" y="340"/>
                  <a:pt x="1464" y="346"/>
                  <a:pt x="1465" y="353"/>
                </a:cubicBezTo>
                <a:cubicBezTo>
                  <a:pt x="1461" y="356"/>
                  <a:pt x="1464" y="347"/>
                  <a:pt x="1460" y="348"/>
                </a:cubicBezTo>
                <a:cubicBezTo>
                  <a:pt x="1458" y="352"/>
                  <a:pt x="1463" y="355"/>
                  <a:pt x="1462" y="359"/>
                </a:cubicBezTo>
                <a:cubicBezTo>
                  <a:pt x="1460" y="358"/>
                  <a:pt x="1459" y="355"/>
                  <a:pt x="1458" y="352"/>
                </a:cubicBezTo>
                <a:cubicBezTo>
                  <a:pt x="1455" y="354"/>
                  <a:pt x="1456" y="359"/>
                  <a:pt x="1453" y="352"/>
                </a:cubicBezTo>
                <a:cubicBezTo>
                  <a:pt x="1451" y="353"/>
                  <a:pt x="1453" y="357"/>
                  <a:pt x="1450" y="357"/>
                </a:cubicBezTo>
                <a:cubicBezTo>
                  <a:pt x="1446" y="354"/>
                  <a:pt x="1447" y="351"/>
                  <a:pt x="1443" y="347"/>
                </a:cubicBezTo>
                <a:cubicBezTo>
                  <a:pt x="1438" y="353"/>
                  <a:pt x="1429" y="354"/>
                  <a:pt x="1425" y="354"/>
                </a:cubicBezTo>
                <a:cubicBezTo>
                  <a:pt x="1424" y="355"/>
                  <a:pt x="1424" y="358"/>
                  <a:pt x="1425" y="360"/>
                </a:cubicBezTo>
                <a:cubicBezTo>
                  <a:pt x="1423" y="361"/>
                  <a:pt x="1423" y="358"/>
                  <a:pt x="1422" y="356"/>
                </a:cubicBezTo>
                <a:cubicBezTo>
                  <a:pt x="1419" y="359"/>
                  <a:pt x="1421" y="365"/>
                  <a:pt x="1417" y="358"/>
                </a:cubicBezTo>
                <a:cubicBezTo>
                  <a:pt x="1419" y="363"/>
                  <a:pt x="1413" y="366"/>
                  <a:pt x="1410" y="370"/>
                </a:cubicBezTo>
                <a:cubicBezTo>
                  <a:pt x="1409" y="367"/>
                  <a:pt x="1405" y="367"/>
                  <a:pt x="1405" y="361"/>
                </a:cubicBezTo>
                <a:cubicBezTo>
                  <a:pt x="1403" y="363"/>
                  <a:pt x="1407" y="370"/>
                  <a:pt x="1408" y="375"/>
                </a:cubicBezTo>
                <a:cubicBezTo>
                  <a:pt x="1410" y="377"/>
                  <a:pt x="1413" y="376"/>
                  <a:pt x="1414" y="379"/>
                </a:cubicBezTo>
                <a:cubicBezTo>
                  <a:pt x="1417" y="376"/>
                  <a:pt x="1417" y="375"/>
                  <a:pt x="1414" y="371"/>
                </a:cubicBezTo>
                <a:cubicBezTo>
                  <a:pt x="1418" y="373"/>
                  <a:pt x="1421" y="379"/>
                  <a:pt x="1426" y="375"/>
                </a:cubicBezTo>
                <a:cubicBezTo>
                  <a:pt x="1427" y="381"/>
                  <a:pt x="1425" y="379"/>
                  <a:pt x="1426" y="385"/>
                </a:cubicBezTo>
                <a:cubicBezTo>
                  <a:pt x="1423" y="387"/>
                  <a:pt x="1417" y="387"/>
                  <a:pt x="1416" y="390"/>
                </a:cubicBezTo>
                <a:cubicBezTo>
                  <a:pt x="1419" y="396"/>
                  <a:pt x="1420" y="389"/>
                  <a:pt x="1424" y="389"/>
                </a:cubicBezTo>
                <a:cubicBezTo>
                  <a:pt x="1425" y="393"/>
                  <a:pt x="1420" y="393"/>
                  <a:pt x="1421" y="397"/>
                </a:cubicBezTo>
                <a:cubicBezTo>
                  <a:pt x="1424" y="402"/>
                  <a:pt x="1422" y="388"/>
                  <a:pt x="1425" y="397"/>
                </a:cubicBezTo>
                <a:cubicBezTo>
                  <a:pt x="1427" y="394"/>
                  <a:pt x="1434" y="382"/>
                  <a:pt x="1435" y="390"/>
                </a:cubicBezTo>
                <a:cubicBezTo>
                  <a:pt x="1439" y="390"/>
                  <a:pt x="1435" y="385"/>
                  <a:pt x="1436" y="383"/>
                </a:cubicBezTo>
                <a:cubicBezTo>
                  <a:pt x="1438" y="383"/>
                  <a:pt x="1438" y="387"/>
                  <a:pt x="1439" y="389"/>
                </a:cubicBezTo>
                <a:cubicBezTo>
                  <a:pt x="1442" y="387"/>
                  <a:pt x="1442" y="384"/>
                  <a:pt x="1443" y="381"/>
                </a:cubicBezTo>
                <a:cubicBezTo>
                  <a:pt x="1445" y="383"/>
                  <a:pt x="1447" y="387"/>
                  <a:pt x="1449" y="392"/>
                </a:cubicBezTo>
                <a:cubicBezTo>
                  <a:pt x="1446" y="394"/>
                  <a:pt x="1445" y="391"/>
                  <a:pt x="1444" y="387"/>
                </a:cubicBezTo>
                <a:cubicBezTo>
                  <a:pt x="1441" y="389"/>
                  <a:pt x="1447" y="396"/>
                  <a:pt x="1441" y="395"/>
                </a:cubicBezTo>
                <a:cubicBezTo>
                  <a:pt x="1442" y="397"/>
                  <a:pt x="1446" y="399"/>
                  <a:pt x="1445" y="395"/>
                </a:cubicBezTo>
                <a:cubicBezTo>
                  <a:pt x="1449" y="395"/>
                  <a:pt x="1445" y="399"/>
                  <a:pt x="1447" y="401"/>
                </a:cubicBezTo>
                <a:cubicBezTo>
                  <a:pt x="1444" y="401"/>
                  <a:pt x="1441" y="399"/>
                  <a:pt x="1438" y="401"/>
                </a:cubicBezTo>
                <a:cubicBezTo>
                  <a:pt x="1449" y="405"/>
                  <a:pt x="1432" y="401"/>
                  <a:pt x="1437" y="408"/>
                </a:cubicBezTo>
                <a:cubicBezTo>
                  <a:pt x="1434" y="409"/>
                  <a:pt x="1433" y="405"/>
                  <a:pt x="1431" y="403"/>
                </a:cubicBezTo>
                <a:cubicBezTo>
                  <a:pt x="1432" y="411"/>
                  <a:pt x="1433" y="413"/>
                  <a:pt x="1428" y="404"/>
                </a:cubicBezTo>
                <a:cubicBezTo>
                  <a:pt x="1427" y="406"/>
                  <a:pt x="1427" y="407"/>
                  <a:pt x="1427" y="410"/>
                </a:cubicBezTo>
                <a:cubicBezTo>
                  <a:pt x="1425" y="409"/>
                  <a:pt x="1424" y="405"/>
                  <a:pt x="1423" y="403"/>
                </a:cubicBezTo>
                <a:cubicBezTo>
                  <a:pt x="1419" y="409"/>
                  <a:pt x="1428" y="416"/>
                  <a:pt x="1430" y="422"/>
                </a:cubicBezTo>
                <a:cubicBezTo>
                  <a:pt x="1424" y="423"/>
                  <a:pt x="1427" y="413"/>
                  <a:pt x="1421" y="417"/>
                </a:cubicBezTo>
                <a:cubicBezTo>
                  <a:pt x="1420" y="415"/>
                  <a:pt x="1421" y="414"/>
                  <a:pt x="1423" y="413"/>
                </a:cubicBezTo>
                <a:cubicBezTo>
                  <a:pt x="1422" y="408"/>
                  <a:pt x="1419" y="408"/>
                  <a:pt x="1418" y="403"/>
                </a:cubicBezTo>
                <a:cubicBezTo>
                  <a:pt x="1417" y="405"/>
                  <a:pt x="1418" y="409"/>
                  <a:pt x="1417" y="411"/>
                </a:cubicBezTo>
                <a:cubicBezTo>
                  <a:pt x="1415" y="412"/>
                  <a:pt x="1418" y="408"/>
                  <a:pt x="1415" y="406"/>
                </a:cubicBezTo>
                <a:cubicBezTo>
                  <a:pt x="1414" y="407"/>
                  <a:pt x="1414" y="408"/>
                  <a:pt x="1415" y="411"/>
                </a:cubicBezTo>
                <a:cubicBezTo>
                  <a:pt x="1410" y="402"/>
                  <a:pt x="1412" y="416"/>
                  <a:pt x="1406" y="410"/>
                </a:cubicBezTo>
                <a:cubicBezTo>
                  <a:pt x="1404" y="413"/>
                  <a:pt x="1409" y="414"/>
                  <a:pt x="1409" y="418"/>
                </a:cubicBezTo>
                <a:cubicBezTo>
                  <a:pt x="1411" y="417"/>
                  <a:pt x="1409" y="413"/>
                  <a:pt x="1412" y="413"/>
                </a:cubicBezTo>
                <a:cubicBezTo>
                  <a:pt x="1415" y="427"/>
                  <a:pt x="1419" y="419"/>
                  <a:pt x="1424" y="421"/>
                </a:cubicBezTo>
                <a:cubicBezTo>
                  <a:pt x="1424" y="424"/>
                  <a:pt x="1420" y="426"/>
                  <a:pt x="1415" y="426"/>
                </a:cubicBezTo>
                <a:cubicBezTo>
                  <a:pt x="1413" y="426"/>
                  <a:pt x="1417" y="431"/>
                  <a:pt x="1417" y="434"/>
                </a:cubicBezTo>
                <a:cubicBezTo>
                  <a:pt x="1414" y="436"/>
                  <a:pt x="1413" y="429"/>
                  <a:pt x="1412" y="427"/>
                </a:cubicBezTo>
                <a:cubicBezTo>
                  <a:pt x="1407" y="429"/>
                  <a:pt x="1413" y="435"/>
                  <a:pt x="1412" y="438"/>
                </a:cubicBezTo>
                <a:cubicBezTo>
                  <a:pt x="1407" y="436"/>
                  <a:pt x="1406" y="438"/>
                  <a:pt x="1402" y="442"/>
                </a:cubicBezTo>
                <a:cubicBezTo>
                  <a:pt x="1407" y="437"/>
                  <a:pt x="1395" y="436"/>
                  <a:pt x="1399" y="443"/>
                </a:cubicBezTo>
                <a:cubicBezTo>
                  <a:pt x="1395" y="441"/>
                  <a:pt x="1394" y="436"/>
                  <a:pt x="1393" y="432"/>
                </a:cubicBezTo>
                <a:cubicBezTo>
                  <a:pt x="1397" y="435"/>
                  <a:pt x="1402" y="426"/>
                  <a:pt x="1398" y="421"/>
                </a:cubicBezTo>
                <a:cubicBezTo>
                  <a:pt x="1396" y="422"/>
                  <a:pt x="1401" y="428"/>
                  <a:pt x="1397" y="427"/>
                </a:cubicBezTo>
                <a:cubicBezTo>
                  <a:pt x="1395" y="422"/>
                  <a:pt x="1393" y="421"/>
                  <a:pt x="1390" y="419"/>
                </a:cubicBezTo>
                <a:cubicBezTo>
                  <a:pt x="1387" y="420"/>
                  <a:pt x="1395" y="424"/>
                  <a:pt x="1390" y="424"/>
                </a:cubicBezTo>
                <a:cubicBezTo>
                  <a:pt x="1388" y="421"/>
                  <a:pt x="1389" y="420"/>
                  <a:pt x="1389" y="418"/>
                </a:cubicBezTo>
                <a:cubicBezTo>
                  <a:pt x="1387" y="415"/>
                  <a:pt x="1387" y="422"/>
                  <a:pt x="1385" y="414"/>
                </a:cubicBezTo>
                <a:cubicBezTo>
                  <a:pt x="1383" y="417"/>
                  <a:pt x="1388" y="421"/>
                  <a:pt x="1388" y="423"/>
                </a:cubicBezTo>
                <a:cubicBezTo>
                  <a:pt x="1386" y="421"/>
                  <a:pt x="1383" y="422"/>
                  <a:pt x="1382" y="415"/>
                </a:cubicBezTo>
                <a:cubicBezTo>
                  <a:pt x="1380" y="419"/>
                  <a:pt x="1378" y="428"/>
                  <a:pt x="1373" y="422"/>
                </a:cubicBezTo>
                <a:cubicBezTo>
                  <a:pt x="1371" y="425"/>
                  <a:pt x="1375" y="432"/>
                  <a:pt x="1376" y="437"/>
                </a:cubicBezTo>
                <a:cubicBezTo>
                  <a:pt x="1380" y="437"/>
                  <a:pt x="1376" y="432"/>
                  <a:pt x="1380" y="434"/>
                </a:cubicBezTo>
                <a:cubicBezTo>
                  <a:pt x="1380" y="436"/>
                  <a:pt x="1378" y="437"/>
                  <a:pt x="1380" y="440"/>
                </a:cubicBezTo>
                <a:cubicBezTo>
                  <a:pt x="1375" y="441"/>
                  <a:pt x="1374" y="439"/>
                  <a:pt x="1371" y="443"/>
                </a:cubicBezTo>
                <a:cubicBezTo>
                  <a:pt x="1372" y="444"/>
                  <a:pt x="1373" y="445"/>
                  <a:pt x="1374" y="447"/>
                </a:cubicBezTo>
                <a:cubicBezTo>
                  <a:pt x="1376" y="444"/>
                  <a:pt x="1379" y="445"/>
                  <a:pt x="1383" y="445"/>
                </a:cubicBezTo>
                <a:cubicBezTo>
                  <a:pt x="1376" y="451"/>
                  <a:pt x="1366" y="455"/>
                  <a:pt x="1356" y="453"/>
                </a:cubicBezTo>
                <a:cubicBezTo>
                  <a:pt x="1355" y="456"/>
                  <a:pt x="1353" y="457"/>
                  <a:pt x="1352" y="459"/>
                </a:cubicBezTo>
                <a:cubicBezTo>
                  <a:pt x="1359" y="460"/>
                  <a:pt x="1347" y="467"/>
                  <a:pt x="1349" y="474"/>
                </a:cubicBezTo>
                <a:cubicBezTo>
                  <a:pt x="1347" y="471"/>
                  <a:pt x="1340" y="473"/>
                  <a:pt x="1341" y="477"/>
                </a:cubicBezTo>
                <a:cubicBezTo>
                  <a:pt x="1339" y="474"/>
                  <a:pt x="1335" y="477"/>
                  <a:pt x="1334" y="472"/>
                </a:cubicBezTo>
                <a:cubicBezTo>
                  <a:pt x="1333" y="473"/>
                  <a:pt x="1332" y="475"/>
                  <a:pt x="1333" y="478"/>
                </a:cubicBezTo>
                <a:cubicBezTo>
                  <a:pt x="1329" y="478"/>
                  <a:pt x="1328" y="469"/>
                  <a:pt x="1324" y="469"/>
                </a:cubicBezTo>
                <a:cubicBezTo>
                  <a:pt x="1322" y="472"/>
                  <a:pt x="1329" y="475"/>
                  <a:pt x="1325" y="477"/>
                </a:cubicBezTo>
                <a:cubicBezTo>
                  <a:pt x="1321" y="480"/>
                  <a:pt x="1321" y="467"/>
                  <a:pt x="1317" y="470"/>
                </a:cubicBezTo>
                <a:cubicBezTo>
                  <a:pt x="1315" y="471"/>
                  <a:pt x="1319" y="477"/>
                  <a:pt x="1320" y="481"/>
                </a:cubicBezTo>
                <a:cubicBezTo>
                  <a:pt x="1317" y="482"/>
                  <a:pt x="1314" y="473"/>
                  <a:pt x="1315" y="470"/>
                </a:cubicBezTo>
                <a:cubicBezTo>
                  <a:pt x="1311" y="474"/>
                  <a:pt x="1317" y="478"/>
                  <a:pt x="1317" y="485"/>
                </a:cubicBezTo>
                <a:cubicBezTo>
                  <a:pt x="1314" y="484"/>
                  <a:pt x="1311" y="474"/>
                  <a:pt x="1312" y="472"/>
                </a:cubicBezTo>
                <a:cubicBezTo>
                  <a:pt x="1311" y="472"/>
                  <a:pt x="1311" y="472"/>
                  <a:pt x="1310" y="472"/>
                </a:cubicBezTo>
                <a:cubicBezTo>
                  <a:pt x="1310" y="474"/>
                  <a:pt x="1313" y="483"/>
                  <a:pt x="1314" y="484"/>
                </a:cubicBezTo>
                <a:cubicBezTo>
                  <a:pt x="1314" y="487"/>
                  <a:pt x="1312" y="486"/>
                  <a:pt x="1311" y="483"/>
                </a:cubicBezTo>
                <a:cubicBezTo>
                  <a:pt x="1309" y="484"/>
                  <a:pt x="1310" y="486"/>
                  <a:pt x="1308" y="486"/>
                </a:cubicBezTo>
                <a:cubicBezTo>
                  <a:pt x="1305" y="483"/>
                  <a:pt x="1308" y="478"/>
                  <a:pt x="1305" y="477"/>
                </a:cubicBezTo>
                <a:cubicBezTo>
                  <a:pt x="1304" y="472"/>
                  <a:pt x="1308" y="478"/>
                  <a:pt x="1308" y="481"/>
                </a:cubicBezTo>
                <a:cubicBezTo>
                  <a:pt x="1309" y="480"/>
                  <a:pt x="1309" y="478"/>
                  <a:pt x="1309" y="476"/>
                </a:cubicBezTo>
                <a:cubicBezTo>
                  <a:pt x="1306" y="473"/>
                  <a:pt x="1304" y="475"/>
                  <a:pt x="1302" y="477"/>
                </a:cubicBezTo>
                <a:cubicBezTo>
                  <a:pt x="1303" y="478"/>
                  <a:pt x="1304" y="480"/>
                  <a:pt x="1305" y="482"/>
                </a:cubicBezTo>
                <a:cubicBezTo>
                  <a:pt x="1306" y="483"/>
                  <a:pt x="1296" y="475"/>
                  <a:pt x="1295" y="481"/>
                </a:cubicBezTo>
                <a:cubicBezTo>
                  <a:pt x="1294" y="474"/>
                  <a:pt x="1288" y="487"/>
                  <a:pt x="1283" y="480"/>
                </a:cubicBezTo>
                <a:cubicBezTo>
                  <a:pt x="1279" y="485"/>
                  <a:pt x="1271" y="485"/>
                  <a:pt x="1275" y="493"/>
                </a:cubicBezTo>
                <a:cubicBezTo>
                  <a:pt x="1273" y="494"/>
                  <a:pt x="1273" y="488"/>
                  <a:pt x="1272" y="486"/>
                </a:cubicBezTo>
                <a:cubicBezTo>
                  <a:pt x="1269" y="489"/>
                  <a:pt x="1273" y="492"/>
                  <a:pt x="1274" y="500"/>
                </a:cubicBezTo>
                <a:cubicBezTo>
                  <a:pt x="1277" y="495"/>
                  <a:pt x="1281" y="497"/>
                  <a:pt x="1289" y="496"/>
                </a:cubicBezTo>
                <a:cubicBezTo>
                  <a:pt x="1289" y="500"/>
                  <a:pt x="1283" y="500"/>
                  <a:pt x="1282" y="499"/>
                </a:cubicBezTo>
                <a:cubicBezTo>
                  <a:pt x="1280" y="500"/>
                  <a:pt x="1285" y="501"/>
                  <a:pt x="1284" y="505"/>
                </a:cubicBezTo>
                <a:cubicBezTo>
                  <a:pt x="1279" y="500"/>
                  <a:pt x="1281" y="506"/>
                  <a:pt x="1284" y="511"/>
                </a:cubicBezTo>
                <a:cubicBezTo>
                  <a:pt x="1282" y="512"/>
                  <a:pt x="1281" y="508"/>
                  <a:pt x="1279" y="505"/>
                </a:cubicBezTo>
                <a:cubicBezTo>
                  <a:pt x="1281" y="514"/>
                  <a:pt x="1279" y="510"/>
                  <a:pt x="1280" y="516"/>
                </a:cubicBezTo>
                <a:cubicBezTo>
                  <a:pt x="1278" y="518"/>
                  <a:pt x="1277" y="515"/>
                  <a:pt x="1276" y="512"/>
                </a:cubicBezTo>
                <a:cubicBezTo>
                  <a:pt x="1271" y="518"/>
                  <a:pt x="1249" y="524"/>
                  <a:pt x="1247" y="533"/>
                </a:cubicBezTo>
                <a:cubicBezTo>
                  <a:pt x="1245" y="533"/>
                  <a:pt x="1245" y="526"/>
                  <a:pt x="1243" y="524"/>
                </a:cubicBezTo>
                <a:cubicBezTo>
                  <a:pt x="1241" y="524"/>
                  <a:pt x="1245" y="529"/>
                  <a:pt x="1245" y="532"/>
                </a:cubicBezTo>
                <a:cubicBezTo>
                  <a:pt x="1232" y="530"/>
                  <a:pt x="1231" y="542"/>
                  <a:pt x="1226" y="542"/>
                </a:cubicBezTo>
                <a:cubicBezTo>
                  <a:pt x="1229" y="542"/>
                  <a:pt x="1233" y="553"/>
                  <a:pt x="1232" y="556"/>
                </a:cubicBezTo>
                <a:cubicBezTo>
                  <a:pt x="1239" y="554"/>
                  <a:pt x="1239" y="554"/>
                  <a:pt x="1245" y="553"/>
                </a:cubicBezTo>
                <a:cubicBezTo>
                  <a:pt x="1245" y="550"/>
                  <a:pt x="1243" y="550"/>
                  <a:pt x="1242" y="548"/>
                </a:cubicBezTo>
                <a:cubicBezTo>
                  <a:pt x="1242" y="554"/>
                  <a:pt x="1238" y="548"/>
                  <a:pt x="1236" y="543"/>
                </a:cubicBezTo>
                <a:cubicBezTo>
                  <a:pt x="1234" y="543"/>
                  <a:pt x="1237" y="552"/>
                  <a:pt x="1238" y="551"/>
                </a:cubicBezTo>
                <a:cubicBezTo>
                  <a:pt x="1240" y="554"/>
                  <a:pt x="1235" y="553"/>
                  <a:pt x="1234" y="554"/>
                </a:cubicBezTo>
                <a:cubicBezTo>
                  <a:pt x="1234" y="549"/>
                  <a:pt x="1232" y="547"/>
                  <a:pt x="1229" y="542"/>
                </a:cubicBezTo>
                <a:cubicBezTo>
                  <a:pt x="1233" y="542"/>
                  <a:pt x="1235" y="539"/>
                  <a:pt x="1237" y="538"/>
                </a:cubicBezTo>
                <a:cubicBezTo>
                  <a:pt x="1239" y="540"/>
                  <a:pt x="1239" y="546"/>
                  <a:pt x="1241" y="545"/>
                </a:cubicBezTo>
                <a:cubicBezTo>
                  <a:pt x="1239" y="537"/>
                  <a:pt x="1248" y="537"/>
                  <a:pt x="1255" y="535"/>
                </a:cubicBezTo>
                <a:cubicBezTo>
                  <a:pt x="1256" y="537"/>
                  <a:pt x="1252" y="536"/>
                  <a:pt x="1253" y="539"/>
                </a:cubicBezTo>
                <a:cubicBezTo>
                  <a:pt x="1256" y="543"/>
                  <a:pt x="1256" y="537"/>
                  <a:pt x="1259" y="537"/>
                </a:cubicBezTo>
                <a:cubicBezTo>
                  <a:pt x="1261" y="539"/>
                  <a:pt x="1255" y="545"/>
                  <a:pt x="1249" y="545"/>
                </a:cubicBezTo>
                <a:cubicBezTo>
                  <a:pt x="1255" y="545"/>
                  <a:pt x="1270" y="544"/>
                  <a:pt x="1265" y="538"/>
                </a:cubicBezTo>
                <a:cubicBezTo>
                  <a:pt x="1269" y="539"/>
                  <a:pt x="1266" y="544"/>
                  <a:pt x="1269" y="549"/>
                </a:cubicBezTo>
                <a:cubicBezTo>
                  <a:pt x="1268" y="544"/>
                  <a:pt x="1271" y="543"/>
                  <a:pt x="1268" y="539"/>
                </a:cubicBezTo>
                <a:cubicBezTo>
                  <a:pt x="1272" y="541"/>
                  <a:pt x="1275" y="549"/>
                  <a:pt x="1282" y="546"/>
                </a:cubicBezTo>
                <a:cubicBezTo>
                  <a:pt x="1284" y="550"/>
                  <a:pt x="1280" y="556"/>
                  <a:pt x="1281" y="549"/>
                </a:cubicBezTo>
                <a:cubicBezTo>
                  <a:pt x="1280" y="550"/>
                  <a:pt x="1279" y="551"/>
                  <a:pt x="1280" y="553"/>
                </a:cubicBezTo>
                <a:cubicBezTo>
                  <a:pt x="1281" y="556"/>
                  <a:pt x="1284" y="552"/>
                  <a:pt x="1286" y="554"/>
                </a:cubicBezTo>
                <a:cubicBezTo>
                  <a:pt x="1288" y="553"/>
                  <a:pt x="1288" y="551"/>
                  <a:pt x="1286" y="548"/>
                </a:cubicBezTo>
                <a:cubicBezTo>
                  <a:pt x="1290" y="548"/>
                  <a:pt x="1287" y="551"/>
                  <a:pt x="1290" y="553"/>
                </a:cubicBezTo>
                <a:cubicBezTo>
                  <a:pt x="1292" y="552"/>
                  <a:pt x="1292" y="550"/>
                  <a:pt x="1294" y="550"/>
                </a:cubicBezTo>
                <a:cubicBezTo>
                  <a:pt x="1292" y="548"/>
                  <a:pt x="1289" y="550"/>
                  <a:pt x="1288" y="543"/>
                </a:cubicBezTo>
                <a:cubicBezTo>
                  <a:pt x="1295" y="548"/>
                  <a:pt x="1290" y="544"/>
                  <a:pt x="1293" y="540"/>
                </a:cubicBezTo>
                <a:cubicBezTo>
                  <a:pt x="1294" y="545"/>
                  <a:pt x="1296" y="543"/>
                  <a:pt x="1297" y="547"/>
                </a:cubicBezTo>
                <a:cubicBezTo>
                  <a:pt x="1295" y="540"/>
                  <a:pt x="1301" y="546"/>
                  <a:pt x="1298" y="538"/>
                </a:cubicBezTo>
                <a:cubicBezTo>
                  <a:pt x="1304" y="541"/>
                  <a:pt x="1307" y="543"/>
                  <a:pt x="1313" y="536"/>
                </a:cubicBezTo>
                <a:cubicBezTo>
                  <a:pt x="1296" y="538"/>
                  <a:pt x="1313" y="535"/>
                  <a:pt x="1317" y="528"/>
                </a:cubicBezTo>
                <a:cubicBezTo>
                  <a:pt x="1318" y="531"/>
                  <a:pt x="1323" y="535"/>
                  <a:pt x="1321" y="537"/>
                </a:cubicBezTo>
                <a:cubicBezTo>
                  <a:pt x="1326" y="543"/>
                  <a:pt x="1328" y="537"/>
                  <a:pt x="1335" y="537"/>
                </a:cubicBezTo>
                <a:cubicBezTo>
                  <a:pt x="1334" y="534"/>
                  <a:pt x="1335" y="532"/>
                  <a:pt x="1333" y="529"/>
                </a:cubicBezTo>
                <a:cubicBezTo>
                  <a:pt x="1332" y="527"/>
                  <a:pt x="1332" y="531"/>
                  <a:pt x="1330" y="531"/>
                </a:cubicBezTo>
                <a:cubicBezTo>
                  <a:pt x="1330" y="528"/>
                  <a:pt x="1328" y="524"/>
                  <a:pt x="1331" y="523"/>
                </a:cubicBezTo>
                <a:cubicBezTo>
                  <a:pt x="1330" y="521"/>
                  <a:pt x="1328" y="521"/>
                  <a:pt x="1326" y="522"/>
                </a:cubicBezTo>
                <a:cubicBezTo>
                  <a:pt x="1327" y="519"/>
                  <a:pt x="1333" y="513"/>
                  <a:pt x="1338" y="523"/>
                </a:cubicBezTo>
                <a:cubicBezTo>
                  <a:pt x="1336" y="524"/>
                  <a:pt x="1334" y="522"/>
                  <a:pt x="1332" y="522"/>
                </a:cubicBezTo>
                <a:cubicBezTo>
                  <a:pt x="1333" y="529"/>
                  <a:pt x="1337" y="523"/>
                  <a:pt x="1339" y="526"/>
                </a:cubicBezTo>
                <a:cubicBezTo>
                  <a:pt x="1341" y="530"/>
                  <a:pt x="1337" y="534"/>
                  <a:pt x="1341" y="537"/>
                </a:cubicBezTo>
                <a:cubicBezTo>
                  <a:pt x="1340" y="529"/>
                  <a:pt x="1346" y="533"/>
                  <a:pt x="1350" y="529"/>
                </a:cubicBezTo>
                <a:cubicBezTo>
                  <a:pt x="1351" y="533"/>
                  <a:pt x="1352" y="534"/>
                  <a:pt x="1355" y="532"/>
                </a:cubicBezTo>
                <a:cubicBezTo>
                  <a:pt x="1351" y="528"/>
                  <a:pt x="1351" y="529"/>
                  <a:pt x="1356" y="527"/>
                </a:cubicBezTo>
                <a:cubicBezTo>
                  <a:pt x="1357" y="528"/>
                  <a:pt x="1357" y="530"/>
                  <a:pt x="1358" y="531"/>
                </a:cubicBezTo>
                <a:cubicBezTo>
                  <a:pt x="1366" y="523"/>
                  <a:pt x="1378" y="529"/>
                  <a:pt x="1381" y="520"/>
                </a:cubicBezTo>
                <a:cubicBezTo>
                  <a:pt x="1382" y="519"/>
                  <a:pt x="1383" y="522"/>
                  <a:pt x="1384" y="524"/>
                </a:cubicBezTo>
                <a:cubicBezTo>
                  <a:pt x="1389" y="523"/>
                  <a:pt x="1385" y="510"/>
                  <a:pt x="1391" y="520"/>
                </a:cubicBezTo>
                <a:cubicBezTo>
                  <a:pt x="1392" y="519"/>
                  <a:pt x="1391" y="517"/>
                  <a:pt x="1390" y="515"/>
                </a:cubicBezTo>
                <a:cubicBezTo>
                  <a:pt x="1392" y="515"/>
                  <a:pt x="1393" y="516"/>
                  <a:pt x="1394" y="518"/>
                </a:cubicBezTo>
                <a:cubicBezTo>
                  <a:pt x="1397" y="518"/>
                  <a:pt x="1391" y="512"/>
                  <a:pt x="1395" y="513"/>
                </a:cubicBezTo>
                <a:cubicBezTo>
                  <a:pt x="1396" y="515"/>
                  <a:pt x="1397" y="517"/>
                  <a:pt x="1398" y="519"/>
                </a:cubicBezTo>
                <a:cubicBezTo>
                  <a:pt x="1399" y="518"/>
                  <a:pt x="1399" y="515"/>
                  <a:pt x="1398" y="512"/>
                </a:cubicBezTo>
                <a:cubicBezTo>
                  <a:pt x="1403" y="522"/>
                  <a:pt x="1409" y="501"/>
                  <a:pt x="1415" y="511"/>
                </a:cubicBezTo>
                <a:cubicBezTo>
                  <a:pt x="1417" y="510"/>
                  <a:pt x="1415" y="501"/>
                  <a:pt x="1418" y="510"/>
                </a:cubicBezTo>
                <a:cubicBezTo>
                  <a:pt x="1422" y="507"/>
                  <a:pt x="1426" y="500"/>
                  <a:pt x="1429" y="508"/>
                </a:cubicBezTo>
                <a:cubicBezTo>
                  <a:pt x="1430" y="506"/>
                  <a:pt x="1429" y="504"/>
                  <a:pt x="1432" y="504"/>
                </a:cubicBezTo>
                <a:cubicBezTo>
                  <a:pt x="1433" y="508"/>
                  <a:pt x="1436" y="505"/>
                  <a:pt x="1437" y="512"/>
                </a:cubicBezTo>
                <a:cubicBezTo>
                  <a:pt x="1438" y="510"/>
                  <a:pt x="1435" y="505"/>
                  <a:pt x="1437" y="503"/>
                </a:cubicBezTo>
                <a:cubicBezTo>
                  <a:pt x="1441" y="504"/>
                  <a:pt x="1439" y="509"/>
                  <a:pt x="1439" y="511"/>
                </a:cubicBezTo>
                <a:cubicBezTo>
                  <a:pt x="1440" y="510"/>
                  <a:pt x="1447" y="509"/>
                  <a:pt x="1442" y="505"/>
                </a:cubicBezTo>
                <a:cubicBezTo>
                  <a:pt x="1440" y="500"/>
                  <a:pt x="1446" y="507"/>
                  <a:pt x="1444" y="503"/>
                </a:cubicBezTo>
                <a:cubicBezTo>
                  <a:pt x="1447" y="502"/>
                  <a:pt x="1448" y="509"/>
                  <a:pt x="1444" y="508"/>
                </a:cubicBezTo>
                <a:cubicBezTo>
                  <a:pt x="1447" y="513"/>
                  <a:pt x="1449" y="502"/>
                  <a:pt x="1450" y="509"/>
                </a:cubicBezTo>
                <a:cubicBezTo>
                  <a:pt x="1442" y="512"/>
                  <a:pt x="1436" y="514"/>
                  <a:pt x="1431" y="517"/>
                </a:cubicBezTo>
                <a:cubicBezTo>
                  <a:pt x="1431" y="515"/>
                  <a:pt x="1430" y="513"/>
                  <a:pt x="1429" y="511"/>
                </a:cubicBezTo>
                <a:cubicBezTo>
                  <a:pt x="1428" y="512"/>
                  <a:pt x="1430" y="515"/>
                  <a:pt x="1430" y="517"/>
                </a:cubicBezTo>
                <a:cubicBezTo>
                  <a:pt x="1426" y="518"/>
                  <a:pt x="1420" y="519"/>
                  <a:pt x="1413" y="523"/>
                </a:cubicBezTo>
                <a:cubicBezTo>
                  <a:pt x="1410" y="518"/>
                  <a:pt x="1422" y="517"/>
                  <a:pt x="1425" y="516"/>
                </a:cubicBezTo>
                <a:cubicBezTo>
                  <a:pt x="1420" y="513"/>
                  <a:pt x="1410" y="516"/>
                  <a:pt x="1411" y="523"/>
                </a:cubicBezTo>
                <a:cubicBezTo>
                  <a:pt x="1406" y="519"/>
                  <a:pt x="1403" y="522"/>
                  <a:pt x="1400" y="521"/>
                </a:cubicBezTo>
                <a:cubicBezTo>
                  <a:pt x="1398" y="522"/>
                  <a:pt x="1400" y="525"/>
                  <a:pt x="1401" y="524"/>
                </a:cubicBezTo>
                <a:cubicBezTo>
                  <a:pt x="1401" y="529"/>
                  <a:pt x="1397" y="524"/>
                  <a:pt x="1396" y="523"/>
                </a:cubicBezTo>
                <a:cubicBezTo>
                  <a:pt x="1395" y="526"/>
                  <a:pt x="1389" y="525"/>
                  <a:pt x="1394" y="530"/>
                </a:cubicBezTo>
                <a:cubicBezTo>
                  <a:pt x="1393" y="530"/>
                  <a:pt x="1391" y="528"/>
                  <a:pt x="1390" y="525"/>
                </a:cubicBezTo>
                <a:cubicBezTo>
                  <a:pt x="1390" y="526"/>
                  <a:pt x="1389" y="527"/>
                  <a:pt x="1387" y="527"/>
                </a:cubicBezTo>
                <a:cubicBezTo>
                  <a:pt x="1388" y="528"/>
                  <a:pt x="1389" y="529"/>
                  <a:pt x="1390" y="532"/>
                </a:cubicBezTo>
                <a:cubicBezTo>
                  <a:pt x="1388" y="531"/>
                  <a:pt x="1387" y="529"/>
                  <a:pt x="1386" y="526"/>
                </a:cubicBezTo>
                <a:cubicBezTo>
                  <a:pt x="1385" y="527"/>
                  <a:pt x="1386" y="530"/>
                  <a:pt x="1387" y="533"/>
                </a:cubicBezTo>
                <a:cubicBezTo>
                  <a:pt x="1383" y="526"/>
                  <a:pt x="1381" y="533"/>
                  <a:pt x="1377" y="531"/>
                </a:cubicBezTo>
                <a:cubicBezTo>
                  <a:pt x="1383" y="537"/>
                  <a:pt x="1372" y="535"/>
                  <a:pt x="1370" y="537"/>
                </a:cubicBezTo>
                <a:cubicBezTo>
                  <a:pt x="1370" y="537"/>
                  <a:pt x="1370" y="542"/>
                  <a:pt x="1371" y="542"/>
                </a:cubicBezTo>
                <a:cubicBezTo>
                  <a:pt x="1370" y="542"/>
                  <a:pt x="1364" y="535"/>
                  <a:pt x="1363" y="541"/>
                </a:cubicBezTo>
                <a:cubicBezTo>
                  <a:pt x="1364" y="539"/>
                  <a:pt x="1364" y="538"/>
                  <a:pt x="1363" y="536"/>
                </a:cubicBezTo>
                <a:cubicBezTo>
                  <a:pt x="1362" y="537"/>
                  <a:pt x="1362" y="540"/>
                  <a:pt x="1363" y="543"/>
                </a:cubicBezTo>
                <a:cubicBezTo>
                  <a:pt x="1361" y="543"/>
                  <a:pt x="1361" y="539"/>
                  <a:pt x="1360" y="537"/>
                </a:cubicBezTo>
                <a:cubicBezTo>
                  <a:pt x="1359" y="543"/>
                  <a:pt x="1350" y="542"/>
                  <a:pt x="1350" y="540"/>
                </a:cubicBezTo>
                <a:cubicBezTo>
                  <a:pt x="1348" y="543"/>
                  <a:pt x="1353" y="545"/>
                  <a:pt x="1353" y="549"/>
                </a:cubicBezTo>
                <a:cubicBezTo>
                  <a:pt x="1351" y="550"/>
                  <a:pt x="1349" y="545"/>
                  <a:pt x="1348" y="541"/>
                </a:cubicBezTo>
                <a:cubicBezTo>
                  <a:pt x="1348" y="542"/>
                  <a:pt x="1347" y="543"/>
                  <a:pt x="1345" y="544"/>
                </a:cubicBezTo>
                <a:cubicBezTo>
                  <a:pt x="1346" y="548"/>
                  <a:pt x="1348" y="547"/>
                  <a:pt x="1349" y="551"/>
                </a:cubicBezTo>
                <a:cubicBezTo>
                  <a:pt x="1346" y="553"/>
                  <a:pt x="1346" y="542"/>
                  <a:pt x="1342" y="545"/>
                </a:cubicBezTo>
                <a:cubicBezTo>
                  <a:pt x="1340" y="545"/>
                  <a:pt x="1344" y="549"/>
                  <a:pt x="1345" y="549"/>
                </a:cubicBezTo>
                <a:cubicBezTo>
                  <a:pt x="1345" y="551"/>
                  <a:pt x="1342" y="551"/>
                  <a:pt x="1343" y="553"/>
                </a:cubicBezTo>
                <a:cubicBezTo>
                  <a:pt x="1340" y="554"/>
                  <a:pt x="1341" y="546"/>
                  <a:pt x="1338" y="550"/>
                </a:cubicBezTo>
                <a:cubicBezTo>
                  <a:pt x="1335" y="552"/>
                  <a:pt x="1342" y="550"/>
                  <a:pt x="1340" y="554"/>
                </a:cubicBezTo>
                <a:cubicBezTo>
                  <a:pt x="1337" y="552"/>
                  <a:pt x="1334" y="550"/>
                  <a:pt x="1331" y="547"/>
                </a:cubicBezTo>
                <a:cubicBezTo>
                  <a:pt x="1331" y="548"/>
                  <a:pt x="1333" y="553"/>
                  <a:pt x="1332" y="557"/>
                </a:cubicBezTo>
                <a:cubicBezTo>
                  <a:pt x="1330" y="557"/>
                  <a:pt x="1332" y="552"/>
                  <a:pt x="1329" y="549"/>
                </a:cubicBezTo>
                <a:cubicBezTo>
                  <a:pt x="1329" y="551"/>
                  <a:pt x="1329" y="552"/>
                  <a:pt x="1329" y="554"/>
                </a:cubicBezTo>
                <a:cubicBezTo>
                  <a:pt x="1326" y="549"/>
                  <a:pt x="1325" y="554"/>
                  <a:pt x="1321" y="552"/>
                </a:cubicBezTo>
                <a:cubicBezTo>
                  <a:pt x="1319" y="553"/>
                  <a:pt x="1323" y="559"/>
                  <a:pt x="1323" y="562"/>
                </a:cubicBezTo>
                <a:cubicBezTo>
                  <a:pt x="1320" y="561"/>
                  <a:pt x="1318" y="559"/>
                  <a:pt x="1320" y="556"/>
                </a:cubicBezTo>
                <a:cubicBezTo>
                  <a:pt x="1319" y="553"/>
                  <a:pt x="1318" y="559"/>
                  <a:pt x="1315" y="556"/>
                </a:cubicBezTo>
                <a:cubicBezTo>
                  <a:pt x="1315" y="562"/>
                  <a:pt x="1319" y="560"/>
                  <a:pt x="1318" y="565"/>
                </a:cubicBezTo>
                <a:cubicBezTo>
                  <a:pt x="1315" y="563"/>
                  <a:pt x="1314" y="561"/>
                  <a:pt x="1311" y="554"/>
                </a:cubicBezTo>
                <a:cubicBezTo>
                  <a:pt x="1309" y="555"/>
                  <a:pt x="1312" y="559"/>
                  <a:pt x="1312" y="562"/>
                </a:cubicBezTo>
                <a:cubicBezTo>
                  <a:pt x="1295" y="560"/>
                  <a:pt x="1282" y="575"/>
                  <a:pt x="1263" y="579"/>
                </a:cubicBezTo>
                <a:cubicBezTo>
                  <a:pt x="1261" y="580"/>
                  <a:pt x="1264" y="584"/>
                  <a:pt x="1262" y="584"/>
                </a:cubicBezTo>
                <a:cubicBezTo>
                  <a:pt x="1268" y="586"/>
                  <a:pt x="1275" y="582"/>
                  <a:pt x="1280" y="585"/>
                </a:cubicBezTo>
                <a:cubicBezTo>
                  <a:pt x="1287" y="575"/>
                  <a:pt x="1299" y="574"/>
                  <a:pt x="1315" y="573"/>
                </a:cubicBezTo>
                <a:cubicBezTo>
                  <a:pt x="1315" y="568"/>
                  <a:pt x="1321" y="563"/>
                  <a:pt x="1325" y="569"/>
                </a:cubicBezTo>
                <a:cubicBezTo>
                  <a:pt x="1326" y="568"/>
                  <a:pt x="1324" y="565"/>
                  <a:pt x="1324" y="563"/>
                </a:cubicBezTo>
                <a:cubicBezTo>
                  <a:pt x="1328" y="569"/>
                  <a:pt x="1330" y="561"/>
                  <a:pt x="1333" y="570"/>
                </a:cubicBezTo>
                <a:cubicBezTo>
                  <a:pt x="1312" y="580"/>
                  <a:pt x="1310" y="582"/>
                  <a:pt x="1295" y="590"/>
                </a:cubicBezTo>
                <a:cubicBezTo>
                  <a:pt x="1301" y="591"/>
                  <a:pt x="1309" y="583"/>
                  <a:pt x="1314" y="593"/>
                </a:cubicBezTo>
                <a:cubicBezTo>
                  <a:pt x="1315" y="592"/>
                  <a:pt x="1313" y="589"/>
                  <a:pt x="1313" y="587"/>
                </a:cubicBezTo>
                <a:cubicBezTo>
                  <a:pt x="1319" y="596"/>
                  <a:pt x="1328" y="579"/>
                  <a:pt x="1330" y="586"/>
                </a:cubicBezTo>
                <a:cubicBezTo>
                  <a:pt x="1333" y="586"/>
                  <a:pt x="1332" y="583"/>
                  <a:pt x="1331" y="581"/>
                </a:cubicBezTo>
                <a:cubicBezTo>
                  <a:pt x="1332" y="581"/>
                  <a:pt x="1334" y="582"/>
                  <a:pt x="1335" y="584"/>
                </a:cubicBezTo>
                <a:cubicBezTo>
                  <a:pt x="1335" y="583"/>
                  <a:pt x="1335" y="581"/>
                  <a:pt x="1335" y="579"/>
                </a:cubicBezTo>
                <a:cubicBezTo>
                  <a:pt x="1336" y="579"/>
                  <a:pt x="1337" y="581"/>
                  <a:pt x="1338" y="583"/>
                </a:cubicBezTo>
                <a:cubicBezTo>
                  <a:pt x="1338" y="582"/>
                  <a:pt x="1338" y="579"/>
                  <a:pt x="1340" y="579"/>
                </a:cubicBezTo>
                <a:cubicBezTo>
                  <a:pt x="1342" y="581"/>
                  <a:pt x="1342" y="582"/>
                  <a:pt x="1342" y="585"/>
                </a:cubicBezTo>
                <a:cubicBezTo>
                  <a:pt x="1346" y="585"/>
                  <a:pt x="1341" y="579"/>
                  <a:pt x="1341" y="575"/>
                </a:cubicBezTo>
                <a:cubicBezTo>
                  <a:pt x="1343" y="576"/>
                  <a:pt x="1347" y="583"/>
                  <a:pt x="1344" y="584"/>
                </a:cubicBezTo>
                <a:cubicBezTo>
                  <a:pt x="1346" y="586"/>
                  <a:pt x="1352" y="585"/>
                  <a:pt x="1350" y="591"/>
                </a:cubicBezTo>
                <a:cubicBezTo>
                  <a:pt x="1345" y="585"/>
                  <a:pt x="1347" y="589"/>
                  <a:pt x="1345" y="593"/>
                </a:cubicBezTo>
                <a:cubicBezTo>
                  <a:pt x="1342" y="591"/>
                  <a:pt x="1342" y="588"/>
                  <a:pt x="1345" y="587"/>
                </a:cubicBezTo>
                <a:cubicBezTo>
                  <a:pt x="1340" y="585"/>
                  <a:pt x="1342" y="591"/>
                  <a:pt x="1339" y="584"/>
                </a:cubicBezTo>
                <a:cubicBezTo>
                  <a:pt x="1339" y="590"/>
                  <a:pt x="1331" y="593"/>
                  <a:pt x="1329" y="590"/>
                </a:cubicBezTo>
                <a:cubicBezTo>
                  <a:pt x="1327" y="591"/>
                  <a:pt x="1331" y="596"/>
                  <a:pt x="1332" y="597"/>
                </a:cubicBezTo>
                <a:cubicBezTo>
                  <a:pt x="1333" y="593"/>
                  <a:pt x="1334" y="594"/>
                  <a:pt x="1339" y="591"/>
                </a:cubicBezTo>
                <a:cubicBezTo>
                  <a:pt x="1340" y="592"/>
                  <a:pt x="1339" y="593"/>
                  <a:pt x="1339" y="593"/>
                </a:cubicBezTo>
                <a:cubicBezTo>
                  <a:pt x="1339" y="594"/>
                  <a:pt x="1339" y="595"/>
                  <a:pt x="1340" y="596"/>
                </a:cubicBezTo>
                <a:cubicBezTo>
                  <a:pt x="1324" y="600"/>
                  <a:pt x="1306" y="609"/>
                  <a:pt x="1299" y="613"/>
                </a:cubicBezTo>
                <a:cubicBezTo>
                  <a:pt x="1299" y="612"/>
                  <a:pt x="1300" y="611"/>
                  <a:pt x="1299" y="610"/>
                </a:cubicBezTo>
                <a:cubicBezTo>
                  <a:pt x="1295" y="609"/>
                  <a:pt x="1299" y="615"/>
                  <a:pt x="1295" y="615"/>
                </a:cubicBezTo>
                <a:cubicBezTo>
                  <a:pt x="1295" y="609"/>
                  <a:pt x="1292" y="618"/>
                  <a:pt x="1284" y="618"/>
                </a:cubicBezTo>
                <a:cubicBezTo>
                  <a:pt x="1284" y="616"/>
                  <a:pt x="1283" y="614"/>
                  <a:pt x="1282" y="612"/>
                </a:cubicBezTo>
                <a:cubicBezTo>
                  <a:pt x="1290" y="614"/>
                  <a:pt x="1290" y="608"/>
                  <a:pt x="1300" y="608"/>
                </a:cubicBezTo>
                <a:cubicBezTo>
                  <a:pt x="1295" y="603"/>
                  <a:pt x="1294" y="607"/>
                  <a:pt x="1299" y="602"/>
                </a:cubicBezTo>
                <a:cubicBezTo>
                  <a:pt x="1291" y="602"/>
                  <a:pt x="1288" y="610"/>
                  <a:pt x="1280" y="610"/>
                </a:cubicBezTo>
                <a:cubicBezTo>
                  <a:pt x="1279" y="611"/>
                  <a:pt x="1277" y="618"/>
                  <a:pt x="1280" y="618"/>
                </a:cubicBezTo>
                <a:cubicBezTo>
                  <a:pt x="1280" y="622"/>
                  <a:pt x="1274" y="621"/>
                  <a:pt x="1272" y="623"/>
                </a:cubicBezTo>
                <a:cubicBezTo>
                  <a:pt x="1271" y="620"/>
                  <a:pt x="1270" y="619"/>
                  <a:pt x="1268" y="619"/>
                </a:cubicBezTo>
                <a:cubicBezTo>
                  <a:pt x="1266" y="615"/>
                  <a:pt x="1269" y="615"/>
                  <a:pt x="1268" y="612"/>
                </a:cubicBezTo>
                <a:cubicBezTo>
                  <a:pt x="1266" y="609"/>
                  <a:pt x="1267" y="618"/>
                  <a:pt x="1264" y="614"/>
                </a:cubicBezTo>
                <a:cubicBezTo>
                  <a:pt x="1266" y="616"/>
                  <a:pt x="1267" y="621"/>
                  <a:pt x="1270" y="622"/>
                </a:cubicBezTo>
                <a:cubicBezTo>
                  <a:pt x="1260" y="631"/>
                  <a:pt x="1252" y="628"/>
                  <a:pt x="1246" y="634"/>
                </a:cubicBezTo>
                <a:cubicBezTo>
                  <a:pt x="1241" y="635"/>
                  <a:pt x="1246" y="630"/>
                  <a:pt x="1245" y="627"/>
                </a:cubicBezTo>
                <a:cubicBezTo>
                  <a:pt x="1239" y="628"/>
                  <a:pt x="1245" y="631"/>
                  <a:pt x="1242" y="635"/>
                </a:cubicBezTo>
                <a:cubicBezTo>
                  <a:pt x="1240" y="635"/>
                  <a:pt x="1238" y="638"/>
                  <a:pt x="1237" y="633"/>
                </a:cubicBezTo>
                <a:cubicBezTo>
                  <a:pt x="1240" y="640"/>
                  <a:pt x="1220" y="642"/>
                  <a:pt x="1218" y="640"/>
                </a:cubicBezTo>
                <a:cubicBezTo>
                  <a:pt x="1217" y="641"/>
                  <a:pt x="1217" y="643"/>
                  <a:pt x="1218" y="645"/>
                </a:cubicBezTo>
                <a:cubicBezTo>
                  <a:pt x="1210" y="642"/>
                  <a:pt x="1201" y="654"/>
                  <a:pt x="1193" y="655"/>
                </a:cubicBezTo>
                <a:cubicBezTo>
                  <a:pt x="1194" y="657"/>
                  <a:pt x="1195" y="656"/>
                  <a:pt x="1196" y="659"/>
                </a:cubicBezTo>
                <a:cubicBezTo>
                  <a:pt x="1219" y="649"/>
                  <a:pt x="1234" y="644"/>
                  <a:pt x="1256" y="638"/>
                </a:cubicBezTo>
                <a:cubicBezTo>
                  <a:pt x="1234" y="646"/>
                  <a:pt x="1220" y="655"/>
                  <a:pt x="1208" y="660"/>
                </a:cubicBezTo>
                <a:cubicBezTo>
                  <a:pt x="1206" y="661"/>
                  <a:pt x="1202" y="661"/>
                  <a:pt x="1203" y="660"/>
                </a:cubicBezTo>
                <a:cubicBezTo>
                  <a:pt x="1196" y="669"/>
                  <a:pt x="1179" y="660"/>
                  <a:pt x="1178" y="674"/>
                </a:cubicBezTo>
                <a:cubicBezTo>
                  <a:pt x="1174" y="671"/>
                  <a:pt x="1175" y="672"/>
                  <a:pt x="1175" y="677"/>
                </a:cubicBezTo>
                <a:cubicBezTo>
                  <a:pt x="1174" y="677"/>
                  <a:pt x="1173" y="674"/>
                  <a:pt x="1172" y="673"/>
                </a:cubicBezTo>
                <a:cubicBezTo>
                  <a:pt x="1171" y="673"/>
                  <a:pt x="1172" y="676"/>
                  <a:pt x="1173" y="677"/>
                </a:cubicBezTo>
                <a:cubicBezTo>
                  <a:pt x="1171" y="678"/>
                  <a:pt x="1170" y="673"/>
                  <a:pt x="1168" y="674"/>
                </a:cubicBezTo>
                <a:cubicBezTo>
                  <a:pt x="1172" y="677"/>
                  <a:pt x="1167" y="679"/>
                  <a:pt x="1166" y="673"/>
                </a:cubicBezTo>
                <a:cubicBezTo>
                  <a:pt x="1166" y="677"/>
                  <a:pt x="1164" y="675"/>
                  <a:pt x="1164" y="675"/>
                </a:cubicBezTo>
                <a:cubicBezTo>
                  <a:pt x="1138" y="687"/>
                  <a:pt x="1102" y="708"/>
                  <a:pt x="1062" y="719"/>
                </a:cubicBezTo>
                <a:cubicBezTo>
                  <a:pt x="1061" y="720"/>
                  <a:pt x="1062" y="722"/>
                  <a:pt x="1063" y="722"/>
                </a:cubicBezTo>
                <a:cubicBezTo>
                  <a:pt x="1051" y="724"/>
                  <a:pt x="1023" y="735"/>
                  <a:pt x="1018" y="750"/>
                </a:cubicBezTo>
                <a:cubicBezTo>
                  <a:pt x="1019" y="748"/>
                  <a:pt x="1016" y="744"/>
                  <a:pt x="1018" y="743"/>
                </a:cubicBezTo>
                <a:cubicBezTo>
                  <a:pt x="1014" y="737"/>
                  <a:pt x="1013" y="741"/>
                  <a:pt x="1009" y="743"/>
                </a:cubicBezTo>
                <a:cubicBezTo>
                  <a:pt x="1013" y="745"/>
                  <a:pt x="1010" y="753"/>
                  <a:pt x="1008" y="745"/>
                </a:cubicBezTo>
                <a:cubicBezTo>
                  <a:pt x="1006" y="747"/>
                  <a:pt x="1011" y="757"/>
                  <a:pt x="1006" y="754"/>
                </a:cubicBezTo>
                <a:cubicBezTo>
                  <a:pt x="1009" y="761"/>
                  <a:pt x="1011" y="754"/>
                  <a:pt x="1014" y="756"/>
                </a:cubicBezTo>
                <a:cubicBezTo>
                  <a:pt x="1013" y="755"/>
                  <a:pt x="1011" y="754"/>
                  <a:pt x="1009" y="752"/>
                </a:cubicBezTo>
                <a:cubicBezTo>
                  <a:pt x="1010" y="748"/>
                  <a:pt x="1018" y="752"/>
                  <a:pt x="1016" y="755"/>
                </a:cubicBezTo>
                <a:cubicBezTo>
                  <a:pt x="1035" y="746"/>
                  <a:pt x="1064" y="747"/>
                  <a:pt x="1079" y="730"/>
                </a:cubicBezTo>
                <a:cubicBezTo>
                  <a:pt x="1077" y="728"/>
                  <a:pt x="1075" y="726"/>
                  <a:pt x="1073" y="725"/>
                </a:cubicBezTo>
                <a:cubicBezTo>
                  <a:pt x="1073" y="728"/>
                  <a:pt x="1075" y="728"/>
                  <a:pt x="1076" y="728"/>
                </a:cubicBezTo>
                <a:cubicBezTo>
                  <a:pt x="1071" y="733"/>
                  <a:pt x="1061" y="734"/>
                  <a:pt x="1055" y="738"/>
                </a:cubicBezTo>
                <a:cubicBezTo>
                  <a:pt x="1055" y="731"/>
                  <a:pt x="1069" y="733"/>
                  <a:pt x="1072" y="727"/>
                </a:cubicBezTo>
                <a:cubicBezTo>
                  <a:pt x="1071" y="726"/>
                  <a:pt x="1070" y="725"/>
                  <a:pt x="1070" y="723"/>
                </a:cubicBezTo>
                <a:cubicBezTo>
                  <a:pt x="1078" y="724"/>
                  <a:pt x="1083" y="722"/>
                  <a:pt x="1088" y="722"/>
                </a:cubicBezTo>
                <a:cubicBezTo>
                  <a:pt x="1088" y="719"/>
                  <a:pt x="1086" y="719"/>
                  <a:pt x="1085" y="720"/>
                </a:cubicBezTo>
                <a:cubicBezTo>
                  <a:pt x="1102" y="713"/>
                  <a:pt x="1118" y="703"/>
                  <a:pt x="1132" y="703"/>
                </a:cubicBezTo>
                <a:cubicBezTo>
                  <a:pt x="1137" y="695"/>
                  <a:pt x="1158" y="695"/>
                  <a:pt x="1166" y="688"/>
                </a:cubicBezTo>
                <a:cubicBezTo>
                  <a:pt x="1145" y="705"/>
                  <a:pt x="1103" y="714"/>
                  <a:pt x="1081" y="728"/>
                </a:cubicBezTo>
                <a:cubicBezTo>
                  <a:pt x="1108" y="733"/>
                  <a:pt x="1127" y="707"/>
                  <a:pt x="1153" y="708"/>
                </a:cubicBezTo>
                <a:cubicBezTo>
                  <a:pt x="1145" y="704"/>
                  <a:pt x="1160" y="704"/>
                  <a:pt x="1158" y="709"/>
                </a:cubicBezTo>
                <a:cubicBezTo>
                  <a:pt x="1162" y="710"/>
                  <a:pt x="1158" y="701"/>
                  <a:pt x="1155" y="705"/>
                </a:cubicBezTo>
                <a:cubicBezTo>
                  <a:pt x="1155" y="701"/>
                  <a:pt x="1162" y="702"/>
                  <a:pt x="1165" y="700"/>
                </a:cubicBezTo>
                <a:cubicBezTo>
                  <a:pt x="1166" y="706"/>
                  <a:pt x="1161" y="701"/>
                  <a:pt x="1160" y="707"/>
                </a:cubicBezTo>
                <a:cubicBezTo>
                  <a:pt x="1176" y="703"/>
                  <a:pt x="1177" y="700"/>
                  <a:pt x="1195" y="696"/>
                </a:cubicBezTo>
                <a:cubicBezTo>
                  <a:pt x="1034" y="768"/>
                  <a:pt x="897" y="822"/>
                  <a:pt x="764" y="875"/>
                </a:cubicBezTo>
                <a:cubicBezTo>
                  <a:pt x="735" y="891"/>
                  <a:pt x="683" y="911"/>
                  <a:pt x="654" y="918"/>
                </a:cubicBezTo>
                <a:cubicBezTo>
                  <a:pt x="654" y="923"/>
                  <a:pt x="650" y="927"/>
                  <a:pt x="647" y="920"/>
                </a:cubicBezTo>
                <a:cubicBezTo>
                  <a:pt x="649" y="928"/>
                  <a:pt x="631" y="932"/>
                  <a:pt x="630" y="928"/>
                </a:cubicBezTo>
                <a:cubicBezTo>
                  <a:pt x="625" y="934"/>
                  <a:pt x="620" y="935"/>
                  <a:pt x="613" y="934"/>
                </a:cubicBezTo>
                <a:cubicBezTo>
                  <a:pt x="612" y="935"/>
                  <a:pt x="613" y="937"/>
                  <a:pt x="613" y="939"/>
                </a:cubicBezTo>
                <a:cubicBezTo>
                  <a:pt x="603" y="943"/>
                  <a:pt x="581" y="946"/>
                  <a:pt x="572" y="955"/>
                </a:cubicBezTo>
                <a:cubicBezTo>
                  <a:pt x="571" y="957"/>
                  <a:pt x="567" y="953"/>
                  <a:pt x="567" y="953"/>
                </a:cubicBezTo>
                <a:cubicBezTo>
                  <a:pt x="558" y="957"/>
                  <a:pt x="551" y="963"/>
                  <a:pt x="540" y="968"/>
                </a:cubicBezTo>
                <a:cubicBezTo>
                  <a:pt x="520" y="976"/>
                  <a:pt x="495" y="986"/>
                  <a:pt x="475" y="995"/>
                </a:cubicBezTo>
                <a:cubicBezTo>
                  <a:pt x="464" y="1000"/>
                  <a:pt x="454" y="1008"/>
                  <a:pt x="445" y="1006"/>
                </a:cubicBezTo>
                <a:cubicBezTo>
                  <a:pt x="425" y="1016"/>
                  <a:pt x="399" y="1030"/>
                  <a:pt x="382" y="1033"/>
                </a:cubicBezTo>
                <a:cubicBezTo>
                  <a:pt x="379" y="1033"/>
                  <a:pt x="383" y="1038"/>
                  <a:pt x="383" y="1040"/>
                </a:cubicBezTo>
                <a:cubicBezTo>
                  <a:pt x="338" y="1046"/>
                  <a:pt x="295" y="1081"/>
                  <a:pt x="258" y="1087"/>
                </a:cubicBezTo>
                <a:cubicBezTo>
                  <a:pt x="256" y="1093"/>
                  <a:pt x="245" y="1100"/>
                  <a:pt x="242" y="1096"/>
                </a:cubicBezTo>
                <a:cubicBezTo>
                  <a:pt x="215" y="1113"/>
                  <a:pt x="195" y="1123"/>
                  <a:pt x="168" y="1130"/>
                </a:cubicBezTo>
                <a:cubicBezTo>
                  <a:pt x="169" y="1122"/>
                  <a:pt x="164" y="1128"/>
                  <a:pt x="161" y="1122"/>
                </a:cubicBezTo>
                <a:cubicBezTo>
                  <a:pt x="169" y="1123"/>
                  <a:pt x="170" y="1119"/>
                  <a:pt x="174" y="1115"/>
                </a:cubicBezTo>
                <a:cubicBezTo>
                  <a:pt x="171" y="1110"/>
                  <a:pt x="172" y="1108"/>
                  <a:pt x="173" y="1105"/>
                </a:cubicBezTo>
                <a:cubicBezTo>
                  <a:pt x="168" y="1106"/>
                  <a:pt x="171" y="1104"/>
                  <a:pt x="165" y="1103"/>
                </a:cubicBezTo>
                <a:cubicBezTo>
                  <a:pt x="165" y="1104"/>
                  <a:pt x="165" y="1113"/>
                  <a:pt x="168" y="1110"/>
                </a:cubicBezTo>
                <a:cubicBezTo>
                  <a:pt x="166" y="1116"/>
                  <a:pt x="164" y="1110"/>
                  <a:pt x="164" y="1105"/>
                </a:cubicBezTo>
                <a:cubicBezTo>
                  <a:pt x="164" y="1108"/>
                  <a:pt x="162" y="1110"/>
                  <a:pt x="158" y="1110"/>
                </a:cubicBezTo>
                <a:cubicBezTo>
                  <a:pt x="158" y="1107"/>
                  <a:pt x="160" y="1105"/>
                  <a:pt x="162" y="1104"/>
                </a:cubicBezTo>
                <a:cubicBezTo>
                  <a:pt x="160" y="1100"/>
                  <a:pt x="156" y="1110"/>
                  <a:pt x="157" y="1102"/>
                </a:cubicBezTo>
                <a:cubicBezTo>
                  <a:pt x="154" y="1105"/>
                  <a:pt x="156" y="1105"/>
                  <a:pt x="158" y="1109"/>
                </a:cubicBezTo>
                <a:cubicBezTo>
                  <a:pt x="154" y="1108"/>
                  <a:pt x="151" y="1109"/>
                  <a:pt x="147" y="1109"/>
                </a:cubicBezTo>
                <a:cubicBezTo>
                  <a:pt x="146" y="1100"/>
                  <a:pt x="148" y="1102"/>
                  <a:pt x="145" y="1095"/>
                </a:cubicBezTo>
                <a:cubicBezTo>
                  <a:pt x="150" y="1096"/>
                  <a:pt x="152" y="1091"/>
                  <a:pt x="154" y="1088"/>
                </a:cubicBezTo>
                <a:cubicBezTo>
                  <a:pt x="157" y="1092"/>
                  <a:pt x="154" y="1092"/>
                  <a:pt x="154" y="1095"/>
                </a:cubicBezTo>
                <a:cubicBezTo>
                  <a:pt x="157" y="1092"/>
                  <a:pt x="160" y="1090"/>
                  <a:pt x="161" y="1086"/>
                </a:cubicBezTo>
                <a:cubicBezTo>
                  <a:pt x="157" y="1085"/>
                  <a:pt x="153" y="1086"/>
                  <a:pt x="151" y="1079"/>
                </a:cubicBezTo>
                <a:cubicBezTo>
                  <a:pt x="157" y="1076"/>
                  <a:pt x="156" y="1068"/>
                  <a:pt x="164" y="1065"/>
                </a:cubicBezTo>
                <a:cubicBezTo>
                  <a:pt x="163" y="1061"/>
                  <a:pt x="154" y="1061"/>
                  <a:pt x="161" y="1059"/>
                </a:cubicBezTo>
                <a:cubicBezTo>
                  <a:pt x="160" y="1056"/>
                  <a:pt x="157" y="1060"/>
                  <a:pt x="155" y="1059"/>
                </a:cubicBezTo>
                <a:cubicBezTo>
                  <a:pt x="155" y="1057"/>
                  <a:pt x="155" y="1056"/>
                  <a:pt x="157" y="1055"/>
                </a:cubicBezTo>
                <a:cubicBezTo>
                  <a:pt x="151" y="1058"/>
                  <a:pt x="140" y="1067"/>
                  <a:pt x="127" y="1069"/>
                </a:cubicBezTo>
                <a:cubicBezTo>
                  <a:pt x="126" y="1066"/>
                  <a:pt x="128" y="1065"/>
                  <a:pt x="126" y="1063"/>
                </a:cubicBezTo>
                <a:cubicBezTo>
                  <a:pt x="126" y="1068"/>
                  <a:pt x="125" y="1064"/>
                  <a:pt x="121" y="1066"/>
                </a:cubicBezTo>
                <a:cubicBezTo>
                  <a:pt x="123" y="1064"/>
                  <a:pt x="122" y="1060"/>
                  <a:pt x="125" y="1058"/>
                </a:cubicBezTo>
                <a:cubicBezTo>
                  <a:pt x="129" y="1062"/>
                  <a:pt x="127" y="1061"/>
                  <a:pt x="134" y="1063"/>
                </a:cubicBezTo>
                <a:cubicBezTo>
                  <a:pt x="131" y="1060"/>
                  <a:pt x="129" y="1056"/>
                  <a:pt x="125" y="1058"/>
                </a:cubicBezTo>
                <a:cubicBezTo>
                  <a:pt x="127" y="1051"/>
                  <a:pt x="120" y="1052"/>
                  <a:pt x="116" y="1054"/>
                </a:cubicBezTo>
                <a:cubicBezTo>
                  <a:pt x="115" y="1051"/>
                  <a:pt x="123" y="1054"/>
                  <a:pt x="119" y="1048"/>
                </a:cubicBezTo>
                <a:cubicBezTo>
                  <a:pt x="122" y="1050"/>
                  <a:pt x="124" y="1053"/>
                  <a:pt x="128" y="1050"/>
                </a:cubicBezTo>
                <a:cubicBezTo>
                  <a:pt x="129" y="1048"/>
                  <a:pt x="127" y="1048"/>
                  <a:pt x="129" y="1045"/>
                </a:cubicBezTo>
                <a:cubicBezTo>
                  <a:pt x="127" y="1046"/>
                  <a:pt x="126" y="1042"/>
                  <a:pt x="122" y="1041"/>
                </a:cubicBezTo>
                <a:cubicBezTo>
                  <a:pt x="122" y="1042"/>
                  <a:pt x="124" y="1044"/>
                  <a:pt x="122" y="1047"/>
                </a:cubicBezTo>
                <a:cubicBezTo>
                  <a:pt x="121" y="1047"/>
                  <a:pt x="121" y="1041"/>
                  <a:pt x="116" y="1044"/>
                </a:cubicBezTo>
                <a:cubicBezTo>
                  <a:pt x="121" y="1039"/>
                  <a:pt x="111" y="1028"/>
                  <a:pt x="107" y="1021"/>
                </a:cubicBezTo>
                <a:cubicBezTo>
                  <a:pt x="106" y="1021"/>
                  <a:pt x="107" y="1024"/>
                  <a:pt x="108" y="1026"/>
                </a:cubicBezTo>
                <a:cubicBezTo>
                  <a:pt x="106" y="1025"/>
                  <a:pt x="105" y="1023"/>
                  <a:pt x="103" y="1024"/>
                </a:cubicBezTo>
                <a:cubicBezTo>
                  <a:pt x="103" y="1021"/>
                  <a:pt x="109" y="1017"/>
                  <a:pt x="110" y="1018"/>
                </a:cubicBezTo>
                <a:cubicBezTo>
                  <a:pt x="107" y="1023"/>
                  <a:pt x="113" y="1023"/>
                  <a:pt x="117" y="1031"/>
                </a:cubicBezTo>
                <a:cubicBezTo>
                  <a:pt x="119" y="1030"/>
                  <a:pt x="120" y="1029"/>
                  <a:pt x="118" y="1025"/>
                </a:cubicBezTo>
                <a:cubicBezTo>
                  <a:pt x="117" y="1024"/>
                  <a:pt x="115" y="1028"/>
                  <a:pt x="113" y="1024"/>
                </a:cubicBezTo>
                <a:cubicBezTo>
                  <a:pt x="113" y="1021"/>
                  <a:pt x="115" y="1023"/>
                  <a:pt x="116" y="1023"/>
                </a:cubicBezTo>
                <a:cubicBezTo>
                  <a:pt x="115" y="1019"/>
                  <a:pt x="114" y="1020"/>
                  <a:pt x="112" y="1021"/>
                </a:cubicBezTo>
                <a:cubicBezTo>
                  <a:pt x="111" y="1018"/>
                  <a:pt x="111" y="1016"/>
                  <a:pt x="113" y="1015"/>
                </a:cubicBezTo>
                <a:cubicBezTo>
                  <a:pt x="113" y="1014"/>
                  <a:pt x="108" y="1012"/>
                  <a:pt x="109" y="1015"/>
                </a:cubicBezTo>
                <a:cubicBezTo>
                  <a:pt x="106" y="1012"/>
                  <a:pt x="104" y="1011"/>
                  <a:pt x="102" y="1006"/>
                </a:cubicBezTo>
                <a:cubicBezTo>
                  <a:pt x="104" y="1004"/>
                  <a:pt x="105" y="1008"/>
                  <a:pt x="107" y="1007"/>
                </a:cubicBezTo>
                <a:cubicBezTo>
                  <a:pt x="108" y="1003"/>
                  <a:pt x="107" y="999"/>
                  <a:pt x="104" y="995"/>
                </a:cubicBezTo>
                <a:cubicBezTo>
                  <a:pt x="106" y="994"/>
                  <a:pt x="108" y="994"/>
                  <a:pt x="109" y="993"/>
                </a:cubicBezTo>
                <a:cubicBezTo>
                  <a:pt x="107" y="988"/>
                  <a:pt x="109" y="987"/>
                  <a:pt x="107" y="982"/>
                </a:cubicBezTo>
                <a:cubicBezTo>
                  <a:pt x="111" y="981"/>
                  <a:pt x="117" y="980"/>
                  <a:pt x="119" y="976"/>
                </a:cubicBezTo>
                <a:cubicBezTo>
                  <a:pt x="114" y="975"/>
                  <a:pt x="111" y="975"/>
                  <a:pt x="109" y="972"/>
                </a:cubicBezTo>
                <a:cubicBezTo>
                  <a:pt x="103" y="979"/>
                  <a:pt x="99" y="974"/>
                  <a:pt x="97" y="976"/>
                </a:cubicBezTo>
                <a:cubicBezTo>
                  <a:pt x="94" y="964"/>
                  <a:pt x="93" y="963"/>
                  <a:pt x="95" y="955"/>
                </a:cubicBezTo>
                <a:cubicBezTo>
                  <a:pt x="96" y="954"/>
                  <a:pt x="96" y="956"/>
                  <a:pt x="97" y="957"/>
                </a:cubicBezTo>
                <a:cubicBezTo>
                  <a:pt x="96" y="953"/>
                  <a:pt x="98" y="952"/>
                  <a:pt x="94" y="947"/>
                </a:cubicBezTo>
                <a:cubicBezTo>
                  <a:pt x="91" y="947"/>
                  <a:pt x="98" y="955"/>
                  <a:pt x="93" y="954"/>
                </a:cubicBezTo>
                <a:cubicBezTo>
                  <a:pt x="93" y="950"/>
                  <a:pt x="92" y="945"/>
                  <a:pt x="89" y="942"/>
                </a:cubicBezTo>
                <a:cubicBezTo>
                  <a:pt x="88" y="937"/>
                  <a:pt x="92" y="940"/>
                  <a:pt x="92" y="944"/>
                </a:cubicBezTo>
                <a:cubicBezTo>
                  <a:pt x="96" y="944"/>
                  <a:pt x="93" y="939"/>
                  <a:pt x="97" y="939"/>
                </a:cubicBezTo>
                <a:cubicBezTo>
                  <a:pt x="94" y="934"/>
                  <a:pt x="94" y="944"/>
                  <a:pt x="92" y="939"/>
                </a:cubicBezTo>
                <a:cubicBezTo>
                  <a:pt x="89" y="934"/>
                  <a:pt x="94" y="935"/>
                  <a:pt x="96" y="936"/>
                </a:cubicBezTo>
                <a:cubicBezTo>
                  <a:pt x="92" y="933"/>
                  <a:pt x="95" y="934"/>
                  <a:pt x="95" y="931"/>
                </a:cubicBezTo>
                <a:cubicBezTo>
                  <a:pt x="93" y="930"/>
                  <a:pt x="84" y="932"/>
                  <a:pt x="81" y="935"/>
                </a:cubicBezTo>
                <a:cubicBezTo>
                  <a:pt x="79" y="930"/>
                  <a:pt x="78" y="931"/>
                  <a:pt x="74" y="927"/>
                </a:cubicBezTo>
                <a:cubicBezTo>
                  <a:pt x="79" y="926"/>
                  <a:pt x="69" y="910"/>
                  <a:pt x="65" y="906"/>
                </a:cubicBezTo>
                <a:cubicBezTo>
                  <a:pt x="67" y="908"/>
                  <a:pt x="68" y="909"/>
                  <a:pt x="70" y="910"/>
                </a:cubicBezTo>
                <a:cubicBezTo>
                  <a:pt x="71" y="906"/>
                  <a:pt x="65" y="893"/>
                  <a:pt x="63" y="901"/>
                </a:cubicBezTo>
                <a:cubicBezTo>
                  <a:pt x="64" y="896"/>
                  <a:pt x="59" y="898"/>
                  <a:pt x="60" y="892"/>
                </a:cubicBezTo>
                <a:cubicBezTo>
                  <a:pt x="61" y="891"/>
                  <a:pt x="62" y="896"/>
                  <a:pt x="63" y="895"/>
                </a:cubicBezTo>
                <a:cubicBezTo>
                  <a:pt x="64" y="886"/>
                  <a:pt x="57" y="877"/>
                  <a:pt x="56" y="863"/>
                </a:cubicBezTo>
                <a:cubicBezTo>
                  <a:pt x="59" y="860"/>
                  <a:pt x="60" y="862"/>
                  <a:pt x="63" y="859"/>
                </a:cubicBezTo>
                <a:cubicBezTo>
                  <a:pt x="62" y="857"/>
                  <a:pt x="61" y="855"/>
                  <a:pt x="61" y="853"/>
                </a:cubicBezTo>
                <a:cubicBezTo>
                  <a:pt x="57" y="850"/>
                  <a:pt x="56" y="854"/>
                  <a:pt x="53" y="852"/>
                </a:cubicBezTo>
                <a:cubicBezTo>
                  <a:pt x="54" y="849"/>
                  <a:pt x="60" y="844"/>
                  <a:pt x="53" y="840"/>
                </a:cubicBezTo>
                <a:cubicBezTo>
                  <a:pt x="58" y="835"/>
                  <a:pt x="42" y="814"/>
                  <a:pt x="40" y="801"/>
                </a:cubicBezTo>
                <a:cubicBezTo>
                  <a:pt x="35" y="799"/>
                  <a:pt x="33" y="799"/>
                  <a:pt x="29" y="797"/>
                </a:cubicBezTo>
                <a:cubicBezTo>
                  <a:pt x="31" y="794"/>
                  <a:pt x="33" y="788"/>
                  <a:pt x="36" y="789"/>
                </a:cubicBezTo>
                <a:cubicBezTo>
                  <a:pt x="37" y="780"/>
                  <a:pt x="34" y="769"/>
                  <a:pt x="29" y="763"/>
                </a:cubicBezTo>
                <a:cubicBezTo>
                  <a:pt x="33" y="760"/>
                  <a:pt x="32" y="762"/>
                  <a:pt x="35" y="759"/>
                </a:cubicBezTo>
                <a:cubicBezTo>
                  <a:pt x="31" y="758"/>
                  <a:pt x="28" y="755"/>
                  <a:pt x="23" y="755"/>
                </a:cubicBezTo>
                <a:cubicBezTo>
                  <a:pt x="25" y="753"/>
                  <a:pt x="26" y="750"/>
                  <a:pt x="23" y="744"/>
                </a:cubicBezTo>
                <a:cubicBezTo>
                  <a:pt x="27" y="741"/>
                  <a:pt x="24" y="737"/>
                  <a:pt x="29" y="733"/>
                </a:cubicBezTo>
                <a:cubicBezTo>
                  <a:pt x="25" y="730"/>
                  <a:pt x="26" y="730"/>
                  <a:pt x="28" y="727"/>
                </a:cubicBezTo>
                <a:cubicBezTo>
                  <a:pt x="25" y="724"/>
                  <a:pt x="22" y="725"/>
                  <a:pt x="21" y="728"/>
                </a:cubicBezTo>
                <a:cubicBezTo>
                  <a:pt x="17" y="725"/>
                  <a:pt x="16" y="716"/>
                  <a:pt x="13" y="722"/>
                </a:cubicBezTo>
                <a:cubicBezTo>
                  <a:pt x="10" y="718"/>
                  <a:pt x="13" y="717"/>
                  <a:pt x="11" y="713"/>
                </a:cubicBezTo>
                <a:cubicBezTo>
                  <a:pt x="18" y="709"/>
                  <a:pt x="26" y="708"/>
                  <a:pt x="28" y="697"/>
                </a:cubicBezTo>
                <a:cubicBezTo>
                  <a:pt x="22" y="695"/>
                  <a:pt x="28" y="695"/>
                  <a:pt x="24" y="685"/>
                </a:cubicBezTo>
                <a:cubicBezTo>
                  <a:pt x="29" y="689"/>
                  <a:pt x="24" y="684"/>
                  <a:pt x="23" y="678"/>
                </a:cubicBezTo>
                <a:cubicBezTo>
                  <a:pt x="26" y="680"/>
                  <a:pt x="25" y="672"/>
                  <a:pt x="31" y="672"/>
                </a:cubicBezTo>
                <a:cubicBezTo>
                  <a:pt x="28" y="669"/>
                  <a:pt x="15" y="673"/>
                  <a:pt x="14" y="675"/>
                </a:cubicBezTo>
                <a:cubicBezTo>
                  <a:pt x="12" y="676"/>
                  <a:pt x="10" y="668"/>
                  <a:pt x="14" y="670"/>
                </a:cubicBezTo>
                <a:cubicBezTo>
                  <a:pt x="12" y="667"/>
                  <a:pt x="8" y="671"/>
                  <a:pt x="6" y="671"/>
                </a:cubicBezTo>
                <a:cubicBezTo>
                  <a:pt x="12" y="660"/>
                  <a:pt x="30" y="657"/>
                  <a:pt x="41" y="645"/>
                </a:cubicBezTo>
                <a:cubicBezTo>
                  <a:pt x="37" y="643"/>
                  <a:pt x="30" y="648"/>
                  <a:pt x="26" y="649"/>
                </a:cubicBezTo>
                <a:cubicBezTo>
                  <a:pt x="25" y="648"/>
                  <a:pt x="26" y="647"/>
                  <a:pt x="26" y="646"/>
                </a:cubicBezTo>
                <a:cubicBezTo>
                  <a:pt x="20" y="647"/>
                  <a:pt x="12" y="652"/>
                  <a:pt x="7" y="650"/>
                </a:cubicBezTo>
                <a:cubicBezTo>
                  <a:pt x="4" y="645"/>
                  <a:pt x="12" y="647"/>
                  <a:pt x="14" y="644"/>
                </a:cubicBezTo>
                <a:cubicBezTo>
                  <a:pt x="13" y="638"/>
                  <a:pt x="13" y="645"/>
                  <a:pt x="10" y="643"/>
                </a:cubicBezTo>
                <a:cubicBezTo>
                  <a:pt x="25" y="633"/>
                  <a:pt x="43" y="624"/>
                  <a:pt x="58" y="611"/>
                </a:cubicBezTo>
                <a:cubicBezTo>
                  <a:pt x="125" y="562"/>
                  <a:pt x="214" y="519"/>
                  <a:pt x="294" y="479"/>
                </a:cubicBezTo>
                <a:cubicBezTo>
                  <a:pt x="293" y="475"/>
                  <a:pt x="292" y="475"/>
                  <a:pt x="291" y="473"/>
                </a:cubicBezTo>
                <a:cubicBezTo>
                  <a:pt x="273" y="486"/>
                  <a:pt x="248" y="497"/>
                  <a:pt x="226" y="504"/>
                </a:cubicBezTo>
                <a:cubicBezTo>
                  <a:pt x="225" y="504"/>
                  <a:pt x="226" y="506"/>
                  <a:pt x="226" y="507"/>
                </a:cubicBezTo>
                <a:cubicBezTo>
                  <a:pt x="218" y="505"/>
                  <a:pt x="213" y="514"/>
                  <a:pt x="208" y="517"/>
                </a:cubicBezTo>
                <a:cubicBezTo>
                  <a:pt x="191" y="529"/>
                  <a:pt x="168" y="534"/>
                  <a:pt x="148" y="546"/>
                </a:cubicBezTo>
                <a:cubicBezTo>
                  <a:pt x="117" y="565"/>
                  <a:pt x="84" y="585"/>
                  <a:pt x="53" y="602"/>
                </a:cubicBezTo>
                <a:cubicBezTo>
                  <a:pt x="40" y="610"/>
                  <a:pt x="26" y="616"/>
                  <a:pt x="8" y="623"/>
                </a:cubicBezTo>
                <a:cubicBezTo>
                  <a:pt x="7" y="621"/>
                  <a:pt x="17" y="618"/>
                  <a:pt x="15" y="612"/>
                </a:cubicBezTo>
                <a:cubicBezTo>
                  <a:pt x="12" y="605"/>
                  <a:pt x="8" y="620"/>
                  <a:pt x="4" y="611"/>
                </a:cubicBezTo>
                <a:cubicBezTo>
                  <a:pt x="11" y="609"/>
                  <a:pt x="16" y="605"/>
                  <a:pt x="22" y="602"/>
                </a:cubicBezTo>
                <a:cubicBezTo>
                  <a:pt x="14" y="593"/>
                  <a:pt x="10" y="604"/>
                  <a:pt x="2" y="605"/>
                </a:cubicBezTo>
                <a:cubicBezTo>
                  <a:pt x="0" y="600"/>
                  <a:pt x="10" y="597"/>
                  <a:pt x="8" y="601"/>
                </a:cubicBezTo>
                <a:cubicBezTo>
                  <a:pt x="44" y="572"/>
                  <a:pt x="99" y="528"/>
                  <a:pt x="153" y="511"/>
                </a:cubicBezTo>
                <a:cubicBezTo>
                  <a:pt x="153" y="510"/>
                  <a:pt x="154" y="509"/>
                  <a:pt x="155" y="508"/>
                </a:cubicBezTo>
                <a:cubicBezTo>
                  <a:pt x="154" y="506"/>
                  <a:pt x="152" y="508"/>
                  <a:pt x="151" y="508"/>
                </a:cubicBezTo>
                <a:cubicBezTo>
                  <a:pt x="159" y="503"/>
                  <a:pt x="190" y="498"/>
                  <a:pt x="188" y="489"/>
                </a:cubicBezTo>
                <a:cubicBezTo>
                  <a:pt x="206" y="485"/>
                  <a:pt x="227" y="472"/>
                  <a:pt x="245" y="465"/>
                </a:cubicBezTo>
                <a:cubicBezTo>
                  <a:pt x="246" y="465"/>
                  <a:pt x="245" y="462"/>
                  <a:pt x="244" y="462"/>
                </a:cubicBezTo>
                <a:cubicBezTo>
                  <a:pt x="244" y="459"/>
                  <a:pt x="250" y="464"/>
                  <a:pt x="253" y="463"/>
                </a:cubicBezTo>
                <a:cubicBezTo>
                  <a:pt x="253" y="451"/>
                  <a:pt x="264" y="458"/>
                  <a:pt x="266" y="450"/>
                </a:cubicBezTo>
                <a:cubicBezTo>
                  <a:pt x="269" y="449"/>
                  <a:pt x="271" y="451"/>
                  <a:pt x="272" y="454"/>
                </a:cubicBezTo>
                <a:cubicBezTo>
                  <a:pt x="272" y="449"/>
                  <a:pt x="279" y="449"/>
                  <a:pt x="278" y="444"/>
                </a:cubicBezTo>
                <a:cubicBezTo>
                  <a:pt x="290" y="443"/>
                  <a:pt x="306" y="429"/>
                  <a:pt x="316" y="434"/>
                </a:cubicBezTo>
                <a:cubicBezTo>
                  <a:pt x="322" y="434"/>
                  <a:pt x="318" y="421"/>
                  <a:pt x="324" y="425"/>
                </a:cubicBezTo>
                <a:cubicBezTo>
                  <a:pt x="321" y="427"/>
                  <a:pt x="326" y="433"/>
                  <a:pt x="321" y="434"/>
                </a:cubicBezTo>
                <a:cubicBezTo>
                  <a:pt x="324" y="437"/>
                  <a:pt x="328" y="432"/>
                  <a:pt x="325" y="428"/>
                </a:cubicBezTo>
                <a:cubicBezTo>
                  <a:pt x="329" y="424"/>
                  <a:pt x="331" y="426"/>
                  <a:pt x="333" y="420"/>
                </a:cubicBezTo>
                <a:cubicBezTo>
                  <a:pt x="334" y="422"/>
                  <a:pt x="333" y="423"/>
                  <a:pt x="333" y="425"/>
                </a:cubicBezTo>
                <a:cubicBezTo>
                  <a:pt x="339" y="424"/>
                  <a:pt x="338" y="420"/>
                  <a:pt x="337" y="415"/>
                </a:cubicBezTo>
                <a:cubicBezTo>
                  <a:pt x="342" y="413"/>
                  <a:pt x="337" y="418"/>
                  <a:pt x="339" y="421"/>
                </a:cubicBezTo>
                <a:cubicBezTo>
                  <a:pt x="341" y="421"/>
                  <a:pt x="341" y="419"/>
                  <a:pt x="340" y="419"/>
                </a:cubicBezTo>
                <a:cubicBezTo>
                  <a:pt x="343" y="414"/>
                  <a:pt x="348" y="419"/>
                  <a:pt x="351" y="417"/>
                </a:cubicBezTo>
                <a:cubicBezTo>
                  <a:pt x="355" y="415"/>
                  <a:pt x="347" y="411"/>
                  <a:pt x="350" y="411"/>
                </a:cubicBezTo>
                <a:cubicBezTo>
                  <a:pt x="357" y="415"/>
                  <a:pt x="360" y="400"/>
                  <a:pt x="370" y="409"/>
                </a:cubicBezTo>
                <a:cubicBezTo>
                  <a:pt x="372" y="402"/>
                  <a:pt x="388" y="406"/>
                  <a:pt x="383" y="397"/>
                </a:cubicBezTo>
                <a:cubicBezTo>
                  <a:pt x="388" y="397"/>
                  <a:pt x="395" y="388"/>
                  <a:pt x="401" y="396"/>
                </a:cubicBezTo>
                <a:cubicBezTo>
                  <a:pt x="403" y="391"/>
                  <a:pt x="409" y="389"/>
                  <a:pt x="411" y="384"/>
                </a:cubicBezTo>
                <a:cubicBezTo>
                  <a:pt x="412" y="384"/>
                  <a:pt x="413" y="387"/>
                  <a:pt x="414" y="388"/>
                </a:cubicBezTo>
                <a:cubicBezTo>
                  <a:pt x="416" y="387"/>
                  <a:pt x="419" y="385"/>
                  <a:pt x="416" y="379"/>
                </a:cubicBezTo>
                <a:cubicBezTo>
                  <a:pt x="419" y="379"/>
                  <a:pt x="420" y="383"/>
                  <a:pt x="423" y="384"/>
                </a:cubicBezTo>
                <a:cubicBezTo>
                  <a:pt x="425" y="380"/>
                  <a:pt x="427" y="378"/>
                  <a:pt x="428" y="374"/>
                </a:cubicBezTo>
                <a:cubicBezTo>
                  <a:pt x="439" y="379"/>
                  <a:pt x="452" y="368"/>
                  <a:pt x="454" y="363"/>
                </a:cubicBezTo>
                <a:cubicBezTo>
                  <a:pt x="463" y="364"/>
                  <a:pt x="466" y="366"/>
                  <a:pt x="471" y="358"/>
                </a:cubicBezTo>
                <a:cubicBezTo>
                  <a:pt x="479" y="362"/>
                  <a:pt x="486" y="350"/>
                  <a:pt x="493" y="359"/>
                </a:cubicBezTo>
                <a:cubicBezTo>
                  <a:pt x="496" y="355"/>
                  <a:pt x="489" y="358"/>
                  <a:pt x="489" y="352"/>
                </a:cubicBezTo>
                <a:cubicBezTo>
                  <a:pt x="496" y="351"/>
                  <a:pt x="507" y="352"/>
                  <a:pt x="512" y="343"/>
                </a:cubicBezTo>
                <a:cubicBezTo>
                  <a:pt x="520" y="350"/>
                  <a:pt x="525" y="337"/>
                  <a:pt x="535" y="336"/>
                </a:cubicBezTo>
                <a:cubicBezTo>
                  <a:pt x="535" y="338"/>
                  <a:pt x="535" y="339"/>
                  <a:pt x="536" y="339"/>
                </a:cubicBezTo>
                <a:cubicBezTo>
                  <a:pt x="537" y="341"/>
                  <a:pt x="533" y="341"/>
                  <a:pt x="534" y="343"/>
                </a:cubicBezTo>
                <a:cubicBezTo>
                  <a:pt x="535" y="347"/>
                  <a:pt x="539" y="342"/>
                  <a:pt x="542" y="342"/>
                </a:cubicBezTo>
                <a:cubicBezTo>
                  <a:pt x="538" y="337"/>
                  <a:pt x="540" y="341"/>
                  <a:pt x="539" y="335"/>
                </a:cubicBezTo>
                <a:cubicBezTo>
                  <a:pt x="547" y="338"/>
                  <a:pt x="544" y="329"/>
                  <a:pt x="548" y="327"/>
                </a:cubicBezTo>
                <a:cubicBezTo>
                  <a:pt x="550" y="330"/>
                  <a:pt x="547" y="330"/>
                  <a:pt x="547" y="332"/>
                </a:cubicBezTo>
                <a:cubicBezTo>
                  <a:pt x="548" y="335"/>
                  <a:pt x="550" y="335"/>
                  <a:pt x="552" y="334"/>
                </a:cubicBezTo>
                <a:cubicBezTo>
                  <a:pt x="549" y="330"/>
                  <a:pt x="557" y="327"/>
                  <a:pt x="552" y="327"/>
                </a:cubicBezTo>
                <a:cubicBezTo>
                  <a:pt x="559" y="321"/>
                  <a:pt x="570" y="320"/>
                  <a:pt x="573" y="315"/>
                </a:cubicBezTo>
                <a:cubicBezTo>
                  <a:pt x="573" y="316"/>
                  <a:pt x="571" y="317"/>
                  <a:pt x="572" y="318"/>
                </a:cubicBezTo>
                <a:cubicBezTo>
                  <a:pt x="572" y="320"/>
                  <a:pt x="573" y="320"/>
                  <a:pt x="574" y="321"/>
                </a:cubicBezTo>
                <a:cubicBezTo>
                  <a:pt x="594" y="309"/>
                  <a:pt x="620" y="301"/>
                  <a:pt x="641" y="291"/>
                </a:cubicBezTo>
                <a:cubicBezTo>
                  <a:pt x="642" y="295"/>
                  <a:pt x="643" y="299"/>
                  <a:pt x="646" y="296"/>
                </a:cubicBezTo>
                <a:cubicBezTo>
                  <a:pt x="645" y="293"/>
                  <a:pt x="644" y="293"/>
                  <a:pt x="644" y="295"/>
                </a:cubicBezTo>
                <a:cubicBezTo>
                  <a:pt x="646" y="281"/>
                  <a:pt x="681" y="284"/>
                  <a:pt x="684" y="268"/>
                </a:cubicBezTo>
                <a:cubicBezTo>
                  <a:pt x="687" y="270"/>
                  <a:pt x="689" y="267"/>
                  <a:pt x="691" y="265"/>
                </a:cubicBezTo>
                <a:cubicBezTo>
                  <a:pt x="692" y="267"/>
                  <a:pt x="692" y="268"/>
                  <a:pt x="693" y="270"/>
                </a:cubicBezTo>
                <a:cubicBezTo>
                  <a:pt x="705" y="258"/>
                  <a:pt x="723" y="267"/>
                  <a:pt x="730" y="249"/>
                </a:cubicBezTo>
                <a:cubicBezTo>
                  <a:pt x="732" y="248"/>
                  <a:pt x="735" y="247"/>
                  <a:pt x="737" y="246"/>
                </a:cubicBezTo>
                <a:cubicBezTo>
                  <a:pt x="736" y="249"/>
                  <a:pt x="730" y="249"/>
                  <a:pt x="739" y="252"/>
                </a:cubicBezTo>
                <a:cubicBezTo>
                  <a:pt x="735" y="253"/>
                  <a:pt x="728" y="254"/>
                  <a:pt x="726" y="262"/>
                </a:cubicBezTo>
                <a:cubicBezTo>
                  <a:pt x="730" y="263"/>
                  <a:pt x="745" y="252"/>
                  <a:pt x="752" y="252"/>
                </a:cubicBezTo>
                <a:cubicBezTo>
                  <a:pt x="752" y="243"/>
                  <a:pt x="746" y="254"/>
                  <a:pt x="744" y="247"/>
                </a:cubicBezTo>
                <a:cubicBezTo>
                  <a:pt x="753" y="247"/>
                  <a:pt x="745" y="237"/>
                  <a:pt x="753" y="237"/>
                </a:cubicBezTo>
                <a:cubicBezTo>
                  <a:pt x="751" y="240"/>
                  <a:pt x="754" y="242"/>
                  <a:pt x="753" y="245"/>
                </a:cubicBezTo>
                <a:cubicBezTo>
                  <a:pt x="760" y="244"/>
                  <a:pt x="759" y="238"/>
                  <a:pt x="766" y="237"/>
                </a:cubicBezTo>
                <a:cubicBezTo>
                  <a:pt x="766" y="239"/>
                  <a:pt x="766" y="239"/>
                  <a:pt x="766" y="241"/>
                </a:cubicBezTo>
                <a:cubicBezTo>
                  <a:pt x="769" y="240"/>
                  <a:pt x="771" y="239"/>
                  <a:pt x="774" y="238"/>
                </a:cubicBezTo>
                <a:cubicBezTo>
                  <a:pt x="776" y="237"/>
                  <a:pt x="771" y="235"/>
                  <a:pt x="771" y="231"/>
                </a:cubicBezTo>
                <a:cubicBezTo>
                  <a:pt x="772" y="230"/>
                  <a:pt x="774" y="230"/>
                  <a:pt x="775" y="229"/>
                </a:cubicBezTo>
                <a:cubicBezTo>
                  <a:pt x="776" y="232"/>
                  <a:pt x="777" y="235"/>
                  <a:pt x="778" y="238"/>
                </a:cubicBezTo>
                <a:cubicBezTo>
                  <a:pt x="797" y="227"/>
                  <a:pt x="825" y="211"/>
                  <a:pt x="853" y="200"/>
                </a:cubicBezTo>
                <a:cubicBezTo>
                  <a:pt x="864" y="197"/>
                  <a:pt x="876" y="191"/>
                  <a:pt x="885" y="191"/>
                </a:cubicBezTo>
                <a:cubicBezTo>
                  <a:pt x="881" y="191"/>
                  <a:pt x="884" y="199"/>
                  <a:pt x="889" y="193"/>
                </a:cubicBezTo>
                <a:cubicBezTo>
                  <a:pt x="892" y="196"/>
                  <a:pt x="890" y="196"/>
                  <a:pt x="893" y="200"/>
                </a:cubicBezTo>
                <a:cubicBezTo>
                  <a:pt x="880" y="209"/>
                  <a:pt x="853" y="212"/>
                  <a:pt x="846" y="223"/>
                </a:cubicBezTo>
                <a:cubicBezTo>
                  <a:pt x="845" y="222"/>
                  <a:pt x="845" y="220"/>
                  <a:pt x="844" y="219"/>
                </a:cubicBezTo>
                <a:cubicBezTo>
                  <a:pt x="841" y="226"/>
                  <a:pt x="830" y="220"/>
                  <a:pt x="831" y="230"/>
                </a:cubicBezTo>
                <a:cubicBezTo>
                  <a:pt x="815" y="229"/>
                  <a:pt x="808" y="234"/>
                  <a:pt x="796" y="244"/>
                </a:cubicBezTo>
                <a:cubicBezTo>
                  <a:pt x="795" y="244"/>
                  <a:pt x="795" y="243"/>
                  <a:pt x="795" y="242"/>
                </a:cubicBezTo>
                <a:cubicBezTo>
                  <a:pt x="777" y="245"/>
                  <a:pt x="760" y="260"/>
                  <a:pt x="740" y="268"/>
                </a:cubicBezTo>
                <a:cubicBezTo>
                  <a:pt x="742" y="268"/>
                  <a:pt x="735" y="270"/>
                  <a:pt x="734" y="271"/>
                </a:cubicBezTo>
                <a:cubicBezTo>
                  <a:pt x="718" y="279"/>
                  <a:pt x="696" y="282"/>
                  <a:pt x="681" y="289"/>
                </a:cubicBezTo>
                <a:cubicBezTo>
                  <a:pt x="673" y="292"/>
                  <a:pt x="668" y="300"/>
                  <a:pt x="660" y="298"/>
                </a:cubicBezTo>
                <a:cubicBezTo>
                  <a:pt x="654" y="305"/>
                  <a:pt x="645" y="304"/>
                  <a:pt x="637" y="312"/>
                </a:cubicBezTo>
                <a:close/>
                <a:moveTo>
                  <a:pt x="1800" y="91"/>
                </a:moveTo>
                <a:cubicBezTo>
                  <a:pt x="1799" y="91"/>
                  <a:pt x="1799" y="93"/>
                  <a:pt x="1799" y="93"/>
                </a:cubicBezTo>
                <a:cubicBezTo>
                  <a:pt x="1794" y="94"/>
                  <a:pt x="1790" y="91"/>
                  <a:pt x="1788" y="95"/>
                </a:cubicBezTo>
                <a:cubicBezTo>
                  <a:pt x="1794" y="98"/>
                  <a:pt x="1798" y="97"/>
                  <a:pt x="1801" y="91"/>
                </a:cubicBezTo>
                <a:cubicBezTo>
                  <a:pt x="1804" y="92"/>
                  <a:pt x="1801" y="95"/>
                  <a:pt x="1804" y="95"/>
                </a:cubicBezTo>
                <a:cubicBezTo>
                  <a:pt x="1803" y="92"/>
                  <a:pt x="1807" y="93"/>
                  <a:pt x="1806" y="91"/>
                </a:cubicBezTo>
                <a:cubicBezTo>
                  <a:pt x="1803" y="91"/>
                  <a:pt x="1800" y="90"/>
                  <a:pt x="1799" y="86"/>
                </a:cubicBezTo>
                <a:cubicBezTo>
                  <a:pt x="1796" y="87"/>
                  <a:pt x="1797" y="91"/>
                  <a:pt x="1796" y="92"/>
                </a:cubicBezTo>
                <a:cubicBezTo>
                  <a:pt x="1799" y="93"/>
                  <a:pt x="1798" y="87"/>
                  <a:pt x="1800" y="91"/>
                </a:cubicBezTo>
                <a:close/>
                <a:moveTo>
                  <a:pt x="1267" y="551"/>
                </a:moveTo>
                <a:cubicBezTo>
                  <a:pt x="1266" y="548"/>
                  <a:pt x="1265" y="546"/>
                  <a:pt x="1264" y="543"/>
                </a:cubicBezTo>
                <a:cubicBezTo>
                  <a:pt x="1258" y="543"/>
                  <a:pt x="1264" y="554"/>
                  <a:pt x="1267" y="551"/>
                </a:cubicBezTo>
                <a:close/>
                <a:moveTo>
                  <a:pt x="1272" y="609"/>
                </a:moveTo>
                <a:cubicBezTo>
                  <a:pt x="1273" y="614"/>
                  <a:pt x="1273" y="620"/>
                  <a:pt x="1278" y="619"/>
                </a:cubicBezTo>
                <a:cubicBezTo>
                  <a:pt x="1274" y="615"/>
                  <a:pt x="1281" y="612"/>
                  <a:pt x="1276" y="610"/>
                </a:cubicBezTo>
                <a:cubicBezTo>
                  <a:pt x="1276" y="611"/>
                  <a:pt x="1275" y="617"/>
                  <a:pt x="1273" y="614"/>
                </a:cubicBezTo>
                <a:cubicBezTo>
                  <a:pt x="1275" y="613"/>
                  <a:pt x="1273" y="609"/>
                  <a:pt x="1272" y="609"/>
                </a:cubicBezTo>
                <a:close/>
                <a:moveTo>
                  <a:pt x="134" y="1060"/>
                </a:moveTo>
                <a:cubicBezTo>
                  <a:pt x="132" y="1055"/>
                  <a:pt x="137" y="1059"/>
                  <a:pt x="136" y="1056"/>
                </a:cubicBezTo>
                <a:cubicBezTo>
                  <a:pt x="134" y="1056"/>
                  <a:pt x="128" y="1054"/>
                  <a:pt x="128" y="1057"/>
                </a:cubicBezTo>
                <a:cubicBezTo>
                  <a:pt x="130" y="1057"/>
                  <a:pt x="132" y="1059"/>
                  <a:pt x="134" y="1060"/>
                </a:cubicBezTo>
                <a:close/>
                <a:moveTo>
                  <a:pt x="844" y="212"/>
                </a:moveTo>
                <a:cubicBezTo>
                  <a:pt x="853" y="210"/>
                  <a:pt x="858" y="211"/>
                  <a:pt x="860" y="203"/>
                </a:cubicBezTo>
                <a:cubicBezTo>
                  <a:pt x="853" y="203"/>
                  <a:pt x="847" y="207"/>
                  <a:pt x="844" y="212"/>
                </a:cubicBezTo>
                <a:close/>
                <a:moveTo>
                  <a:pt x="818" y="219"/>
                </a:moveTo>
                <a:cubicBezTo>
                  <a:pt x="820" y="226"/>
                  <a:pt x="826" y="219"/>
                  <a:pt x="829" y="219"/>
                </a:cubicBezTo>
                <a:cubicBezTo>
                  <a:pt x="826" y="214"/>
                  <a:pt x="821" y="217"/>
                  <a:pt x="818" y="219"/>
                </a:cubicBezTo>
                <a:close/>
                <a:moveTo>
                  <a:pt x="804" y="229"/>
                </a:moveTo>
                <a:cubicBezTo>
                  <a:pt x="809" y="228"/>
                  <a:pt x="814" y="226"/>
                  <a:pt x="816" y="222"/>
                </a:cubicBezTo>
                <a:cubicBezTo>
                  <a:pt x="811" y="224"/>
                  <a:pt x="804" y="224"/>
                  <a:pt x="804" y="229"/>
                </a:cubicBezTo>
                <a:close/>
                <a:moveTo>
                  <a:pt x="769" y="245"/>
                </a:moveTo>
                <a:cubicBezTo>
                  <a:pt x="773" y="244"/>
                  <a:pt x="777" y="242"/>
                  <a:pt x="777" y="239"/>
                </a:cubicBezTo>
                <a:cubicBezTo>
                  <a:pt x="775" y="241"/>
                  <a:pt x="766" y="239"/>
                  <a:pt x="769" y="245"/>
                </a:cubicBezTo>
                <a:close/>
                <a:moveTo>
                  <a:pt x="580" y="336"/>
                </a:moveTo>
                <a:cubicBezTo>
                  <a:pt x="586" y="343"/>
                  <a:pt x="599" y="333"/>
                  <a:pt x="602" y="328"/>
                </a:cubicBezTo>
                <a:cubicBezTo>
                  <a:pt x="607" y="331"/>
                  <a:pt x="612" y="331"/>
                  <a:pt x="618" y="331"/>
                </a:cubicBezTo>
                <a:cubicBezTo>
                  <a:pt x="616" y="323"/>
                  <a:pt x="623" y="326"/>
                  <a:pt x="627" y="326"/>
                </a:cubicBezTo>
                <a:cubicBezTo>
                  <a:pt x="630" y="323"/>
                  <a:pt x="628" y="314"/>
                  <a:pt x="633" y="316"/>
                </a:cubicBezTo>
                <a:cubicBezTo>
                  <a:pt x="619" y="316"/>
                  <a:pt x="595" y="333"/>
                  <a:pt x="580" y="336"/>
                </a:cubicBezTo>
                <a:close/>
                <a:moveTo>
                  <a:pt x="999" y="192"/>
                </a:moveTo>
                <a:cubicBezTo>
                  <a:pt x="1005" y="188"/>
                  <a:pt x="1012" y="192"/>
                  <a:pt x="1012" y="184"/>
                </a:cubicBezTo>
                <a:cubicBezTo>
                  <a:pt x="1006" y="188"/>
                  <a:pt x="1005" y="182"/>
                  <a:pt x="999" y="192"/>
                </a:cubicBezTo>
                <a:close/>
                <a:moveTo>
                  <a:pt x="1018" y="187"/>
                </a:moveTo>
                <a:cubicBezTo>
                  <a:pt x="1022" y="183"/>
                  <a:pt x="1027" y="184"/>
                  <a:pt x="1034" y="181"/>
                </a:cubicBezTo>
                <a:cubicBezTo>
                  <a:pt x="1029" y="172"/>
                  <a:pt x="1019" y="184"/>
                  <a:pt x="1016" y="182"/>
                </a:cubicBezTo>
                <a:cubicBezTo>
                  <a:pt x="1016" y="182"/>
                  <a:pt x="1016" y="181"/>
                  <a:pt x="1015" y="181"/>
                </a:cubicBezTo>
                <a:cubicBezTo>
                  <a:pt x="1016" y="183"/>
                  <a:pt x="1016" y="187"/>
                  <a:pt x="1018" y="187"/>
                </a:cubicBezTo>
                <a:close/>
                <a:moveTo>
                  <a:pt x="560" y="348"/>
                </a:moveTo>
                <a:cubicBezTo>
                  <a:pt x="560" y="351"/>
                  <a:pt x="578" y="345"/>
                  <a:pt x="577" y="338"/>
                </a:cubicBezTo>
                <a:cubicBezTo>
                  <a:pt x="571" y="342"/>
                  <a:pt x="559" y="342"/>
                  <a:pt x="560" y="348"/>
                </a:cubicBezTo>
                <a:close/>
                <a:moveTo>
                  <a:pt x="546" y="359"/>
                </a:moveTo>
                <a:cubicBezTo>
                  <a:pt x="548" y="358"/>
                  <a:pt x="550" y="358"/>
                  <a:pt x="552" y="357"/>
                </a:cubicBezTo>
                <a:cubicBezTo>
                  <a:pt x="548" y="352"/>
                  <a:pt x="553" y="353"/>
                  <a:pt x="553" y="350"/>
                </a:cubicBezTo>
                <a:cubicBezTo>
                  <a:pt x="551" y="350"/>
                  <a:pt x="546" y="349"/>
                  <a:pt x="544" y="353"/>
                </a:cubicBezTo>
                <a:cubicBezTo>
                  <a:pt x="548" y="353"/>
                  <a:pt x="545" y="357"/>
                  <a:pt x="546" y="359"/>
                </a:cubicBezTo>
                <a:close/>
                <a:moveTo>
                  <a:pt x="545" y="355"/>
                </a:moveTo>
                <a:cubicBezTo>
                  <a:pt x="543" y="355"/>
                  <a:pt x="543" y="351"/>
                  <a:pt x="541" y="353"/>
                </a:cubicBezTo>
                <a:cubicBezTo>
                  <a:pt x="538" y="355"/>
                  <a:pt x="537" y="359"/>
                  <a:pt x="537" y="364"/>
                </a:cubicBezTo>
                <a:cubicBezTo>
                  <a:pt x="542" y="362"/>
                  <a:pt x="544" y="359"/>
                  <a:pt x="545" y="355"/>
                </a:cubicBezTo>
                <a:close/>
                <a:moveTo>
                  <a:pt x="460" y="394"/>
                </a:moveTo>
                <a:cubicBezTo>
                  <a:pt x="464" y="390"/>
                  <a:pt x="466" y="392"/>
                  <a:pt x="470" y="394"/>
                </a:cubicBezTo>
                <a:cubicBezTo>
                  <a:pt x="465" y="388"/>
                  <a:pt x="472" y="388"/>
                  <a:pt x="473" y="385"/>
                </a:cubicBezTo>
                <a:cubicBezTo>
                  <a:pt x="466" y="383"/>
                  <a:pt x="462" y="393"/>
                  <a:pt x="457" y="385"/>
                </a:cubicBezTo>
                <a:cubicBezTo>
                  <a:pt x="455" y="389"/>
                  <a:pt x="459" y="389"/>
                  <a:pt x="460" y="394"/>
                </a:cubicBezTo>
                <a:close/>
                <a:moveTo>
                  <a:pt x="495" y="377"/>
                </a:moveTo>
                <a:cubicBezTo>
                  <a:pt x="498" y="375"/>
                  <a:pt x="505" y="376"/>
                  <a:pt x="501" y="370"/>
                </a:cubicBezTo>
                <a:cubicBezTo>
                  <a:pt x="500" y="373"/>
                  <a:pt x="493" y="371"/>
                  <a:pt x="495" y="377"/>
                </a:cubicBezTo>
                <a:close/>
                <a:moveTo>
                  <a:pt x="505" y="372"/>
                </a:moveTo>
                <a:cubicBezTo>
                  <a:pt x="507" y="372"/>
                  <a:pt x="509" y="376"/>
                  <a:pt x="511" y="376"/>
                </a:cubicBezTo>
                <a:cubicBezTo>
                  <a:pt x="509" y="369"/>
                  <a:pt x="519" y="372"/>
                  <a:pt x="520" y="363"/>
                </a:cubicBezTo>
                <a:cubicBezTo>
                  <a:pt x="514" y="365"/>
                  <a:pt x="508" y="368"/>
                  <a:pt x="505" y="372"/>
                </a:cubicBezTo>
                <a:close/>
                <a:moveTo>
                  <a:pt x="406" y="413"/>
                </a:moveTo>
                <a:cubicBezTo>
                  <a:pt x="406" y="417"/>
                  <a:pt x="406" y="420"/>
                  <a:pt x="406" y="423"/>
                </a:cubicBezTo>
                <a:cubicBezTo>
                  <a:pt x="400" y="426"/>
                  <a:pt x="400" y="427"/>
                  <a:pt x="394" y="425"/>
                </a:cubicBezTo>
                <a:cubicBezTo>
                  <a:pt x="395" y="428"/>
                  <a:pt x="392" y="428"/>
                  <a:pt x="394" y="432"/>
                </a:cubicBezTo>
                <a:cubicBezTo>
                  <a:pt x="404" y="429"/>
                  <a:pt x="406" y="427"/>
                  <a:pt x="412" y="421"/>
                </a:cubicBezTo>
                <a:cubicBezTo>
                  <a:pt x="409" y="416"/>
                  <a:pt x="411" y="407"/>
                  <a:pt x="409" y="410"/>
                </a:cubicBezTo>
                <a:cubicBezTo>
                  <a:pt x="410" y="412"/>
                  <a:pt x="407" y="412"/>
                  <a:pt x="406" y="413"/>
                </a:cubicBezTo>
                <a:close/>
                <a:moveTo>
                  <a:pt x="418" y="409"/>
                </a:moveTo>
                <a:cubicBezTo>
                  <a:pt x="419" y="411"/>
                  <a:pt x="420" y="412"/>
                  <a:pt x="421" y="413"/>
                </a:cubicBezTo>
                <a:cubicBezTo>
                  <a:pt x="423" y="410"/>
                  <a:pt x="429" y="409"/>
                  <a:pt x="429" y="405"/>
                </a:cubicBezTo>
                <a:cubicBezTo>
                  <a:pt x="423" y="405"/>
                  <a:pt x="422" y="406"/>
                  <a:pt x="418" y="409"/>
                </a:cubicBezTo>
                <a:close/>
                <a:moveTo>
                  <a:pt x="360" y="437"/>
                </a:moveTo>
                <a:cubicBezTo>
                  <a:pt x="363" y="439"/>
                  <a:pt x="362" y="436"/>
                  <a:pt x="365" y="436"/>
                </a:cubicBezTo>
                <a:cubicBezTo>
                  <a:pt x="364" y="434"/>
                  <a:pt x="363" y="433"/>
                  <a:pt x="362" y="432"/>
                </a:cubicBezTo>
                <a:cubicBezTo>
                  <a:pt x="363" y="431"/>
                  <a:pt x="365" y="431"/>
                  <a:pt x="366" y="432"/>
                </a:cubicBezTo>
                <a:cubicBezTo>
                  <a:pt x="363" y="425"/>
                  <a:pt x="360" y="434"/>
                  <a:pt x="360" y="437"/>
                </a:cubicBezTo>
                <a:close/>
                <a:moveTo>
                  <a:pt x="374" y="439"/>
                </a:moveTo>
                <a:cubicBezTo>
                  <a:pt x="370" y="439"/>
                  <a:pt x="372" y="430"/>
                  <a:pt x="368" y="433"/>
                </a:cubicBezTo>
                <a:cubicBezTo>
                  <a:pt x="370" y="444"/>
                  <a:pt x="353" y="448"/>
                  <a:pt x="346" y="447"/>
                </a:cubicBezTo>
                <a:cubicBezTo>
                  <a:pt x="347" y="450"/>
                  <a:pt x="347" y="452"/>
                  <a:pt x="347" y="453"/>
                </a:cubicBezTo>
                <a:cubicBezTo>
                  <a:pt x="356" y="448"/>
                  <a:pt x="375" y="445"/>
                  <a:pt x="375" y="437"/>
                </a:cubicBezTo>
                <a:cubicBezTo>
                  <a:pt x="375" y="438"/>
                  <a:pt x="375" y="439"/>
                  <a:pt x="374" y="439"/>
                </a:cubicBezTo>
                <a:close/>
                <a:moveTo>
                  <a:pt x="1706" y="62"/>
                </a:moveTo>
                <a:cubicBezTo>
                  <a:pt x="1702" y="60"/>
                  <a:pt x="1707" y="61"/>
                  <a:pt x="1708" y="63"/>
                </a:cubicBezTo>
                <a:cubicBezTo>
                  <a:pt x="1708" y="61"/>
                  <a:pt x="1707" y="60"/>
                  <a:pt x="1707" y="58"/>
                </a:cubicBezTo>
                <a:cubicBezTo>
                  <a:pt x="1704" y="60"/>
                  <a:pt x="1697" y="59"/>
                  <a:pt x="1697" y="63"/>
                </a:cubicBezTo>
                <a:cubicBezTo>
                  <a:pt x="1698" y="63"/>
                  <a:pt x="1699" y="63"/>
                  <a:pt x="1699" y="64"/>
                </a:cubicBezTo>
                <a:cubicBezTo>
                  <a:pt x="1698" y="65"/>
                  <a:pt x="1699" y="66"/>
                  <a:pt x="1701" y="65"/>
                </a:cubicBezTo>
                <a:cubicBezTo>
                  <a:pt x="1701" y="62"/>
                  <a:pt x="1700" y="61"/>
                  <a:pt x="1704" y="64"/>
                </a:cubicBezTo>
                <a:cubicBezTo>
                  <a:pt x="1703" y="61"/>
                  <a:pt x="1706" y="64"/>
                  <a:pt x="1706" y="62"/>
                </a:cubicBezTo>
                <a:close/>
                <a:moveTo>
                  <a:pt x="1709" y="62"/>
                </a:moveTo>
                <a:cubicBezTo>
                  <a:pt x="1716" y="65"/>
                  <a:pt x="1716" y="56"/>
                  <a:pt x="1723" y="61"/>
                </a:cubicBezTo>
                <a:cubicBezTo>
                  <a:pt x="1723" y="59"/>
                  <a:pt x="1725" y="58"/>
                  <a:pt x="1725" y="57"/>
                </a:cubicBezTo>
                <a:cubicBezTo>
                  <a:pt x="1726" y="58"/>
                  <a:pt x="1726" y="60"/>
                  <a:pt x="1727" y="59"/>
                </a:cubicBezTo>
                <a:cubicBezTo>
                  <a:pt x="1723" y="52"/>
                  <a:pt x="1710" y="59"/>
                  <a:pt x="1709" y="62"/>
                </a:cubicBezTo>
                <a:close/>
                <a:moveTo>
                  <a:pt x="1740" y="57"/>
                </a:moveTo>
                <a:cubicBezTo>
                  <a:pt x="1736" y="56"/>
                  <a:pt x="1743" y="56"/>
                  <a:pt x="1741" y="51"/>
                </a:cubicBezTo>
                <a:cubicBezTo>
                  <a:pt x="1735" y="47"/>
                  <a:pt x="1736" y="64"/>
                  <a:pt x="1740" y="57"/>
                </a:cubicBezTo>
                <a:close/>
                <a:moveTo>
                  <a:pt x="1729" y="59"/>
                </a:moveTo>
                <a:cubicBezTo>
                  <a:pt x="1730" y="56"/>
                  <a:pt x="1740" y="56"/>
                  <a:pt x="1735" y="52"/>
                </a:cubicBezTo>
                <a:cubicBezTo>
                  <a:pt x="1737" y="53"/>
                  <a:pt x="1724" y="55"/>
                  <a:pt x="1729" y="59"/>
                </a:cubicBezTo>
                <a:close/>
                <a:moveTo>
                  <a:pt x="1758" y="52"/>
                </a:moveTo>
                <a:cubicBezTo>
                  <a:pt x="1760" y="53"/>
                  <a:pt x="1765" y="58"/>
                  <a:pt x="1765" y="53"/>
                </a:cubicBezTo>
                <a:cubicBezTo>
                  <a:pt x="1758" y="50"/>
                  <a:pt x="1767" y="53"/>
                  <a:pt x="1765" y="48"/>
                </a:cubicBezTo>
                <a:cubicBezTo>
                  <a:pt x="1762" y="48"/>
                  <a:pt x="1760" y="48"/>
                  <a:pt x="1758" y="52"/>
                </a:cubicBezTo>
                <a:close/>
                <a:moveTo>
                  <a:pt x="1517" y="142"/>
                </a:moveTo>
                <a:cubicBezTo>
                  <a:pt x="1521" y="146"/>
                  <a:pt x="1522" y="143"/>
                  <a:pt x="1524" y="140"/>
                </a:cubicBezTo>
                <a:cubicBezTo>
                  <a:pt x="1524" y="143"/>
                  <a:pt x="1528" y="149"/>
                  <a:pt x="1528" y="144"/>
                </a:cubicBezTo>
                <a:cubicBezTo>
                  <a:pt x="1525" y="144"/>
                  <a:pt x="1525" y="137"/>
                  <a:pt x="1527" y="137"/>
                </a:cubicBezTo>
                <a:cubicBezTo>
                  <a:pt x="1530" y="143"/>
                  <a:pt x="1529" y="145"/>
                  <a:pt x="1532" y="147"/>
                </a:cubicBezTo>
                <a:cubicBezTo>
                  <a:pt x="1530" y="144"/>
                  <a:pt x="1537" y="138"/>
                  <a:pt x="1532" y="142"/>
                </a:cubicBezTo>
                <a:cubicBezTo>
                  <a:pt x="1529" y="143"/>
                  <a:pt x="1529" y="135"/>
                  <a:pt x="1525" y="136"/>
                </a:cubicBezTo>
                <a:cubicBezTo>
                  <a:pt x="1524" y="140"/>
                  <a:pt x="1518" y="137"/>
                  <a:pt x="1517" y="142"/>
                </a:cubicBezTo>
                <a:close/>
                <a:moveTo>
                  <a:pt x="1581" y="127"/>
                </a:moveTo>
                <a:cubicBezTo>
                  <a:pt x="1585" y="128"/>
                  <a:pt x="1587" y="122"/>
                  <a:pt x="1592" y="128"/>
                </a:cubicBezTo>
                <a:cubicBezTo>
                  <a:pt x="1590" y="123"/>
                  <a:pt x="1592" y="127"/>
                  <a:pt x="1594" y="126"/>
                </a:cubicBezTo>
                <a:cubicBezTo>
                  <a:pt x="1594" y="124"/>
                  <a:pt x="1593" y="121"/>
                  <a:pt x="1594" y="121"/>
                </a:cubicBezTo>
                <a:cubicBezTo>
                  <a:pt x="1595" y="123"/>
                  <a:pt x="1596" y="124"/>
                  <a:pt x="1598" y="124"/>
                </a:cubicBezTo>
                <a:cubicBezTo>
                  <a:pt x="1596" y="120"/>
                  <a:pt x="1602" y="121"/>
                  <a:pt x="1604" y="116"/>
                </a:cubicBezTo>
                <a:cubicBezTo>
                  <a:pt x="1594" y="120"/>
                  <a:pt x="1585" y="121"/>
                  <a:pt x="1581" y="127"/>
                </a:cubicBezTo>
                <a:close/>
                <a:moveTo>
                  <a:pt x="1606" y="118"/>
                </a:moveTo>
                <a:cubicBezTo>
                  <a:pt x="1613" y="118"/>
                  <a:pt x="1614" y="115"/>
                  <a:pt x="1621" y="116"/>
                </a:cubicBezTo>
                <a:cubicBezTo>
                  <a:pt x="1620" y="114"/>
                  <a:pt x="1621" y="113"/>
                  <a:pt x="1620" y="110"/>
                </a:cubicBezTo>
                <a:cubicBezTo>
                  <a:pt x="1614" y="114"/>
                  <a:pt x="1607" y="112"/>
                  <a:pt x="1606" y="118"/>
                </a:cubicBezTo>
                <a:close/>
                <a:moveTo>
                  <a:pt x="1729" y="85"/>
                </a:moveTo>
                <a:cubicBezTo>
                  <a:pt x="1726" y="86"/>
                  <a:pt x="1730" y="83"/>
                  <a:pt x="1729" y="81"/>
                </a:cubicBezTo>
                <a:cubicBezTo>
                  <a:pt x="1721" y="78"/>
                  <a:pt x="1713" y="78"/>
                  <a:pt x="1707" y="80"/>
                </a:cubicBezTo>
                <a:cubicBezTo>
                  <a:pt x="1708" y="82"/>
                  <a:pt x="1709" y="83"/>
                  <a:pt x="1710" y="84"/>
                </a:cubicBezTo>
                <a:cubicBezTo>
                  <a:pt x="1708" y="83"/>
                  <a:pt x="1703" y="86"/>
                  <a:pt x="1702" y="88"/>
                </a:cubicBezTo>
                <a:cubicBezTo>
                  <a:pt x="1712" y="94"/>
                  <a:pt x="1726" y="82"/>
                  <a:pt x="1729" y="85"/>
                </a:cubicBezTo>
                <a:close/>
                <a:moveTo>
                  <a:pt x="1734" y="74"/>
                </a:moveTo>
                <a:cubicBezTo>
                  <a:pt x="1736" y="80"/>
                  <a:pt x="1729" y="74"/>
                  <a:pt x="1730" y="80"/>
                </a:cubicBezTo>
                <a:cubicBezTo>
                  <a:pt x="1735" y="80"/>
                  <a:pt x="1735" y="81"/>
                  <a:pt x="1740" y="80"/>
                </a:cubicBezTo>
                <a:cubicBezTo>
                  <a:pt x="1741" y="75"/>
                  <a:pt x="1744" y="74"/>
                  <a:pt x="1746" y="76"/>
                </a:cubicBezTo>
                <a:cubicBezTo>
                  <a:pt x="1744" y="73"/>
                  <a:pt x="1747" y="66"/>
                  <a:pt x="1742" y="68"/>
                </a:cubicBezTo>
                <a:cubicBezTo>
                  <a:pt x="1743" y="75"/>
                  <a:pt x="1738" y="71"/>
                  <a:pt x="1734" y="74"/>
                </a:cubicBezTo>
                <a:close/>
                <a:moveTo>
                  <a:pt x="1668" y="102"/>
                </a:moveTo>
                <a:cubicBezTo>
                  <a:pt x="1680" y="97"/>
                  <a:pt x="1691" y="98"/>
                  <a:pt x="1698" y="91"/>
                </a:cubicBezTo>
                <a:cubicBezTo>
                  <a:pt x="1694" y="83"/>
                  <a:pt x="1691" y="95"/>
                  <a:pt x="1686" y="89"/>
                </a:cubicBezTo>
                <a:cubicBezTo>
                  <a:pt x="1687" y="91"/>
                  <a:pt x="1686" y="92"/>
                  <a:pt x="1684" y="93"/>
                </a:cubicBezTo>
                <a:cubicBezTo>
                  <a:pt x="1678" y="89"/>
                  <a:pt x="1672" y="94"/>
                  <a:pt x="1668" y="102"/>
                </a:cubicBezTo>
                <a:close/>
                <a:moveTo>
                  <a:pt x="1799" y="111"/>
                </a:moveTo>
                <a:cubicBezTo>
                  <a:pt x="1793" y="112"/>
                  <a:pt x="1791" y="116"/>
                  <a:pt x="1787" y="117"/>
                </a:cubicBezTo>
                <a:cubicBezTo>
                  <a:pt x="1789" y="116"/>
                  <a:pt x="1788" y="129"/>
                  <a:pt x="1789" y="123"/>
                </a:cubicBezTo>
                <a:cubicBezTo>
                  <a:pt x="1791" y="122"/>
                  <a:pt x="1788" y="117"/>
                  <a:pt x="1792" y="117"/>
                </a:cubicBezTo>
                <a:cubicBezTo>
                  <a:pt x="1789" y="127"/>
                  <a:pt x="1797" y="113"/>
                  <a:pt x="1799" y="111"/>
                </a:cubicBezTo>
                <a:close/>
                <a:moveTo>
                  <a:pt x="1805" y="116"/>
                </a:moveTo>
                <a:cubicBezTo>
                  <a:pt x="1802" y="118"/>
                  <a:pt x="1804" y="111"/>
                  <a:pt x="1800" y="111"/>
                </a:cubicBezTo>
                <a:cubicBezTo>
                  <a:pt x="1801" y="115"/>
                  <a:pt x="1801" y="117"/>
                  <a:pt x="1798" y="119"/>
                </a:cubicBezTo>
                <a:cubicBezTo>
                  <a:pt x="1797" y="117"/>
                  <a:pt x="1797" y="116"/>
                  <a:pt x="1796" y="116"/>
                </a:cubicBezTo>
                <a:cubicBezTo>
                  <a:pt x="1799" y="127"/>
                  <a:pt x="1808" y="114"/>
                  <a:pt x="1805" y="116"/>
                </a:cubicBezTo>
                <a:close/>
                <a:moveTo>
                  <a:pt x="1771" y="121"/>
                </a:moveTo>
                <a:cubicBezTo>
                  <a:pt x="1774" y="126"/>
                  <a:pt x="1773" y="128"/>
                  <a:pt x="1776" y="130"/>
                </a:cubicBezTo>
                <a:cubicBezTo>
                  <a:pt x="1775" y="128"/>
                  <a:pt x="1775" y="127"/>
                  <a:pt x="1776" y="126"/>
                </a:cubicBezTo>
                <a:cubicBezTo>
                  <a:pt x="1777" y="126"/>
                  <a:pt x="1778" y="128"/>
                  <a:pt x="1780" y="128"/>
                </a:cubicBezTo>
                <a:cubicBezTo>
                  <a:pt x="1778" y="124"/>
                  <a:pt x="1774" y="125"/>
                  <a:pt x="1771" y="121"/>
                </a:cubicBezTo>
                <a:close/>
                <a:moveTo>
                  <a:pt x="1864" y="107"/>
                </a:moveTo>
                <a:cubicBezTo>
                  <a:pt x="1859" y="101"/>
                  <a:pt x="1844" y="105"/>
                  <a:pt x="1847" y="108"/>
                </a:cubicBezTo>
                <a:cubicBezTo>
                  <a:pt x="1849" y="108"/>
                  <a:pt x="1860" y="105"/>
                  <a:pt x="1864" y="107"/>
                </a:cubicBezTo>
                <a:close/>
                <a:moveTo>
                  <a:pt x="1466" y="242"/>
                </a:moveTo>
                <a:cubicBezTo>
                  <a:pt x="1468" y="242"/>
                  <a:pt x="1477" y="244"/>
                  <a:pt x="1475" y="236"/>
                </a:cubicBezTo>
                <a:cubicBezTo>
                  <a:pt x="1472" y="238"/>
                  <a:pt x="1465" y="237"/>
                  <a:pt x="1466" y="242"/>
                </a:cubicBezTo>
                <a:close/>
                <a:moveTo>
                  <a:pt x="653" y="526"/>
                </a:moveTo>
                <a:cubicBezTo>
                  <a:pt x="652" y="528"/>
                  <a:pt x="650" y="534"/>
                  <a:pt x="646" y="530"/>
                </a:cubicBezTo>
                <a:cubicBezTo>
                  <a:pt x="647" y="530"/>
                  <a:pt x="649" y="530"/>
                  <a:pt x="648" y="528"/>
                </a:cubicBezTo>
                <a:cubicBezTo>
                  <a:pt x="643" y="528"/>
                  <a:pt x="647" y="539"/>
                  <a:pt x="647" y="539"/>
                </a:cubicBezTo>
                <a:cubicBezTo>
                  <a:pt x="649" y="537"/>
                  <a:pt x="657" y="537"/>
                  <a:pt x="661" y="534"/>
                </a:cubicBezTo>
                <a:cubicBezTo>
                  <a:pt x="659" y="525"/>
                  <a:pt x="653" y="533"/>
                  <a:pt x="652" y="530"/>
                </a:cubicBezTo>
                <a:cubicBezTo>
                  <a:pt x="652" y="529"/>
                  <a:pt x="657" y="526"/>
                  <a:pt x="653" y="526"/>
                </a:cubicBezTo>
                <a:close/>
                <a:moveTo>
                  <a:pt x="1419" y="320"/>
                </a:moveTo>
                <a:cubicBezTo>
                  <a:pt x="1403" y="328"/>
                  <a:pt x="1385" y="332"/>
                  <a:pt x="1373" y="335"/>
                </a:cubicBezTo>
                <a:cubicBezTo>
                  <a:pt x="1377" y="345"/>
                  <a:pt x="1343" y="342"/>
                  <a:pt x="1353" y="352"/>
                </a:cubicBezTo>
                <a:cubicBezTo>
                  <a:pt x="1352" y="348"/>
                  <a:pt x="1373" y="340"/>
                  <a:pt x="1369" y="348"/>
                </a:cubicBezTo>
                <a:cubicBezTo>
                  <a:pt x="1372" y="344"/>
                  <a:pt x="1376" y="342"/>
                  <a:pt x="1379" y="339"/>
                </a:cubicBezTo>
                <a:cubicBezTo>
                  <a:pt x="1382" y="343"/>
                  <a:pt x="1383" y="349"/>
                  <a:pt x="1383" y="353"/>
                </a:cubicBezTo>
                <a:cubicBezTo>
                  <a:pt x="1378" y="349"/>
                  <a:pt x="1374" y="354"/>
                  <a:pt x="1371" y="351"/>
                </a:cubicBezTo>
                <a:cubicBezTo>
                  <a:pt x="1373" y="352"/>
                  <a:pt x="1373" y="359"/>
                  <a:pt x="1375" y="358"/>
                </a:cubicBezTo>
                <a:cubicBezTo>
                  <a:pt x="1374" y="356"/>
                  <a:pt x="1374" y="354"/>
                  <a:pt x="1376" y="354"/>
                </a:cubicBezTo>
                <a:cubicBezTo>
                  <a:pt x="1377" y="356"/>
                  <a:pt x="1376" y="358"/>
                  <a:pt x="1378" y="358"/>
                </a:cubicBezTo>
                <a:cubicBezTo>
                  <a:pt x="1381" y="354"/>
                  <a:pt x="1390" y="357"/>
                  <a:pt x="1395" y="352"/>
                </a:cubicBezTo>
                <a:cubicBezTo>
                  <a:pt x="1395" y="349"/>
                  <a:pt x="1390" y="349"/>
                  <a:pt x="1392" y="346"/>
                </a:cubicBezTo>
                <a:cubicBezTo>
                  <a:pt x="1395" y="346"/>
                  <a:pt x="1395" y="353"/>
                  <a:pt x="1398" y="351"/>
                </a:cubicBezTo>
                <a:cubicBezTo>
                  <a:pt x="1397" y="349"/>
                  <a:pt x="1395" y="346"/>
                  <a:pt x="1397" y="345"/>
                </a:cubicBezTo>
                <a:cubicBezTo>
                  <a:pt x="1398" y="345"/>
                  <a:pt x="1399" y="351"/>
                  <a:pt x="1401" y="350"/>
                </a:cubicBezTo>
                <a:cubicBezTo>
                  <a:pt x="1399" y="347"/>
                  <a:pt x="1399" y="344"/>
                  <a:pt x="1400" y="342"/>
                </a:cubicBezTo>
                <a:cubicBezTo>
                  <a:pt x="1401" y="346"/>
                  <a:pt x="1403" y="348"/>
                  <a:pt x="1404" y="349"/>
                </a:cubicBezTo>
                <a:cubicBezTo>
                  <a:pt x="1413" y="346"/>
                  <a:pt x="1421" y="344"/>
                  <a:pt x="1425" y="342"/>
                </a:cubicBezTo>
                <a:cubicBezTo>
                  <a:pt x="1423" y="337"/>
                  <a:pt x="1422" y="332"/>
                  <a:pt x="1423" y="329"/>
                </a:cubicBezTo>
                <a:cubicBezTo>
                  <a:pt x="1424" y="331"/>
                  <a:pt x="1425" y="332"/>
                  <a:pt x="1426" y="331"/>
                </a:cubicBezTo>
                <a:cubicBezTo>
                  <a:pt x="1425" y="321"/>
                  <a:pt x="1416" y="336"/>
                  <a:pt x="1417" y="328"/>
                </a:cubicBezTo>
                <a:cubicBezTo>
                  <a:pt x="1419" y="331"/>
                  <a:pt x="1422" y="325"/>
                  <a:pt x="1419" y="320"/>
                </a:cubicBezTo>
                <a:close/>
                <a:moveTo>
                  <a:pt x="1431" y="331"/>
                </a:moveTo>
                <a:cubicBezTo>
                  <a:pt x="1430" y="324"/>
                  <a:pt x="1424" y="326"/>
                  <a:pt x="1426" y="320"/>
                </a:cubicBezTo>
                <a:cubicBezTo>
                  <a:pt x="1424" y="320"/>
                  <a:pt x="1423" y="321"/>
                  <a:pt x="1422" y="323"/>
                </a:cubicBezTo>
                <a:cubicBezTo>
                  <a:pt x="1425" y="326"/>
                  <a:pt x="1428" y="330"/>
                  <a:pt x="1431" y="331"/>
                </a:cubicBezTo>
                <a:close/>
                <a:moveTo>
                  <a:pt x="1437" y="326"/>
                </a:moveTo>
                <a:cubicBezTo>
                  <a:pt x="1436" y="321"/>
                  <a:pt x="1437" y="317"/>
                  <a:pt x="1432" y="314"/>
                </a:cubicBezTo>
                <a:cubicBezTo>
                  <a:pt x="1434" y="320"/>
                  <a:pt x="1434" y="323"/>
                  <a:pt x="1437" y="326"/>
                </a:cubicBezTo>
                <a:close/>
                <a:moveTo>
                  <a:pt x="1501" y="294"/>
                </a:moveTo>
                <a:cubicBezTo>
                  <a:pt x="1492" y="292"/>
                  <a:pt x="1487" y="298"/>
                  <a:pt x="1474" y="301"/>
                </a:cubicBezTo>
                <a:cubicBezTo>
                  <a:pt x="1473" y="306"/>
                  <a:pt x="1478" y="309"/>
                  <a:pt x="1479" y="315"/>
                </a:cubicBezTo>
                <a:cubicBezTo>
                  <a:pt x="1474" y="316"/>
                  <a:pt x="1472" y="320"/>
                  <a:pt x="1466" y="321"/>
                </a:cubicBezTo>
                <a:cubicBezTo>
                  <a:pt x="1467" y="323"/>
                  <a:pt x="1468" y="327"/>
                  <a:pt x="1470" y="328"/>
                </a:cubicBezTo>
                <a:cubicBezTo>
                  <a:pt x="1473" y="325"/>
                  <a:pt x="1469" y="324"/>
                  <a:pt x="1471" y="321"/>
                </a:cubicBezTo>
                <a:cubicBezTo>
                  <a:pt x="1472" y="325"/>
                  <a:pt x="1475" y="325"/>
                  <a:pt x="1478" y="325"/>
                </a:cubicBezTo>
                <a:cubicBezTo>
                  <a:pt x="1477" y="322"/>
                  <a:pt x="1475" y="322"/>
                  <a:pt x="1476" y="321"/>
                </a:cubicBezTo>
                <a:cubicBezTo>
                  <a:pt x="1479" y="322"/>
                  <a:pt x="1482" y="326"/>
                  <a:pt x="1486" y="324"/>
                </a:cubicBezTo>
                <a:cubicBezTo>
                  <a:pt x="1484" y="319"/>
                  <a:pt x="1499" y="320"/>
                  <a:pt x="1503" y="311"/>
                </a:cubicBezTo>
                <a:cubicBezTo>
                  <a:pt x="1504" y="314"/>
                  <a:pt x="1505" y="315"/>
                  <a:pt x="1507" y="315"/>
                </a:cubicBezTo>
                <a:cubicBezTo>
                  <a:pt x="1502" y="305"/>
                  <a:pt x="1510" y="316"/>
                  <a:pt x="1510" y="311"/>
                </a:cubicBezTo>
                <a:cubicBezTo>
                  <a:pt x="1507" y="311"/>
                  <a:pt x="1510" y="306"/>
                  <a:pt x="1507" y="303"/>
                </a:cubicBezTo>
                <a:cubicBezTo>
                  <a:pt x="1505" y="303"/>
                  <a:pt x="1505" y="309"/>
                  <a:pt x="1503" y="305"/>
                </a:cubicBezTo>
                <a:cubicBezTo>
                  <a:pt x="1503" y="304"/>
                  <a:pt x="1502" y="303"/>
                  <a:pt x="1502" y="302"/>
                </a:cubicBezTo>
                <a:cubicBezTo>
                  <a:pt x="1506" y="302"/>
                  <a:pt x="1506" y="302"/>
                  <a:pt x="1507" y="298"/>
                </a:cubicBezTo>
                <a:cubicBezTo>
                  <a:pt x="1508" y="305"/>
                  <a:pt x="1513" y="316"/>
                  <a:pt x="1515" y="309"/>
                </a:cubicBezTo>
                <a:cubicBezTo>
                  <a:pt x="1514" y="309"/>
                  <a:pt x="1512" y="309"/>
                  <a:pt x="1512" y="307"/>
                </a:cubicBezTo>
                <a:cubicBezTo>
                  <a:pt x="1516" y="310"/>
                  <a:pt x="1519" y="307"/>
                  <a:pt x="1519" y="303"/>
                </a:cubicBezTo>
                <a:cubicBezTo>
                  <a:pt x="1518" y="309"/>
                  <a:pt x="1520" y="310"/>
                  <a:pt x="1517" y="315"/>
                </a:cubicBezTo>
                <a:cubicBezTo>
                  <a:pt x="1519" y="315"/>
                  <a:pt x="1520" y="316"/>
                  <a:pt x="1522" y="315"/>
                </a:cubicBezTo>
                <a:cubicBezTo>
                  <a:pt x="1521" y="312"/>
                  <a:pt x="1520" y="310"/>
                  <a:pt x="1519" y="307"/>
                </a:cubicBezTo>
                <a:cubicBezTo>
                  <a:pt x="1522" y="307"/>
                  <a:pt x="1521" y="305"/>
                  <a:pt x="1523" y="304"/>
                </a:cubicBezTo>
                <a:cubicBezTo>
                  <a:pt x="1524" y="307"/>
                  <a:pt x="1525" y="312"/>
                  <a:pt x="1527" y="310"/>
                </a:cubicBezTo>
                <a:cubicBezTo>
                  <a:pt x="1526" y="305"/>
                  <a:pt x="1526" y="297"/>
                  <a:pt x="1522" y="297"/>
                </a:cubicBezTo>
                <a:cubicBezTo>
                  <a:pt x="1523" y="299"/>
                  <a:pt x="1522" y="300"/>
                  <a:pt x="1519" y="301"/>
                </a:cubicBezTo>
                <a:cubicBezTo>
                  <a:pt x="1519" y="294"/>
                  <a:pt x="1519" y="297"/>
                  <a:pt x="1517" y="300"/>
                </a:cubicBezTo>
                <a:cubicBezTo>
                  <a:pt x="1516" y="297"/>
                  <a:pt x="1515" y="295"/>
                  <a:pt x="1514" y="294"/>
                </a:cubicBezTo>
                <a:cubicBezTo>
                  <a:pt x="1516" y="296"/>
                  <a:pt x="1519" y="291"/>
                  <a:pt x="1523" y="291"/>
                </a:cubicBezTo>
                <a:cubicBezTo>
                  <a:pt x="1514" y="286"/>
                  <a:pt x="1506" y="294"/>
                  <a:pt x="1502" y="298"/>
                </a:cubicBezTo>
                <a:cubicBezTo>
                  <a:pt x="1503" y="298"/>
                  <a:pt x="1502" y="296"/>
                  <a:pt x="1501" y="294"/>
                </a:cubicBezTo>
                <a:close/>
                <a:moveTo>
                  <a:pt x="1458" y="315"/>
                </a:moveTo>
                <a:cubicBezTo>
                  <a:pt x="1455" y="311"/>
                  <a:pt x="1459" y="312"/>
                  <a:pt x="1461" y="311"/>
                </a:cubicBezTo>
                <a:cubicBezTo>
                  <a:pt x="1459" y="303"/>
                  <a:pt x="1458" y="311"/>
                  <a:pt x="1454" y="308"/>
                </a:cubicBezTo>
                <a:cubicBezTo>
                  <a:pt x="1455" y="312"/>
                  <a:pt x="1454" y="316"/>
                  <a:pt x="1458" y="315"/>
                </a:cubicBezTo>
                <a:close/>
                <a:moveTo>
                  <a:pt x="1466" y="306"/>
                </a:moveTo>
                <a:cubicBezTo>
                  <a:pt x="1467" y="307"/>
                  <a:pt x="1467" y="309"/>
                  <a:pt x="1468" y="310"/>
                </a:cubicBezTo>
                <a:cubicBezTo>
                  <a:pt x="1471" y="305"/>
                  <a:pt x="1473" y="312"/>
                  <a:pt x="1474" y="308"/>
                </a:cubicBezTo>
                <a:cubicBezTo>
                  <a:pt x="1473" y="308"/>
                  <a:pt x="1473" y="307"/>
                  <a:pt x="1473" y="305"/>
                </a:cubicBezTo>
                <a:cubicBezTo>
                  <a:pt x="1470" y="304"/>
                  <a:pt x="1469" y="303"/>
                  <a:pt x="1466" y="306"/>
                </a:cubicBezTo>
                <a:close/>
                <a:moveTo>
                  <a:pt x="1349" y="356"/>
                </a:moveTo>
                <a:cubicBezTo>
                  <a:pt x="1348" y="354"/>
                  <a:pt x="1350" y="346"/>
                  <a:pt x="1345" y="348"/>
                </a:cubicBezTo>
                <a:cubicBezTo>
                  <a:pt x="1348" y="353"/>
                  <a:pt x="1345" y="356"/>
                  <a:pt x="1349" y="356"/>
                </a:cubicBezTo>
                <a:close/>
                <a:moveTo>
                  <a:pt x="1449" y="338"/>
                </a:moveTo>
                <a:cubicBezTo>
                  <a:pt x="1449" y="334"/>
                  <a:pt x="1445" y="322"/>
                  <a:pt x="1442" y="321"/>
                </a:cubicBezTo>
                <a:cubicBezTo>
                  <a:pt x="1445" y="326"/>
                  <a:pt x="1446" y="336"/>
                  <a:pt x="1449" y="338"/>
                </a:cubicBezTo>
                <a:close/>
                <a:moveTo>
                  <a:pt x="1453" y="337"/>
                </a:moveTo>
                <a:cubicBezTo>
                  <a:pt x="1452" y="333"/>
                  <a:pt x="1449" y="319"/>
                  <a:pt x="1446" y="319"/>
                </a:cubicBezTo>
                <a:cubicBezTo>
                  <a:pt x="1449" y="325"/>
                  <a:pt x="1450" y="335"/>
                  <a:pt x="1453" y="337"/>
                </a:cubicBezTo>
                <a:close/>
                <a:moveTo>
                  <a:pt x="1461" y="334"/>
                </a:moveTo>
                <a:cubicBezTo>
                  <a:pt x="1459" y="331"/>
                  <a:pt x="1456" y="316"/>
                  <a:pt x="1455" y="320"/>
                </a:cubicBezTo>
                <a:cubicBezTo>
                  <a:pt x="1458" y="326"/>
                  <a:pt x="1457" y="335"/>
                  <a:pt x="1461" y="334"/>
                </a:cubicBezTo>
                <a:close/>
                <a:moveTo>
                  <a:pt x="1467" y="325"/>
                </a:moveTo>
                <a:cubicBezTo>
                  <a:pt x="1465" y="326"/>
                  <a:pt x="1465" y="317"/>
                  <a:pt x="1462" y="319"/>
                </a:cubicBezTo>
                <a:cubicBezTo>
                  <a:pt x="1463" y="323"/>
                  <a:pt x="1464" y="326"/>
                  <a:pt x="1464" y="328"/>
                </a:cubicBezTo>
                <a:cubicBezTo>
                  <a:pt x="1466" y="326"/>
                  <a:pt x="1467" y="328"/>
                  <a:pt x="1467" y="325"/>
                </a:cubicBezTo>
                <a:close/>
                <a:moveTo>
                  <a:pt x="1432" y="340"/>
                </a:moveTo>
                <a:cubicBezTo>
                  <a:pt x="1431" y="340"/>
                  <a:pt x="1430" y="340"/>
                  <a:pt x="1430" y="342"/>
                </a:cubicBezTo>
                <a:cubicBezTo>
                  <a:pt x="1432" y="344"/>
                  <a:pt x="1435" y="342"/>
                  <a:pt x="1433" y="337"/>
                </a:cubicBezTo>
                <a:cubicBezTo>
                  <a:pt x="1430" y="339"/>
                  <a:pt x="1428" y="333"/>
                  <a:pt x="1425" y="334"/>
                </a:cubicBezTo>
                <a:cubicBezTo>
                  <a:pt x="1425" y="336"/>
                  <a:pt x="1424" y="337"/>
                  <a:pt x="1426" y="340"/>
                </a:cubicBezTo>
                <a:cubicBezTo>
                  <a:pt x="1428" y="340"/>
                  <a:pt x="1431" y="336"/>
                  <a:pt x="1432" y="340"/>
                </a:cubicBezTo>
                <a:close/>
                <a:moveTo>
                  <a:pt x="1221" y="413"/>
                </a:moveTo>
                <a:cubicBezTo>
                  <a:pt x="1222" y="417"/>
                  <a:pt x="1228" y="414"/>
                  <a:pt x="1226" y="409"/>
                </a:cubicBezTo>
                <a:cubicBezTo>
                  <a:pt x="1214" y="413"/>
                  <a:pt x="1207" y="413"/>
                  <a:pt x="1196" y="420"/>
                </a:cubicBezTo>
                <a:cubicBezTo>
                  <a:pt x="1203" y="422"/>
                  <a:pt x="1218" y="420"/>
                  <a:pt x="1221" y="413"/>
                </a:cubicBezTo>
                <a:close/>
                <a:moveTo>
                  <a:pt x="1396" y="374"/>
                </a:moveTo>
                <a:cubicBezTo>
                  <a:pt x="1397" y="376"/>
                  <a:pt x="1397" y="382"/>
                  <a:pt x="1400" y="379"/>
                </a:cubicBezTo>
                <a:cubicBezTo>
                  <a:pt x="1398" y="374"/>
                  <a:pt x="1396" y="371"/>
                  <a:pt x="1397" y="367"/>
                </a:cubicBezTo>
                <a:cubicBezTo>
                  <a:pt x="1399" y="369"/>
                  <a:pt x="1399" y="376"/>
                  <a:pt x="1401" y="375"/>
                </a:cubicBezTo>
                <a:cubicBezTo>
                  <a:pt x="1400" y="370"/>
                  <a:pt x="1399" y="365"/>
                  <a:pt x="1396" y="362"/>
                </a:cubicBezTo>
                <a:cubicBezTo>
                  <a:pt x="1395" y="370"/>
                  <a:pt x="1383" y="366"/>
                  <a:pt x="1380" y="373"/>
                </a:cubicBezTo>
                <a:cubicBezTo>
                  <a:pt x="1375" y="368"/>
                  <a:pt x="1366" y="387"/>
                  <a:pt x="1359" y="381"/>
                </a:cubicBezTo>
                <a:cubicBezTo>
                  <a:pt x="1358" y="384"/>
                  <a:pt x="1360" y="388"/>
                  <a:pt x="1357" y="389"/>
                </a:cubicBezTo>
                <a:cubicBezTo>
                  <a:pt x="1354" y="385"/>
                  <a:pt x="1353" y="388"/>
                  <a:pt x="1352" y="391"/>
                </a:cubicBezTo>
                <a:cubicBezTo>
                  <a:pt x="1351" y="390"/>
                  <a:pt x="1351" y="388"/>
                  <a:pt x="1350" y="388"/>
                </a:cubicBezTo>
                <a:cubicBezTo>
                  <a:pt x="1354" y="400"/>
                  <a:pt x="1361" y="384"/>
                  <a:pt x="1365" y="391"/>
                </a:cubicBezTo>
                <a:cubicBezTo>
                  <a:pt x="1369" y="400"/>
                  <a:pt x="1369" y="405"/>
                  <a:pt x="1373" y="408"/>
                </a:cubicBezTo>
                <a:cubicBezTo>
                  <a:pt x="1372" y="401"/>
                  <a:pt x="1365" y="394"/>
                  <a:pt x="1366" y="387"/>
                </a:cubicBezTo>
                <a:cubicBezTo>
                  <a:pt x="1367" y="387"/>
                  <a:pt x="1368" y="387"/>
                  <a:pt x="1368" y="387"/>
                </a:cubicBezTo>
                <a:cubicBezTo>
                  <a:pt x="1370" y="391"/>
                  <a:pt x="1371" y="395"/>
                  <a:pt x="1372" y="399"/>
                </a:cubicBezTo>
                <a:cubicBezTo>
                  <a:pt x="1374" y="398"/>
                  <a:pt x="1376" y="397"/>
                  <a:pt x="1377" y="401"/>
                </a:cubicBezTo>
                <a:cubicBezTo>
                  <a:pt x="1379" y="399"/>
                  <a:pt x="1380" y="393"/>
                  <a:pt x="1380" y="399"/>
                </a:cubicBezTo>
                <a:cubicBezTo>
                  <a:pt x="1383" y="397"/>
                  <a:pt x="1382" y="394"/>
                  <a:pt x="1386" y="397"/>
                </a:cubicBezTo>
                <a:cubicBezTo>
                  <a:pt x="1388" y="396"/>
                  <a:pt x="1384" y="390"/>
                  <a:pt x="1386" y="389"/>
                </a:cubicBezTo>
                <a:cubicBezTo>
                  <a:pt x="1387" y="392"/>
                  <a:pt x="1388" y="399"/>
                  <a:pt x="1390" y="399"/>
                </a:cubicBezTo>
                <a:cubicBezTo>
                  <a:pt x="1388" y="393"/>
                  <a:pt x="1389" y="388"/>
                  <a:pt x="1383" y="388"/>
                </a:cubicBezTo>
                <a:cubicBezTo>
                  <a:pt x="1381" y="390"/>
                  <a:pt x="1384" y="394"/>
                  <a:pt x="1380" y="394"/>
                </a:cubicBezTo>
                <a:cubicBezTo>
                  <a:pt x="1380" y="388"/>
                  <a:pt x="1379" y="392"/>
                  <a:pt x="1377" y="387"/>
                </a:cubicBezTo>
                <a:cubicBezTo>
                  <a:pt x="1379" y="386"/>
                  <a:pt x="1380" y="391"/>
                  <a:pt x="1382" y="389"/>
                </a:cubicBezTo>
                <a:cubicBezTo>
                  <a:pt x="1384" y="386"/>
                  <a:pt x="1379" y="383"/>
                  <a:pt x="1381" y="382"/>
                </a:cubicBezTo>
                <a:cubicBezTo>
                  <a:pt x="1384" y="385"/>
                  <a:pt x="1383" y="383"/>
                  <a:pt x="1387" y="383"/>
                </a:cubicBezTo>
                <a:cubicBezTo>
                  <a:pt x="1386" y="378"/>
                  <a:pt x="1392" y="378"/>
                  <a:pt x="1391" y="374"/>
                </a:cubicBezTo>
                <a:cubicBezTo>
                  <a:pt x="1394" y="379"/>
                  <a:pt x="1388" y="377"/>
                  <a:pt x="1391" y="382"/>
                </a:cubicBezTo>
                <a:cubicBezTo>
                  <a:pt x="1395" y="381"/>
                  <a:pt x="1393" y="375"/>
                  <a:pt x="1396" y="374"/>
                </a:cubicBezTo>
                <a:close/>
                <a:moveTo>
                  <a:pt x="1405" y="377"/>
                </a:moveTo>
                <a:cubicBezTo>
                  <a:pt x="1404" y="371"/>
                  <a:pt x="1405" y="364"/>
                  <a:pt x="1399" y="363"/>
                </a:cubicBezTo>
                <a:cubicBezTo>
                  <a:pt x="1405" y="367"/>
                  <a:pt x="1399" y="376"/>
                  <a:pt x="1405" y="377"/>
                </a:cubicBezTo>
                <a:close/>
                <a:moveTo>
                  <a:pt x="1237" y="437"/>
                </a:moveTo>
                <a:cubicBezTo>
                  <a:pt x="1235" y="431"/>
                  <a:pt x="1235" y="428"/>
                  <a:pt x="1231" y="424"/>
                </a:cubicBezTo>
                <a:cubicBezTo>
                  <a:pt x="1235" y="431"/>
                  <a:pt x="1233" y="436"/>
                  <a:pt x="1237" y="437"/>
                </a:cubicBezTo>
                <a:close/>
                <a:moveTo>
                  <a:pt x="1260" y="438"/>
                </a:moveTo>
                <a:cubicBezTo>
                  <a:pt x="1259" y="434"/>
                  <a:pt x="1260" y="431"/>
                  <a:pt x="1256" y="431"/>
                </a:cubicBezTo>
                <a:cubicBezTo>
                  <a:pt x="1260" y="437"/>
                  <a:pt x="1255" y="437"/>
                  <a:pt x="1257" y="442"/>
                </a:cubicBezTo>
                <a:cubicBezTo>
                  <a:pt x="1260" y="439"/>
                  <a:pt x="1257" y="438"/>
                  <a:pt x="1261" y="442"/>
                </a:cubicBezTo>
                <a:cubicBezTo>
                  <a:pt x="1260" y="436"/>
                  <a:pt x="1277" y="446"/>
                  <a:pt x="1275" y="434"/>
                </a:cubicBezTo>
                <a:cubicBezTo>
                  <a:pt x="1271" y="432"/>
                  <a:pt x="1267" y="436"/>
                  <a:pt x="1265" y="434"/>
                </a:cubicBezTo>
                <a:cubicBezTo>
                  <a:pt x="1266" y="428"/>
                  <a:pt x="1269" y="430"/>
                  <a:pt x="1266" y="422"/>
                </a:cubicBezTo>
                <a:cubicBezTo>
                  <a:pt x="1270" y="428"/>
                  <a:pt x="1273" y="433"/>
                  <a:pt x="1278" y="435"/>
                </a:cubicBezTo>
                <a:cubicBezTo>
                  <a:pt x="1283" y="429"/>
                  <a:pt x="1288" y="433"/>
                  <a:pt x="1291" y="430"/>
                </a:cubicBezTo>
                <a:cubicBezTo>
                  <a:pt x="1290" y="428"/>
                  <a:pt x="1289" y="425"/>
                  <a:pt x="1287" y="425"/>
                </a:cubicBezTo>
                <a:cubicBezTo>
                  <a:pt x="1288" y="427"/>
                  <a:pt x="1277" y="435"/>
                  <a:pt x="1273" y="428"/>
                </a:cubicBezTo>
                <a:cubicBezTo>
                  <a:pt x="1276" y="428"/>
                  <a:pt x="1271" y="413"/>
                  <a:pt x="1271" y="417"/>
                </a:cubicBezTo>
                <a:cubicBezTo>
                  <a:pt x="1271" y="420"/>
                  <a:pt x="1274" y="425"/>
                  <a:pt x="1272" y="425"/>
                </a:cubicBezTo>
                <a:cubicBezTo>
                  <a:pt x="1271" y="425"/>
                  <a:pt x="1271" y="426"/>
                  <a:pt x="1270" y="426"/>
                </a:cubicBezTo>
                <a:cubicBezTo>
                  <a:pt x="1269" y="422"/>
                  <a:pt x="1270" y="419"/>
                  <a:pt x="1266" y="419"/>
                </a:cubicBezTo>
                <a:cubicBezTo>
                  <a:pt x="1267" y="421"/>
                  <a:pt x="1265" y="421"/>
                  <a:pt x="1264" y="421"/>
                </a:cubicBezTo>
                <a:cubicBezTo>
                  <a:pt x="1264" y="423"/>
                  <a:pt x="1265" y="426"/>
                  <a:pt x="1264" y="426"/>
                </a:cubicBezTo>
                <a:cubicBezTo>
                  <a:pt x="1263" y="421"/>
                  <a:pt x="1256" y="422"/>
                  <a:pt x="1256" y="426"/>
                </a:cubicBezTo>
                <a:cubicBezTo>
                  <a:pt x="1256" y="426"/>
                  <a:pt x="1257" y="426"/>
                  <a:pt x="1257" y="427"/>
                </a:cubicBezTo>
                <a:cubicBezTo>
                  <a:pt x="1258" y="427"/>
                  <a:pt x="1259" y="428"/>
                  <a:pt x="1260" y="428"/>
                </a:cubicBezTo>
                <a:cubicBezTo>
                  <a:pt x="1259" y="426"/>
                  <a:pt x="1259" y="424"/>
                  <a:pt x="1261" y="424"/>
                </a:cubicBezTo>
                <a:cubicBezTo>
                  <a:pt x="1262" y="430"/>
                  <a:pt x="1264" y="436"/>
                  <a:pt x="1260" y="438"/>
                </a:cubicBezTo>
                <a:close/>
                <a:moveTo>
                  <a:pt x="1182" y="460"/>
                </a:moveTo>
                <a:cubicBezTo>
                  <a:pt x="1179" y="460"/>
                  <a:pt x="1179" y="454"/>
                  <a:pt x="1176" y="457"/>
                </a:cubicBezTo>
                <a:cubicBezTo>
                  <a:pt x="1178" y="460"/>
                  <a:pt x="1173" y="463"/>
                  <a:pt x="1177" y="465"/>
                </a:cubicBezTo>
                <a:cubicBezTo>
                  <a:pt x="1175" y="457"/>
                  <a:pt x="1182" y="462"/>
                  <a:pt x="1182" y="460"/>
                </a:cubicBezTo>
                <a:close/>
                <a:moveTo>
                  <a:pt x="1173" y="466"/>
                </a:moveTo>
                <a:cubicBezTo>
                  <a:pt x="1172" y="464"/>
                  <a:pt x="1169" y="452"/>
                  <a:pt x="1169" y="458"/>
                </a:cubicBezTo>
                <a:cubicBezTo>
                  <a:pt x="1174" y="467"/>
                  <a:pt x="1170" y="468"/>
                  <a:pt x="1174" y="474"/>
                </a:cubicBezTo>
                <a:cubicBezTo>
                  <a:pt x="1179" y="468"/>
                  <a:pt x="1200" y="469"/>
                  <a:pt x="1202" y="458"/>
                </a:cubicBezTo>
                <a:cubicBezTo>
                  <a:pt x="1194" y="458"/>
                  <a:pt x="1185" y="471"/>
                  <a:pt x="1186" y="462"/>
                </a:cubicBezTo>
                <a:cubicBezTo>
                  <a:pt x="1181" y="465"/>
                  <a:pt x="1179" y="465"/>
                  <a:pt x="1173" y="466"/>
                </a:cubicBezTo>
                <a:close/>
                <a:moveTo>
                  <a:pt x="1340" y="410"/>
                </a:moveTo>
                <a:cubicBezTo>
                  <a:pt x="1341" y="407"/>
                  <a:pt x="1338" y="401"/>
                  <a:pt x="1339" y="397"/>
                </a:cubicBezTo>
                <a:cubicBezTo>
                  <a:pt x="1337" y="398"/>
                  <a:pt x="1336" y="398"/>
                  <a:pt x="1334" y="398"/>
                </a:cubicBezTo>
                <a:cubicBezTo>
                  <a:pt x="1339" y="403"/>
                  <a:pt x="1335" y="411"/>
                  <a:pt x="1340" y="410"/>
                </a:cubicBezTo>
                <a:close/>
                <a:moveTo>
                  <a:pt x="1353" y="405"/>
                </a:moveTo>
                <a:cubicBezTo>
                  <a:pt x="1353" y="405"/>
                  <a:pt x="1352" y="406"/>
                  <a:pt x="1352" y="404"/>
                </a:cubicBezTo>
                <a:cubicBezTo>
                  <a:pt x="1353" y="404"/>
                  <a:pt x="1354" y="403"/>
                  <a:pt x="1355" y="403"/>
                </a:cubicBezTo>
                <a:cubicBezTo>
                  <a:pt x="1354" y="400"/>
                  <a:pt x="1353" y="398"/>
                  <a:pt x="1351" y="398"/>
                </a:cubicBezTo>
                <a:cubicBezTo>
                  <a:pt x="1351" y="400"/>
                  <a:pt x="1352" y="402"/>
                  <a:pt x="1351" y="403"/>
                </a:cubicBezTo>
                <a:cubicBezTo>
                  <a:pt x="1350" y="401"/>
                  <a:pt x="1349" y="401"/>
                  <a:pt x="1348" y="400"/>
                </a:cubicBezTo>
                <a:cubicBezTo>
                  <a:pt x="1349" y="402"/>
                  <a:pt x="1349" y="404"/>
                  <a:pt x="1350" y="406"/>
                </a:cubicBezTo>
                <a:cubicBezTo>
                  <a:pt x="1352" y="405"/>
                  <a:pt x="1354" y="408"/>
                  <a:pt x="1353" y="405"/>
                </a:cubicBezTo>
                <a:close/>
                <a:moveTo>
                  <a:pt x="1245" y="448"/>
                </a:moveTo>
                <a:cubicBezTo>
                  <a:pt x="1242" y="441"/>
                  <a:pt x="1246" y="443"/>
                  <a:pt x="1248" y="445"/>
                </a:cubicBezTo>
                <a:cubicBezTo>
                  <a:pt x="1247" y="443"/>
                  <a:pt x="1246" y="436"/>
                  <a:pt x="1244" y="437"/>
                </a:cubicBezTo>
                <a:cubicBezTo>
                  <a:pt x="1246" y="443"/>
                  <a:pt x="1238" y="443"/>
                  <a:pt x="1245" y="448"/>
                </a:cubicBezTo>
                <a:close/>
                <a:moveTo>
                  <a:pt x="1252" y="446"/>
                </a:moveTo>
                <a:cubicBezTo>
                  <a:pt x="1250" y="440"/>
                  <a:pt x="1251" y="438"/>
                  <a:pt x="1247" y="435"/>
                </a:cubicBezTo>
                <a:cubicBezTo>
                  <a:pt x="1249" y="440"/>
                  <a:pt x="1247" y="446"/>
                  <a:pt x="1252" y="446"/>
                </a:cubicBezTo>
                <a:close/>
                <a:moveTo>
                  <a:pt x="1343" y="406"/>
                </a:moveTo>
                <a:cubicBezTo>
                  <a:pt x="1344" y="408"/>
                  <a:pt x="1346" y="406"/>
                  <a:pt x="1347" y="406"/>
                </a:cubicBezTo>
                <a:cubicBezTo>
                  <a:pt x="1345" y="399"/>
                  <a:pt x="1344" y="405"/>
                  <a:pt x="1342" y="403"/>
                </a:cubicBezTo>
                <a:cubicBezTo>
                  <a:pt x="1342" y="404"/>
                  <a:pt x="1342" y="405"/>
                  <a:pt x="1343" y="406"/>
                </a:cubicBezTo>
                <a:close/>
                <a:moveTo>
                  <a:pt x="1480" y="366"/>
                </a:moveTo>
                <a:cubicBezTo>
                  <a:pt x="1485" y="367"/>
                  <a:pt x="1479" y="361"/>
                  <a:pt x="1482" y="361"/>
                </a:cubicBezTo>
                <a:cubicBezTo>
                  <a:pt x="1483" y="360"/>
                  <a:pt x="1485" y="362"/>
                  <a:pt x="1485" y="360"/>
                </a:cubicBezTo>
                <a:cubicBezTo>
                  <a:pt x="1483" y="360"/>
                  <a:pt x="1482" y="358"/>
                  <a:pt x="1481" y="354"/>
                </a:cubicBezTo>
                <a:cubicBezTo>
                  <a:pt x="1480" y="355"/>
                  <a:pt x="1479" y="355"/>
                  <a:pt x="1478" y="355"/>
                </a:cubicBezTo>
                <a:cubicBezTo>
                  <a:pt x="1480" y="360"/>
                  <a:pt x="1478" y="362"/>
                  <a:pt x="1480" y="366"/>
                </a:cubicBezTo>
                <a:close/>
                <a:moveTo>
                  <a:pt x="1225" y="453"/>
                </a:moveTo>
                <a:cubicBezTo>
                  <a:pt x="1227" y="449"/>
                  <a:pt x="1230" y="451"/>
                  <a:pt x="1232" y="447"/>
                </a:cubicBezTo>
                <a:cubicBezTo>
                  <a:pt x="1230" y="449"/>
                  <a:pt x="1229" y="446"/>
                  <a:pt x="1228" y="445"/>
                </a:cubicBezTo>
                <a:cubicBezTo>
                  <a:pt x="1229" y="451"/>
                  <a:pt x="1222" y="446"/>
                  <a:pt x="1225" y="453"/>
                </a:cubicBezTo>
                <a:close/>
                <a:moveTo>
                  <a:pt x="1364" y="408"/>
                </a:moveTo>
                <a:cubicBezTo>
                  <a:pt x="1365" y="410"/>
                  <a:pt x="1365" y="414"/>
                  <a:pt x="1367" y="414"/>
                </a:cubicBezTo>
                <a:cubicBezTo>
                  <a:pt x="1364" y="407"/>
                  <a:pt x="1368" y="410"/>
                  <a:pt x="1370" y="409"/>
                </a:cubicBezTo>
                <a:cubicBezTo>
                  <a:pt x="1368" y="404"/>
                  <a:pt x="1366" y="407"/>
                  <a:pt x="1364" y="408"/>
                </a:cubicBezTo>
                <a:close/>
                <a:moveTo>
                  <a:pt x="1361" y="430"/>
                </a:moveTo>
                <a:cubicBezTo>
                  <a:pt x="1363" y="430"/>
                  <a:pt x="1369" y="431"/>
                  <a:pt x="1366" y="424"/>
                </a:cubicBezTo>
                <a:cubicBezTo>
                  <a:pt x="1364" y="425"/>
                  <a:pt x="1365" y="427"/>
                  <a:pt x="1364" y="428"/>
                </a:cubicBezTo>
                <a:cubicBezTo>
                  <a:pt x="1363" y="426"/>
                  <a:pt x="1362" y="423"/>
                  <a:pt x="1361" y="423"/>
                </a:cubicBezTo>
                <a:cubicBezTo>
                  <a:pt x="1361" y="424"/>
                  <a:pt x="1360" y="425"/>
                  <a:pt x="1360" y="423"/>
                </a:cubicBezTo>
                <a:cubicBezTo>
                  <a:pt x="1359" y="422"/>
                  <a:pt x="1359" y="421"/>
                  <a:pt x="1358" y="422"/>
                </a:cubicBezTo>
                <a:cubicBezTo>
                  <a:pt x="1359" y="425"/>
                  <a:pt x="1360" y="427"/>
                  <a:pt x="1361" y="430"/>
                </a:cubicBezTo>
                <a:close/>
                <a:moveTo>
                  <a:pt x="536" y="719"/>
                </a:moveTo>
                <a:cubicBezTo>
                  <a:pt x="535" y="720"/>
                  <a:pt x="534" y="717"/>
                  <a:pt x="533" y="717"/>
                </a:cubicBezTo>
                <a:cubicBezTo>
                  <a:pt x="533" y="718"/>
                  <a:pt x="534" y="720"/>
                  <a:pt x="533" y="721"/>
                </a:cubicBezTo>
                <a:cubicBezTo>
                  <a:pt x="532" y="720"/>
                  <a:pt x="532" y="719"/>
                  <a:pt x="531" y="719"/>
                </a:cubicBezTo>
                <a:cubicBezTo>
                  <a:pt x="534" y="721"/>
                  <a:pt x="535" y="731"/>
                  <a:pt x="535" y="727"/>
                </a:cubicBezTo>
                <a:cubicBezTo>
                  <a:pt x="536" y="725"/>
                  <a:pt x="536" y="722"/>
                  <a:pt x="536" y="719"/>
                </a:cubicBezTo>
                <a:close/>
                <a:moveTo>
                  <a:pt x="1361" y="440"/>
                </a:moveTo>
                <a:cubicBezTo>
                  <a:pt x="1365" y="439"/>
                  <a:pt x="1365" y="435"/>
                  <a:pt x="1370" y="435"/>
                </a:cubicBezTo>
                <a:cubicBezTo>
                  <a:pt x="1370" y="437"/>
                  <a:pt x="1371" y="439"/>
                  <a:pt x="1372" y="439"/>
                </a:cubicBezTo>
                <a:cubicBezTo>
                  <a:pt x="1372" y="437"/>
                  <a:pt x="1373" y="436"/>
                  <a:pt x="1371" y="433"/>
                </a:cubicBezTo>
                <a:cubicBezTo>
                  <a:pt x="1365" y="434"/>
                  <a:pt x="1362" y="434"/>
                  <a:pt x="1361" y="440"/>
                </a:cubicBezTo>
                <a:close/>
                <a:moveTo>
                  <a:pt x="1145" y="540"/>
                </a:moveTo>
                <a:cubicBezTo>
                  <a:pt x="1147" y="538"/>
                  <a:pt x="1153" y="539"/>
                  <a:pt x="1150" y="534"/>
                </a:cubicBezTo>
                <a:cubicBezTo>
                  <a:pt x="1148" y="535"/>
                  <a:pt x="1144" y="536"/>
                  <a:pt x="1145" y="540"/>
                </a:cubicBezTo>
                <a:close/>
                <a:moveTo>
                  <a:pt x="1226" y="523"/>
                </a:moveTo>
                <a:cubicBezTo>
                  <a:pt x="1225" y="525"/>
                  <a:pt x="1224" y="526"/>
                  <a:pt x="1222" y="525"/>
                </a:cubicBezTo>
                <a:cubicBezTo>
                  <a:pt x="1223" y="527"/>
                  <a:pt x="1225" y="529"/>
                  <a:pt x="1226" y="530"/>
                </a:cubicBezTo>
                <a:cubicBezTo>
                  <a:pt x="1228" y="524"/>
                  <a:pt x="1237" y="522"/>
                  <a:pt x="1240" y="517"/>
                </a:cubicBezTo>
                <a:cubicBezTo>
                  <a:pt x="1240" y="519"/>
                  <a:pt x="1241" y="521"/>
                  <a:pt x="1242" y="521"/>
                </a:cubicBezTo>
                <a:cubicBezTo>
                  <a:pt x="1242" y="519"/>
                  <a:pt x="1241" y="517"/>
                  <a:pt x="1242" y="516"/>
                </a:cubicBezTo>
                <a:cubicBezTo>
                  <a:pt x="1244" y="515"/>
                  <a:pt x="1244" y="520"/>
                  <a:pt x="1245" y="520"/>
                </a:cubicBezTo>
                <a:cubicBezTo>
                  <a:pt x="1246" y="518"/>
                  <a:pt x="1244" y="514"/>
                  <a:pt x="1247" y="514"/>
                </a:cubicBezTo>
                <a:cubicBezTo>
                  <a:pt x="1250" y="521"/>
                  <a:pt x="1255" y="515"/>
                  <a:pt x="1260" y="513"/>
                </a:cubicBezTo>
                <a:cubicBezTo>
                  <a:pt x="1257" y="506"/>
                  <a:pt x="1253" y="509"/>
                  <a:pt x="1255" y="502"/>
                </a:cubicBezTo>
                <a:cubicBezTo>
                  <a:pt x="1250" y="501"/>
                  <a:pt x="1246" y="501"/>
                  <a:pt x="1243" y="507"/>
                </a:cubicBezTo>
                <a:cubicBezTo>
                  <a:pt x="1246" y="508"/>
                  <a:pt x="1248" y="507"/>
                  <a:pt x="1250" y="510"/>
                </a:cubicBezTo>
                <a:cubicBezTo>
                  <a:pt x="1246" y="511"/>
                  <a:pt x="1246" y="509"/>
                  <a:pt x="1245" y="513"/>
                </a:cubicBezTo>
                <a:cubicBezTo>
                  <a:pt x="1241" y="510"/>
                  <a:pt x="1227" y="519"/>
                  <a:pt x="1221" y="522"/>
                </a:cubicBezTo>
                <a:cubicBezTo>
                  <a:pt x="1222" y="523"/>
                  <a:pt x="1225" y="520"/>
                  <a:pt x="1226" y="523"/>
                </a:cubicBezTo>
                <a:close/>
                <a:moveTo>
                  <a:pt x="1155" y="565"/>
                </a:moveTo>
                <a:cubicBezTo>
                  <a:pt x="1162" y="568"/>
                  <a:pt x="1177" y="565"/>
                  <a:pt x="1181" y="557"/>
                </a:cubicBezTo>
                <a:cubicBezTo>
                  <a:pt x="1174" y="558"/>
                  <a:pt x="1165" y="557"/>
                  <a:pt x="1160" y="561"/>
                </a:cubicBezTo>
                <a:cubicBezTo>
                  <a:pt x="1162" y="557"/>
                  <a:pt x="1157" y="555"/>
                  <a:pt x="1160" y="551"/>
                </a:cubicBezTo>
                <a:cubicBezTo>
                  <a:pt x="1158" y="553"/>
                  <a:pt x="1152" y="552"/>
                  <a:pt x="1153" y="555"/>
                </a:cubicBezTo>
                <a:cubicBezTo>
                  <a:pt x="1156" y="558"/>
                  <a:pt x="1156" y="552"/>
                  <a:pt x="1158" y="555"/>
                </a:cubicBezTo>
                <a:cubicBezTo>
                  <a:pt x="1158" y="557"/>
                  <a:pt x="1159" y="558"/>
                  <a:pt x="1159" y="560"/>
                </a:cubicBezTo>
                <a:cubicBezTo>
                  <a:pt x="1157" y="560"/>
                  <a:pt x="1154" y="561"/>
                  <a:pt x="1155" y="565"/>
                </a:cubicBezTo>
                <a:close/>
                <a:moveTo>
                  <a:pt x="1175" y="546"/>
                </a:moveTo>
                <a:cubicBezTo>
                  <a:pt x="1173" y="548"/>
                  <a:pt x="1166" y="547"/>
                  <a:pt x="1167" y="550"/>
                </a:cubicBezTo>
                <a:cubicBezTo>
                  <a:pt x="1170" y="549"/>
                  <a:pt x="1175" y="552"/>
                  <a:pt x="1175" y="546"/>
                </a:cubicBezTo>
                <a:close/>
                <a:moveTo>
                  <a:pt x="1094" y="581"/>
                </a:moveTo>
                <a:cubicBezTo>
                  <a:pt x="1097" y="579"/>
                  <a:pt x="1104" y="579"/>
                  <a:pt x="1105" y="575"/>
                </a:cubicBezTo>
                <a:cubicBezTo>
                  <a:pt x="1101" y="572"/>
                  <a:pt x="1093" y="575"/>
                  <a:pt x="1094" y="581"/>
                </a:cubicBezTo>
                <a:close/>
                <a:moveTo>
                  <a:pt x="416" y="820"/>
                </a:moveTo>
                <a:cubicBezTo>
                  <a:pt x="419" y="823"/>
                  <a:pt x="422" y="813"/>
                  <a:pt x="418" y="812"/>
                </a:cubicBezTo>
                <a:cubicBezTo>
                  <a:pt x="418" y="815"/>
                  <a:pt x="415" y="816"/>
                  <a:pt x="416" y="820"/>
                </a:cubicBezTo>
                <a:close/>
                <a:moveTo>
                  <a:pt x="526" y="783"/>
                </a:moveTo>
                <a:cubicBezTo>
                  <a:pt x="528" y="782"/>
                  <a:pt x="530" y="781"/>
                  <a:pt x="530" y="778"/>
                </a:cubicBezTo>
                <a:cubicBezTo>
                  <a:pt x="529" y="779"/>
                  <a:pt x="526" y="780"/>
                  <a:pt x="525" y="778"/>
                </a:cubicBezTo>
                <a:cubicBezTo>
                  <a:pt x="527" y="778"/>
                  <a:pt x="526" y="776"/>
                  <a:pt x="524" y="777"/>
                </a:cubicBezTo>
                <a:cubicBezTo>
                  <a:pt x="525" y="779"/>
                  <a:pt x="525" y="781"/>
                  <a:pt x="526" y="783"/>
                </a:cubicBezTo>
                <a:close/>
                <a:moveTo>
                  <a:pt x="1210" y="544"/>
                </a:moveTo>
                <a:cubicBezTo>
                  <a:pt x="1209" y="547"/>
                  <a:pt x="1206" y="548"/>
                  <a:pt x="1203" y="549"/>
                </a:cubicBezTo>
                <a:cubicBezTo>
                  <a:pt x="1203" y="547"/>
                  <a:pt x="1201" y="544"/>
                  <a:pt x="1201" y="547"/>
                </a:cubicBezTo>
                <a:cubicBezTo>
                  <a:pt x="1202" y="551"/>
                  <a:pt x="1204" y="554"/>
                  <a:pt x="1206" y="554"/>
                </a:cubicBezTo>
                <a:cubicBezTo>
                  <a:pt x="1206" y="550"/>
                  <a:pt x="1209" y="552"/>
                  <a:pt x="1213" y="553"/>
                </a:cubicBezTo>
                <a:cubicBezTo>
                  <a:pt x="1210" y="548"/>
                  <a:pt x="1215" y="549"/>
                  <a:pt x="1215" y="545"/>
                </a:cubicBezTo>
                <a:cubicBezTo>
                  <a:pt x="1211" y="546"/>
                  <a:pt x="1211" y="550"/>
                  <a:pt x="1210" y="544"/>
                </a:cubicBezTo>
                <a:close/>
                <a:moveTo>
                  <a:pt x="574" y="767"/>
                </a:moveTo>
                <a:cubicBezTo>
                  <a:pt x="577" y="774"/>
                  <a:pt x="583" y="768"/>
                  <a:pt x="584" y="763"/>
                </a:cubicBezTo>
                <a:cubicBezTo>
                  <a:pt x="580" y="766"/>
                  <a:pt x="578" y="767"/>
                  <a:pt x="574" y="767"/>
                </a:cubicBezTo>
                <a:close/>
                <a:moveTo>
                  <a:pt x="1218" y="550"/>
                </a:moveTo>
                <a:cubicBezTo>
                  <a:pt x="1221" y="548"/>
                  <a:pt x="1223" y="546"/>
                  <a:pt x="1222" y="543"/>
                </a:cubicBezTo>
                <a:cubicBezTo>
                  <a:pt x="1220" y="547"/>
                  <a:pt x="1215" y="542"/>
                  <a:pt x="1218" y="550"/>
                </a:cubicBezTo>
                <a:close/>
                <a:moveTo>
                  <a:pt x="1196" y="557"/>
                </a:moveTo>
                <a:cubicBezTo>
                  <a:pt x="1195" y="559"/>
                  <a:pt x="1192" y="560"/>
                  <a:pt x="1187" y="562"/>
                </a:cubicBezTo>
                <a:cubicBezTo>
                  <a:pt x="1188" y="568"/>
                  <a:pt x="1192" y="561"/>
                  <a:pt x="1193" y="565"/>
                </a:cubicBezTo>
                <a:cubicBezTo>
                  <a:pt x="1191" y="574"/>
                  <a:pt x="1174" y="570"/>
                  <a:pt x="1173" y="575"/>
                </a:cubicBezTo>
                <a:cubicBezTo>
                  <a:pt x="1173" y="573"/>
                  <a:pt x="1173" y="572"/>
                  <a:pt x="1172" y="569"/>
                </a:cubicBezTo>
                <a:cubicBezTo>
                  <a:pt x="1169" y="571"/>
                  <a:pt x="1167" y="579"/>
                  <a:pt x="1172" y="582"/>
                </a:cubicBezTo>
                <a:cubicBezTo>
                  <a:pt x="1169" y="573"/>
                  <a:pt x="1182" y="578"/>
                  <a:pt x="1185" y="573"/>
                </a:cubicBezTo>
                <a:cubicBezTo>
                  <a:pt x="1184" y="577"/>
                  <a:pt x="1186" y="574"/>
                  <a:pt x="1188" y="577"/>
                </a:cubicBezTo>
                <a:cubicBezTo>
                  <a:pt x="1192" y="575"/>
                  <a:pt x="1190" y="572"/>
                  <a:pt x="1190" y="571"/>
                </a:cubicBezTo>
                <a:cubicBezTo>
                  <a:pt x="1192" y="570"/>
                  <a:pt x="1193" y="574"/>
                  <a:pt x="1195" y="573"/>
                </a:cubicBezTo>
                <a:cubicBezTo>
                  <a:pt x="1194" y="570"/>
                  <a:pt x="1192" y="569"/>
                  <a:pt x="1193" y="568"/>
                </a:cubicBezTo>
                <a:cubicBezTo>
                  <a:pt x="1195" y="567"/>
                  <a:pt x="1195" y="575"/>
                  <a:pt x="1198" y="571"/>
                </a:cubicBezTo>
                <a:cubicBezTo>
                  <a:pt x="1198" y="567"/>
                  <a:pt x="1202" y="561"/>
                  <a:pt x="1196" y="557"/>
                </a:cubicBezTo>
                <a:close/>
                <a:moveTo>
                  <a:pt x="1202" y="565"/>
                </a:moveTo>
                <a:cubicBezTo>
                  <a:pt x="1203" y="565"/>
                  <a:pt x="1204" y="564"/>
                  <a:pt x="1206" y="564"/>
                </a:cubicBezTo>
                <a:cubicBezTo>
                  <a:pt x="1205" y="562"/>
                  <a:pt x="1204" y="556"/>
                  <a:pt x="1202" y="557"/>
                </a:cubicBezTo>
                <a:cubicBezTo>
                  <a:pt x="1203" y="562"/>
                  <a:pt x="1200" y="556"/>
                  <a:pt x="1199" y="556"/>
                </a:cubicBezTo>
                <a:cubicBezTo>
                  <a:pt x="1200" y="559"/>
                  <a:pt x="1201" y="562"/>
                  <a:pt x="1202" y="565"/>
                </a:cubicBezTo>
                <a:close/>
                <a:moveTo>
                  <a:pt x="601" y="774"/>
                </a:moveTo>
                <a:cubicBezTo>
                  <a:pt x="600" y="771"/>
                  <a:pt x="604" y="772"/>
                  <a:pt x="603" y="770"/>
                </a:cubicBezTo>
                <a:cubicBezTo>
                  <a:pt x="600" y="773"/>
                  <a:pt x="601" y="765"/>
                  <a:pt x="599" y="766"/>
                </a:cubicBezTo>
                <a:cubicBezTo>
                  <a:pt x="598" y="767"/>
                  <a:pt x="599" y="774"/>
                  <a:pt x="601" y="774"/>
                </a:cubicBezTo>
                <a:close/>
                <a:moveTo>
                  <a:pt x="418" y="841"/>
                </a:moveTo>
                <a:cubicBezTo>
                  <a:pt x="418" y="838"/>
                  <a:pt x="418" y="828"/>
                  <a:pt x="416" y="833"/>
                </a:cubicBezTo>
                <a:cubicBezTo>
                  <a:pt x="419" y="834"/>
                  <a:pt x="412" y="841"/>
                  <a:pt x="418" y="841"/>
                </a:cubicBezTo>
                <a:close/>
                <a:moveTo>
                  <a:pt x="432" y="828"/>
                </a:moveTo>
                <a:cubicBezTo>
                  <a:pt x="431" y="832"/>
                  <a:pt x="429" y="826"/>
                  <a:pt x="426" y="828"/>
                </a:cubicBezTo>
                <a:cubicBezTo>
                  <a:pt x="427" y="831"/>
                  <a:pt x="428" y="830"/>
                  <a:pt x="430" y="832"/>
                </a:cubicBezTo>
                <a:cubicBezTo>
                  <a:pt x="429" y="832"/>
                  <a:pt x="429" y="833"/>
                  <a:pt x="430" y="833"/>
                </a:cubicBezTo>
                <a:cubicBezTo>
                  <a:pt x="429" y="831"/>
                  <a:pt x="436" y="828"/>
                  <a:pt x="432" y="828"/>
                </a:cubicBezTo>
                <a:close/>
                <a:moveTo>
                  <a:pt x="481" y="812"/>
                </a:moveTo>
                <a:cubicBezTo>
                  <a:pt x="482" y="813"/>
                  <a:pt x="482" y="814"/>
                  <a:pt x="483" y="813"/>
                </a:cubicBezTo>
                <a:cubicBezTo>
                  <a:pt x="482" y="811"/>
                  <a:pt x="487" y="814"/>
                  <a:pt x="484" y="808"/>
                </a:cubicBezTo>
                <a:cubicBezTo>
                  <a:pt x="483" y="808"/>
                  <a:pt x="482" y="809"/>
                  <a:pt x="480" y="809"/>
                </a:cubicBezTo>
                <a:cubicBezTo>
                  <a:pt x="480" y="810"/>
                  <a:pt x="481" y="811"/>
                  <a:pt x="481" y="812"/>
                </a:cubicBezTo>
                <a:close/>
                <a:moveTo>
                  <a:pt x="744" y="722"/>
                </a:moveTo>
                <a:cubicBezTo>
                  <a:pt x="740" y="722"/>
                  <a:pt x="739" y="727"/>
                  <a:pt x="736" y="727"/>
                </a:cubicBezTo>
                <a:cubicBezTo>
                  <a:pt x="738" y="728"/>
                  <a:pt x="746" y="727"/>
                  <a:pt x="744" y="722"/>
                </a:cubicBezTo>
                <a:close/>
                <a:moveTo>
                  <a:pt x="466" y="836"/>
                </a:moveTo>
                <a:cubicBezTo>
                  <a:pt x="467" y="837"/>
                  <a:pt x="472" y="840"/>
                  <a:pt x="471" y="836"/>
                </a:cubicBezTo>
                <a:cubicBezTo>
                  <a:pt x="471" y="836"/>
                  <a:pt x="469" y="836"/>
                  <a:pt x="469" y="835"/>
                </a:cubicBezTo>
                <a:cubicBezTo>
                  <a:pt x="467" y="830"/>
                  <a:pt x="469" y="827"/>
                  <a:pt x="465" y="824"/>
                </a:cubicBezTo>
                <a:cubicBezTo>
                  <a:pt x="467" y="824"/>
                  <a:pt x="468" y="822"/>
                  <a:pt x="467" y="820"/>
                </a:cubicBezTo>
                <a:cubicBezTo>
                  <a:pt x="466" y="821"/>
                  <a:pt x="465" y="820"/>
                  <a:pt x="464" y="820"/>
                </a:cubicBezTo>
                <a:cubicBezTo>
                  <a:pt x="466" y="829"/>
                  <a:pt x="465" y="829"/>
                  <a:pt x="466" y="836"/>
                </a:cubicBezTo>
                <a:close/>
                <a:moveTo>
                  <a:pt x="1153" y="587"/>
                </a:moveTo>
                <a:cubicBezTo>
                  <a:pt x="1158" y="590"/>
                  <a:pt x="1166" y="582"/>
                  <a:pt x="1169" y="583"/>
                </a:cubicBezTo>
                <a:cubicBezTo>
                  <a:pt x="1168" y="581"/>
                  <a:pt x="1167" y="578"/>
                  <a:pt x="1166" y="578"/>
                </a:cubicBezTo>
                <a:cubicBezTo>
                  <a:pt x="1167" y="584"/>
                  <a:pt x="1157" y="583"/>
                  <a:pt x="1155" y="581"/>
                </a:cubicBezTo>
                <a:cubicBezTo>
                  <a:pt x="1156" y="581"/>
                  <a:pt x="1155" y="579"/>
                  <a:pt x="1153" y="580"/>
                </a:cubicBezTo>
                <a:cubicBezTo>
                  <a:pt x="1156" y="584"/>
                  <a:pt x="1152" y="584"/>
                  <a:pt x="1153" y="587"/>
                </a:cubicBezTo>
                <a:close/>
                <a:moveTo>
                  <a:pt x="552" y="797"/>
                </a:moveTo>
                <a:cubicBezTo>
                  <a:pt x="554" y="799"/>
                  <a:pt x="554" y="806"/>
                  <a:pt x="556" y="805"/>
                </a:cubicBezTo>
                <a:cubicBezTo>
                  <a:pt x="556" y="803"/>
                  <a:pt x="555" y="802"/>
                  <a:pt x="556" y="801"/>
                </a:cubicBezTo>
                <a:cubicBezTo>
                  <a:pt x="557" y="803"/>
                  <a:pt x="558" y="802"/>
                  <a:pt x="560" y="802"/>
                </a:cubicBezTo>
                <a:cubicBezTo>
                  <a:pt x="558" y="798"/>
                  <a:pt x="560" y="797"/>
                  <a:pt x="558" y="792"/>
                </a:cubicBezTo>
                <a:cubicBezTo>
                  <a:pt x="555" y="793"/>
                  <a:pt x="550" y="792"/>
                  <a:pt x="552" y="794"/>
                </a:cubicBezTo>
                <a:cubicBezTo>
                  <a:pt x="556" y="796"/>
                  <a:pt x="556" y="803"/>
                  <a:pt x="552" y="797"/>
                </a:cubicBezTo>
                <a:close/>
                <a:moveTo>
                  <a:pt x="484" y="826"/>
                </a:moveTo>
                <a:cubicBezTo>
                  <a:pt x="486" y="825"/>
                  <a:pt x="489" y="824"/>
                  <a:pt x="491" y="826"/>
                </a:cubicBezTo>
                <a:cubicBezTo>
                  <a:pt x="490" y="823"/>
                  <a:pt x="489" y="820"/>
                  <a:pt x="487" y="820"/>
                </a:cubicBezTo>
                <a:cubicBezTo>
                  <a:pt x="483" y="822"/>
                  <a:pt x="483" y="817"/>
                  <a:pt x="484" y="826"/>
                </a:cubicBezTo>
                <a:close/>
                <a:moveTo>
                  <a:pt x="1271" y="551"/>
                </a:moveTo>
                <a:cubicBezTo>
                  <a:pt x="1274" y="550"/>
                  <a:pt x="1277" y="549"/>
                  <a:pt x="1274" y="545"/>
                </a:cubicBezTo>
                <a:cubicBezTo>
                  <a:pt x="1273" y="545"/>
                  <a:pt x="1272" y="546"/>
                  <a:pt x="1271" y="546"/>
                </a:cubicBezTo>
                <a:cubicBezTo>
                  <a:pt x="1273" y="549"/>
                  <a:pt x="1271" y="549"/>
                  <a:pt x="1271" y="551"/>
                </a:cubicBezTo>
                <a:close/>
                <a:moveTo>
                  <a:pt x="529" y="812"/>
                </a:moveTo>
                <a:cubicBezTo>
                  <a:pt x="524" y="808"/>
                  <a:pt x="520" y="818"/>
                  <a:pt x="526" y="818"/>
                </a:cubicBezTo>
                <a:cubicBezTo>
                  <a:pt x="524" y="813"/>
                  <a:pt x="528" y="818"/>
                  <a:pt x="528" y="813"/>
                </a:cubicBezTo>
                <a:cubicBezTo>
                  <a:pt x="528" y="813"/>
                  <a:pt x="529" y="814"/>
                  <a:pt x="529" y="812"/>
                </a:cubicBezTo>
                <a:close/>
                <a:moveTo>
                  <a:pt x="1242" y="566"/>
                </a:moveTo>
                <a:cubicBezTo>
                  <a:pt x="1240" y="567"/>
                  <a:pt x="1240" y="562"/>
                  <a:pt x="1237" y="565"/>
                </a:cubicBezTo>
                <a:cubicBezTo>
                  <a:pt x="1238" y="567"/>
                  <a:pt x="1235" y="567"/>
                  <a:pt x="1237" y="570"/>
                </a:cubicBezTo>
                <a:cubicBezTo>
                  <a:pt x="1241" y="575"/>
                  <a:pt x="1245" y="568"/>
                  <a:pt x="1250" y="567"/>
                </a:cubicBezTo>
                <a:cubicBezTo>
                  <a:pt x="1247" y="563"/>
                  <a:pt x="1248" y="562"/>
                  <a:pt x="1248" y="557"/>
                </a:cubicBezTo>
                <a:cubicBezTo>
                  <a:pt x="1246" y="558"/>
                  <a:pt x="1243" y="556"/>
                  <a:pt x="1243" y="559"/>
                </a:cubicBezTo>
                <a:cubicBezTo>
                  <a:pt x="1243" y="559"/>
                  <a:pt x="1247" y="563"/>
                  <a:pt x="1245" y="563"/>
                </a:cubicBezTo>
                <a:cubicBezTo>
                  <a:pt x="1243" y="559"/>
                  <a:pt x="1244" y="566"/>
                  <a:pt x="1242" y="566"/>
                </a:cubicBezTo>
                <a:close/>
                <a:moveTo>
                  <a:pt x="562" y="797"/>
                </a:moveTo>
                <a:cubicBezTo>
                  <a:pt x="562" y="799"/>
                  <a:pt x="563" y="808"/>
                  <a:pt x="564" y="803"/>
                </a:cubicBezTo>
                <a:cubicBezTo>
                  <a:pt x="563" y="801"/>
                  <a:pt x="563" y="799"/>
                  <a:pt x="564" y="798"/>
                </a:cubicBezTo>
                <a:cubicBezTo>
                  <a:pt x="565" y="800"/>
                  <a:pt x="566" y="800"/>
                  <a:pt x="567" y="801"/>
                </a:cubicBezTo>
                <a:cubicBezTo>
                  <a:pt x="567" y="805"/>
                  <a:pt x="568" y="807"/>
                  <a:pt x="571" y="809"/>
                </a:cubicBezTo>
                <a:cubicBezTo>
                  <a:pt x="568" y="805"/>
                  <a:pt x="571" y="804"/>
                  <a:pt x="570" y="801"/>
                </a:cubicBezTo>
                <a:cubicBezTo>
                  <a:pt x="566" y="799"/>
                  <a:pt x="567" y="798"/>
                  <a:pt x="565" y="795"/>
                </a:cubicBezTo>
                <a:cubicBezTo>
                  <a:pt x="565" y="797"/>
                  <a:pt x="563" y="797"/>
                  <a:pt x="562" y="797"/>
                </a:cubicBezTo>
                <a:close/>
                <a:moveTo>
                  <a:pt x="1258" y="564"/>
                </a:moveTo>
                <a:cubicBezTo>
                  <a:pt x="1258" y="564"/>
                  <a:pt x="1257" y="564"/>
                  <a:pt x="1256" y="565"/>
                </a:cubicBezTo>
                <a:cubicBezTo>
                  <a:pt x="1250" y="546"/>
                  <a:pt x="1258" y="570"/>
                  <a:pt x="1249" y="562"/>
                </a:cubicBezTo>
                <a:cubicBezTo>
                  <a:pt x="1252" y="565"/>
                  <a:pt x="1250" y="570"/>
                  <a:pt x="1252" y="569"/>
                </a:cubicBezTo>
                <a:cubicBezTo>
                  <a:pt x="1252" y="564"/>
                  <a:pt x="1258" y="567"/>
                  <a:pt x="1258" y="564"/>
                </a:cubicBezTo>
                <a:close/>
                <a:moveTo>
                  <a:pt x="512" y="823"/>
                </a:moveTo>
                <a:cubicBezTo>
                  <a:pt x="511" y="818"/>
                  <a:pt x="505" y="815"/>
                  <a:pt x="504" y="819"/>
                </a:cubicBezTo>
                <a:cubicBezTo>
                  <a:pt x="511" y="822"/>
                  <a:pt x="510" y="835"/>
                  <a:pt x="516" y="840"/>
                </a:cubicBezTo>
                <a:cubicBezTo>
                  <a:pt x="513" y="836"/>
                  <a:pt x="518" y="832"/>
                  <a:pt x="514" y="831"/>
                </a:cubicBezTo>
                <a:cubicBezTo>
                  <a:pt x="514" y="834"/>
                  <a:pt x="507" y="820"/>
                  <a:pt x="509" y="819"/>
                </a:cubicBezTo>
                <a:cubicBezTo>
                  <a:pt x="510" y="822"/>
                  <a:pt x="511" y="823"/>
                  <a:pt x="512" y="823"/>
                </a:cubicBezTo>
                <a:close/>
                <a:moveTo>
                  <a:pt x="499" y="823"/>
                </a:moveTo>
                <a:cubicBezTo>
                  <a:pt x="499" y="824"/>
                  <a:pt x="501" y="829"/>
                  <a:pt x="502" y="833"/>
                </a:cubicBezTo>
                <a:cubicBezTo>
                  <a:pt x="504" y="831"/>
                  <a:pt x="505" y="835"/>
                  <a:pt x="507" y="835"/>
                </a:cubicBezTo>
                <a:cubicBezTo>
                  <a:pt x="507" y="831"/>
                  <a:pt x="507" y="827"/>
                  <a:pt x="504" y="821"/>
                </a:cubicBezTo>
                <a:cubicBezTo>
                  <a:pt x="501" y="823"/>
                  <a:pt x="500" y="819"/>
                  <a:pt x="499" y="823"/>
                </a:cubicBezTo>
                <a:close/>
                <a:moveTo>
                  <a:pt x="532" y="828"/>
                </a:moveTo>
                <a:cubicBezTo>
                  <a:pt x="529" y="827"/>
                  <a:pt x="531" y="824"/>
                  <a:pt x="528" y="821"/>
                </a:cubicBezTo>
                <a:cubicBezTo>
                  <a:pt x="530" y="820"/>
                  <a:pt x="531" y="820"/>
                  <a:pt x="529" y="817"/>
                </a:cubicBezTo>
                <a:cubicBezTo>
                  <a:pt x="525" y="817"/>
                  <a:pt x="529" y="823"/>
                  <a:pt x="527" y="825"/>
                </a:cubicBezTo>
                <a:cubicBezTo>
                  <a:pt x="523" y="823"/>
                  <a:pt x="523" y="823"/>
                  <a:pt x="520" y="825"/>
                </a:cubicBezTo>
                <a:cubicBezTo>
                  <a:pt x="516" y="820"/>
                  <a:pt x="519" y="815"/>
                  <a:pt x="513" y="816"/>
                </a:cubicBezTo>
                <a:cubicBezTo>
                  <a:pt x="516" y="820"/>
                  <a:pt x="518" y="825"/>
                  <a:pt x="520" y="829"/>
                </a:cubicBezTo>
                <a:cubicBezTo>
                  <a:pt x="519" y="830"/>
                  <a:pt x="518" y="834"/>
                  <a:pt x="521" y="835"/>
                </a:cubicBezTo>
                <a:cubicBezTo>
                  <a:pt x="519" y="827"/>
                  <a:pt x="525" y="827"/>
                  <a:pt x="526" y="825"/>
                </a:cubicBezTo>
                <a:cubicBezTo>
                  <a:pt x="526" y="830"/>
                  <a:pt x="532" y="832"/>
                  <a:pt x="532" y="828"/>
                </a:cubicBezTo>
                <a:close/>
                <a:moveTo>
                  <a:pt x="538" y="816"/>
                </a:moveTo>
                <a:cubicBezTo>
                  <a:pt x="538" y="821"/>
                  <a:pt x="533" y="821"/>
                  <a:pt x="531" y="823"/>
                </a:cubicBezTo>
                <a:cubicBezTo>
                  <a:pt x="532" y="823"/>
                  <a:pt x="533" y="823"/>
                  <a:pt x="533" y="824"/>
                </a:cubicBezTo>
                <a:cubicBezTo>
                  <a:pt x="532" y="824"/>
                  <a:pt x="532" y="825"/>
                  <a:pt x="531" y="825"/>
                </a:cubicBezTo>
                <a:cubicBezTo>
                  <a:pt x="532" y="829"/>
                  <a:pt x="534" y="829"/>
                  <a:pt x="537" y="828"/>
                </a:cubicBezTo>
                <a:cubicBezTo>
                  <a:pt x="535" y="821"/>
                  <a:pt x="540" y="822"/>
                  <a:pt x="544" y="824"/>
                </a:cubicBezTo>
                <a:cubicBezTo>
                  <a:pt x="542" y="816"/>
                  <a:pt x="546" y="822"/>
                  <a:pt x="549" y="819"/>
                </a:cubicBezTo>
                <a:cubicBezTo>
                  <a:pt x="546" y="820"/>
                  <a:pt x="548" y="809"/>
                  <a:pt x="546" y="815"/>
                </a:cubicBezTo>
                <a:cubicBezTo>
                  <a:pt x="546" y="816"/>
                  <a:pt x="540" y="815"/>
                  <a:pt x="540" y="820"/>
                </a:cubicBezTo>
                <a:cubicBezTo>
                  <a:pt x="539" y="818"/>
                  <a:pt x="540" y="816"/>
                  <a:pt x="538" y="816"/>
                </a:cubicBezTo>
                <a:close/>
                <a:moveTo>
                  <a:pt x="434" y="872"/>
                </a:moveTo>
                <a:cubicBezTo>
                  <a:pt x="439" y="872"/>
                  <a:pt x="439" y="863"/>
                  <a:pt x="435" y="863"/>
                </a:cubicBezTo>
                <a:cubicBezTo>
                  <a:pt x="435" y="865"/>
                  <a:pt x="436" y="868"/>
                  <a:pt x="435" y="868"/>
                </a:cubicBezTo>
                <a:cubicBezTo>
                  <a:pt x="434" y="864"/>
                  <a:pt x="433" y="860"/>
                  <a:pt x="431" y="858"/>
                </a:cubicBezTo>
                <a:cubicBezTo>
                  <a:pt x="434" y="856"/>
                  <a:pt x="430" y="854"/>
                  <a:pt x="435" y="855"/>
                </a:cubicBezTo>
                <a:cubicBezTo>
                  <a:pt x="433" y="854"/>
                  <a:pt x="430" y="848"/>
                  <a:pt x="430" y="848"/>
                </a:cubicBezTo>
                <a:cubicBezTo>
                  <a:pt x="430" y="856"/>
                  <a:pt x="427" y="861"/>
                  <a:pt x="434" y="872"/>
                </a:cubicBezTo>
                <a:close/>
                <a:moveTo>
                  <a:pt x="444" y="852"/>
                </a:moveTo>
                <a:cubicBezTo>
                  <a:pt x="440" y="847"/>
                  <a:pt x="447" y="850"/>
                  <a:pt x="445" y="846"/>
                </a:cubicBezTo>
                <a:cubicBezTo>
                  <a:pt x="443" y="847"/>
                  <a:pt x="443" y="842"/>
                  <a:pt x="441" y="843"/>
                </a:cubicBezTo>
                <a:cubicBezTo>
                  <a:pt x="440" y="844"/>
                  <a:pt x="441" y="852"/>
                  <a:pt x="444" y="852"/>
                </a:cubicBezTo>
                <a:close/>
                <a:moveTo>
                  <a:pt x="552" y="818"/>
                </a:moveTo>
                <a:cubicBezTo>
                  <a:pt x="552" y="818"/>
                  <a:pt x="551" y="819"/>
                  <a:pt x="553" y="819"/>
                </a:cubicBezTo>
                <a:cubicBezTo>
                  <a:pt x="552" y="818"/>
                  <a:pt x="552" y="817"/>
                  <a:pt x="553" y="817"/>
                </a:cubicBezTo>
                <a:cubicBezTo>
                  <a:pt x="554" y="818"/>
                  <a:pt x="555" y="819"/>
                  <a:pt x="554" y="817"/>
                </a:cubicBezTo>
                <a:cubicBezTo>
                  <a:pt x="551" y="818"/>
                  <a:pt x="555" y="812"/>
                  <a:pt x="552" y="813"/>
                </a:cubicBezTo>
                <a:cubicBezTo>
                  <a:pt x="552" y="820"/>
                  <a:pt x="548" y="803"/>
                  <a:pt x="548" y="811"/>
                </a:cubicBezTo>
                <a:cubicBezTo>
                  <a:pt x="549" y="815"/>
                  <a:pt x="551" y="814"/>
                  <a:pt x="552" y="818"/>
                </a:cubicBezTo>
                <a:close/>
                <a:moveTo>
                  <a:pt x="423" y="861"/>
                </a:moveTo>
                <a:cubicBezTo>
                  <a:pt x="427" y="862"/>
                  <a:pt x="429" y="856"/>
                  <a:pt x="425" y="855"/>
                </a:cubicBezTo>
                <a:cubicBezTo>
                  <a:pt x="425" y="857"/>
                  <a:pt x="422" y="858"/>
                  <a:pt x="422" y="856"/>
                </a:cubicBezTo>
                <a:cubicBezTo>
                  <a:pt x="421" y="855"/>
                  <a:pt x="421" y="855"/>
                  <a:pt x="420" y="855"/>
                </a:cubicBezTo>
                <a:cubicBezTo>
                  <a:pt x="421" y="858"/>
                  <a:pt x="422" y="858"/>
                  <a:pt x="423" y="861"/>
                </a:cubicBezTo>
                <a:close/>
                <a:moveTo>
                  <a:pt x="562" y="806"/>
                </a:moveTo>
                <a:cubicBezTo>
                  <a:pt x="559" y="809"/>
                  <a:pt x="561" y="810"/>
                  <a:pt x="556" y="808"/>
                </a:cubicBezTo>
                <a:cubicBezTo>
                  <a:pt x="561" y="813"/>
                  <a:pt x="557" y="813"/>
                  <a:pt x="555" y="817"/>
                </a:cubicBezTo>
                <a:cubicBezTo>
                  <a:pt x="556" y="817"/>
                  <a:pt x="557" y="816"/>
                  <a:pt x="558" y="817"/>
                </a:cubicBezTo>
                <a:cubicBezTo>
                  <a:pt x="559" y="818"/>
                  <a:pt x="559" y="820"/>
                  <a:pt x="560" y="820"/>
                </a:cubicBezTo>
                <a:cubicBezTo>
                  <a:pt x="557" y="813"/>
                  <a:pt x="563" y="812"/>
                  <a:pt x="562" y="806"/>
                </a:cubicBezTo>
                <a:close/>
                <a:moveTo>
                  <a:pt x="407" y="868"/>
                </a:moveTo>
                <a:cubicBezTo>
                  <a:pt x="405" y="869"/>
                  <a:pt x="404" y="863"/>
                  <a:pt x="402" y="865"/>
                </a:cubicBezTo>
                <a:cubicBezTo>
                  <a:pt x="403" y="870"/>
                  <a:pt x="406" y="872"/>
                  <a:pt x="409" y="871"/>
                </a:cubicBezTo>
                <a:cubicBezTo>
                  <a:pt x="407" y="868"/>
                  <a:pt x="409" y="866"/>
                  <a:pt x="407" y="866"/>
                </a:cubicBezTo>
                <a:cubicBezTo>
                  <a:pt x="407" y="867"/>
                  <a:pt x="408" y="868"/>
                  <a:pt x="407" y="868"/>
                </a:cubicBezTo>
                <a:close/>
                <a:moveTo>
                  <a:pt x="444" y="853"/>
                </a:moveTo>
                <a:cubicBezTo>
                  <a:pt x="445" y="856"/>
                  <a:pt x="446" y="857"/>
                  <a:pt x="448" y="857"/>
                </a:cubicBezTo>
                <a:cubicBezTo>
                  <a:pt x="447" y="855"/>
                  <a:pt x="449" y="855"/>
                  <a:pt x="449" y="853"/>
                </a:cubicBezTo>
                <a:cubicBezTo>
                  <a:pt x="448" y="854"/>
                  <a:pt x="446" y="855"/>
                  <a:pt x="445" y="853"/>
                </a:cubicBezTo>
                <a:cubicBezTo>
                  <a:pt x="447" y="852"/>
                  <a:pt x="452" y="853"/>
                  <a:pt x="450" y="848"/>
                </a:cubicBezTo>
                <a:cubicBezTo>
                  <a:pt x="447" y="850"/>
                  <a:pt x="446" y="852"/>
                  <a:pt x="444" y="853"/>
                </a:cubicBezTo>
                <a:close/>
                <a:moveTo>
                  <a:pt x="497" y="833"/>
                </a:moveTo>
                <a:cubicBezTo>
                  <a:pt x="494" y="831"/>
                  <a:pt x="486" y="840"/>
                  <a:pt x="487" y="840"/>
                </a:cubicBezTo>
                <a:cubicBezTo>
                  <a:pt x="493" y="836"/>
                  <a:pt x="495" y="843"/>
                  <a:pt x="496" y="844"/>
                </a:cubicBezTo>
                <a:cubicBezTo>
                  <a:pt x="497" y="840"/>
                  <a:pt x="492" y="838"/>
                  <a:pt x="495" y="836"/>
                </a:cubicBezTo>
                <a:cubicBezTo>
                  <a:pt x="497" y="838"/>
                  <a:pt x="497" y="845"/>
                  <a:pt x="500" y="844"/>
                </a:cubicBezTo>
                <a:cubicBezTo>
                  <a:pt x="498" y="839"/>
                  <a:pt x="503" y="838"/>
                  <a:pt x="500" y="832"/>
                </a:cubicBezTo>
                <a:cubicBezTo>
                  <a:pt x="496" y="832"/>
                  <a:pt x="500" y="838"/>
                  <a:pt x="498" y="840"/>
                </a:cubicBezTo>
                <a:cubicBezTo>
                  <a:pt x="497" y="837"/>
                  <a:pt x="498" y="836"/>
                  <a:pt x="497" y="833"/>
                </a:cubicBezTo>
                <a:close/>
                <a:moveTo>
                  <a:pt x="506" y="847"/>
                </a:moveTo>
                <a:cubicBezTo>
                  <a:pt x="508" y="846"/>
                  <a:pt x="504" y="833"/>
                  <a:pt x="501" y="835"/>
                </a:cubicBezTo>
                <a:cubicBezTo>
                  <a:pt x="506" y="841"/>
                  <a:pt x="503" y="847"/>
                  <a:pt x="506" y="847"/>
                </a:cubicBezTo>
                <a:close/>
                <a:moveTo>
                  <a:pt x="414" y="872"/>
                </a:moveTo>
                <a:cubicBezTo>
                  <a:pt x="418" y="878"/>
                  <a:pt x="416" y="863"/>
                  <a:pt x="422" y="869"/>
                </a:cubicBezTo>
                <a:cubicBezTo>
                  <a:pt x="421" y="863"/>
                  <a:pt x="417" y="865"/>
                  <a:pt x="415" y="862"/>
                </a:cubicBezTo>
                <a:cubicBezTo>
                  <a:pt x="416" y="864"/>
                  <a:pt x="412" y="864"/>
                  <a:pt x="413" y="866"/>
                </a:cubicBezTo>
                <a:cubicBezTo>
                  <a:pt x="417" y="863"/>
                  <a:pt x="417" y="873"/>
                  <a:pt x="414" y="872"/>
                </a:cubicBezTo>
                <a:close/>
                <a:moveTo>
                  <a:pt x="347" y="889"/>
                </a:moveTo>
                <a:cubicBezTo>
                  <a:pt x="348" y="890"/>
                  <a:pt x="348" y="892"/>
                  <a:pt x="349" y="893"/>
                </a:cubicBezTo>
                <a:cubicBezTo>
                  <a:pt x="353" y="894"/>
                  <a:pt x="348" y="888"/>
                  <a:pt x="350" y="888"/>
                </a:cubicBezTo>
                <a:cubicBezTo>
                  <a:pt x="351" y="890"/>
                  <a:pt x="352" y="891"/>
                  <a:pt x="353" y="890"/>
                </a:cubicBezTo>
                <a:cubicBezTo>
                  <a:pt x="351" y="885"/>
                  <a:pt x="349" y="887"/>
                  <a:pt x="347" y="889"/>
                </a:cubicBezTo>
                <a:close/>
                <a:moveTo>
                  <a:pt x="473" y="855"/>
                </a:moveTo>
                <a:cubicBezTo>
                  <a:pt x="476" y="855"/>
                  <a:pt x="480" y="850"/>
                  <a:pt x="476" y="849"/>
                </a:cubicBezTo>
                <a:cubicBezTo>
                  <a:pt x="477" y="854"/>
                  <a:pt x="473" y="848"/>
                  <a:pt x="472" y="851"/>
                </a:cubicBezTo>
                <a:cubicBezTo>
                  <a:pt x="472" y="852"/>
                  <a:pt x="473" y="854"/>
                  <a:pt x="473" y="855"/>
                </a:cubicBezTo>
                <a:close/>
                <a:moveTo>
                  <a:pt x="493" y="848"/>
                </a:moveTo>
                <a:cubicBezTo>
                  <a:pt x="491" y="849"/>
                  <a:pt x="488" y="849"/>
                  <a:pt x="489" y="851"/>
                </a:cubicBezTo>
                <a:cubicBezTo>
                  <a:pt x="492" y="851"/>
                  <a:pt x="494" y="850"/>
                  <a:pt x="495" y="848"/>
                </a:cubicBezTo>
                <a:cubicBezTo>
                  <a:pt x="494" y="845"/>
                  <a:pt x="493" y="844"/>
                  <a:pt x="491" y="844"/>
                </a:cubicBezTo>
                <a:cubicBezTo>
                  <a:pt x="492" y="845"/>
                  <a:pt x="492" y="847"/>
                  <a:pt x="493" y="848"/>
                </a:cubicBezTo>
                <a:close/>
                <a:moveTo>
                  <a:pt x="370" y="894"/>
                </a:moveTo>
                <a:cubicBezTo>
                  <a:pt x="369" y="895"/>
                  <a:pt x="368" y="893"/>
                  <a:pt x="367" y="894"/>
                </a:cubicBezTo>
                <a:cubicBezTo>
                  <a:pt x="368" y="900"/>
                  <a:pt x="372" y="899"/>
                  <a:pt x="375" y="903"/>
                </a:cubicBezTo>
                <a:cubicBezTo>
                  <a:pt x="373" y="899"/>
                  <a:pt x="372" y="891"/>
                  <a:pt x="369" y="891"/>
                </a:cubicBezTo>
                <a:cubicBezTo>
                  <a:pt x="370" y="892"/>
                  <a:pt x="370" y="893"/>
                  <a:pt x="370" y="894"/>
                </a:cubicBezTo>
                <a:close/>
                <a:moveTo>
                  <a:pt x="412" y="885"/>
                </a:moveTo>
                <a:cubicBezTo>
                  <a:pt x="414" y="882"/>
                  <a:pt x="416" y="880"/>
                  <a:pt x="417" y="878"/>
                </a:cubicBezTo>
                <a:cubicBezTo>
                  <a:pt x="411" y="877"/>
                  <a:pt x="412" y="877"/>
                  <a:pt x="412" y="885"/>
                </a:cubicBezTo>
                <a:close/>
                <a:moveTo>
                  <a:pt x="1237" y="593"/>
                </a:moveTo>
                <a:cubicBezTo>
                  <a:pt x="1238" y="589"/>
                  <a:pt x="1247" y="586"/>
                  <a:pt x="1236" y="592"/>
                </a:cubicBezTo>
                <a:cubicBezTo>
                  <a:pt x="1242" y="603"/>
                  <a:pt x="1237" y="600"/>
                  <a:pt x="1237" y="593"/>
                </a:cubicBezTo>
                <a:close/>
                <a:moveTo>
                  <a:pt x="1248" y="588"/>
                </a:moveTo>
                <a:cubicBezTo>
                  <a:pt x="1246" y="592"/>
                  <a:pt x="1243" y="590"/>
                  <a:pt x="1239" y="594"/>
                </a:cubicBezTo>
                <a:cubicBezTo>
                  <a:pt x="1240" y="597"/>
                  <a:pt x="1242" y="599"/>
                  <a:pt x="1243" y="599"/>
                </a:cubicBezTo>
                <a:cubicBezTo>
                  <a:pt x="1241" y="593"/>
                  <a:pt x="1246" y="593"/>
                  <a:pt x="1248" y="596"/>
                </a:cubicBezTo>
                <a:cubicBezTo>
                  <a:pt x="1249" y="597"/>
                  <a:pt x="1249" y="599"/>
                  <a:pt x="1250" y="599"/>
                </a:cubicBezTo>
                <a:cubicBezTo>
                  <a:pt x="1249" y="595"/>
                  <a:pt x="1247" y="590"/>
                  <a:pt x="1248" y="588"/>
                </a:cubicBezTo>
                <a:close/>
                <a:moveTo>
                  <a:pt x="395" y="904"/>
                </a:moveTo>
                <a:cubicBezTo>
                  <a:pt x="397" y="902"/>
                  <a:pt x="402" y="904"/>
                  <a:pt x="401" y="900"/>
                </a:cubicBezTo>
                <a:cubicBezTo>
                  <a:pt x="395" y="902"/>
                  <a:pt x="404" y="887"/>
                  <a:pt x="402" y="892"/>
                </a:cubicBezTo>
                <a:cubicBezTo>
                  <a:pt x="396" y="894"/>
                  <a:pt x="396" y="899"/>
                  <a:pt x="395" y="904"/>
                </a:cubicBezTo>
                <a:close/>
                <a:moveTo>
                  <a:pt x="1278" y="599"/>
                </a:moveTo>
                <a:cubicBezTo>
                  <a:pt x="1276" y="593"/>
                  <a:pt x="1271" y="600"/>
                  <a:pt x="1268" y="597"/>
                </a:cubicBezTo>
                <a:cubicBezTo>
                  <a:pt x="1269" y="604"/>
                  <a:pt x="1275" y="595"/>
                  <a:pt x="1278" y="599"/>
                </a:cubicBezTo>
                <a:close/>
                <a:moveTo>
                  <a:pt x="1327" y="597"/>
                </a:moveTo>
                <a:cubicBezTo>
                  <a:pt x="1325" y="593"/>
                  <a:pt x="1322" y="594"/>
                  <a:pt x="1320" y="591"/>
                </a:cubicBezTo>
                <a:cubicBezTo>
                  <a:pt x="1323" y="596"/>
                  <a:pt x="1318" y="594"/>
                  <a:pt x="1316" y="596"/>
                </a:cubicBezTo>
                <a:cubicBezTo>
                  <a:pt x="1317" y="603"/>
                  <a:pt x="1318" y="593"/>
                  <a:pt x="1320" y="598"/>
                </a:cubicBezTo>
                <a:cubicBezTo>
                  <a:pt x="1319" y="598"/>
                  <a:pt x="1320" y="601"/>
                  <a:pt x="1321" y="601"/>
                </a:cubicBezTo>
                <a:cubicBezTo>
                  <a:pt x="1321" y="599"/>
                  <a:pt x="1321" y="597"/>
                  <a:pt x="1322" y="595"/>
                </a:cubicBezTo>
                <a:cubicBezTo>
                  <a:pt x="1323" y="597"/>
                  <a:pt x="1323" y="600"/>
                  <a:pt x="1324" y="600"/>
                </a:cubicBezTo>
                <a:cubicBezTo>
                  <a:pt x="1324" y="598"/>
                  <a:pt x="1323" y="595"/>
                  <a:pt x="1324" y="595"/>
                </a:cubicBezTo>
                <a:cubicBezTo>
                  <a:pt x="1325" y="596"/>
                  <a:pt x="1325" y="598"/>
                  <a:pt x="1327" y="597"/>
                </a:cubicBezTo>
                <a:close/>
                <a:moveTo>
                  <a:pt x="1309" y="600"/>
                </a:moveTo>
                <a:cubicBezTo>
                  <a:pt x="1306" y="601"/>
                  <a:pt x="1306" y="600"/>
                  <a:pt x="1304" y="600"/>
                </a:cubicBezTo>
                <a:cubicBezTo>
                  <a:pt x="1307" y="603"/>
                  <a:pt x="1302" y="606"/>
                  <a:pt x="1305" y="606"/>
                </a:cubicBezTo>
                <a:cubicBezTo>
                  <a:pt x="1305" y="603"/>
                  <a:pt x="1310" y="603"/>
                  <a:pt x="1309" y="600"/>
                </a:cubicBezTo>
                <a:close/>
                <a:moveTo>
                  <a:pt x="1260" y="625"/>
                </a:moveTo>
                <a:cubicBezTo>
                  <a:pt x="1261" y="626"/>
                  <a:pt x="1258" y="617"/>
                  <a:pt x="1257" y="618"/>
                </a:cubicBezTo>
                <a:cubicBezTo>
                  <a:pt x="1255" y="619"/>
                  <a:pt x="1255" y="628"/>
                  <a:pt x="1260" y="625"/>
                </a:cubicBezTo>
                <a:close/>
                <a:moveTo>
                  <a:pt x="983" y="755"/>
                </a:moveTo>
                <a:cubicBezTo>
                  <a:pt x="983" y="757"/>
                  <a:pt x="985" y="759"/>
                  <a:pt x="983" y="760"/>
                </a:cubicBezTo>
                <a:cubicBezTo>
                  <a:pt x="979" y="759"/>
                  <a:pt x="974" y="770"/>
                  <a:pt x="962" y="771"/>
                </a:cubicBezTo>
                <a:cubicBezTo>
                  <a:pt x="964" y="774"/>
                  <a:pt x="962" y="776"/>
                  <a:pt x="963" y="779"/>
                </a:cubicBezTo>
                <a:cubicBezTo>
                  <a:pt x="968" y="773"/>
                  <a:pt x="977" y="772"/>
                  <a:pt x="982" y="764"/>
                </a:cubicBezTo>
                <a:cubicBezTo>
                  <a:pt x="988" y="770"/>
                  <a:pt x="994" y="757"/>
                  <a:pt x="1000" y="763"/>
                </a:cubicBezTo>
                <a:cubicBezTo>
                  <a:pt x="999" y="759"/>
                  <a:pt x="1004" y="759"/>
                  <a:pt x="1004" y="753"/>
                </a:cubicBezTo>
                <a:cubicBezTo>
                  <a:pt x="998" y="755"/>
                  <a:pt x="998" y="754"/>
                  <a:pt x="1000" y="751"/>
                </a:cubicBezTo>
                <a:cubicBezTo>
                  <a:pt x="997" y="752"/>
                  <a:pt x="995" y="751"/>
                  <a:pt x="992" y="750"/>
                </a:cubicBezTo>
                <a:cubicBezTo>
                  <a:pt x="993" y="752"/>
                  <a:pt x="994" y="756"/>
                  <a:pt x="993" y="757"/>
                </a:cubicBezTo>
                <a:cubicBezTo>
                  <a:pt x="991" y="754"/>
                  <a:pt x="988" y="755"/>
                  <a:pt x="986" y="752"/>
                </a:cubicBezTo>
                <a:cubicBezTo>
                  <a:pt x="986" y="754"/>
                  <a:pt x="985" y="755"/>
                  <a:pt x="983" y="755"/>
                </a:cubicBezTo>
                <a:close/>
                <a:moveTo>
                  <a:pt x="897" y="793"/>
                </a:moveTo>
                <a:cubicBezTo>
                  <a:pt x="898" y="794"/>
                  <a:pt x="898" y="795"/>
                  <a:pt x="899" y="794"/>
                </a:cubicBezTo>
                <a:cubicBezTo>
                  <a:pt x="896" y="787"/>
                  <a:pt x="891" y="790"/>
                  <a:pt x="889" y="794"/>
                </a:cubicBezTo>
                <a:cubicBezTo>
                  <a:pt x="893" y="796"/>
                  <a:pt x="894" y="790"/>
                  <a:pt x="897" y="793"/>
                </a:cubicBezTo>
                <a:close/>
                <a:moveTo>
                  <a:pt x="841" y="819"/>
                </a:moveTo>
                <a:cubicBezTo>
                  <a:pt x="842" y="824"/>
                  <a:pt x="844" y="822"/>
                  <a:pt x="846" y="823"/>
                </a:cubicBezTo>
                <a:cubicBezTo>
                  <a:pt x="846" y="819"/>
                  <a:pt x="845" y="814"/>
                  <a:pt x="846" y="811"/>
                </a:cubicBezTo>
                <a:cubicBezTo>
                  <a:pt x="845" y="811"/>
                  <a:pt x="844" y="812"/>
                  <a:pt x="843" y="812"/>
                </a:cubicBezTo>
                <a:cubicBezTo>
                  <a:pt x="844" y="816"/>
                  <a:pt x="846" y="823"/>
                  <a:pt x="841" y="819"/>
                </a:cubicBezTo>
                <a:close/>
                <a:moveTo>
                  <a:pt x="938" y="787"/>
                </a:moveTo>
                <a:cubicBezTo>
                  <a:pt x="942" y="785"/>
                  <a:pt x="942" y="781"/>
                  <a:pt x="945" y="778"/>
                </a:cubicBezTo>
                <a:cubicBezTo>
                  <a:pt x="941" y="777"/>
                  <a:pt x="941" y="784"/>
                  <a:pt x="938" y="781"/>
                </a:cubicBezTo>
                <a:cubicBezTo>
                  <a:pt x="939" y="780"/>
                  <a:pt x="940" y="780"/>
                  <a:pt x="940" y="778"/>
                </a:cubicBezTo>
                <a:cubicBezTo>
                  <a:pt x="936" y="779"/>
                  <a:pt x="938" y="783"/>
                  <a:pt x="938" y="787"/>
                </a:cubicBezTo>
                <a:close/>
                <a:moveTo>
                  <a:pt x="956" y="781"/>
                </a:moveTo>
                <a:cubicBezTo>
                  <a:pt x="955" y="777"/>
                  <a:pt x="960" y="778"/>
                  <a:pt x="957" y="774"/>
                </a:cubicBezTo>
                <a:cubicBezTo>
                  <a:pt x="956" y="775"/>
                  <a:pt x="954" y="773"/>
                  <a:pt x="953" y="774"/>
                </a:cubicBezTo>
                <a:cubicBezTo>
                  <a:pt x="952" y="776"/>
                  <a:pt x="954" y="780"/>
                  <a:pt x="956" y="781"/>
                </a:cubicBezTo>
                <a:close/>
                <a:moveTo>
                  <a:pt x="743" y="857"/>
                </a:moveTo>
                <a:cubicBezTo>
                  <a:pt x="744" y="859"/>
                  <a:pt x="745" y="860"/>
                  <a:pt x="747" y="859"/>
                </a:cubicBezTo>
                <a:cubicBezTo>
                  <a:pt x="746" y="856"/>
                  <a:pt x="748" y="851"/>
                  <a:pt x="745" y="851"/>
                </a:cubicBezTo>
                <a:cubicBezTo>
                  <a:pt x="744" y="855"/>
                  <a:pt x="746" y="856"/>
                  <a:pt x="745" y="858"/>
                </a:cubicBezTo>
                <a:cubicBezTo>
                  <a:pt x="744" y="857"/>
                  <a:pt x="744" y="856"/>
                  <a:pt x="743" y="857"/>
                </a:cubicBezTo>
                <a:close/>
                <a:moveTo>
                  <a:pt x="906" y="802"/>
                </a:moveTo>
                <a:cubicBezTo>
                  <a:pt x="908" y="800"/>
                  <a:pt x="907" y="797"/>
                  <a:pt x="910" y="799"/>
                </a:cubicBezTo>
                <a:cubicBezTo>
                  <a:pt x="910" y="797"/>
                  <a:pt x="909" y="796"/>
                  <a:pt x="908" y="794"/>
                </a:cubicBezTo>
                <a:cubicBezTo>
                  <a:pt x="907" y="795"/>
                  <a:pt x="906" y="795"/>
                  <a:pt x="905" y="795"/>
                </a:cubicBezTo>
                <a:cubicBezTo>
                  <a:pt x="909" y="799"/>
                  <a:pt x="903" y="802"/>
                  <a:pt x="906" y="802"/>
                </a:cubicBezTo>
                <a:close/>
                <a:moveTo>
                  <a:pt x="1078" y="739"/>
                </a:moveTo>
                <a:cubicBezTo>
                  <a:pt x="1083" y="746"/>
                  <a:pt x="1087" y="740"/>
                  <a:pt x="1093" y="739"/>
                </a:cubicBezTo>
                <a:cubicBezTo>
                  <a:pt x="1092" y="736"/>
                  <a:pt x="1091" y="734"/>
                  <a:pt x="1090" y="731"/>
                </a:cubicBezTo>
                <a:cubicBezTo>
                  <a:pt x="1083" y="731"/>
                  <a:pt x="1085" y="738"/>
                  <a:pt x="1078" y="739"/>
                </a:cubicBezTo>
                <a:close/>
                <a:moveTo>
                  <a:pt x="752" y="854"/>
                </a:moveTo>
                <a:cubicBezTo>
                  <a:pt x="750" y="856"/>
                  <a:pt x="751" y="860"/>
                  <a:pt x="750" y="863"/>
                </a:cubicBezTo>
                <a:cubicBezTo>
                  <a:pt x="751" y="862"/>
                  <a:pt x="753" y="863"/>
                  <a:pt x="754" y="863"/>
                </a:cubicBezTo>
                <a:cubicBezTo>
                  <a:pt x="750" y="858"/>
                  <a:pt x="754" y="857"/>
                  <a:pt x="754" y="855"/>
                </a:cubicBezTo>
                <a:cubicBezTo>
                  <a:pt x="753" y="855"/>
                  <a:pt x="752" y="851"/>
                  <a:pt x="751" y="851"/>
                </a:cubicBezTo>
                <a:cubicBezTo>
                  <a:pt x="751" y="852"/>
                  <a:pt x="751" y="853"/>
                  <a:pt x="752" y="854"/>
                </a:cubicBezTo>
                <a:close/>
                <a:moveTo>
                  <a:pt x="1103" y="732"/>
                </a:moveTo>
                <a:cubicBezTo>
                  <a:pt x="1102" y="732"/>
                  <a:pt x="1097" y="734"/>
                  <a:pt x="1101" y="734"/>
                </a:cubicBezTo>
                <a:cubicBezTo>
                  <a:pt x="1106" y="732"/>
                  <a:pt x="1112" y="731"/>
                  <a:pt x="1108" y="727"/>
                </a:cubicBezTo>
                <a:cubicBezTo>
                  <a:pt x="1108" y="734"/>
                  <a:pt x="1102" y="728"/>
                  <a:pt x="1102" y="730"/>
                </a:cubicBezTo>
                <a:cubicBezTo>
                  <a:pt x="1103" y="730"/>
                  <a:pt x="1103" y="730"/>
                  <a:pt x="1103" y="732"/>
                </a:cubicBezTo>
                <a:close/>
                <a:moveTo>
                  <a:pt x="1019" y="766"/>
                </a:moveTo>
                <a:cubicBezTo>
                  <a:pt x="1021" y="769"/>
                  <a:pt x="1029" y="768"/>
                  <a:pt x="1027" y="763"/>
                </a:cubicBezTo>
                <a:cubicBezTo>
                  <a:pt x="1026" y="763"/>
                  <a:pt x="1025" y="761"/>
                  <a:pt x="1025" y="759"/>
                </a:cubicBezTo>
                <a:cubicBezTo>
                  <a:pt x="1022" y="760"/>
                  <a:pt x="1017" y="761"/>
                  <a:pt x="1019" y="766"/>
                </a:cubicBezTo>
                <a:close/>
                <a:moveTo>
                  <a:pt x="149" y="1098"/>
                </a:moveTo>
                <a:cubicBezTo>
                  <a:pt x="154" y="1104"/>
                  <a:pt x="148" y="1102"/>
                  <a:pt x="149" y="1107"/>
                </a:cubicBezTo>
                <a:cubicBezTo>
                  <a:pt x="152" y="1105"/>
                  <a:pt x="151" y="1105"/>
                  <a:pt x="154" y="1105"/>
                </a:cubicBezTo>
                <a:cubicBezTo>
                  <a:pt x="154" y="1102"/>
                  <a:pt x="155" y="1095"/>
                  <a:pt x="152" y="1094"/>
                </a:cubicBezTo>
                <a:cubicBezTo>
                  <a:pt x="156" y="1105"/>
                  <a:pt x="149" y="1096"/>
                  <a:pt x="149" y="1098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p:transition spd="slow">
    <p:push dir="u"/>
  </p:transition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15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4977" name="Freeform 1821"/>
          <p:cNvSpPr>
            <a:spLocks noEditPoints="1"/>
          </p:cNvSpPr>
          <p:nvPr userDrawn="1"/>
        </p:nvSpPr>
        <p:spPr bwMode="auto">
          <a:xfrm rot="1140000">
            <a:off x="-670560" y="-919480"/>
            <a:ext cx="5822315" cy="3300730"/>
          </a:xfrm>
          <a:custGeom>
            <a:gdLst>
              <a:gd name="T0" fmla="*/ 1065 w 1895"/>
              <a:gd name="T1" fmla="*/ 162 h 1130"/>
              <a:gd name="T2" fmla="*/ 1186 w 1895"/>
              <a:gd name="T3" fmla="*/ 137 h 1130"/>
              <a:gd name="T4" fmla="*/ 1265 w 1895"/>
              <a:gd name="T5" fmla="*/ 111 h 1130"/>
              <a:gd name="T6" fmla="*/ 1488 w 1895"/>
              <a:gd name="T7" fmla="*/ 77 h 1130"/>
              <a:gd name="T8" fmla="*/ 1608 w 1895"/>
              <a:gd name="T9" fmla="*/ 62 h 1130"/>
              <a:gd name="T10" fmla="*/ 1576 w 1895"/>
              <a:gd name="T11" fmla="*/ 97 h 1130"/>
              <a:gd name="T12" fmla="*/ 1783 w 1895"/>
              <a:gd name="T13" fmla="*/ 52 h 1130"/>
              <a:gd name="T14" fmla="*/ 1751 w 1895"/>
              <a:gd name="T15" fmla="*/ 133 h 1130"/>
              <a:gd name="T16" fmla="*/ 1660 w 1895"/>
              <a:gd name="T17" fmla="*/ 175 h 1130"/>
              <a:gd name="T18" fmla="*/ 1686 w 1895"/>
              <a:gd name="T19" fmla="*/ 186 h 1130"/>
              <a:gd name="T20" fmla="*/ 1664 w 1895"/>
              <a:gd name="T21" fmla="*/ 225 h 1130"/>
              <a:gd name="T22" fmla="*/ 1565 w 1895"/>
              <a:gd name="T23" fmla="*/ 300 h 1130"/>
              <a:gd name="T24" fmla="*/ 1514 w 1895"/>
              <a:gd name="T25" fmla="*/ 341 h 1130"/>
              <a:gd name="T26" fmla="*/ 1474 w 1895"/>
              <a:gd name="T27" fmla="*/ 337 h 1130"/>
              <a:gd name="T28" fmla="*/ 1425 w 1895"/>
              <a:gd name="T29" fmla="*/ 397 h 1130"/>
              <a:gd name="T30" fmla="*/ 1424 w 1895"/>
              <a:gd name="T31" fmla="*/ 421 h 1130"/>
              <a:gd name="T32" fmla="*/ 1341 w 1895"/>
              <a:gd name="T33" fmla="*/ 477 h 1130"/>
              <a:gd name="T34" fmla="*/ 1284 w 1895"/>
              <a:gd name="T35" fmla="*/ 505 h 1130"/>
              <a:gd name="T36" fmla="*/ 1281 w 1895"/>
              <a:gd name="T37" fmla="*/ 549 h 1130"/>
              <a:gd name="T38" fmla="*/ 1381 w 1895"/>
              <a:gd name="T39" fmla="*/ 520 h 1130"/>
              <a:gd name="T40" fmla="*/ 1401 w 1895"/>
              <a:gd name="T41" fmla="*/ 524 h 1130"/>
              <a:gd name="T42" fmla="*/ 1332 w 1895"/>
              <a:gd name="T43" fmla="*/ 557 h 1130"/>
              <a:gd name="T44" fmla="*/ 1342 w 1895"/>
              <a:gd name="T45" fmla="*/ 585 h 1130"/>
              <a:gd name="T46" fmla="*/ 1246 w 1895"/>
              <a:gd name="T47" fmla="*/ 634 h 1130"/>
              <a:gd name="T48" fmla="*/ 1009 w 1895"/>
              <a:gd name="T49" fmla="*/ 752 h 1130"/>
              <a:gd name="T50" fmla="*/ 567 w 1895"/>
              <a:gd name="T51" fmla="*/ 953 h 1130"/>
              <a:gd name="T52" fmla="*/ 161 w 1895"/>
              <a:gd name="T53" fmla="*/ 1059 h 1130"/>
              <a:gd name="T54" fmla="*/ 109 w 1895"/>
              <a:gd name="T55" fmla="*/ 1015 h 1130"/>
              <a:gd name="T56" fmla="*/ 56 w 1895"/>
              <a:gd name="T57" fmla="*/ 863 h 1130"/>
              <a:gd name="T58" fmla="*/ 26 w 1895"/>
              <a:gd name="T59" fmla="*/ 646 h 1130"/>
              <a:gd name="T60" fmla="*/ 272 w 1895"/>
              <a:gd name="T61" fmla="*/ 454 h 1130"/>
              <a:gd name="T62" fmla="*/ 535 w 1895"/>
              <a:gd name="T63" fmla="*/ 336 h 1130"/>
              <a:gd name="T64" fmla="*/ 766 w 1895"/>
              <a:gd name="T65" fmla="*/ 237 h 1130"/>
              <a:gd name="T66" fmla="*/ 1799 w 1895"/>
              <a:gd name="T67" fmla="*/ 86 h 1130"/>
              <a:gd name="T68" fmla="*/ 769 w 1895"/>
              <a:gd name="T69" fmla="*/ 245 h 1130"/>
              <a:gd name="T70" fmla="*/ 545 w 1895"/>
              <a:gd name="T71" fmla="*/ 355 h 1130"/>
              <a:gd name="T72" fmla="*/ 362 w 1895"/>
              <a:gd name="T73" fmla="*/ 432 h 1130"/>
              <a:gd name="T74" fmla="*/ 1735 w 1895"/>
              <a:gd name="T75" fmla="*/ 52 h 1130"/>
              <a:gd name="T76" fmla="*/ 1729 w 1895"/>
              <a:gd name="T77" fmla="*/ 81 h 1130"/>
              <a:gd name="T78" fmla="*/ 1771 w 1895"/>
              <a:gd name="T79" fmla="*/ 121 h 1130"/>
              <a:gd name="T80" fmla="*/ 1376 w 1895"/>
              <a:gd name="T81" fmla="*/ 354 h 1130"/>
              <a:gd name="T82" fmla="*/ 1471 w 1895"/>
              <a:gd name="T83" fmla="*/ 321 h 1130"/>
              <a:gd name="T84" fmla="*/ 1458 w 1895"/>
              <a:gd name="T85" fmla="*/ 315 h 1130"/>
              <a:gd name="T86" fmla="*/ 1430 w 1895"/>
              <a:gd name="T87" fmla="*/ 342 h 1130"/>
              <a:gd name="T88" fmla="*/ 1386 w 1895"/>
              <a:gd name="T89" fmla="*/ 397 h 1130"/>
              <a:gd name="T90" fmla="*/ 1291 w 1895"/>
              <a:gd name="T91" fmla="*/ 430 h 1130"/>
              <a:gd name="T92" fmla="*/ 1334 w 1895"/>
              <a:gd name="T93" fmla="*/ 398 h 1130"/>
              <a:gd name="T94" fmla="*/ 1480 w 1895"/>
              <a:gd name="T95" fmla="*/ 366 h 1130"/>
              <a:gd name="T96" fmla="*/ 1361 w 1895"/>
              <a:gd name="T97" fmla="*/ 440 h 1130"/>
              <a:gd name="T98" fmla="*/ 1155 w 1895"/>
              <a:gd name="T99" fmla="*/ 565 h 1130"/>
              <a:gd name="T100" fmla="*/ 1222 w 1895"/>
              <a:gd name="T101" fmla="*/ 543 h 1130"/>
              <a:gd name="T102" fmla="*/ 418 w 1895"/>
              <a:gd name="T103" fmla="*/ 841 h 1130"/>
              <a:gd name="T104" fmla="*/ 1153 w 1895"/>
              <a:gd name="T105" fmla="*/ 587 h 1130"/>
              <a:gd name="T106" fmla="*/ 1245 w 1895"/>
              <a:gd name="T107" fmla="*/ 563 h 1130"/>
              <a:gd name="T108" fmla="*/ 532 w 1895"/>
              <a:gd name="T109" fmla="*/ 828 h 1130"/>
              <a:gd name="T110" fmla="*/ 434 w 1895"/>
              <a:gd name="T111" fmla="*/ 872 h 1130"/>
              <a:gd name="T112" fmla="*/ 407 w 1895"/>
              <a:gd name="T113" fmla="*/ 866 h 1130"/>
              <a:gd name="T114" fmla="*/ 350 w 1895"/>
              <a:gd name="T115" fmla="*/ 888 h 1130"/>
              <a:gd name="T116" fmla="*/ 1248 w 1895"/>
              <a:gd name="T117" fmla="*/ 596 h 1130"/>
              <a:gd name="T118" fmla="*/ 983 w 1895"/>
              <a:gd name="T119" fmla="*/ 755 h 1130"/>
              <a:gd name="T120" fmla="*/ 956 w 1895"/>
              <a:gd name="T121" fmla="*/ 781 h 1130"/>
              <a:gd name="T122" fmla="*/ 1108 w 1895"/>
              <a:gd name="T123" fmla="*/ 727 h 113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895" h="1130">
                <a:moveTo>
                  <a:pt x="637" y="312"/>
                </a:moveTo>
                <a:cubicBezTo>
                  <a:pt x="639" y="321"/>
                  <a:pt x="646" y="313"/>
                  <a:pt x="645" y="321"/>
                </a:cubicBezTo>
                <a:cubicBezTo>
                  <a:pt x="651" y="320"/>
                  <a:pt x="654" y="318"/>
                  <a:pt x="658" y="315"/>
                </a:cubicBezTo>
                <a:cubicBezTo>
                  <a:pt x="655" y="311"/>
                  <a:pt x="654" y="314"/>
                  <a:pt x="652" y="316"/>
                </a:cubicBezTo>
                <a:cubicBezTo>
                  <a:pt x="655" y="310"/>
                  <a:pt x="663" y="310"/>
                  <a:pt x="666" y="312"/>
                </a:cubicBezTo>
                <a:cubicBezTo>
                  <a:pt x="668" y="310"/>
                  <a:pt x="668" y="308"/>
                  <a:pt x="672" y="309"/>
                </a:cubicBezTo>
                <a:cubicBezTo>
                  <a:pt x="672" y="306"/>
                  <a:pt x="675" y="305"/>
                  <a:pt x="673" y="300"/>
                </a:cubicBezTo>
                <a:cubicBezTo>
                  <a:pt x="675" y="299"/>
                  <a:pt x="678" y="298"/>
                  <a:pt x="681" y="297"/>
                </a:cubicBezTo>
                <a:cubicBezTo>
                  <a:pt x="682" y="300"/>
                  <a:pt x="678" y="299"/>
                  <a:pt x="678" y="302"/>
                </a:cubicBezTo>
                <a:cubicBezTo>
                  <a:pt x="693" y="304"/>
                  <a:pt x="703" y="288"/>
                  <a:pt x="720" y="289"/>
                </a:cubicBezTo>
                <a:cubicBezTo>
                  <a:pt x="720" y="286"/>
                  <a:pt x="720" y="287"/>
                  <a:pt x="720" y="282"/>
                </a:cubicBezTo>
                <a:cubicBezTo>
                  <a:pt x="725" y="285"/>
                  <a:pt x="726" y="275"/>
                  <a:pt x="733" y="276"/>
                </a:cubicBezTo>
                <a:cubicBezTo>
                  <a:pt x="733" y="277"/>
                  <a:pt x="733" y="279"/>
                  <a:pt x="734" y="281"/>
                </a:cubicBezTo>
                <a:cubicBezTo>
                  <a:pt x="742" y="280"/>
                  <a:pt x="753" y="271"/>
                  <a:pt x="760" y="270"/>
                </a:cubicBezTo>
                <a:cubicBezTo>
                  <a:pt x="765" y="265"/>
                  <a:pt x="774" y="268"/>
                  <a:pt x="778" y="260"/>
                </a:cubicBezTo>
                <a:cubicBezTo>
                  <a:pt x="795" y="261"/>
                  <a:pt x="808" y="246"/>
                  <a:pt x="822" y="247"/>
                </a:cubicBezTo>
                <a:cubicBezTo>
                  <a:pt x="824" y="245"/>
                  <a:pt x="824" y="242"/>
                  <a:pt x="825" y="239"/>
                </a:cubicBezTo>
                <a:cubicBezTo>
                  <a:pt x="832" y="237"/>
                  <a:pt x="842" y="243"/>
                  <a:pt x="843" y="233"/>
                </a:cubicBezTo>
                <a:cubicBezTo>
                  <a:pt x="850" y="235"/>
                  <a:pt x="862" y="233"/>
                  <a:pt x="869" y="227"/>
                </a:cubicBezTo>
                <a:cubicBezTo>
                  <a:pt x="868" y="226"/>
                  <a:pt x="867" y="226"/>
                  <a:pt x="866" y="226"/>
                </a:cubicBezTo>
                <a:cubicBezTo>
                  <a:pt x="888" y="213"/>
                  <a:pt x="917" y="216"/>
                  <a:pt x="934" y="196"/>
                </a:cubicBezTo>
                <a:cubicBezTo>
                  <a:pt x="939" y="197"/>
                  <a:pt x="933" y="199"/>
                  <a:pt x="933" y="201"/>
                </a:cubicBezTo>
                <a:cubicBezTo>
                  <a:pt x="971" y="192"/>
                  <a:pt x="1016" y="171"/>
                  <a:pt x="1073" y="153"/>
                </a:cubicBezTo>
                <a:cubicBezTo>
                  <a:pt x="1074" y="156"/>
                  <a:pt x="1072" y="157"/>
                  <a:pt x="1071" y="155"/>
                </a:cubicBezTo>
                <a:cubicBezTo>
                  <a:pt x="1069" y="157"/>
                  <a:pt x="1073" y="163"/>
                  <a:pt x="1069" y="162"/>
                </a:cubicBezTo>
                <a:cubicBezTo>
                  <a:pt x="1068" y="159"/>
                  <a:pt x="1064" y="154"/>
                  <a:pt x="1065" y="162"/>
                </a:cubicBezTo>
                <a:cubicBezTo>
                  <a:pt x="1064" y="162"/>
                  <a:pt x="1063" y="160"/>
                  <a:pt x="1063" y="158"/>
                </a:cubicBezTo>
                <a:cubicBezTo>
                  <a:pt x="1061" y="159"/>
                  <a:pt x="1064" y="163"/>
                  <a:pt x="1063" y="165"/>
                </a:cubicBezTo>
                <a:cubicBezTo>
                  <a:pt x="1060" y="164"/>
                  <a:pt x="1057" y="166"/>
                  <a:pt x="1060" y="167"/>
                </a:cubicBezTo>
                <a:cubicBezTo>
                  <a:pt x="1054" y="168"/>
                  <a:pt x="1040" y="169"/>
                  <a:pt x="1038" y="177"/>
                </a:cubicBezTo>
                <a:cubicBezTo>
                  <a:pt x="1045" y="182"/>
                  <a:pt x="1063" y="166"/>
                  <a:pt x="1076" y="162"/>
                </a:cubicBezTo>
                <a:cubicBezTo>
                  <a:pt x="1078" y="161"/>
                  <a:pt x="1080" y="163"/>
                  <a:pt x="1083" y="161"/>
                </a:cubicBezTo>
                <a:cubicBezTo>
                  <a:pt x="1085" y="159"/>
                  <a:pt x="1094" y="157"/>
                  <a:pt x="1098" y="156"/>
                </a:cubicBezTo>
                <a:cubicBezTo>
                  <a:pt x="1108" y="153"/>
                  <a:pt x="1121" y="147"/>
                  <a:pt x="1129" y="147"/>
                </a:cubicBezTo>
                <a:cubicBezTo>
                  <a:pt x="1132" y="147"/>
                  <a:pt x="1134" y="151"/>
                  <a:pt x="1133" y="144"/>
                </a:cubicBezTo>
                <a:cubicBezTo>
                  <a:pt x="1135" y="142"/>
                  <a:pt x="1135" y="152"/>
                  <a:pt x="1137" y="150"/>
                </a:cubicBezTo>
                <a:cubicBezTo>
                  <a:pt x="1140" y="148"/>
                  <a:pt x="1134" y="147"/>
                  <a:pt x="1136" y="144"/>
                </a:cubicBezTo>
                <a:cubicBezTo>
                  <a:pt x="1138" y="144"/>
                  <a:pt x="1139" y="145"/>
                  <a:pt x="1140" y="148"/>
                </a:cubicBezTo>
                <a:cubicBezTo>
                  <a:pt x="1141" y="147"/>
                  <a:pt x="1140" y="145"/>
                  <a:pt x="1140" y="143"/>
                </a:cubicBezTo>
                <a:cubicBezTo>
                  <a:pt x="1142" y="143"/>
                  <a:pt x="1143" y="145"/>
                  <a:pt x="1144" y="148"/>
                </a:cubicBezTo>
                <a:cubicBezTo>
                  <a:pt x="1146" y="147"/>
                  <a:pt x="1142" y="142"/>
                  <a:pt x="1143" y="140"/>
                </a:cubicBezTo>
                <a:cubicBezTo>
                  <a:pt x="1145" y="140"/>
                  <a:pt x="1145" y="143"/>
                  <a:pt x="1146" y="146"/>
                </a:cubicBezTo>
                <a:cubicBezTo>
                  <a:pt x="1147" y="134"/>
                  <a:pt x="1160" y="142"/>
                  <a:pt x="1169" y="133"/>
                </a:cubicBezTo>
                <a:cubicBezTo>
                  <a:pt x="1170" y="135"/>
                  <a:pt x="1171" y="137"/>
                  <a:pt x="1171" y="139"/>
                </a:cubicBezTo>
                <a:cubicBezTo>
                  <a:pt x="1172" y="137"/>
                  <a:pt x="1172" y="135"/>
                  <a:pt x="1171" y="132"/>
                </a:cubicBezTo>
                <a:cubicBezTo>
                  <a:pt x="1174" y="131"/>
                  <a:pt x="1174" y="138"/>
                  <a:pt x="1176" y="140"/>
                </a:cubicBezTo>
                <a:cubicBezTo>
                  <a:pt x="1177" y="139"/>
                  <a:pt x="1177" y="136"/>
                  <a:pt x="1175" y="132"/>
                </a:cubicBezTo>
                <a:cubicBezTo>
                  <a:pt x="1177" y="134"/>
                  <a:pt x="1180" y="137"/>
                  <a:pt x="1179" y="139"/>
                </a:cubicBezTo>
                <a:cubicBezTo>
                  <a:pt x="1183" y="140"/>
                  <a:pt x="1179" y="134"/>
                  <a:pt x="1178" y="131"/>
                </a:cubicBezTo>
                <a:cubicBezTo>
                  <a:pt x="1181" y="128"/>
                  <a:pt x="1182" y="135"/>
                  <a:pt x="1183" y="138"/>
                </a:cubicBezTo>
                <a:cubicBezTo>
                  <a:pt x="1184" y="136"/>
                  <a:pt x="1184" y="133"/>
                  <a:pt x="1183" y="130"/>
                </a:cubicBezTo>
                <a:cubicBezTo>
                  <a:pt x="1182" y="124"/>
                  <a:pt x="1185" y="135"/>
                  <a:pt x="1186" y="137"/>
                </a:cubicBezTo>
                <a:cubicBezTo>
                  <a:pt x="1186" y="132"/>
                  <a:pt x="1190" y="129"/>
                  <a:pt x="1189" y="136"/>
                </a:cubicBezTo>
                <a:cubicBezTo>
                  <a:pt x="1191" y="134"/>
                  <a:pt x="1192" y="132"/>
                  <a:pt x="1190" y="127"/>
                </a:cubicBezTo>
                <a:cubicBezTo>
                  <a:pt x="1193" y="126"/>
                  <a:pt x="1192" y="137"/>
                  <a:pt x="1195" y="135"/>
                </a:cubicBezTo>
                <a:cubicBezTo>
                  <a:pt x="1198" y="134"/>
                  <a:pt x="1190" y="125"/>
                  <a:pt x="1195" y="125"/>
                </a:cubicBezTo>
                <a:cubicBezTo>
                  <a:pt x="1198" y="130"/>
                  <a:pt x="1195" y="130"/>
                  <a:pt x="1197" y="135"/>
                </a:cubicBezTo>
                <a:cubicBezTo>
                  <a:pt x="1201" y="135"/>
                  <a:pt x="1198" y="131"/>
                  <a:pt x="1199" y="129"/>
                </a:cubicBezTo>
                <a:cubicBezTo>
                  <a:pt x="1200" y="129"/>
                  <a:pt x="1201" y="131"/>
                  <a:pt x="1202" y="133"/>
                </a:cubicBezTo>
                <a:cubicBezTo>
                  <a:pt x="1202" y="123"/>
                  <a:pt x="1212" y="137"/>
                  <a:pt x="1209" y="124"/>
                </a:cubicBezTo>
                <a:cubicBezTo>
                  <a:pt x="1211" y="124"/>
                  <a:pt x="1212" y="126"/>
                  <a:pt x="1213" y="129"/>
                </a:cubicBezTo>
                <a:cubicBezTo>
                  <a:pt x="1214" y="126"/>
                  <a:pt x="1214" y="122"/>
                  <a:pt x="1213" y="117"/>
                </a:cubicBezTo>
                <a:cubicBezTo>
                  <a:pt x="1218" y="118"/>
                  <a:pt x="1214" y="121"/>
                  <a:pt x="1215" y="125"/>
                </a:cubicBezTo>
                <a:cubicBezTo>
                  <a:pt x="1216" y="122"/>
                  <a:pt x="1217" y="119"/>
                  <a:pt x="1217" y="116"/>
                </a:cubicBezTo>
                <a:cubicBezTo>
                  <a:pt x="1225" y="116"/>
                  <a:pt x="1228" y="113"/>
                  <a:pt x="1236" y="111"/>
                </a:cubicBezTo>
                <a:cubicBezTo>
                  <a:pt x="1240" y="119"/>
                  <a:pt x="1238" y="127"/>
                  <a:pt x="1243" y="132"/>
                </a:cubicBezTo>
                <a:cubicBezTo>
                  <a:pt x="1240" y="125"/>
                  <a:pt x="1242" y="118"/>
                  <a:pt x="1238" y="110"/>
                </a:cubicBezTo>
                <a:cubicBezTo>
                  <a:pt x="1244" y="110"/>
                  <a:pt x="1241" y="123"/>
                  <a:pt x="1246" y="126"/>
                </a:cubicBezTo>
                <a:cubicBezTo>
                  <a:pt x="1248" y="124"/>
                  <a:pt x="1243" y="123"/>
                  <a:pt x="1245" y="120"/>
                </a:cubicBezTo>
                <a:cubicBezTo>
                  <a:pt x="1246" y="121"/>
                  <a:pt x="1247" y="122"/>
                  <a:pt x="1248" y="124"/>
                </a:cubicBezTo>
                <a:cubicBezTo>
                  <a:pt x="1249" y="122"/>
                  <a:pt x="1250" y="116"/>
                  <a:pt x="1251" y="122"/>
                </a:cubicBezTo>
                <a:cubicBezTo>
                  <a:pt x="1253" y="122"/>
                  <a:pt x="1252" y="113"/>
                  <a:pt x="1254" y="120"/>
                </a:cubicBezTo>
                <a:cubicBezTo>
                  <a:pt x="1256" y="117"/>
                  <a:pt x="1256" y="113"/>
                  <a:pt x="1253" y="107"/>
                </a:cubicBezTo>
                <a:cubicBezTo>
                  <a:pt x="1258" y="107"/>
                  <a:pt x="1255" y="112"/>
                  <a:pt x="1258" y="117"/>
                </a:cubicBezTo>
                <a:cubicBezTo>
                  <a:pt x="1258" y="114"/>
                  <a:pt x="1260" y="112"/>
                  <a:pt x="1258" y="107"/>
                </a:cubicBezTo>
                <a:cubicBezTo>
                  <a:pt x="1260" y="107"/>
                  <a:pt x="1260" y="110"/>
                  <a:pt x="1261" y="112"/>
                </a:cubicBezTo>
                <a:cubicBezTo>
                  <a:pt x="1264" y="112"/>
                  <a:pt x="1260" y="106"/>
                  <a:pt x="1264" y="106"/>
                </a:cubicBezTo>
                <a:cubicBezTo>
                  <a:pt x="1264" y="108"/>
                  <a:pt x="1265" y="109"/>
                  <a:pt x="1265" y="111"/>
                </a:cubicBezTo>
                <a:cubicBezTo>
                  <a:pt x="1266" y="102"/>
                  <a:pt x="1268" y="108"/>
                  <a:pt x="1273" y="112"/>
                </a:cubicBezTo>
                <a:cubicBezTo>
                  <a:pt x="1274" y="111"/>
                  <a:pt x="1273" y="109"/>
                  <a:pt x="1272" y="107"/>
                </a:cubicBezTo>
                <a:cubicBezTo>
                  <a:pt x="1274" y="107"/>
                  <a:pt x="1275" y="108"/>
                  <a:pt x="1276" y="111"/>
                </a:cubicBezTo>
                <a:cubicBezTo>
                  <a:pt x="1277" y="110"/>
                  <a:pt x="1276" y="108"/>
                  <a:pt x="1275" y="106"/>
                </a:cubicBezTo>
                <a:cubicBezTo>
                  <a:pt x="1278" y="102"/>
                  <a:pt x="1278" y="111"/>
                  <a:pt x="1280" y="109"/>
                </a:cubicBezTo>
                <a:cubicBezTo>
                  <a:pt x="1277" y="101"/>
                  <a:pt x="1288" y="116"/>
                  <a:pt x="1283" y="103"/>
                </a:cubicBezTo>
                <a:cubicBezTo>
                  <a:pt x="1285" y="104"/>
                  <a:pt x="1286" y="107"/>
                  <a:pt x="1288" y="110"/>
                </a:cubicBezTo>
                <a:cubicBezTo>
                  <a:pt x="1290" y="109"/>
                  <a:pt x="1286" y="103"/>
                  <a:pt x="1286" y="101"/>
                </a:cubicBezTo>
                <a:cubicBezTo>
                  <a:pt x="1289" y="103"/>
                  <a:pt x="1291" y="105"/>
                  <a:pt x="1291" y="110"/>
                </a:cubicBezTo>
                <a:cubicBezTo>
                  <a:pt x="1297" y="107"/>
                  <a:pt x="1289" y="110"/>
                  <a:pt x="1291" y="102"/>
                </a:cubicBezTo>
                <a:cubicBezTo>
                  <a:pt x="1291" y="100"/>
                  <a:pt x="1297" y="114"/>
                  <a:pt x="1294" y="100"/>
                </a:cubicBezTo>
                <a:cubicBezTo>
                  <a:pt x="1293" y="94"/>
                  <a:pt x="1296" y="105"/>
                  <a:pt x="1298" y="105"/>
                </a:cubicBezTo>
                <a:cubicBezTo>
                  <a:pt x="1300" y="102"/>
                  <a:pt x="1298" y="102"/>
                  <a:pt x="1297" y="98"/>
                </a:cubicBezTo>
                <a:cubicBezTo>
                  <a:pt x="1304" y="102"/>
                  <a:pt x="1298" y="106"/>
                  <a:pt x="1302" y="110"/>
                </a:cubicBezTo>
                <a:cubicBezTo>
                  <a:pt x="1303" y="114"/>
                  <a:pt x="1299" y="108"/>
                  <a:pt x="1298" y="106"/>
                </a:cubicBezTo>
                <a:cubicBezTo>
                  <a:pt x="1295" y="108"/>
                  <a:pt x="1303" y="111"/>
                  <a:pt x="1298" y="111"/>
                </a:cubicBezTo>
                <a:cubicBezTo>
                  <a:pt x="1300" y="115"/>
                  <a:pt x="1304" y="115"/>
                  <a:pt x="1308" y="113"/>
                </a:cubicBezTo>
                <a:cubicBezTo>
                  <a:pt x="1310" y="121"/>
                  <a:pt x="1305" y="116"/>
                  <a:pt x="1302" y="120"/>
                </a:cubicBezTo>
                <a:cubicBezTo>
                  <a:pt x="1304" y="122"/>
                  <a:pt x="1308" y="121"/>
                  <a:pt x="1303" y="123"/>
                </a:cubicBezTo>
                <a:cubicBezTo>
                  <a:pt x="1334" y="117"/>
                  <a:pt x="1366" y="106"/>
                  <a:pt x="1395" y="100"/>
                </a:cubicBezTo>
                <a:cubicBezTo>
                  <a:pt x="1428" y="92"/>
                  <a:pt x="1455" y="73"/>
                  <a:pt x="1479" y="72"/>
                </a:cubicBezTo>
                <a:cubicBezTo>
                  <a:pt x="1469" y="79"/>
                  <a:pt x="1462" y="76"/>
                  <a:pt x="1453" y="84"/>
                </a:cubicBezTo>
                <a:cubicBezTo>
                  <a:pt x="1462" y="85"/>
                  <a:pt x="1471" y="81"/>
                  <a:pt x="1479" y="79"/>
                </a:cubicBezTo>
                <a:cubicBezTo>
                  <a:pt x="1481" y="79"/>
                  <a:pt x="1480" y="80"/>
                  <a:pt x="1480" y="82"/>
                </a:cubicBezTo>
                <a:cubicBezTo>
                  <a:pt x="1482" y="80"/>
                  <a:pt x="1486" y="80"/>
                  <a:pt x="1484" y="75"/>
                </a:cubicBezTo>
                <a:cubicBezTo>
                  <a:pt x="1485" y="76"/>
                  <a:pt x="1487" y="75"/>
                  <a:pt x="1488" y="77"/>
                </a:cubicBezTo>
                <a:cubicBezTo>
                  <a:pt x="1487" y="72"/>
                  <a:pt x="1499" y="74"/>
                  <a:pt x="1502" y="67"/>
                </a:cubicBezTo>
                <a:cubicBezTo>
                  <a:pt x="1496" y="67"/>
                  <a:pt x="1494" y="68"/>
                  <a:pt x="1492" y="71"/>
                </a:cubicBezTo>
                <a:cubicBezTo>
                  <a:pt x="1487" y="68"/>
                  <a:pt x="1486" y="70"/>
                  <a:pt x="1482" y="73"/>
                </a:cubicBezTo>
                <a:cubicBezTo>
                  <a:pt x="1484" y="64"/>
                  <a:pt x="1499" y="65"/>
                  <a:pt x="1506" y="61"/>
                </a:cubicBezTo>
                <a:cubicBezTo>
                  <a:pt x="1507" y="64"/>
                  <a:pt x="1502" y="63"/>
                  <a:pt x="1503" y="67"/>
                </a:cubicBezTo>
                <a:cubicBezTo>
                  <a:pt x="1544" y="61"/>
                  <a:pt x="1584" y="46"/>
                  <a:pt x="1625" y="33"/>
                </a:cubicBezTo>
                <a:cubicBezTo>
                  <a:pt x="1626" y="34"/>
                  <a:pt x="1624" y="34"/>
                  <a:pt x="1624" y="35"/>
                </a:cubicBezTo>
                <a:cubicBezTo>
                  <a:pt x="1624" y="37"/>
                  <a:pt x="1626" y="36"/>
                  <a:pt x="1627" y="35"/>
                </a:cubicBezTo>
                <a:cubicBezTo>
                  <a:pt x="1621" y="34"/>
                  <a:pt x="1623" y="46"/>
                  <a:pt x="1619" y="37"/>
                </a:cubicBezTo>
                <a:cubicBezTo>
                  <a:pt x="1618" y="37"/>
                  <a:pt x="1620" y="40"/>
                  <a:pt x="1618" y="40"/>
                </a:cubicBezTo>
                <a:cubicBezTo>
                  <a:pt x="1630" y="49"/>
                  <a:pt x="1671" y="27"/>
                  <a:pt x="1694" y="27"/>
                </a:cubicBezTo>
                <a:cubicBezTo>
                  <a:pt x="1695" y="27"/>
                  <a:pt x="1694" y="25"/>
                  <a:pt x="1694" y="24"/>
                </a:cubicBezTo>
                <a:cubicBezTo>
                  <a:pt x="1724" y="23"/>
                  <a:pt x="1766" y="6"/>
                  <a:pt x="1805" y="4"/>
                </a:cubicBezTo>
                <a:cubicBezTo>
                  <a:pt x="1806" y="4"/>
                  <a:pt x="1809" y="0"/>
                  <a:pt x="1810" y="4"/>
                </a:cubicBezTo>
                <a:cubicBezTo>
                  <a:pt x="1808" y="4"/>
                  <a:pt x="1806" y="5"/>
                  <a:pt x="1804" y="6"/>
                </a:cubicBezTo>
                <a:cubicBezTo>
                  <a:pt x="1768" y="12"/>
                  <a:pt x="1719" y="20"/>
                  <a:pt x="1693" y="31"/>
                </a:cubicBezTo>
                <a:cubicBezTo>
                  <a:pt x="1691" y="31"/>
                  <a:pt x="1690" y="30"/>
                  <a:pt x="1689" y="27"/>
                </a:cubicBezTo>
                <a:cubicBezTo>
                  <a:pt x="1688" y="35"/>
                  <a:pt x="1673" y="30"/>
                  <a:pt x="1668" y="38"/>
                </a:cubicBezTo>
                <a:cubicBezTo>
                  <a:pt x="1664" y="36"/>
                  <a:pt x="1657" y="38"/>
                  <a:pt x="1652" y="44"/>
                </a:cubicBezTo>
                <a:cubicBezTo>
                  <a:pt x="1644" y="35"/>
                  <a:pt x="1641" y="52"/>
                  <a:pt x="1636" y="46"/>
                </a:cubicBezTo>
                <a:cubicBezTo>
                  <a:pt x="1634" y="47"/>
                  <a:pt x="1637" y="52"/>
                  <a:pt x="1633" y="52"/>
                </a:cubicBezTo>
                <a:cubicBezTo>
                  <a:pt x="1633" y="50"/>
                  <a:pt x="1632" y="49"/>
                  <a:pt x="1632" y="47"/>
                </a:cubicBezTo>
                <a:cubicBezTo>
                  <a:pt x="1630" y="49"/>
                  <a:pt x="1631" y="51"/>
                  <a:pt x="1631" y="54"/>
                </a:cubicBezTo>
                <a:cubicBezTo>
                  <a:pt x="1628" y="47"/>
                  <a:pt x="1623" y="60"/>
                  <a:pt x="1622" y="54"/>
                </a:cubicBezTo>
                <a:cubicBezTo>
                  <a:pt x="1619" y="59"/>
                  <a:pt x="1612" y="64"/>
                  <a:pt x="1610" y="61"/>
                </a:cubicBezTo>
                <a:cubicBezTo>
                  <a:pt x="1610" y="62"/>
                  <a:pt x="1611" y="68"/>
                  <a:pt x="1608" y="62"/>
                </a:cubicBezTo>
                <a:cubicBezTo>
                  <a:pt x="1607" y="64"/>
                  <a:pt x="1607" y="66"/>
                  <a:pt x="1608" y="67"/>
                </a:cubicBezTo>
                <a:cubicBezTo>
                  <a:pt x="1605" y="67"/>
                  <a:pt x="1606" y="65"/>
                  <a:pt x="1606" y="63"/>
                </a:cubicBezTo>
                <a:cubicBezTo>
                  <a:pt x="1609" y="70"/>
                  <a:pt x="1588" y="70"/>
                  <a:pt x="1586" y="73"/>
                </a:cubicBezTo>
                <a:cubicBezTo>
                  <a:pt x="1584" y="76"/>
                  <a:pt x="1590" y="79"/>
                  <a:pt x="1585" y="75"/>
                </a:cubicBezTo>
                <a:cubicBezTo>
                  <a:pt x="1582" y="73"/>
                  <a:pt x="1579" y="80"/>
                  <a:pt x="1574" y="77"/>
                </a:cubicBezTo>
                <a:cubicBezTo>
                  <a:pt x="1571" y="80"/>
                  <a:pt x="1574" y="80"/>
                  <a:pt x="1575" y="84"/>
                </a:cubicBezTo>
                <a:cubicBezTo>
                  <a:pt x="1573" y="85"/>
                  <a:pt x="1572" y="82"/>
                  <a:pt x="1571" y="80"/>
                </a:cubicBezTo>
                <a:cubicBezTo>
                  <a:pt x="1569" y="81"/>
                  <a:pt x="1567" y="81"/>
                  <a:pt x="1566" y="80"/>
                </a:cubicBezTo>
                <a:cubicBezTo>
                  <a:pt x="1566" y="86"/>
                  <a:pt x="1569" y="80"/>
                  <a:pt x="1570" y="84"/>
                </a:cubicBezTo>
                <a:cubicBezTo>
                  <a:pt x="1568" y="82"/>
                  <a:pt x="1553" y="95"/>
                  <a:pt x="1549" y="88"/>
                </a:cubicBezTo>
                <a:cubicBezTo>
                  <a:pt x="1550" y="93"/>
                  <a:pt x="1550" y="91"/>
                  <a:pt x="1545" y="94"/>
                </a:cubicBezTo>
                <a:cubicBezTo>
                  <a:pt x="1545" y="92"/>
                  <a:pt x="1544" y="90"/>
                  <a:pt x="1543" y="90"/>
                </a:cubicBezTo>
                <a:cubicBezTo>
                  <a:pt x="1542" y="91"/>
                  <a:pt x="1543" y="93"/>
                  <a:pt x="1543" y="95"/>
                </a:cubicBezTo>
                <a:cubicBezTo>
                  <a:pt x="1541" y="96"/>
                  <a:pt x="1541" y="88"/>
                  <a:pt x="1538" y="91"/>
                </a:cubicBezTo>
                <a:cubicBezTo>
                  <a:pt x="1537" y="93"/>
                  <a:pt x="1540" y="93"/>
                  <a:pt x="1540" y="96"/>
                </a:cubicBezTo>
                <a:cubicBezTo>
                  <a:pt x="1537" y="97"/>
                  <a:pt x="1536" y="94"/>
                  <a:pt x="1535" y="91"/>
                </a:cubicBezTo>
                <a:cubicBezTo>
                  <a:pt x="1534" y="92"/>
                  <a:pt x="1535" y="96"/>
                  <a:pt x="1536" y="96"/>
                </a:cubicBezTo>
                <a:cubicBezTo>
                  <a:pt x="1536" y="101"/>
                  <a:pt x="1528" y="88"/>
                  <a:pt x="1534" y="98"/>
                </a:cubicBezTo>
                <a:cubicBezTo>
                  <a:pt x="1531" y="99"/>
                  <a:pt x="1530" y="98"/>
                  <a:pt x="1529" y="95"/>
                </a:cubicBezTo>
                <a:cubicBezTo>
                  <a:pt x="1528" y="96"/>
                  <a:pt x="1527" y="98"/>
                  <a:pt x="1529" y="98"/>
                </a:cubicBezTo>
                <a:cubicBezTo>
                  <a:pt x="1518" y="100"/>
                  <a:pt x="1512" y="105"/>
                  <a:pt x="1499" y="112"/>
                </a:cubicBezTo>
                <a:cubicBezTo>
                  <a:pt x="1500" y="113"/>
                  <a:pt x="1500" y="115"/>
                  <a:pt x="1501" y="116"/>
                </a:cubicBezTo>
                <a:cubicBezTo>
                  <a:pt x="1518" y="116"/>
                  <a:pt x="1538" y="102"/>
                  <a:pt x="1562" y="102"/>
                </a:cubicBezTo>
                <a:cubicBezTo>
                  <a:pt x="1564" y="98"/>
                  <a:pt x="1566" y="97"/>
                  <a:pt x="1570" y="99"/>
                </a:cubicBezTo>
                <a:cubicBezTo>
                  <a:pt x="1570" y="98"/>
                  <a:pt x="1568" y="92"/>
                  <a:pt x="1572" y="98"/>
                </a:cubicBezTo>
                <a:cubicBezTo>
                  <a:pt x="1573" y="97"/>
                  <a:pt x="1574" y="90"/>
                  <a:pt x="1576" y="97"/>
                </a:cubicBezTo>
                <a:cubicBezTo>
                  <a:pt x="1578" y="93"/>
                  <a:pt x="1599" y="83"/>
                  <a:pt x="1600" y="88"/>
                </a:cubicBezTo>
                <a:cubicBezTo>
                  <a:pt x="1611" y="80"/>
                  <a:pt x="1633" y="79"/>
                  <a:pt x="1649" y="71"/>
                </a:cubicBezTo>
                <a:cubicBezTo>
                  <a:pt x="1651" y="74"/>
                  <a:pt x="1650" y="74"/>
                  <a:pt x="1648" y="75"/>
                </a:cubicBezTo>
                <a:cubicBezTo>
                  <a:pt x="1651" y="77"/>
                  <a:pt x="1651" y="74"/>
                  <a:pt x="1655" y="74"/>
                </a:cubicBezTo>
                <a:cubicBezTo>
                  <a:pt x="1657" y="73"/>
                  <a:pt x="1653" y="72"/>
                  <a:pt x="1655" y="69"/>
                </a:cubicBezTo>
                <a:cubicBezTo>
                  <a:pt x="1657" y="69"/>
                  <a:pt x="1657" y="76"/>
                  <a:pt x="1660" y="74"/>
                </a:cubicBezTo>
                <a:cubicBezTo>
                  <a:pt x="1663" y="70"/>
                  <a:pt x="1655" y="73"/>
                  <a:pt x="1658" y="68"/>
                </a:cubicBezTo>
                <a:cubicBezTo>
                  <a:pt x="1661" y="67"/>
                  <a:pt x="1661" y="75"/>
                  <a:pt x="1664" y="75"/>
                </a:cubicBezTo>
                <a:cubicBezTo>
                  <a:pt x="1668" y="75"/>
                  <a:pt x="1662" y="68"/>
                  <a:pt x="1664" y="66"/>
                </a:cubicBezTo>
                <a:cubicBezTo>
                  <a:pt x="1671" y="63"/>
                  <a:pt x="1683" y="63"/>
                  <a:pt x="1690" y="61"/>
                </a:cubicBezTo>
                <a:cubicBezTo>
                  <a:pt x="1692" y="67"/>
                  <a:pt x="1688" y="64"/>
                  <a:pt x="1688" y="66"/>
                </a:cubicBezTo>
                <a:cubicBezTo>
                  <a:pt x="1689" y="69"/>
                  <a:pt x="1694" y="67"/>
                  <a:pt x="1691" y="64"/>
                </a:cubicBezTo>
                <a:cubicBezTo>
                  <a:pt x="1696" y="65"/>
                  <a:pt x="1693" y="67"/>
                  <a:pt x="1698" y="66"/>
                </a:cubicBezTo>
                <a:cubicBezTo>
                  <a:pt x="1696" y="61"/>
                  <a:pt x="1692" y="65"/>
                  <a:pt x="1691" y="60"/>
                </a:cubicBezTo>
                <a:cubicBezTo>
                  <a:pt x="1698" y="60"/>
                  <a:pt x="1702" y="53"/>
                  <a:pt x="1708" y="58"/>
                </a:cubicBezTo>
                <a:cubicBezTo>
                  <a:pt x="1717" y="51"/>
                  <a:pt x="1734" y="51"/>
                  <a:pt x="1742" y="47"/>
                </a:cubicBezTo>
                <a:cubicBezTo>
                  <a:pt x="1742" y="51"/>
                  <a:pt x="1744" y="51"/>
                  <a:pt x="1743" y="56"/>
                </a:cubicBezTo>
                <a:cubicBezTo>
                  <a:pt x="1747" y="51"/>
                  <a:pt x="1746" y="54"/>
                  <a:pt x="1754" y="53"/>
                </a:cubicBezTo>
                <a:cubicBezTo>
                  <a:pt x="1756" y="51"/>
                  <a:pt x="1758" y="49"/>
                  <a:pt x="1760" y="46"/>
                </a:cubicBezTo>
                <a:cubicBezTo>
                  <a:pt x="1758" y="44"/>
                  <a:pt x="1755" y="51"/>
                  <a:pt x="1752" y="51"/>
                </a:cubicBezTo>
                <a:cubicBezTo>
                  <a:pt x="1750" y="47"/>
                  <a:pt x="1749" y="53"/>
                  <a:pt x="1747" y="49"/>
                </a:cubicBezTo>
                <a:cubicBezTo>
                  <a:pt x="1768" y="38"/>
                  <a:pt x="1810" y="33"/>
                  <a:pt x="1835" y="32"/>
                </a:cubicBezTo>
                <a:cubicBezTo>
                  <a:pt x="1823" y="37"/>
                  <a:pt x="1791" y="38"/>
                  <a:pt x="1776" y="42"/>
                </a:cubicBezTo>
                <a:cubicBezTo>
                  <a:pt x="1770" y="44"/>
                  <a:pt x="1776" y="46"/>
                  <a:pt x="1777" y="51"/>
                </a:cubicBezTo>
                <a:cubicBezTo>
                  <a:pt x="1779" y="47"/>
                  <a:pt x="1782" y="50"/>
                  <a:pt x="1786" y="47"/>
                </a:cubicBezTo>
                <a:cubicBezTo>
                  <a:pt x="1789" y="51"/>
                  <a:pt x="1785" y="51"/>
                  <a:pt x="1783" y="52"/>
                </a:cubicBezTo>
                <a:cubicBezTo>
                  <a:pt x="1785" y="54"/>
                  <a:pt x="1789" y="50"/>
                  <a:pt x="1789" y="56"/>
                </a:cubicBezTo>
                <a:cubicBezTo>
                  <a:pt x="1786" y="60"/>
                  <a:pt x="1777" y="60"/>
                  <a:pt x="1769" y="62"/>
                </a:cubicBezTo>
                <a:cubicBezTo>
                  <a:pt x="1762" y="63"/>
                  <a:pt x="1752" y="65"/>
                  <a:pt x="1749" y="67"/>
                </a:cubicBezTo>
                <a:cubicBezTo>
                  <a:pt x="1748" y="67"/>
                  <a:pt x="1752" y="75"/>
                  <a:pt x="1747" y="68"/>
                </a:cubicBezTo>
                <a:cubicBezTo>
                  <a:pt x="1745" y="69"/>
                  <a:pt x="1749" y="75"/>
                  <a:pt x="1749" y="78"/>
                </a:cubicBezTo>
                <a:cubicBezTo>
                  <a:pt x="1753" y="71"/>
                  <a:pt x="1749" y="77"/>
                  <a:pt x="1753" y="79"/>
                </a:cubicBezTo>
                <a:cubicBezTo>
                  <a:pt x="1754" y="79"/>
                  <a:pt x="1762" y="72"/>
                  <a:pt x="1763" y="79"/>
                </a:cubicBezTo>
                <a:cubicBezTo>
                  <a:pt x="1765" y="76"/>
                  <a:pt x="1760" y="73"/>
                  <a:pt x="1759" y="74"/>
                </a:cubicBezTo>
                <a:cubicBezTo>
                  <a:pt x="1764" y="74"/>
                  <a:pt x="1772" y="73"/>
                  <a:pt x="1780" y="76"/>
                </a:cubicBezTo>
                <a:cubicBezTo>
                  <a:pt x="1784" y="70"/>
                  <a:pt x="1792" y="71"/>
                  <a:pt x="1800" y="73"/>
                </a:cubicBezTo>
                <a:cubicBezTo>
                  <a:pt x="1800" y="74"/>
                  <a:pt x="1800" y="76"/>
                  <a:pt x="1801" y="79"/>
                </a:cubicBezTo>
                <a:cubicBezTo>
                  <a:pt x="1802" y="76"/>
                  <a:pt x="1800" y="72"/>
                  <a:pt x="1804" y="71"/>
                </a:cubicBezTo>
                <a:cubicBezTo>
                  <a:pt x="1802" y="82"/>
                  <a:pt x="1812" y="75"/>
                  <a:pt x="1816" y="82"/>
                </a:cubicBezTo>
                <a:cubicBezTo>
                  <a:pt x="1812" y="82"/>
                  <a:pt x="1805" y="82"/>
                  <a:pt x="1804" y="88"/>
                </a:cubicBezTo>
                <a:cubicBezTo>
                  <a:pt x="1805" y="91"/>
                  <a:pt x="1808" y="89"/>
                  <a:pt x="1808" y="93"/>
                </a:cubicBezTo>
                <a:cubicBezTo>
                  <a:pt x="1809" y="90"/>
                  <a:pt x="1813" y="92"/>
                  <a:pt x="1815" y="92"/>
                </a:cubicBezTo>
                <a:cubicBezTo>
                  <a:pt x="1817" y="90"/>
                  <a:pt x="1821" y="93"/>
                  <a:pt x="1817" y="94"/>
                </a:cubicBezTo>
                <a:cubicBezTo>
                  <a:pt x="1778" y="105"/>
                  <a:pt x="1734" y="117"/>
                  <a:pt x="1707" y="128"/>
                </a:cubicBezTo>
                <a:cubicBezTo>
                  <a:pt x="1710" y="135"/>
                  <a:pt x="1723" y="132"/>
                  <a:pt x="1727" y="126"/>
                </a:cubicBezTo>
                <a:cubicBezTo>
                  <a:pt x="1729" y="132"/>
                  <a:pt x="1740" y="120"/>
                  <a:pt x="1744" y="127"/>
                </a:cubicBezTo>
                <a:cubicBezTo>
                  <a:pt x="1745" y="126"/>
                  <a:pt x="1744" y="123"/>
                  <a:pt x="1746" y="123"/>
                </a:cubicBezTo>
                <a:cubicBezTo>
                  <a:pt x="1746" y="124"/>
                  <a:pt x="1745" y="125"/>
                  <a:pt x="1746" y="127"/>
                </a:cubicBezTo>
                <a:cubicBezTo>
                  <a:pt x="1748" y="126"/>
                  <a:pt x="1748" y="125"/>
                  <a:pt x="1747" y="123"/>
                </a:cubicBezTo>
                <a:cubicBezTo>
                  <a:pt x="1748" y="122"/>
                  <a:pt x="1751" y="129"/>
                  <a:pt x="1751" y="123"/>
                </a:cubicBezTo>
                <a:cubicBezTo>
                  <a:pt x="1752" y="126"/>
                  <a:pt x="1755" y="130"/>
                  <a:pt x="1755" y="133"/>
                </a:cubicBezTo>
                <a:cubicBezTo>
                  <a:pt x="1754" y="132"/>
                  <a:pt x="1752" y="133"/>
                  <a:pt x="1751" y="133"/>
                </a:cubicBezTo>
                <a:cubicBezTo>
                  <a:pt x="1750" y="131"/>
                  <a:pt x="1752" y="130"/>
                  <a:pt x="1751" y="128"/>
                </a:cubicBezTo>
                <a:cubicBezTo>
                  <a:pt x="1750" y="125"/>
                  <a:pt x="1747" y="129"/>
                  <a:pt x="1745" y="128"/>
                </a:cubicBezTo>
                <a:cubicBezTo>
                  <a:pt x="1746" y="130"/>
                  <a:pt x="1749" y="129"/>
                  <a:pt x="1750" y="128"/>
                </a:cubicBezTo>
                <a:cubicBezTo>
                  <a:pt x="1748" y="138"/>
                  <a:pt x="1757" y="133"/>
                  <a:pt x="1759" y="132"/>
                </a:cubicBezTo>
                <a:cubicBezTo>
                  <a:pt x="1758" y="131"/>
                  <a:pt x="1754" y="128"/>
                  <a:pt x="1758" y="127"/>
                </a:cubicBezTo>
                <a:cubicBezTo>
                  <a:pt x="1756" y="123"/>
                  <a:pt x="1756" y="130"/>
                  <a:pt x="1754" y="129"/>
                </a:cubicBezTo>
                <a:cubicBezTo>
                  <a:pt x="1751" y="124"/>
                  <a:pt x="1757" y="125"/>
                  <a:pt x="1756" y="121"/>
                </a:cubicBezTo>
                <a:cubicBezTo>
                  <a:pt x="1767" y="125"/>
                  <a:pt x="1793" y="106"/>
                  <a:pt x="1811" y="107"/>
                </a:cubicBezTo>
                <a:cubicBezTo>
                  <a:pt x="1812" y="110"/>
                  <a:pt x="1810" y="111"/>
                  <a:pt x="1809" y="111"/>
                </a:cubicBezTo>
                <a:cubicBezTo>
                  <a:pt x="1808" y="110"/>
                  <a:pt x="1810" y="110"/>
                  <a:pt x="1810" y="109"/>
                </a:cubicBezTo>
                <a:cubicBezTo>
                  <a:pt x="1803" y="106"/>
                  <a:pt x="1811" y="114"/>
                  <a:pt x="1810" y="116"/>
                </a:cubicBezTo>
                <a:cubicBezTo>
                  <a:pt x="1811" y="115"/>
                  <a:pt x="1811" y="113"/>
                  <a:pt x="1812" y="115"/>
                </a:cubicBezTo>
                <a:cubicBezTo>
                  <a:pt x="1813" y="113"/>
                  <a:pt x="1813" y="109"/>
                  <a:pt x="1811" y="106"/>
                </a:cubicBezTo>
                <a:cubicBezTo>
                  <a:pt x="1813" y="108"/>
                  <a:pt x="1818" y="110"/>
                  <a:pt x="1814" y="106"/>
                </a:cubicBezTo>
                <a:cubicBezTo>
                  <a:pt x="1814" y="101"/>
                  <a:pt x="1818" y="107"/>
                  <a:pt x="1819" y="110"/>
                </a:cubicBezTo>
                <a:cubicBezTo>
                  <a:pt x="1815" y="111"/>
                  <a:pt x="1812" y="108"/>
                  <a:pt x="1814" y="114"/>
                </a:cubicBezTo>
                <a:cubicBezTo>
                  <a:pt x="1820" y="111"/>
                  <a:pt x="1827" y="114"/>
                  <a:pt x="1838" y="110"/>
                </a:cubicBezTo>
                <a:cubicBezTo>
                  <a:pt x="1837" y="106"/>
                  <a:pt x="1832" y="113"/>
                  <a:pt x="1832" y="107"/>
                </a:cubicBezTo>
                <a:cubicBezTo>
                  <a:pt x="1854" y="99"/>
                  <a:pt x="1872" y="100"/>
                  <a:pt x="1895" y="93"/>
                </a:cubicBezTo>
                <a:cubicBezTo>
                  <a:pt x="1894" y="100"/>
                  <a:pt x="1879" y="102"/>
                  <a:pt x="1874" y="102"/>
                </a:cubicBezTo>
                <a:cubicBezTo>
                  <a:pt x="1873" y="103"/>
                  <a:pt x="1874" y="105"/>
                  <a:pt x="1875" y="107"/>
                </a:cubicBezTo>
                <a:cubicBezTo>
                  <a:pt x="1814" y="116"/>
                  <a:pt x="1763" y="138"/>
                  <a:pt x="1701" y="154"/>
                </a:cubicBezTo>
                <a:cubicBezTo>
                  <a:pt x="1700" y="156"/>
                  <a:pt x="1700" y="158"/>
                  <a:pt x="1699" y="160"/>
                </a:cubicBezTo>
                <a:cubicBezTo>
                  <a:pt x="1700" y="162"/>
                  <a:pt x="1700" y="158"/>
                  <a:pt x="1702" y="160"/>
                </a:cubicBezTo>
                <a:cubicBezTo>
                  <a:pt x="1719" y="154"/>
                  <a:pt x="1695" y="168"/>
                  <a:pt x="1694" y="161"/>
                </a:cubicBezTo>
                <a:cubicBezTo>
                  <a:pt x="1690" y="168"/>
                  <a:pt x="1670" y="168"/>
                  <a:pt x="1660" y="175"/>
                </a:cubicBezTo>
                <a:cubicBezTo>
                  <a:pt x="1661" y="172"/>
                  <a:pt x="1660" y="172"/>
                  <a:pt x="1659" y="170"/>
                </a:cubicBezTo>
                <a:cubicBezTo>
                  <a:pt x="1658" y="172"/>
                  <a:pt x="1658" y="174"/>
                  <a:pt x="1659" y="177"/>
                </a:cubicBezTo>
                <a:cubicBezTo>
                  <a:pt x="1657" y="177"/>
                  <a:pt x="1656" y="176"/>
                  <a:pt x="1655" y="173"/>
                </a:cubicBezTo>
                <a:cubicBezTo>
                  <a:pt x="1653" y="175"/>
                  <a:pt x="1656" y="179"/>
                  <a:pt x="1652" y="179"/>
                </a:cubicBezTo>
                <a:cubicBezTo>
                  <a:pt x="1653" y="175"/>
                  <a:pt x="1651" y="176"/>
                  <a:pt x="1648" y="177"/>
                </a:cubicBezTo>
                <a:cubicBezTo>
                  <a:pt x="1657" y="181"/>
                  <a:pt x="1641" y="180"/>
                  <a:pt x="1641" y="180"/>
                </a:cubicBezTo>
                <a:cubicBezTo>
                  <a:pt x="1637" y="181"/>
                  <a:pt x="1624" y="192"/>
                  <a:pt x="1623" y="186"/>
                </a:cubicBezTo>
                <a:cubicBezTo>
                  <a:pt x="1615" y="196"/>
                  <a:pt x="1598" y="196"/>
                  <a:pt x="1594" y="196"/>
                </a:cubicBezTo>
                <a:cubicBezTo>
                  <a:pt x="1593" y="197"/>
                  <a:pt x="1592" y="204"/>
                  <a:pt x="1590" y="198"/>
                </a:cubicBezTo>
                <a:cubicBezTo>
                  <a:pt x="1588" y="202"/>
                  <a:pt x="1579" y="206"/>
                  <a:pt x="1575" y="203"/>
                </a:cubicBezTo>
                <a:cubicBezTo>
                  <a:pt x="1564" y="213"/>
                  <a:pt x="1545" y="213"/>
                  <a:pt x="1525" y="223"/>
                </a:cubicBezTo>
                <a:cubicBezTo>
                  <a:pt x="1528" y="230"/>
                  <a:pt x="1528" y="225"/>
                  <a:pt x="1531" y="223"/>
                </a:cubicBezTo>
                <a:cubicBezTo>
                  <a:pt x="1542" y="229"/>
                  <a:pt x="1566" y="217"/>
                  <a:pt x="1577" y="212"/>
                </a:cubicBezTo>
                <a:cubicBezTo>
                  <a:pt x="1620" y="200"/>
                  <a:pt x="1680" y="186"/>
                  <a:pt x="1730" y="169"/>
                </a:cubicBezTo>
                <a:cubicBezTo>
                  <a:pt x="1736" y="167"/>
                  <a:pt x="1743" y="157"/>
                  <a:pt x="1751" y="165"/>
                </a:cubicBezTo>
                <a:cubicBezTo>
                  <a:pt x="1748" y="166"/>
                  <a:pt x="1746" y="163"/>
                  <a:pt x="1749" y="169"/>
                </a:cubicBezTo>
                <a:cubicBezTo>
                  <a:pt x="1748" y="168"/>
                  <a:pt x="1743" y="164"/>
                  <a:pt x="1746" y="170"/>
                </a:cubicBezTo>
                <a:cubicBezTo>
                  <a:pt x="1744" y="170"/>
                  <a:pt x="1744" y="168"/>
                  <a:pt x="1743" y="166"/>
                </a:cubicBezTo>
                <a:cubicBezTo>
                  <a:pt x="1742" y="167"/>
                  <a:pt x="1742" y="169"/>
                  <a:pt x="1741" y="167"/>
                </a:cubicBezTo>
                <a:cubicBezTo>
                  <a:pt x="1740" y="167"/>
                  <a:pt x="1741" y="170"/>
                  <a:pt x="1741" y="172"/>
                </a:cubicBezTo>
                <a:cubicBezTo>
                  <a:pt x="1736" y="170"/>
                  <a:pt x="1737" y="171"/>
                  <a:pt x="1731" y="172"/>
                </a:cubicBezTo>
                <a:cubicBezTo>
                  <a:pt x="1739" y="178"/>
                  <a:pt x="1725" y="169"/>
                  <a:pt x="1730" y="177"/>
                </a:cubicBezTo>
                <a:cubicBezTo>
                  <a:pt x="1730" y="177"/>
                  <a:pt x="1722" y="170"/>
                  <a:pt x="1722" y="178"/>
                </a:cubicBezTo>
                <a:cubicBezTo>
                  <a:pt x="1707" y="179"/>
                  <a:pt x="1704" y="179"/>
                  <a:pt x="1691" y="188"/>
                </a:cubicBezTo>
                <a:cubicBezTo>
                  <a:pt x="1691" y="186"/>
                  <a:pt x="1691" y="186"/>
                  <a:pt x="1691" y="184"/>
                </a:cubicBezTo>
                <a:cubicBezTo>
                  <a:pt x="1689" y="185"/>
                  <a:pt x="1687" y="185"/>
                  <a:pt x="1686" y="186"/>
                </a:cubicBezTo>
                <a:cubicBezTo>
                  <a:pt x="1693" y="187"/>
                  <a:pt x="1688" y="192"/>
                  <a:pt x="1684" y="187"/>
                </a:cubicBezTo>
                <a:cubicBezTo>
                  <a:pt x="1685" y="189"/>
                  <a:pt x="1683" y="193"/>
                  <a:pt x="1680" y="186"/>
                </a:cubicBezTo>
                <a:cubicBezTo>
                  <a:pt x="1678" y="187"/>
                  <a:pt x="1681" y="192"/>
                  <a:pt x="1680" y="193"/>
                </a:cubicBezTo>
                <a:cubicBezTo>
                  <a:pt x="1677" y="195"/>
                  <a:pt x="1674" y="191"/>
                  <a:pt x="1677" y="198"/>
                </a:cubicBezTo>
                <a:cubicBezTo>
                  <a:pt x="1675" y="196"/>
                  <a:pt x="1670" y="191"/>
                  <a:pt x="1673" y="199"/>
                </a:cubicBezTo>
                <a:cubicBezTo>
                  <a:pt x="1670" y="194"/>
                  <a:pt x="1663" y="197"/>
                  <a:pt x="1663" y="202"/>
                </a:cubicBezTo>
                <a:cubicBezTo>
                  <a:pt x="1655" y="197"/>
                  <a:pt x="1655" y="210"/>
                  <a:pt x="1648" y="202"/>
                </a:cubicBezTo>
                <a:cubicBezTo>
                  <a:pt x="1647" y="203"/>
                  <a:pt x="1650" y="208"/>
                  <a:pt x="1648" y="209"/>
                </a:cubicBezTo>
                <a:cubicBezTo>
                  <a:pt x="1642" y="203"/>
                  <a:pt x="1638" y="214"/>
                  <a:pt x="1633" y="204"/>
                </a:cubicBezTo>
                <a:cubicBezTo>
                  <a:pt x="1631" y="205"/>
                  <a:pt x="1633" y="209"/>
                  <a:pt x="1634" y="211"/>
                </a:cubicBezTo>
                <a:cubicBezTo>
                  <a:pt x="1626" y="210"/>
                  <a:pt x="1623" y="215"/>
                  <a:pt x="1614" y="219"/>
                </a:cubicBezTo>
                <a:cubicBezTo>
                  <a:pt x="1611" y="217"/>
                  <a:pt x="1613" y="217"/>
                  <a:pt x="1612" y="213"/>
                </a:cubicBezTo>
                <a:cubicBezTo>
                  <a:pt x="1611" y="215"/>
                  <a:pt x="1611" y="217"/>
                  <a:pt x="1611" y="219"/>
                </a:cubicBezTo>
                <a:cubicBezTo>
                  <a:pt x="1609" y="219"/>
                  <a:pt x="1608" y="216"/>
                  <a:pt x="1606" y="212"/>
                </a:cubicBezTo>
                <a:cubicBezTo>
                  <a:pt x="1606" y="215"/>
                  <a:pt x="1606" y="220"/>
                  <a:pt x="1603" y="213"/>
                </a:cubicBezTo>
                <a:cubicBezTo>
                  <a:pt x="1601" y="214"/>
                  <a:pt x="1605" y="219"/>
                  <a:pt x="1605" y="222"/>
                </a:cubicBezTo>
                <a:cubicBezTo>
                  <a:pt x="1602" y="214"/>
                  <a:pt x="1602" y="226"/>
                  <a:pt x="1596" y="222"/>
                </a:cubicBezTo>
                <a:cubicBezTo>
                  <a:pt x="1597" y="226"/>
                  <a:pt x="1592" y="226"/>
                  <a:pt x="1592" y="229"/>
                </a:cubicBezTo>
                <a:cubicBezTo>
                  <a:pt x="1618" y="225"/>
                  <a:pt x="1656" y="212"/>
                  <a:pt x="1679" y="204"/>
                </a:cubicBezTo>
                <a:cubicBezTo>
                  <a:pt x="1684" y="204"/>
                  <a:pt x="1688" y="207"/>
                  <a:pt x="1691" y="201"/>
                </a:cubicBezTo>
                <a:cubicBezTo>
                  <a:pt x="1692" y="201"/>
                  <a:pt x="1693" y="204"/>
                  <a:pt x="1694" y="207"/>
                </a:cubicBezTo>
                <a:cubicBezTo>
                  <a:pt x="1690" y="209"/>
                  <a:pt x="1683" y="212"/>
                  <a:pt x="1680" y="218"/>
                </a:cubicBezTo>
                <a:cubicBezTo>
                  <a:pt x="1679" y="218"/>
                  <a:pt x="1678" y="216"/>
                  <a:pt x="1677" y="214"/>
                </a:cubicBezTo>
                <a:cubicBezTo>
                  <a:pt x="1678" y="222"/>
                  <a:pt x="1668" y="214"/>
                  <a:pt x="1670" y="220"/>
                </a:cubicBezTo>
                <a:cubicBezTo>
                  <a:pt x="1668" y="220"/>
                  <a:pt x="1667" y="218"/>
                  <a:pt x="1667" y="216"/>
                </a:cubicBezTo>
                <a:cubicBezTo>
                  <a:pt x="1666" y="219"/>
                  <a:pt x="1663" y="221"/>
                  <a:pt x="1664" y="225"/>
                </a:cubicBezTo>
                <a:cubicBezTo>
                  <a:pt x="1660" y="216"/>
                  <a:pt x="1656" y="232"/>
                  <a:pt x="1652" y="224"/>
                </a:cubicBezTo>
                <a:cubicBezTo>
                  <a:pt x="1651" y="226"/>
                  <a:pt x="1652" y="229"/>
                  <a:pt x="1653" y="233"/>
                </a:cubicBezTo>
                <a:cubicBezTo>
                  <a:pt x="1649" y="235"/>
                  <a:pt x="1639" y="239"/>
                  <a:pt x="1640" y="239"/>
                </a:cubicBezTo>
                <a:cubicBezTo>
                  <a:pt x="1628" y="245"/>
                  <a:pt x="1595" y="258"/>
                  <a:pt x="1584" y="261"/>
                </a:cubicBezTo>
                <a:cubicBezTo>
                  <a:pt x="1583" y="262"/>
                  <a:pt x="1584" y="264"/>
                  <a:pt x="1585" y="266"/>
                </a:cubicBezTo>
                <a:cubicBezTo>
                  <a:pt x="1583" y="266"/>
                  <a:pt x="1582" y="265"/>
                  <a:pt x="1581" y="262"/>
                </a:cubicBezTo>
                <a:cubicBezTo>
                  <a:pt x="1578" y="266"/>
                  <a:pt x="1584" y="271"/>
                  <a:pt x="1583" y="274"/>
                </a:cubicBezTo>
                <a:cubicBezTo>
                  <a:pt x="1583" y="277"/>
                  <a:pt x="1590" y="266"/>
                  <a:pt x="1591" y="274"/>
                </a:cubicBezTo>
                <a:cubicBezTo>
                  <a:pt x="1587" y="275"/>
                  <a:pt x="1584" y="277"/>
                  <a:pt x="1582" y="279"/>
                </a:cubicBezTo>
                <a:cubicBezTo>
                  <a:pt x="1580" y="272"/>
                  <a:pt x="1581" y="270"/>
                  <a:pt x="1577" y="264"/>
                </a:cubicBezTo>
                <a:cubicBezTo>
                  <a:pt x="1576" y="265"/>
                  <a:pt x="1577" y="267"/>
                  <a:pt x="1577" y="269"/>
                </a:cubicBezTo>
                <a:cubicBezTo>
                  <a:pt x="1576" y="270"/>
                  <a:pt x="1575" y="268"/>
                  <a:pt x="1574" y="268"/>
                </a:cubicBezTo>
                <a:cubicBezTo>
                  <a:pt x="1574" y="276"/>
                  <a:pt x="1580" y="273"/>
                  <a:pt x="1578" y="279"/>
                </a:cubicBezTo>
                <a:cubicBezTo>
                  <a:pt x="1575" y="275"/>
                  <a:pt x="1575" y="272"/>
                  <a:pt x="1571" y="276"/>
                </a:cubicBezTo>
                <a:cubicBezTo>
                  <a:pt x="1571" y="273"/>
                  <a:pt x="1572" y="274"/>
                  <a:pt x="1569" y="270"/>
                </a:cubicBezTo>
                <a:cubicBezTo>
                  <a:pt x="1554" y="276"/>
                  <a:pt x="1548" y="279"/>
                  <a:pt x="1534" y="281"/>
                </a:cubicBezTo>
                <a:cubicBezTo>
                  <a:pt x="1533" y="282"/>
                  <a:pt x="1532" y="283"/>
                  <a:pt x="1533" y="286"/>
                </a:cubicBezTo>
                <a:cubicBezTo>
                  <a:pt x="1536" y="290"/>
                  <a:pt x="1538" y="284"/>
                  <a:pt x="1540" y="284"/>
                </a:cubicBezTo>
                <a:cubicBezTo>
                  <a:pt x="1540" y="287"/>
                  <a:pt x="1544" y="292"/>
                  <a:pt x="1540" y="292"/>
                </a:cubicBezTo>
                <a:cubicBezTo>
                  <a:pt x="1542" y="294"/>
                  <a:pt x="1551" y="291"/>
                  <a:pt x="1551" y="288"/>
                </a:cubicBezTo>
                <a:cubicBezTo>
                  <a:pt x="1556" y="291"/>
                  <a:pt x="1546" y="293"/>
                  <a:pt x="1543" y="294"/>
                </a:cubicBezTo>
                <a:cubicBezTo>
                  <a:pt x="1545" y="297"/>
                  <a:pt x="1550" y="293"/>
                  <a:pt x="1552" y="293"/>
                </a:cubicBezTo>
                <a:cubicBezTo>
                  <a:pt x="1552" y="298"/>
                  <a:pt x="1553" y="297"/>
                  <a:pt x="1554" y="304"/>
                </a:cubicBezTo>
                <a:cubicBezTo>
                  <a:pt x="1558" y="304"/>
                  <a:pt x="1552" y="296"/>
                  <a:pt x="1557" y="296"/>
                </a:cubicBezTo>
                <a:cubicBezTo>
                  <a:pt x="1558" y="299"/>
                  <a:pt x="1557" y="300"/>
                  <a:pt x="1558" y="302"/>
                </a:cubicBezTo>
                <a:cubicBezTo>
                  <a:pt x="1559" y="297"/>
                  <a:pt x="1560" y="295"/>
                  <a:pt x="1565" y="300"/>
                </a:cubicBezTo>
                <a:cubicBezTo>
                  <a:pt x="1568" y="300"/>
                  <a:pt x="1561" y="292"/>
                  <a:pt x="1564" y="292"/>
                </a:cubicBezTo>
                <a:cubicBezTo>
                  <a:pt x="1564" y="287"/>
                  <a:pt x="1564" y="299"/>
                  <a:pt x="1568" y="299"/>
                </a:cubicBezTo>
                <a:cubicBezTo>
                  <a:pt x="1569" y="298"/>
                  <a:pt x="1567" y="295"/>
                  <a:pt x="1567" y="293"/>
                </a:cubicBezTo>
                <a:cubicBezTo>
                  <a:pt x="1570" y="292"/>
                  <a:pt x="1572" y="300"/>
                  <a:pt x="1571" y="303"/>
                </a:cubicBezTo>
                <a:cubicBezTo>
                  <a:pt x="1567" y="302"/>
                  <a:pt x="1560" y="306"/>
                  <a:pt x="1552" y="309"/>
                </a:cubicBezTo>
                <a:cubicBezTo>
                  <a:pt x="1553" y="305"/>
                  <a:pt x="1549" y="304"/>
                  <a:pt x="1550" y="299"/>
                </a:cubicBezTo>
                <a:cubicBezTo>
                  <a:pt x="1549" y="297"/>
                  <a:pt x="1547" y="298"/>
                  <a:pt x="1545" y="299"/>
                </a:cubicBezTo>
                <a:cubicBezTo>
                  <a:pt x="1543" y="299"/>
                  <a:pt x="1548" y="304"/>
                  <a:pt x="1544" y="306"/>
                </a:cubicBezTo>
                <a:cubicBezTo>
                  <a:pt x="1543" y="302"/>
                  <a:pt x="1542" y="300"/>
                  <a:pt x="1540" y="299"/>
                </a:cubicBezTo>
                <a:cubicBezTo>
                  <a:pt x="1538" y="299"/>
                  <a:pt x="1536" y="299"/>
                  <a:pt x="1536" y="301"/>
                </a:cubicBezTo>
                <a:cubicBezTo>
                  <a:pt x="1538" y="304"/>
                  <a:pt x="1538" y="300"/>
                  <a:pt x="1540" y="300"/>
                </a:cubicBezTo>
                <a:cubicBezTo>
                  <a:pt x="1540" y="302"/>
                  <a:pt x="1541" y="304"/>
                  <a:pt x="1542" y="306"/>
                </a:cubicBezTo>
                <a:cubicBezTo>
                  <a:pt x="1539" y="309"/>
                  <a:pt x="1539" y="302"/>
                  <a:pt x="1536" y="305"/>
                </a:cubicBezTo>
                <a:cubicBezTo>
                  <a:pt x="1534" y="301"/>
                  <a:pt x="1536" y="299"/>
                  <a:pt x="1534" y="296"/>
                </a:cubicBezTo>
                <a:cubicBezTo>
                  <a:pt x="1534" y="302"/>
                  <a:pt x="1528" y="299"/>
                  <a:pt x="1526" y="295"/>
                </a:cubicBezTo>
                <a:cubicBezTo>
                  <a:pt x="1525" y="300"/>
                  <a:pt x="1530" y="312"/>
                  <a:pt x="1533" y="316"/>
                </a:cubicBezTo>
                <a:cubicBezTo>
                  <a:pt x="1529" y="318"/>
                  <a:pt x="1529" y="318"/>
                  <a:pt x="1528" y="313"/>
                </a:cubicBezTo>
                <a:cubicBezTo>
                  <a:pt x="1531" y="321"/>
                  <a:pt x="1515" y="318"/>
                  <a:pt x="1516" y="325"/>
                </a:cubicBezTo>
                <a:cubicBezTo>
                  <a:pt x="1515" y="325"/>
                  <a:pt x="1514" y="323"/>
                  <a:pt x="1512" y="322"/>
                </a:cubicBezTo>
                <a:cubicBezTo>
                  <a:pt x="1511" y="323"/>
                  <a:pt x="1513" y="326"/>
                  <a:pt x="1513" y="328"/>
                </a:cubicBezTo>
                <a:cubicBezTo>
                  <a:pt x="1510" y="330"/>
                  <a:pt x="1510" y="324"/>
                  <a:pt x="1508" y="323"/>
                </a:cubicBezTo>
                <a:cubicBezTo>
                  <a:pt x="1507" y="325"/>
                  <a:pt x="1509" y="325"/>
                  <a:pt x="1509" y="329"/>
                </a:cubicBezTo>
                <a:cubicBezTo>
                  <a:pt x="1512" y="334"/>
                  <a:pt x="1514" y="328"/>
                  <a:pt x="1518" y="331"/>
                </a:cubicBezTo>
                <a:cubicBezTo>
                  <a:pt x="1514" y="335"/>
                  <a:pt x="1520" y="344"/>
                  <a:pt x="1520" y="347"/>
                </a:cubicBezTo>
                <a:cubicBezTo>
                  <a:pt x="1517" y="350"/>
                  <a:pt x="1516" y="337"/>
                  <a:pt x="1515" y="334"/>
                </a:cubicBezTo>
                <a:cubicBezTo>
                  <a:pt x="1511" y="334"/>
                  <a:pt x="1513" y="337"/>
                  <a:pt x="1514" y="341"/>
                </a:cubicBezTo>
                <a:cubicBezTo>
                  <a:pt x="1509" y="334"/>
                  <a:pt x="1500" y="339"/>
                  <a:pt x="1496" y="341"/>
                </a:cubicBezTo>
                <a:cubicBezTo>
                  <a:pt x="1499" y="347"/>
                  <a:pt x="1500" y="336"/>
                  <a:pt x="1502" y="344"/>
                </a:cubicBezTo>
                <a:cubicBezTo>
                  <a:pt x="1503" y="349"/>
                  <a:pt x="1499" y="343"/>
                  <a:pt x="1497" y="349"/>
                </a:cubicBezTo>
                <a:cubicBezTo>
                  <a:pt x="1496" y="346"/>
                  <a:pt x="1495" y="344"/>
                  <a:pt x="1494" y="341"/>
                </a:cubicBezTo>
                <a:cubicBezTo>
                  <a:pt x="1492" y="340"/>
                  <a:pt x="1493" y="345"/>
                  <a:pt x="1488" y="343"/>
                </a:cubicBezTo>
                <a:cubicBezTo>
                  <a:pt x="1490" y="349"/>
                  <a:pt x="1493" y="342"/>
                  <a:pt x="1494" y="345"/>
                </a:cubicBezTo>
                <a:cubicBezTo>
                  <a:pt x="1494" y="349"/>
                  <a:pt x="1489" y="355"/>
                  <a:pt x="1484" y="353"/>
                </a:cubicBezTo>
                <a:cubicBezTo>
                  <a:pt x="1485" y="355"/>
                  <a:pt x="1485" y="357"/>
                  <a:pt x="1486" y="359"/>
                </a:cubicBezTo>
                <a:cubicBezTo>
                  <a:pt x="1488" y="352"/>
                  <a:pt x="1493" y="361"/>
                  <a:pt x="1488" y="358"/>
                </a:cubicBezTo>
                <a:cubicBezTo>
                  <a:pt x="1491" y="360"/>
                  <a:pt x="1499" y="357"/>
                  <a:pt x="1499" y="355"/>
                </a:cubicBezTo>
                <a:cubicBezTo>
                  <a:pt x="1504" y="355"/>
                  <a:pt x="1501" y="362"/>
                  <a:pt x="1505" y="368"/>
                </a:cubicBezTo>
                <a:cubicBezTo>
                  <a:pt x="1501" y="368"/>
                  <a:pt x="1502" y="364"/>
                  <a:pt x="1501" y="361"/>
                </a:cubicBezTo>
                <a:cubicBezTo>
                  <a:pt x="1496" y="362"/>
                  <a:pt x="1503" y="370"/>
                  <a:pt x="1504" y="375"/>
                </a:cubicBezTo>
                <a:cubicBezTo>
                  <a:pt x="1500" y="374"/>
                  <a:pt x="1499" y="368"/>
                  <a:pt x="1497" y="362"/>
                </a:cubicBezTo>
                <a:cubicBezTo>
                  <a:pt x="1495" y="368"/>
                  <a:pt x="1500" y="375"/>
                  <a:pt x="1501" y="379"/>
                </a:cubicBezTo>
                <a:cubicBezTo>
                  <a:pt x="1504" y="387"/>
                  <a:pt x="1497" y="372"/>
                  <a:pt x="1492" y="364"/>
                </a:cubicBezTo>
                <a:cubicBezTo>
                  <a:pt x="1491" y="366"/>
                  <a:pt x="1496" y="379"/>
                  <a:pt x="1498" y="380"/>
                </a:cubicBezTo>
                <a:cubicBezTo>
                  <a:pt x="1496" y="386"/>
                  <a:pt x="1493" y="369"/>
                  <a:pt x="1490" y="368"/>
                </a:cubicBezTo>
                <a:cubicBezTo>
                  <a:pt x="1489" y="369"/>
                  <a:pt x="1490" y="371"/>
                  <a:pt x="1488" y="372"/>
                </a:cubicBezTo>
                <a:cubicBezTo>
                  <a:pt x="1496" y="395"/>
                  <a:pt x="1489" y="376"/>
                  <a:pt x="1483" y="368"/>
                </a:cubicBezTo>
                <a:cubicBezTo>
                  <a:pt x="1482" y="370"/>
                  <a:pt x="1485" y="375"/>
                  <a:pt x="1481" y="374"/>
                </a:cubicBezTo>
                <a:cubicBezTo>
                  <a:pt x="1477" y="367"/>
                  <a:pt x="1478" y="358"/>
                  <a:pt x="1472" y="349"/>
                </a:cubicBezTo>
                <a:cubicBezTo>
                  <a:pt x="1474" y="344"/>
                  <a:pt x="1475" y="351"/>
                  <a:pt x="1477" y="354"/>
                </a:cubicBezTo>
                <a:cubicBezTo>
                  <a:pt x="1477" y="349"/>
                  <a:pt x="1483" y="349"/>
                  <a:pt x="1479" y="343"/>
                </a:cubicBezTo>
                <a:cubicBezTo>
                  <a:pt x="1477" y="343"/>
                  <a:pt x="1478" y="346"/>
                  <a:pt x="1479" y="348"/>
                </a:cubicBezTo>
                <a:cubicBezTo>
                  <a:pt x="1476" y="348"/>
                  <a:pt x="1475" y="340"/>
                  <a:pt x="1474" y="337"/>
                </a:cubicBezTo>
                <a:cubicBezTo>
                  <a:pt x="1471" y="338"/>
                  <a:pt x="1475" y="343"/>
                  <a:pt x="1476" y="346"/>
                </a:cubicBezTo>
                <a:cubicBezTo>
                  <a:pt x="1472" y="345"/>
                  <a:pt x="1468" y="343"/>
                  <a:pt x="1465" y="340"/>
                </a:cubicBezTo>
                <a:cubicBezTo>
                  <a:pt x="1464" y="341"/>
                  <a:pt x="1466" y="344"/>
                  <a:pt x="1466" y="346"/>
                </a:cubicBezTo>
                <a:cubicBezTo>
                  <a:pt x="1469" y="350"/>
                  <a:pt x="1462" y="343"/>
                  <a:pt x="1462" y="337"/>
                </a:cubicBezTo>
                <a:cubicBezTo>
                  <a:pt x="1460" y="340"/>
                  <a:pt x="1464" y="346"/>
                  <a:pt x="1465" y="353"/>
                </a:cubicBezTo>
                <a:cubicBezTo>
                  <a:pt x="1461" y="356"/>
                  <a:pt x="1464" y="347"/>
                  <a:pt x="1460" y="348"/>
                </a:cubicBezTo>
                <a:cubicBezTo>
                  <a:pt x="1458" y="352"/>
                  <a:pt x="1463" y="355"/>
                  <a:pt x="1462" y="359"/>
                </a:cubicBezTo>
                <a:cubicBezTo>
                  <a:pt x="1460" y="358"/>
                  <a:pt x="1459" y="355"/>
                  <a:pt x="1458" y="352"/>
                </a:cubicBezTo>
                <a:cubicBezTo>
                  <a:pt x="1455" y="354"/>
                  <a:pt x="1456" y="359"/>
                  <a:pt x="1453" y="352"/>
                </a:cubicBezTo>
                <a:cubicBezTo>
                  <a:pt x="1451" y="353"/>
                  <a:pt x="1453" y="357"/>
                  <a:pt x="1450" y="357"/>
                </a:cubicBezTo>
                <a:cubicBezTo>
                  <a:pt x="1446" y="354"/>
                  <a:pt x="1447" y="351"/>
                  <a:pt x="1443" y="347"/>
                </a:cubicBezTo>
                <a:cubicBezTo>
                  <a:pt x="1438" y="353"/>
                  <a:pt x="1429" y="354"/>
                  <a:pt x="1425" y="354"/>
                </a:cubicBezTo>
                <a:cubicBezTo>
                  <a:pt x="1424" y="355"/>
                  <a:pt x="1424" y="358"/>
                  <a:pt x="1425" y="360"/>
                </a:cubicBezTo>
                <a:cubicBezTo>
                  <a:pt x="1423" y="361"/>
                  <a:pt x="1423" y="358"/>
                  <a:pt x="1422" y="356"/>
                </a:cubicBezTo>
                <a:cubicBezTo>
                  <a:pt x="1419" y="359"/>
                  <a:pt x="1421" y="365"/>
                  <a:pt x="1417" y="358"/>
                </a:cubicBezTo>
                <a:cubicBezTo>
                  <a:pt x="1419" y="363"/>
                  <a:pt x="1413" y="366"/>
                  <a:pt x="1410" y="370"/>
                </a:cubicBezTo>
                <a:cubicBezTo>
                  <a:pt x="1409" y="367"/>
                  <a:pt x="1405" y="367"/>
                  <a:pt x="1405" y="361"/>
                </a:cubicBezTo>
                <a:cubicBezTo>
                  <a:pt x="1403" y="363"/>
                  <a:pt x="1407" y="370"/>
                  <a:pt x="1408" y="375"/>
                </a:cubicBezTo>
                <a:cubicBezTo>
                  <a:pt x="1410" y="377"/>
                  <a:pt x="1413" y="376"/>
                  <a:pt x="1414" y="379"/>
                </a:cubicBezTo>
                <a:cubicBezTo>
                  <a:pt x="1417" y="376"/>
                  <a:pt x="1417" y="375"/>
                  <a:pt x="1414" y="371"/>
                </a:cubicBezTo>
                <a:cubicBezTo>
                  <a:pt x="1418" y="373"/>
                  <a:pt x="1421" y="379"/>
                  <a:pt x="1426" y="375"/>
                </a:cubicBezTo>
                <a:cubicBezTo>
                  <a:pt x="1427" y="381"/>
                  <a:pt x="1425" y="379"/>
                  <a:pt x="1426" y="385"/>
                </a:cubicBezTo>
                <a:cubicBezTo>
                  <a:pt x="1423" y="387"/>
                  <a:pt x="1417" y="387"/>
                  <a:pt x="1416" y="390"/>
                </a:cubicBezTo>
                <a:cubicBezTo>
                  <a:pt x="1419" y="396"/>
                  <a:pt x="1420" y="389"/>
                  <a:pt x="1424" y="389"/>
                </a:cubicBezTo>
                <a:cubicBezTo>
                  <a:pt x="1425" y="393"/>
                  <a:pt x="1420" y="393"/>
                  <a:pt x="1421" y="397"/>
                </a:cubicBezTo>
                <a:cubicBezTo>
                  <a:pt x="1424" y="402"/>
                  <a:pt x="1422" y="388"/>
                  <a:pt x="1425" y="397"/>
                </a:cubicBezTo>
                <a:cubicBezTo>
                  <a:pt x="1427" y="394"/>
                  <a:pt x="1434" y="382"/>
                  <a:pt x="1435" y="390"/>
                </a:cubicBezTo>
                <a:cubicBezTo>
                  <a:pt x="1439" y="390"/>
                  <a:pt x="1435" y="385"/>
                  <a:pt x="1436" y="383"/>
                </a:cubicBezTo>
                <a:cubicBezTo>
                  <a:pt x="1438" y="383"/>
                  <a:pt x="1438" y="387"/>
                  <a:pt x="1439" y="389"/>
                </a:cubicBezTo>
                <a:cubicBezTo>
                  <a:pt x="1442" y="387"/>
                  <a:pt x="1442" y="384"/>
                  <a:pt x="1443" y="381"/>
                </a:cubicBezTo>
                <a:cubicBezTo>
                  <a:pt x="1445" y="383"/>
                  <a:pt x="1447" y="387"/>
                  <a:pt x="1449" y="392"/>
                </a:cubicBezTo>
                <a:cubicBezTo>
                  <a:pt x="1446" y="394"/>
                  <a:pt x="1445" y="391"/>
                  <a:pt x="1444" y="387"/>
                </a:cubicBezTo>
                <a:cubicBezTo>
                  <a:pt x="1441" y="389"/>
                  <a:pt x="1447" y="396"/>
                  <a:pt x="1441" y="395"/>
                </a:cubicBezTo>
                <a:cubicBezTo>
                  <a:pt x="1442" y="397"/>
                  <a:pt x="1446" y="399"/>
                  <a:pt x="1445" y="395"/>
                </a:cubicBezTo>
                <a:cubicBezTo>
                  <a:pt x="1449" y="395"/>
                  <a:pt x="1445" y="399"/>
                  <a:pt x="1447" y="401"/>
                </a:cubicBezTo>
                <a:cubicBezTo>
                  <a:pt x="1444" y="401"/>
                  <a:pt x="1441" y="399"/>
                  <a:pt x="1438" y="401"/>
                </a:cubicBezTo>
                <a:cubicBezTo>
                  <a:pt x="1449" y="405"/>
                  <a:pt x="1432" y="401"/>
                  <a:pt x="1437" y="408"/>
                </a:cubicBezTo>
                <a:cubicBezTo>
                  <a:pt x="1434" y="409"/>
                  <a:pt x="1433" y="405"/>
                  <a:pt x="1431" y="403"/>
                </a:cubicBezTo>
                <a:cubicBezTo>
                  <a:pt x="1432" y="411"/>
                  <a:pt x="1433" y="413"/>
                  <a:pt x="1428" y="404"/>
                </a:cubicBezTo>
                <a:cubicBezTo>
                  <a:pt x="1427" y="406"/>
                  <a:pt x="1427" y="407"/>
                  <a:pt x="1427" y="410"/>
                </a:cubicBezTo>
                <a:cubicBezTo>
                  <a:pt x="1425" y="409"/>
                  <a:pt x="1424" y="405"/>
                  <a:pt x="1423" y="403"/>
                </a:cubicBezTo>
                <a:cubicBezTo>
                  <a:pt x="1419" y="409"/>
                  <a:pt x="1428" y="416"/>
                  <a:pt x="1430" y="422"/>
                </a:cubicBezTo>
                <a:cubicBezTo>
                  <a:pt x="1424" y="423"/>
                  <a:pt x="1427" y="413"/>
                  <a:pt x="1421" y="417"/>
                </a:cubicBezTo>
                <a:cubicBezTo>
                  <a:pt x="1420" y="415"/>
                  <a:pt x="1421" y="414"/>
                  <a:pt x="1423" y="413"/>
                </a:cubicBezTo>
                <a:cubicBezTo>
                  <a:pt x="1422" y="408"/>
                  <a:pt x="1419" y="408"/>
                  <a:pt x="1418" y="403"/>
                </a:cubicBezTo>
                <a:cubicBezTo>
                  <a:pt x="1417" y="405"/>
                  <a:pt x="1418" y="409"/>
                  <a:pt x="1417" y="411"/>
                </a:cubicBezTo>
                <a:cubicBezTo>
                  <a:pt x="1415" y="412"/>
                  <a:pt x="1418" y="408"/>
                  <a:pt x="1415" y="406"/>
                </a:cubicBezTo>
                <a:cubicBezTo>
                  <a:pt x="1414" y="407"/>
                  <a:pt x="1414" y="408"/>
                  <a:pt x="1415" y="411"/>
                </a:cubicBezTo>
                <a:cubicBezTo>
                  <a:pt x="1410" y="402"/>
                  <a:pt x="1412" y="416"/>
                  <a:pt x="1406" y="410"/>
                </a:cubicBezTo>
                <a:cubicBezTo>
                  <a:pt x="1404" y="413"/>
                  <a:pt x="1409" y="414"/>
                  <a:pt x="1409" y="418"/>
                </a:cubicBezTo>
                <a:cubicBezTo>
                  <a:pt x="1411" y="417"/>
                  <a:pt x="1409" y="413"/>
                  <a:pt x="1412" y="413"/>
                </a:cubicBezTo>
                <a:cubicBezTo>
                  <a:pt x="1415" y="427"/>
                  <a:pt x="1419" y="419"/>
                  <a:pt x="1424" y="421"/>
                </a:cubicBezTo>
                <a:cubicBezTo>
                  <a:pt x="1424" y="424"/>
                  <a:pt x="1420" y="426"/>
                  <a:pt x="1415" y="426"/>
                </a:cubicBezTo>
                <a:cubicBezTo>
                  <a:pt x="1413" y="426"/>
                  <a:pt x="1417" y="431"/>
                  <a:pt x="1417" y="434"/>
                </a:cubicBezTo>
                <a:cubicBezTo>
                  <a:pt x="1414" y="436"/>
                  <a:pt x="1413" y="429"/>
                  <a:pt x="1412" y="427"/>
                </a:cubicBezTo>
                <a:cubicBezTo>
                  <a:pt x="1407" y="429"/>
                  <a:pt x="1413" y="435"/>
                  <a:pt x="1412" y="438"/>
                </a:cubicBezTo>
                <a:cubicBezTo>
                  <a:pt x="1407" y="436"/>
                  <a:pt x="1406" y="438"/>
                  <a:pt x="1402" y="442"/>
                </a:cubicBezTo>
                <a:cubicBezTo>
                  <a:pt x="1407" y="437"/>
                  <a:pt x="1395" y="436"/>
                  <a:pt x="1399" y="443"/>
                </a:cubicBezTo>
                <a:cubicBezTo>
                  <a:pt x="1395" y="441"/>
                  <a:pt x="1394" y="436"/>
                  <a:pt x="1393" y="432"/>
                </a:cubicBezTo>
                <a:cubicBezTo>
                  <a:pt x="1397" y="435"/>
                  <a:pt x="1402" y="426"/>
                  <a:pt x="1398" y="421"/>
                </a:cubicBezTo>
                <a:cubicBezTo>
                  <a:pt x="1396" y="422"/>
                  <a:pt x="1401" y="428"/>
                  <a:pt x="1397" y="427"/>
                </a:cubicBezTo>
                <a:cubicBezTo>
                  <a:pt x="1395" y="422"/>
                  <a:pt x="1393" y="421"/>
                  <a:pt x="1390" y="419"/>
                </a:cubicBezTo>
                <a:cubicBezTo>
                  <a:pt x="1387" y="420"/>
                  <a:pt x="1395" y="424"/>
                  <a:pt x="1390" y="424"/>
                </a:cubicBezTo>
                <a:cubicBezTo>
                  <a:pt x="1388" y="421"/>
                  <a:pt x="1389" y="420"/>
                  <a:pt x="1389" y="418"/>
                </a:cubicBezTo>
                <a:cubicBezTo>
                  <a:pt x="1387" y="415"/>
                  <a:pt x="1387" y="422"/>
                  <a:pt x="1385" y="414"/>
                </a:cubicBezTo>
                <a:cubicBezTo>
                  <a:pt x="1383" y="417"/>
                  <a:pt x="1388" y="421"/>
                  <a:pt x="1388" y="423"/>
                </a:cubicBezTo>
                <a:cubicBezTo>
                  <a:pt x="1386" y="421"/>
                  <a:pt x="1383" y="422"/>
                  <a:pt x="1382" y="415"/>
                </a:cubicBezTo>
                <a:cubicBezTo>
                  <a:pt x="1380" y="419"/>
                  <a:pt x="1378" y="428"/>
                  <a:pt x="1373" y="422"/>
                </a:cubicBezTo>
                <a:cubicBezTo>
                  <a:pt x="1371" y="425"/>
                  <a:pt x="1375" y="432"/>
                  <a:pt x="1376" y="437"/>
                </a:cubicBezTo>
                <a:cubicBezTo>
                  <a:pt x="1380" y="437"/>
                  <a:pt x="1376" y="432"/>
                  <a:pt x="1380" y="434"/>
                </a:cubicBezTo>
                <a:cubicBezTo>
                  <a:pt x="1380" y="436"/>
                  <a:pt x="1378" y="437"/>
                  <a:pt x="1380" y="440"/>
                </a:cubicBezTo>
                <a:cubicBezTo>
                  <a:pt x="1375" y="441"/>
                  <a:pt x="1374" y="439"/>
                  <a:pt x="1371" y="443"/>
                </a:cubicBezTo>
                <a:cubicBezTo>
                  <a:pt x="1372" y="444"/>
                  <a:pt x="1373" y="445"/>
                  <a:pt x="1374" y="447"/>
                </a:cubicBezTo>
                <a:cubicBezTo>
                  <a:pt x="1376" y="444"/>
                  <a:pt x="1379" y="445"/>
                  <a:pt x="1383" y="445"/>
                </a:cubicBezTo>
                <a:cubicBezTo>
                  <a:pt x="1376" y="451"/>
                  <a:pt x="1366" y="455"/>
                  <a:pt x="1356" y="453"/>
                </a:cubicBezTo>
                <a:cubicBezTo>
                  <a:pt x="1355" y="456"/>
                  <a:pt x="1353" y="457"/>
                  <a:pt x="1352" y="459"/>
                </a:cubicBezTo>
                <a:cubicBezTo>
                  <a:pt x="1359" y="460"/>
                  <a:pt x="1347" y="467"/>
                  <a:pt x="1349" y="474"/>
                </a:cubicBezTo>
                <a:cubicBezTo>
                  <a:pt x="1347" y="471"/>
                  <a:pt x="1340" y="473"/>
                  <a:pt x="1341" y="477"/>
                </a:cubicBezTo>
                <a:cubicBezTo>
                  <a:pt x="1339" y="474"/>
                  <a:pt x="1335" y="477"/>
                  <a:pt x="1334" y="472"/>
                </a:cubicBezTo>
                <a:cubicBezTo>
                  <a:pt x="1333" y="473"/>
                  <a:pt x="1332" y="475"/>
                  <a:pt x="1333" y="478"/>
                </a:cubicBezTo>
                <a:cubicBezTo>
                  <a:pt x="1329" y="478"/>
                  <a:pt x="1328" y="469"/>
                  <a:pt x="1324" y="469"/>
                </a:cubicBezTo>
                <a:cubicBezTo>
                  <a:pt x="1322" y="472"/>
                  <a:pt x="1329" y="475"/>
                  <a:pt x="1325" y="477"/>
                </a:cubicBezTo>
                <a:cubicBezTo>
                  <a:pt x="1321" y="480"/>
                  <a:pt x="1321" y="467"/>
                  <a:pt x="1317" y="470"/>
                </a:cubicBezTo>
                <a:cubicBezTo>
                  <a:pt x="1315" y="471"/>
                  <a:pt x="1319" y="477"/>
                  <a:pt x="1320" y="481"/>
                </a:cubicBezTo>
                <a:cubicBezTo>
                  <a:pt x="1317" y="482"/>
                  <a:pt x="1314" y="473"/>
                  <a:pt x="1315" y="470"/>
                </a:cubicBezTo>
                <a:cubicBezTo>
                  <a:pt x="1311" y="474"/>
                  <a:pt x="1317" y="478"/>
                  <a:pt x="1317" y="485"/>
                </a:cubicBezTo>
                <a:cubicBezTo>
                  <a:pt x="1314" y="484"/>
                  <a:pt x="1311" y="474"/>
                  <a:pt x="1312" y="472"/>
                </a:cubicBezTo>
                <a:cubicBezTo>
                  <a:pt x="1311" y="472"/>
                  <a:pt x="1311" y="472"/>
                  <a:pt x="1310" y="472"/>
                </a:cubicBezTo>
                <a:cubicBezTo>
                  <a:pt x="1310" y="474"/>
                  <a:pt x="1313" y="483"/>
                  <a:pt x="1314" y="484"/>
                </a:cubicBezTo>
                <a:cubicBezTo>
                  <a:pt x="1314" y="487"/>
                  <a:pt x="1312" y="486"/>
                  <a:pt x="1311" y="483"/>
                </a:cubicBezTo>
                <a:cubicBezTo>
                  <a:pt x="1309" y="484"/>
                  <a:pt x="1310" y="486"/>
                  <a:pt x="1308" y="486"/>
                </a:cubicBezTo>
                <a:cubicBezTo>
                  <a:pt x="1305" y="483"/>
                  <a:pt x="1308" y="478"/>
                  <a:pt x="1305" y="477"/>
                </a:cubicBezTo>
                <a:cubicBezTo>
                  <a:pt x="1304" y="472"/>
                  <a:pt x="1308" y="478"/>
                  <a:pt x="1308" y="481"/>
                </a:cubicBezTo>
                <a:cubicBezTo>
                  <a:pt x="1309" y="480"/>
                  <a:pt x="1309" y="478"/>
                  <a:pt x="1309" y="476"/>
                </a:cubicBezTo>
                <a:cubicBezTo>
                  <a:pt x="1306" y="473"/>
                  <a:pt x="1304" y="475"/>
                  <a:pt x="1302" y="477"/>
                </a:cubicBezTo>
                <a:cubicBezTo>
                  <a:pt x="1303" y="478"/>
                  <a:pt x="1304" y="480"/>
                  <a:pt x="1305" y="482"/>
                </a:cubicBezTo>
                <a:cubicBezTo>
                  <a:pt x="1306" y="483"/>
                  <a:pt x="1296" y="475"/>
                  <a:pt x="1295" y="481"/>
                </a:cubicBezTo>
                <a:cubicBezTo>
                  <a:pt x="1294" y="474"/>
                  <a:pt x="1288" y="487"/>
                  <a:pt x="1283" y="480"/>
                </a:cubicBezTo>
                <a:cubicBezTo>
                  <a:pt x="1279" y="485"/>
                  <a:pt x="1271" y="485"/>
                  <a:pt x="1275" y="493"/>
                </a:cubicBezTo>
                <a:cubicBezTo>
                  <a:pt x="1273" y="494"/>
                  <a:pt x="1273" y="488"/>
                  <a:pt x="1272" y="486"/>
                </a:cubicBezTo>
                <a:cubicBezTo>
                  <a:pt x="1269" y="489"/>
                  <a:pt x="1273" y="492"/>
                  <a:pt x="1274" y="500"/>
                </a:cubicBezTo>
                <a:cubicBezTo>
                  <a:pt x="1277" y="495"/>
                  <a:pt x="1281" y="497"/>
                  <a:pt x="1289" y="496"/>
                </a:cubicBezTo>
                <a:cubicBezTo>
                  <a:pt x="1289" y="500"/>
                  <a:pt x="1283" y="500"/>
                  <a:pt x="1282" y="499"/>
                </a:cubicBezTo>
                <a:cubicBezTo>
                  <a:pt x="1280" y="500"/>
                  <a:pt x="1285" y="501"/>
                  <a:pt x="1284" y="505"/>
                </a:cubicBezTo>
                <a:cubicBezTo>
                  <a:pt x="1279" y="500"/>
                  <a:pt x="1281" y="506"/>
                  <a:pt x="1284" y="511"/>
                </a:cubicBezTo>
                <a:cubicBezTo>
                  <a:pt x="1282" y="512"/>
                  <a:pt x="1281" y="508"/>
                  <a:pt x="1279" y="505"/>
                </a:cubicBezTo>
                <a:cubicBezTo>
                  <a:pt x="1281" y="514"/>
                  <a:pt x="1279" y="510"/>
                  <a:pt x="1280" y="516"/>
                </a:cubicBezTo>
                <a:cubicBezTo>
                  <a:pt x="1278" y="518"/>
                  <a:pt x="1277" y="515"/>
                  <a:pt x="1276" y="512"/>
                </a:cubicBezTo>
                <a:cubicBezTo>
                  <a:pt x="1271" y="518"/>
                  <a:pt x="1249" y="524"/>
                  <a:pt x="1247" y="533"/>
                </a:cubicBezTo>
                <a:cubicBezTo>
                  <a:pt x="1245" y="533"/>
                  <a:pt x="1245" y="526"/>
                  <a:pt x="1243" y="524"/>
                </a:cubicBezTo>
                <a:cubicBezTo>
                  <a:pt x="1241" y="524"/>
                  <a:pt x="1245" y="529"/>
                  <a:pt x="1245" y="532"/>
                </a:cubicBezTo>
                <a:cubicBezTo>
                  <a:pt x="1232" y="530"/>
                  <a:pt x="1231" y="542"/>
                  <a:pt x="1226" y="542"/>
                </a:cubicBezTo>
                <a:cubicBezTo>
                  <a:pt x="1229" y="542"/>
                  <a:pt x="1233" y="553"/>
                  <a:pt x="1232" y="556"/>
                </a:cubicBezTo>
                <a:cubicBezTo>
                  <a:pt x="1239" y="554"/>
                  <a:pt x="1239" y="554"/>
                  <a:pt x="1245" y="553"/>
                </a:cubicBezTo>
                <a:cubicBezTo>
                  <a:pt x="1245" y="550"/>
                  <a:pt x="1243" y="550"/>
                  <a:pt x="1242" y="548"/>
                </a:cubicBezTo>
                <a:cubicBezTo>
                  <a:pt x="1242" y="554"/>
                  <a:pt x="1238" y="548"/>
                  <a:pt x="1236" y="543"/>
                </a:cubicBezTo>
                <a:cubicBezTo>
                  <a:pt x="1234" y="543"/>
                  <a:pt x="1237" y="552"/>
                  <a:pt x="1238" y="551"/>
                </a:cubicBezTo>
                <a:cubicBezTo>
                  <a:pt x="1240" y="554"/>
                  <a:pt x="1235" y="553"/>
                  <a:pt x="1234" y="554"/>
                </a:cubicBezTo>
                <a:cubicBezTo>
                  <a:pt x="1234" y="549"/>
                  <a:pt x="1232" y="547"/>
                  <a:pt x="1229" y="542"/>
                </a:cubicBezTo>
                <a:cubicBezTo>
                  <a:pt x="1233" y="542"/>
                  <a:pt x="1235" y="539"/>
                  <a:pt x="1237" y="538"/>
                </a:cubicBezTo>
                <a:cubicBezTo>
                  <a:pt x="1239" y="540"/>
                  <a:pt x="1239" y="546"/>
                  <a:pt x="1241" y="545"/>
                </a:cubicBezTo>
                <a:cubicBezTo>
                  <a:pt x="1239" y="537"/>
                  <a:pt x="1248" y="537"/>
                  <a:pt x="1255" y="535"/>
                </a:cubicBezTo>
                <a:cubicBezTo>
                  <a:pt x="1256" y="537"/>
                  <a:pt x="1252" y="536"/>
                  <a:pt x="1253" y="539"/>
                </a:cubicBezTo>
                <a:cubicBezTo>
                  <a:pt x="1256" y="543"/>
                  <a:pt x="1256" y="537"/>
                  <a:pt x="1259" y="537"/>
                </a:cubicBezTo>
                <a:cubicBezTo>
                  <a:pt x="1261" y="539"/>
                  <a:pt x="1255" y="545"/>
                  <a:pt x="1249" y="545"/>
                </a:cubicBezTo>
                <a:cubicBezTo>
                  <a:pt x="1255" y="545"/>
                  <a:pt x="1270" y="544"/>
                  <a:pt x="1265" y="538"/>
                </a:cubicBezTo>
                <a:cubicBezTo>
                  <a:pt x="1269" y="539"/>
                  <a:pt x="1266" y="544"/>
                  <a:pt x="1269" y="549"/>
                </a:cubicBezTo>
                <a:cubicBezTo>
                  <a:pt x="1268" y="544"/>
                  <a:pt x="1271" y="543"/>
                  <a:pt x="1268" y="539"/>
                </a:cubicBezTo>
                <a:cubicBezTo>
                  <a:pt x="1272" y="541"/>
                  <a:pt x="1275" y="549"/>
                  <a:pt x="1282" y="546"/>
                </a:cubicBezTo>
                <a:cubicBezTo>
                  <a:pt x="1284" y="550"/>
                  <a:pt x="1280" y="556"/>
                  <a:pt x="1281" y="549"/>
                </a:cubicBezTo>
                <a:cubicBezTo>
                  <a:pt x="1280" y="550"/>
                  <a:pt x="1279" y="551"/>
                  <a:pt x="1280" y="553"/>
                </a:cubicBezTo>
                <a:cubicBezTo>
                  <a:pt x="1281" y="556"/>
                  <a:pt x="1284" y="552"/>
                  <a:pt x="1286" y="554"/>
                </a:cubicBezTo>
                <a:cubicBezTo>
                  <a:pt x="1288" y="553"/>
                  <a:pt x="1288" y="551"/>
                  <a:pt x="1286" y="548"/>
                </a:cubicBezTo>
                <a:cubicBezTo>
                  <a:pt x="1290" y="548"/>
                  <a:pt x="1287" y="551"/>
                  <a:pt x="1290" y="553"/>
                </a:cubicBezTo>
                <a:cubicBezTo>
                  <a:pt x="1292" y="552"/>
                  <a:pt x="1292" y="550"/>
                  <a:pt x="1294" y="550"/>
                </a:cubicBezTo>
                <a:cubicBezTo>
                  <a:pt x="1292" y="548"/>
                  <a:pt x="1289" y="550"/>
                  <a:pt x="1288" y="543"/>
                </a:cubicBezTo>
                <a:cubicBezTo>
                  <a:pt x="1295" y="548"/>
                  <a:pt x="1290" y="544"/>
                  <a:pt x="1293" y="540"/>
                </a:cubicBezTo>
                <a:cubicBezTo>
                  <a:pt x="1294" y="545"/>
                  <a:pt x="1296" y="543"/>
                  <a:pt x="1297" y="547"/>
                </a:cubicBezTo>
                <a:cubicBezTo>
                  <a:pt x="1295" y="540"/>
                  <a:pt x="1301" y="546"/>
                  <a:pt x="1298" y="538"/>
                </a:cubicBezTo>
                <a:cubicBezTo>
                  <a:pt x="1304" y="541"/>
                  <a:pt x="1307" y="543"/>
                  <a:pt x="1313" y="536"/>
                </a:cubicBezTo>
                <a:cubicBezTo>
                  <a:pt x="1296" y="538"/>
                  <a:pt x="1313" y="535"/>
                  <a:pt x="1317" y="528"/>
                </a:cubicBezTo>
                <a:cubicBezTo>
                  <a:pt x="1318" y="531"/>
                  <a:pt x="1323" y="535"/>
                  <a:pt x="1321" y="537"/>
                </a:cubicBezTo>
                <a:cubicBezTo>
                  <a:pt x="1326" y="543"/>
                  <a:pt x="1328" y="537"/>
                  <a:pt x="1335" y="537"/>
                </a:cubicBezTo>
                <a:cubicBezTo>
                  <a:pt x="1334" y="534"/>
                  <a:pt x="1335" y="532"/>
                  <a:pt x="1333" y="529"/>
                </a:cubicBezTo>
                <a:cubicBezTo>
                  <a:pt x="1332" y="527"/>
                  <a:pt x="1332" y="531"/>
                  <a:pt x="1330" y="531"/>
                </a:cubicBezTo>
                <a:cubicBezTo>
                  <a:pt x="1330" y="528"/>
                  <a:pt x="1328" y="524"/>
                  <a:pt x="1331" y="523"/>
                </a:cubicBezTo>
                <a:cubicBezTo>
                  <a:pt x="1330" y="521"/>
                  <a:pt x="1328" y="521"/>
                  <a:pt x="1326" y="522"/>
                </a:cubicBezTo>
                <a:cubicBezTo>
                  <a:pt x="1327" y="519"/>
                  <a:pt x="1333" y="513"/>
                  <a:pt x="1338" y="523"/>
                </a:cubicBezTo>
                <a:cubicBezTo>
                  <a:pt x="1336" y="524"/>
                  <a:pt x="1334" y="522"/>
                  <a:pt x="1332" y="522"/>
                </a:cubicBezTo>
                <a:cubicBezTo>
                  <a:pt x="1333" y="529"/>
                  <a:pt x="1337" y="523"/>
                  <a:pt x="1339" y="526"/>
                </a:cubicBezTo>
                <a:cubicBezTo>
                  <a:pt x="1341" y="530"/>
                  <a:pt x="1337" y="534"/>
                  <a:pt x="1341" y="537"/>
                </a:cubicBezTo>
                <a:cubicBezTo>
                  <a:pt x="1340" y="529"/>
                  <a:pt x="1346" y="533"/>
                  <a:pt x="1350" y="529"/>
                </a:cubicBezTo>
                <a:cubicBezTo>
                  <a:pt x="1351" y="533"/>
                  <a:pt x="1352" y="534"/>
                  <a:pt x="1355" y="532"/>
                </a:cubicBezTo>
                <a:cubicBezTo>
                  <a:pt x="1351" y="528"/>
                  <a:pt x="1351" y="529"/>
                  <a:pt x="1356" y="527"/>
                </a:cubicBezTo>
                <a:cubicBezTo>
                  <a:pt x="1357" y="528"/>
                  <a:pt x="1357" y="530"/>
                  <a:pt x="1358" y="531"/>
                </a:cubicBezTo>
                <a:cubicBezTo>
                  <a:pt x="1366" y="523"/>
                  <a:pt x="1378" y="529"/>
                  <a:pt x="1381" y="520"/>
                </a:cubicBezTo>
                <a:cubicBezTo>
                  <a:pt x="1382" y="519"/>
                  <a:pt x="1383" y="522"/>
                  <a:pt x="1384" y="524"/>
                </a:cubicBezTo>
                <a:cubicBezTo>
                  <a:pt x="1389" y="523"/>
                  <a:pt x="1385" y="510"/>
                  <a:pt x="1391" y="520"/>
                </a:cubicBezTo>
                <a:cubicBezTo>
                  <a:pt x="1392" y="519"/>
                  <a:pt x="1391" y="517"/>
                  <a:pt x="1390" y="515"/>
                </a:cubicBezTo>
                <a:cubicBezTo>
                  <a:pt x="1392" y="515"/>
                  <a:pt x="1393" y="516"/>
                  <a:pt x="1394" y="518"/>
                </a:cubicBezTo>
                <a:cubicBezTo>
                  <a:pt x="1397" y="518"/>
                  <a:pt x="1391" y="512"/>
                  <a:pt x="1395" y="513"/>
                </a:cubicBezTo>
                <a:cubicBezTo>
                  <a:pt x="1396" y="515"/>
                  <a:pt x="1397" y="517"/>
                  <a:pt x="1398" y="519"/>
                </a:cubicBezTo>
                <a:cubicBezTo>
                  <a:pt x="1399" y="518"/>
                  <a:pt x="1399" y="515"/>
                  <a:pt x="1398" y="512"/>
                </a:cubicBezTo>
                <a:cubicBezTo>
                  <a:pt x="1403" y="522"/>
                  <a:pt x="1409" y="501"/>
                  <a:pt x="1415" y="511"/>
                </a:cubicBezTo>
                <a:cubicBezTo>
                  <a:pt x="1417" y="510"/>
                  <a:pt x="1415" y="501"/>
                  <a:pt x="1418" y="510"/>
                </a:cubicBezTo>
                <a:cubicBezTo>
                  <a:pt x="1422" y="507"/>
                  <a:pt x="1426" y="500"/>
                  <a:pt x="1429" y="508"/>
                </a:cubicBezTo>
                <a:cubicBezTo>
                  <a:pt x="1430" y="506"/>
                  <a:pt x="1429" y="504"/>
                  <a:pt x="1432" y="504"/>
                </a:cubicBezTo>
                <a:cubicBezTo>
                  <a:pt x="1433" y="508"/>
                  <a:pt x="1436" y="505"/>
                  <a:pt x="1437" y="512"/>
                </a:cubicBezTo>
                <a:cubicBezTo>
                  <a:pt x="1438" y="510"/>
                  <a:pt x="1435" y="505"/>
                  <a:pt x="1437" y="503"/>
                </a:cubicBezTo>
                <a:cubicBezTo>
                  <a:pt x="1441" y="504"/>
                  <a:pt x="1439" y="509"/>
                  <a:pt x="1439" y="511"/>
                </a:cubicBezTo>
                <a:cubicBezTo>
                  <a:pt x="1440" y="510"/>
                  <a:pt x="1447" y="509"/>
                  <a:pt x="1442" y="505"/>
                </a:cubicBezTo>
                <a:cubicBezTo>
                  <a:pt x="1440" y="500"/>
                  <a:pt x="1446" y="507"/>
                  <a:pt x="1444" y="503"/>
                </a:cubicBezTo>
                <a:cubicBezTo>
                  <a:pt x="1447" y="502"/>
                  <a:pt x="1448" y="509"/>
                  <a:pt x="1444" y="508"/>
                </a:cubicBezTo>
                <a:cubicBezTo>
                  <a:pt x="1447" y="513"/>
                  <a:pt x="1449" y="502"/>
                  <a:pt x="1450" y="509"/>
                </a:cubicBezTo>
                <a:cubicBezTo>
                  <a:pt x="1442" y="512"/>
                  <a:pt x="1436" y="514"/>
                  <a:pt x="1431" y="517"/>
                </a:cubicBezTo>
                <a:cubicBezTo>
                  <a:pt x="1431" y="515"/>
                  <a:pt x="1430" y="513"/>
                  <a:pt x="1429" y="511"/>
                </a:cubicBezTo>
                <a:cubicBezTo>
                  <a:pt x="1428" y="512"/>
                  <a:pt x="1430" y="515"/>
                  <a:pt x="1430" y="517"/>
                </a:cubicBezTo>
                <a:cubicBezTo>
                  <a:pt x="1426" y="518"/>
                  <a:pt x="1420" y="519"/>
                  <a:pt x="1413" y="523"/>
                </a:cubicBezTo>
                <a:cubicBezTo>
                  <a:pt x="1410" y="518"/>
                  <a:pt x="1422" y="517"/>
                  <a:pt x="1425" y="516"/>
                </a:cubicBezTo>
                <a:cubicBezTo>
                  <a:pt x="1420" y="513"/>
                  <a:pt x="1410" y="516"/>
                  <a:pt x="1411" y="523"/>
                </a:cubicBezTo>
                <a:cubicBezTo>
                  <a:pt x="1406" y="519"/>
                  <a:pt x="1403" y="522"/>
                  <a:pt x="1400" y="521"/>
                </a:cubicBezTo>
                <a:cubicBezTo>
                  <a:pt x="1398" y="522"/>
                  <a:pt x="1400" y="525"/>
                  <a:pt x="1401" y="524"/>
                </a:cubicBezTo>
                <a:cubicBezTo>
                  <a:pt x="1401" y="529"/>
                  <a:pt x="1397" y="524"/>
                  <a:pt x="1396" y="523"/>
                </a:cubicBezTo>
                <a:cubicBezTo>
                  <a:pt x="1395" y="526"/>
                  <a:pt x="1389" y="525"/>
                  <a:pt x="1394" y="530"/>
                </a:cubicBezTo>
                <a:cubicBezTo>
                  <a:pt x="1393" y="530"/>
                  <a:pt x="1391" y="528"/>
                  <a:pt x="1390" y="525"/>
                </a:cubicBezTo>
                <a:cubicBezTo>
                  <a:pt x="1390" y="526"/>
                  <a:pt x="1389" y="527"/>
                  <a:pt x="1387" y="527"/>
                </a:cubicBezTo>
                <a:cubicBezTo>
                  <a:pt x="1388" y="528"/>
                  <a:pt x="1389" y="529"/>
                  <a:pt x="1390" y="532"/>
                </a:cubicBezTo>
                <a:cubicBezTo>
                  <a:pt x="1388" y="531"/>
                  <a:pt x="1387" y="529"/>
                  <a:pt x="1386" y="526"/>
                </a:cubicBezTo>
                <a:cubicBezTo>
                  <a:pt x="1385" y="527"/>
                  <a:pt x="1386" y="530"/>
                  <a:pt x="1387" y="533"/>
                </a:cubicBezTo>
                <a:cubicBezTo>
                  <a:pt x="1383" y="526"/>
                  <a:pt x="1381" y="533"/>
                  <a:pt x="1377" y="531"/>
                </a:cubicBezTo>
                <a:cubicBezTo>
                  <a:pt x="1383" y="537"/>
                  <a:pt x="1372" y="535"/>
                  <a:pt x="1370" y="537"/>
                </a:cubicBezTo>
                <a:cubicBezTo>
                  <a:pt x="1370" y="537"/>
                  <a:pt x="1370" y="542"/>
                  <a:pt x="1371" y="542"/>
                </a:cubicBezTo>
                <a:cubicBezTo>
                  <a:pt x="1370" y="542"/>
                  <a:pt x="1364" y="535"/>
                  <a:pt x="1363" y="541"/>
                </a:cubicBezTo>
                <a:cubicBezTo>
                  <a:pt x="1364" y="539"/>
                  <a:pt x="1364" y="538"/>
                  <a:pt x="1363" y="536"/>
                </a:cubicBezTo>
                <a:cubicBezTo>
                  <a:pt x="1362" y="537"/>
                  <a:pt x="1362" y="540"/>
                  <a:pt x="1363" y="543"/>
                </a:cubicBezTo>
                <a:cubicBezTo>
                  <a:pt x="1361" y="543"/>
                  <a:pt x="1361" y="539"/>
                  <a:pt x="1360" y="537"/>
                </a:cubicBezTo>
                <a:cubicBezTo>
                  <a:pt x="1359" y="543"/>
                  <a:pt x="1350" y="542"/>
                  <a:pt x="1350" y="540"/>
                </a:cubicBezTo>
                <a:cubicBezTo>
                  <a:pt x="1348" y="543"/>
                  <a:pt x="1353" y="545"/>
                  <a:pt x="1353" y="549"/>
                </a:cubicBezTo>
                <a:cubicBezTo>
                  <a:pt x="1351" y="550"/>
                  <a:pt x="1349" y="545"/>
                  <a:pt x="1348" y="541"/>
                </a:cubicBezTo>
                <a:cubicBezTo>
                  <a:pt x="1348" y="542"/>
                  <a:pt x="1347" y="543"/>
                  <a:pt x="1345" y="544"/>
                </a:cubicBezTo>
                <a:cubicBezTo>
                  <a:pt x="1346" y="548"/>
                  <a:pt x="1348" y="547"/>
                  <a:pt x="1349" y="551"/>
                </a:cubicBezTo>
                <a:cubicBezTo>
                  <a:pt x="1346" y="553"/>
                  <a:pt x="1346" y="542"/>
                  <a:pt x="1342" y="545"/>
                </a:cubicBezTo>
                <a:cubicBezTo>
                  <a:pt x="1340" y="545"/>
                  <a:pt x="1344" y="549"/>
                  <a:pt x="1345" y="549"/>
                </a:cubicBezTo>
                <a:cubicBezTo>
                  <a:pt x="1345" y="551"/>
                  <a:pt x="1342" y="551"/>
                  <a:pt x="1343" y="553"/>
                </a:cubicBezTo>
                <a:cubicBezTo>
                  <a:pt x="1340" y="554"/>
                  <a:pt x="1341" y="546"/>
                  <a:pt x="1338" y="550"/>
                </a:cubicBezTo>
                <a:cubicBezTo>
                  <a:pt x="1335" y="552"/>
                  <a:pt x="1342" y="550"/>
                  <a:pt x="1340" y="554"/>
                </a:cubicBezTo>
                <a:cubicBezTo>
                  <a:pt x="1337" y="552"/>
                  <a:pt x="1334" y="550"/>
                  <a:pt x="1331" y="547"/>
                </a:cubicBezTo>
                <a:cubicBezTo>
                  <a:pt x="1331" y="548"/>
                  <a:pt x="1333" y="553"/>
                  <a:pt x="1332" y="557"/>
                </a:cubicBezTo>
                <a:cubicBezTo>
                  <a:pt x="1330" y="557"/>
                  <a:pt x="1332" y="552"/>
                  <a:pt x="1329" y="549"/>
                </a:cubicBezTo>
                <a:cubicBezTo>
                  <a:pt x="1329" y="551"/>
                  <a:pt x="1329" y="552"/>
                  <a:pt x="1329" y="554"/>
                </a:cubicBezTo>
                <a:cubicBezTo>
                  <a:pt x="1326" y="549"/>
                  <a:pt x="1325" y="554"/>
                  <a:pt x="1321" y="552"/>
                </a:cubicBezTo>
                <a:cubicBezTo>
                  <a:pt x="1319" y="553"/>
                  <a:pt x="1323" y="559"/>
                  <a:pt x="1323" y="562"/>
                </a:cubicBezTo>
                <a:cubicBezTo>
                  <a:pt x="1320" y="561"/>
                  <a:pt x="1318" y="559"/>
                  <a:pt x="1320" y="556"/>
                </a:cubicBezTo>
                <a:cubicBezTo>
                  <a:pt x="1319" y="553"/>
                  <a:pt x="1318" y="559"/>
                  <a:pt x="1315" y="556"/>
                </a:cubicBezTo>
                <a:cubicBezTo>
                  <a:pt x="1315" y="562"/>
                  <a:pt x="1319" y="560"/>
                  <a:pt x="1318" y="565"/>
                </a:cubicBezTo>
                <a:cubicBezTo>
                  <a:pt x="1315" y="563"/>
                  <a:pt x="1314" y="561"/>
                  <a:pt x="1311" y="554"/>
                </a:cubicBezTo>
                <a:cubicBezTo>
                  <a:pt x="1309" y="555"/>
                  <a:pt x="1312" y="559"/>
                  <a:pt x="1312" y="562"/>
                </a:cubicBezTo>
                <a:cubicBezTo>
                  <a:pt x="1295" y="560"/>
                  <a:pt x="1282" y="575"/>
                  <a:pt x="1263" y="579"/>
                </a:cubicBezTo>
                <a:cubicBezTo>
                  <a:pt x="1261" y="580"/>
                  <a:pt x="1264" y="584"/>
                  <a:pt x="1262" y="584"/>
                </a:cubicBezTo>
                <a:cubicBezTo>
                  <a:pt x="1268" y="586"/>
                  <a:pt x="1275" y="582"/>
                  <a:pt x="1280" y="585"/>
                </a:cubicBezTo>
                <a:cubicBezTo>
                  <a:pt x="1287" y="575"/>
                  <a:pt x="1299" y="574"/>
                  <a:pt x="1315" y="573"/>
                </a:cubicBezTo>
                <a:cubicBezTo>
                  <a:pt x="1315" y="568"/>
                  <a:pt x="1321" y="563"/>
                  <a:pt x="1325" y="569"/>
                </a:cubicBezTo>
                <a:cubicBezTo>
                  <a:pt x="1326" y="568"/>
                  <a:pt x="1324" y="565"/>
                  <a:pt x="1324" y="563"/>
                </a:cubicBezTo>
                <a:cubicBezTo>
                  <a:pt x="1328" y="569"/>
                  <a:pt x="1330" y="561"/>
                  <a:pt x="1333" y="570"/>
                </a:cubicBezTo>
                <a:cubicBezTo>
                  <a:pt x="1312" y="580"/>
                  <a:pt x="1310" y="582"/>
                  <a:pt x="1295" y="590"/>
                </a:cubicBezTo>
                <a:cubicBezTo>
                  <a:pt x="1301" y="591"/>
                  <a:pt x="1309" y="583"/>
                  <a:pt x="1314" y="593"/>
                </a:cubicBezTo>
                <a:cubicBezTo>
                  <a:pt x="1315" y="592"/>
                  <a:pt x="1313" y="589"/>
                  <a:pt x="1313" y="587"/>
                </a:cubicBezTo>
                <a:cubicBezTo>
                  <a:pt x="1319" y="596"/>
                  <a:pt x="1328" y="579"/>
                  <a:pt x="1330" y="586"/>
                </a:cubicBezTo>
                <a:cubicBezTo>
                  <a:pt x="1333" y="586"/>
                  <a:pt x="1332" y="583"/>
                  <a:pt x="1331" y="581"/>
                </a:cubicBezTo>
                <a:cubicBezTo>
                  <a:pt x="1332" y="581"/>
                  <a:pt x="1334" y="582"/>
                  <a:pt x="1335" y="584"/>
                </a:cubicBezTo>
                <a:cubicBezTo>
                  <a:pt x="1335" y="583"/>
                  <a:pt x="1335" y="581"/>
                  <a:pt x="1335" y="579"/>
                </a:cubicBezTo>
                <a:cubicBezTo>
                  <a:pt x="1336" y="579"/>
                  <a:pt x="1337" y="581"/>
                  <a:pt x="1338" y="583"/>
                </a:cubicBezTo>
                <a:cubicBezTo>
                  <a:pt x="1338" y="582"/>
                  <a:pt x="1338" y="579"/>
                  <a:pt x="1340" y="579"/>
                </a:cubicBezTo>
                <a:cubicBezTo>
                  <a:pt x="1342" y="581"/>
                  <a:pt x="1342" y="582"/>
                  <a:pt x="1342" y="585"/>
                </a:cubicBezTo>
                <a:cubicBezTo>
                  <a:pt x="1346" y="585"/>
                  <a:pt x="1341" y="579"/>
                  <a:pt x="1341" y="575"/>
                </a:cubicBezTo>
                <a:cubicBezTo>
                  <a:pt x="1343" y="576"/>
                  <a:pt x="1347" y="583"/>
                  <a:pt x="1344" y="584"/>
                </a:cubicBezTo>
                <a:cubicBezTo>
                  <a:pt x="1346" y="586"/>
                  <a:pt x="1352" y="585"/>
                  <a:pt x="1350" y="591"/>
                </a:cubicBezTo>
                <a:cubicBezTo>
                  <a:pt x="1345" y="585"/>
                  <a:pt x="1347" y="589"/>
                  <a:pt x="1345" y="593"/>
                </a:cubicBezTo>
                <a:cubicBezTo>
                  <a:pt x="1342" y="591"/>
                  <a:pt x="1342" y="588"/>
                  <a:pt x="1345" y="587"/>
                </a:cubicBezTo>
                <a:cubicBezTo>
                  <a:pt x="1340" y="585"/>
                  <a:pt x="1342" y="591"/>
                  <a:pt x="1339" y="584"/>
                </a:cubicBezTo>
                <a:cubicBezTo>
                  <a:pt x="1339" y="590"/>
                  <a:pt x="1331" y="593"/>
                  <a:pt x="1329" y="590"/>
                </a:cubicBezTo>
                <a:cubicBezTo>
                  <a:pt x="1327" y="591"/>
                  <a:pt x="1331" y="596"/>
                  <a:pt x="1332" y="597"/>
                </a:cubicBezTo>
                <a:cubicBezTo>
                  <a:pt x="1333" y="593"/>
                  <a:pt x="1334" y="594"/>
                  <a:pt x="1339" y="591"/>
                </a:cubicBezTo>
                <a:cubicBezTo>
                  <a:pt x="1340" y="592"/>
                  <a:pt x="1339" y="593"/>
                  <a:pt x="1339" y="593"/>
                </a:cubicBezTo>
                <a:cubicBezTo>
                  <a:pt x="1339" y="594"/>
                  <a:pt x="1339" y="595"/>
                  <a:pt x="1340" y="596"/>
                </a:cubicBezTo>
                <a:cubicBezTo>
                  <a:pt x="1324" y="600"/>
                  <a:pt x="1306" y="609"/>
                  <a:pt x="1299" y="613"/>
                </a:cubicBezTo>
                <a:cubicBezTo>
                  <a:pt x="1299" y="612"/>
                  <a:pt x="1300" y="611"/>
                  <a:pt x="1299" y="610"/>
                </a:cubicBezTo>
                <a:cubicBezTo>
                  <a:pt x="1295" y="609"/>
                  <a:pt x="1299" y="615"/>
                  <a:pt x="1295" y="615"/>
                </a:cubicBezTo>
                <a:cubicBezTo>
                  <a:pt x="1295" y="609"/>
                  <a:pt x="1292" y="618"/>
                  <a:pt x="1284" y="618"/>
                </a:cubicBezTo>
                <a:cubicBezTo>
                  <a:pt x="1284" y="616"/>
                  <a:pt x="1283" y="614"/>
                  <a:pt x="1282" y="612"/>
                </a:cubicBezTo>
                <a:cubicBezTo>
                  <a:pt x="1290" y="614"/>
                  <a:pt x="1290" y="608"/>
                  <a:pt x="1300" y="608"/>
                </a:cubicBezTo>
                <a:cubicBezTo>
                  <a:pt x="1295" y="603"/>
                  <a:pt x="1294" y="607"/>
                  <a:pt x="1299" y="602"/>
                </a:cubicBezTo>
                <a:cubicBezTo>
                  <a:pt x="1291" y="602"/>
                  <a:pt x="1288" y="610"/>
                  <a:pt x="1280" y="610"/>
                </a:cubicBezTo>
                <a:cubicBezTo>
                  <a:pt x="1279" y="611"/>
                  <a:pt x="1277" y="618"/>
                  <a:pt x="1280" y="618"/>
                </a:cubicBezTo>
                <a:cubicBezTo>
                  <a:pt x="1280" y="622"/>
                  <a:pt x="1274" y="621"/>
                  <a:pt x="1272" y="623"/>
                </a:cubicBezTo>
                <a:cubicBezTo>
                  <a:pt x="1271" y="620"/>
                  <a:pt x="1270" y="619"/>
                  <a:pt x="1268" y="619"/>
                </a:cubicBezTo>
                <a:cubicBezTo>
                  <a:pt x="1266" y="615"/>
                  <a:pt x="1269" y="615"/>
                  <a:pt x="1268" y="612"/>
                </a:cubicBezTo>
                <a:cubicBezTo>
                  <a:pt x="1266" y="609"/>
                  <a:pt x="1267" y="618"/>
                  <a:pt x="1264" y="614"/>
                </a:cubicBezTo>
                <a:cubicBezTo>
                  <a:pt x="1266" y="616"/>
                  <a:pt x="1267" y="621"/>
                  <a:pt x="1270" y="622"/>
                </a:cubicBezTo>
                <a:cubicBezTo>
                  <a:pt x="1260" y="631"/>
                  <a:pt x="1252" y="628"/>
                  <a:pt x="1246" y="634"/>
                </a:cubicBezTo>
                <a:cubicBezTo>
                  <a:pt x="1241" y="635"/>
                  <a:pt x="1246" y="630"/>
                  <a:pt x="1245" y="627"/>
                </a:cubicBezTo>
                <a:cubicBezTo>
                  <a:pt x="1239" y="628"/>
                  <a:pt x="1245" y="631"/>
                  <a:pt x="1242" y="635"/>
                </a:cubicBezTo>
                <a:cubicBezTo>
                  <a:pt x="1240" y="635"/>
                  <a:pt x="1238" y="638"/>
                  <a:pt x="1237" y="633"/>
                </a:cubicBezTo>
                <a:cubicBezTo>
                  <a:pt x="1240" y="640"/>
                  <a:pt x="1220" y="642"/>
                  <a:pt x="1218" y="640"/>
                </a:cubicBezTo>
                <a:cubicBezTo>
                  <a:pt x="1217" y="641"/>
                  <a:pt x="1217" y="643"/>
                  <a:pt x="1218" y="645"/>
                </a:cubicBezTo>
                <a:cubicBezTo>
                  <a:pt x="1210" y="642"/>
                  <a:pt x="1201" y="654"/>
                  <a:pt x="1193" y="655"/>
                </a:cubicBezTo>
                <a:cubicBezTo>
                  <a:pt x="1194" y="657"/>
                  <a:pt x="1195" y="656"/>
                  <a:pt x="1196" y="659"/>
                </a:cubicBezTo>
                <a:cubicBezTo>
                  <a:pt x="1219" y="649"/>
                  <a:pt x="1234" y="644"/>
                  <a:pt x="1256" y="638"/>
                </a:cubicBezTo>
                <a:cubicBezTo>
                  <a:pt x="1234" y="646"/>
                  <a:pt x="1220" y="655"/>
                  <a:pt x="1208" y="660"/>
                </a:cubicBezTo>
                <a:cubicBezTo>
                  <a:pt x="1206" y="661"/>
                  <a:pt x="1202" y="661"/>
                  <a:pt x="1203" y="660"/>
                </a:cubicBezTo>
                <a:cubicBezTo>
                  <a:pt x="1196" y="669"/>
                  <a:pt x="1179" y="660"/>
                  <a:pt x="1178" y="674"/>
                </a:cubicBezTo>
                <a:cubicBezTo>
                  <a:pt x="1174" y="671"/>
                  <a:pt x="1175" y="672"/>
                  <a:pt x="1175" y="677"/>
                </a:cubicBezTo>
                <a:cubicBezTo>
                  <a:pt x="1174" y="677"/>
                  <a:pt x="1173" y="674"/>
                  <a:pt x="1172" y="673"/>
                </a:cubicBezTo>
                <a:cubicBezTo>
                  <a:pt x="1171" y="673"/>
                  <a:pt x="1172" y="676"/>
                  <a:pt x="1173" y="677"/>
                </a:cubicBezTo>
                <a:cubicBezTo>
                  <a:pt x="1171" y="678"/>
                  <a:pt x="1170" y="673"/>
                  <a:pt x="1168" y="674"/>
                </a:cubicBezTo>
                <a:cubicBezTo>
                  <a:pt x="1172" y="677"/>
                  <a:pt x="1167" y="679"/>
                  <a:pt x="1166" y="673"/>
                </a:cubicBezTo>
                <a:cubicBezTo>
                  <a:pt x="1166" y="677"/>
                  <a:pt x="1164" y="675"/>
                  <a:pt x="1164" y="675"/>
                </a:cubicBezTo>
                <a:cubicBezTo>
                  <a:pt x="1138" y="687"/>
                  <a:pt x="1102" y="708"/>
                  <a:pt x="1062" y="719"/>
                </a:cubicBezTo>
                <a:cubicBezTo>
                  <a:pt x="1061" y="720"/>
                  <a:pt x="1062" y="722"/>
                  <a:pt x="1063" y="722"/>
                </a:cubicBezTo>
                <a:cubicBezTo>
                  <a:pt x="1051" y="724"/>
                  <a:pt x="1023" y="735"/>
                  <a:pt x="1018" y="750"/>
                </a:cubicBezTo>
                <a:cubicBezTo>
                  <a:pt x="1019" y="748"/>
                  <a:pt x="1016" y="744"/>
                  <a:pt x="1018" y="743"/>
                </a:cubicBezTo>
                <a:cubicBezTo>
                  <a:pt x="1014" y="737"/>
                  <a:pt x="1013" y="741"/>
                  <a:pt x="1009" y="743"/>
                </a:cubicBezTo>
                <a:cubicBezTo>
                  <a:pt x="1013" y="745"/>
                  <a:pt x="1010" y="753"/>
                  <a:pt x="1008" y="745"/>
                </a:cubicBezTo>
                <a:cubicBezTo>
                  <a:pt x="1006" y="747"/>
                  <a:pt x="1011" y="757"/>
                  <a:pt x="1006" y="754"/>
                </a:cubicBezTo>
                <a:cubicBezTo>
                  <a:pt x="1009" y="761"/>
                  <a:pt x="1011" y="754"/>
                  <a:pt x="1014" y="756"/>
                </a:cubicBezTo>
                <a:cubicBezTo>
                  <a:pt x="1013" y="755"/>
                  <a:pt x="1011" y="754"/>
                  <a:pt x="1009" y="752"/>
                </a:cubicBezTo>
                <a:cubicBezTo>
                  <a:pt x="1010" y="748"/>
                  <a:pt x="1018" y="752"/>
                  <a:pt x="1016" y="755"/>
                </a:cubicBezTo>
                <a:cubicBezTo>
                  <a:pt x="1035" y="746"/>
                  <a:pt x="1064" y="747"/>
                  <a:pt x="1079" y="730"/>
                </a:cubicBezTo>
                <a:cubicBezTo>
                  <a:pt x="1077" y="728"/>
                  <a:pt x="1075" y="726"/>
                  <a:pt x="1073" y="725"/>
                </a:cubicBezTo>
                <a:cubicBezTo>
                  <a:pt x="1073" y="728"/>
                  <a:pt x="1075" y="728"/>
                  <a:pt x="1076" y="728"/>
                </a:cubicBezTo>
                <a:cubicBezTo>
                  <a:pt x="1071" y="733"/>
                  <a:pt x="1061" y="734"/>
                  <a:pt x="1055" y="738"/>
                </a:cubicBezTo>
                <a:cubicBezTo>
                  <a:pt x="1055" y="731"/>
                  <a:pt x="1069" y="733"/>
                  <a:pt x="1072" y="727"/>
                </a:cubicBezTo>
                <a:cubicBezTo>
                  <a:pt x="1071" y="726"/>
                  <a:pt x="1070" y="725"/>
                  <a:pt x="1070" y="723"/>
                </a:cubicBezTo>
                <a:cubicBezTo>
                  <a:pt x="1078" y="724"/>
                  <a:pt x="1083" y="722"/>
                  <a:pt x="1088" y="722"/>
                </a:cubicBezTo>
                <a:cubicBezTo>
                  <a:pt x="1088" y="719"/>
                  <a:pt x="1086" y="719"/>
                  <a:pt x="1085" y="720"/>
                </a:cubicBezTo>
                <a:cubicBezTo>
                  <a:pt x="1102" y="713"/>
                  <a:pt x="1118" y="703"/>
                  <a:pt x="1132" y="703"/>
                </a:cubicBezTo>
                <a:cubicBezTo>
                  <a:pt x="1137" y="695"/>
                  <a:pt x="1158" y="695"/>
                  <a:pt x="1166" y="688"/>
                </a:cubicBezTo>
                <a:cubicBezTo>
                  <a:pt x="1145" y="705"/>
                  <a:pt x="1103" y="714"/>
                  <a:pt x="1081" y="728"/>
                </a:cubicBezTo>
                <a:cubicBezTo>
                  <a:pt x="1108" y="733"/>
                  <a:pt x="1127" y="707"/>
                  <a:pt x="1153" y="708"/>
                </a:cubicBezTo>
                <a:cubicBezTo>
                  <a:pt x="1145" y="704"/>
                  <a:pt x="1160" y="704"/>
                  <a:pt x="1158" y="709"/>
                </a:cubicBezTo>
                <a:cubicBezTo>
                  <a:pt x="1162" y="710"/>
                  <a:pt x="1158" y="701"/>
                  <a:pt x="1155" y="705"/>
                </a:cubicBezTo>
                <a:cubicBezTo>
                  <a:pt x="1155" y="701"/>
                  <a:pt x="1162" y="702"/>
                  <a:pt x="1165" y="700"/>
                </a:cubicBezTo>
                <a:cubicBezTo>
                  <a:pt x="1166" y="706"/>
                  <a:pt x="1161" y="701"/>
                  <a:pt x="1160" y="707"/>
                </a:cubicBezTo>
                <a:cubicBezTo>
                  <a:pt x="1176" y="703"/>
                  <a:pt x="1177" y="700"/>
                  <a:pt x="1195" y="696"/>
                </a:cubicBezTo>
                <a:cubicBezTo>
                  <a:pt x="1034" y="768"/>
                  <a:pt x="897" y="822"/>
                  <a:pt x="764" y="875"/>
                </a:cubicBezTo>
                <a:cubicBezTo>
                  <a:pt x="735" y="891"/>
                  <a:pt x="683" y="911"/>
                  <a:pt x="654" y="918"/>
                </a:cubicBezTo>
                <a:cubicBezTo>
                  <a:pt x="654" y="923"/>
                  <a:pt x="650" y="927"/>
                  <a:pt x="647" y="920"/>
                </a:cubicBezTo>
                <a:cubicBezTo>
                  <a:pt x="649" y="928"/>
                  <a:pt x="631" y="932"/>
                  <a:pt x="630" y="928"/>
                </a:cubicBezTo>
                <a:cubicBezTo>
                  <a:pt x="625" y="934"/>
                  <a:pt x="620" y="935"/>
                  <a:pt x="613" y="934"/>
                </a:cubicBezTo>
                <a:cubicBezTo>
                  <a:pt x="612" y="935"/>
                  <a:pt x="613" y="937"/>
                  <a:pt x="613" y="939"/>
                </a:cubicBezTo>
                <a:cubicBezTo>
                  <a:pt x="603" y="943"/>
                  <a:pt x="581" y="946"/>
                  <a:pt x="572" y="955"/>
                </a:cubicBezTo>
                <a:cubicBezTo>
                  <a:pt x="571" y="957"/>
                  <a:pt x="567" y="953"/>
                  <a:pt x="567" y="953"/>
                </a:cubicBezTo>
                <a:cubicBezTo>
                  <a:pt x="558" y="957"/>
                  <a:pt x="551" y="963"/>
                  <a:pt x="540" y="968"/>
                </a:cubicBezTo>
                <a:cubicBezTo>
                  <a:pt x="520" y="976"/>
                  <a:pt x="495" y="986"/>
                  <a:pt x="475" y="995"/>
                </a:cubicBezTo>
                <a:cubicBezTo>
                  <a:pt x="464" y="1000"/>
                  <a:pt x="454" y="1008"/>
                  <a:pt x="445" y="1006"/>
                </a:cubicBezTo>
                <a:cubicBezTo>
                  <a:pt x="425" y="1016"/>
                  <a:pt x="399" y="1030"/>
                  <a:pt x="382" y="1033"/>
                </a:cubicBezTo>
                <a:cubicBezTo>
                  <a:pt x="379" y="1033"/>
                  <a:pt x="383" y="1038"/>
                  <a:pt x="383" y="1040"/>
                </a:cubicBezTo>
                <a:cubicBezTo>
                  <a:pt x="338" y="1046"/>
                  <a:pt x="295" y="1081"/>
                  <a:pt x="258" y="1087"/>
                </a:cubicBezTo>
                <a:cubicBezTo>
                  <a:pt x="256" y="1093"/>
                  <a:pt x="245" y="1100"/>
                  <a:pt x="242" y="1096"/>
                </a:cubicBezTo>
                <a:cubicBezTo>
                  <a:pt x="215" y="1113"/>
                  <a:pt x="195" y="1123"/>
                  <a:pt x="168" y="1130"/>
                </a:cubicBezTo>
                <a:cubicBezTo>
                  <a:pt x="169" y="1122"/>
                  <a:pt x="164" y="1128"/>
                  <a:pt x="161" y="1122"/>
                </a:cubicBezTo>
                <a:cubicBezTo>
                  <a:pt x="169" y="1123"/>
                  <a:pt x="170" y="1119"/>
                  <a:pt x="174" y="1115"/>
                </a:cubicBezTo>
                <a:cubicBezTo>
                  <a:pt x="171" y="1110"/>
                  <a:pt x="172" y="1108"/>
                  <a:pt x="173" y="1105"/>
                </a:cubicBezTo>
                <a:cubicBezTo>
                  <a:pt x="168" y="1106"/>
                  <a:pt x="171" y="1104"/>
                  <a:pt x="165" y="1103"/>
                </a:cubicBezTo>
                <a:cubicBezTo>
                  <a:pt x="165" y="1104"/>
                  <a:pt x="165" y="1113"/>
                  <a:pt x="168" y="1110"/>
                </a:cubicBezTo>
                <a:cubicBezTo>
                  <a:pt x="166" y="1116"/>
                  <a:pt x="164" y="1110"/>
                  <a:pt x="164" y="1105"/>
                </a:cubicBezTo>
                <a:cubicBezTo>
                  <a:pt x="164" y="1108"/>
                  <a:pt x="162" y="1110"/>
                  <a:pt x="158" y="1110"/>
                </a:cubicBezTo>
                <a:cubicBezTo>
                  <a:pt x="158" y="1107"/>
                  <a:pt x="160" y="1105"/>
                  <a:pt x="162" y="1104"/>
                </a:cubicBezTo>
                <a:cubicBezTo>
                  <a:pt x="160" y="1100"/>
                  <a:pt x="156" y="1110"/>
                  <a:pt x="157" y="1102"/>
                </a:cubicBezTo>
                <a:cubicBezTo>
                  <a:pt x="154" y="1105"/>
                  <a:pt x="156" y="1105"/>
                  <a:pt x="158" y="1109"/>
                </a:cubicBezTo>
                <a:cubicBezTo>
                  <a:pt x="154" y="1108"/>
                  <a:pt x="151" y="1109"/>
                  <a:pt x="147" y="1109"/>
                </a:cubicBezTo>
                <a:cubicBezTo>
                  <a:pt x="146" y="1100"/>
                  <a:pt x="148" y="1102"/>
                  <a:pt x="145" y="1095"/>
                </a:cubicBezTo>
                <a:cubicBezTo>
                  <a:pt x="150" y="1096"/>
                  <a:pt x="152" y="1091"/>
                  <a:pt x="154" y="1088"/>
                </a:cubicBezTo>
                <a:cubicBezTo>
                  <a:pt x="157" y="1092"/>
                  <a:pt x="154" y="1092"/>
                  <a:pt x="154" y="1095"/>
                </a:cubicBezTo>
                <a:cubicBezTo>
                  <a:pt x="157" y="1092"/>
                  <a:pt x="160" y="1090"/>
                  <a:pt x="161" y="1086"/>
                </a:cubicBezTo>
                <a:cubicBezTo>
                  <a:pt x="157" y="1085"/>
                  <a:pt x="153" y="1086"/>
                  <a:pt x="151" y="1079"/>
                </a:cubicBezTo>
                <a:cubicBezTo>
                  <a:pt x="157" y="1076"/>
                  <a:pt x="156" y="1068"/>
                  <a:pt x="164" y="1065"/>
                </a:cubicBezTo>
                <a:cubicBezTo>
                  <a:pt x="163" y="1061"/>
                  <a:pt x="154" y="1061"/>
                  <a:pt x="161" y="1059"/>
                </a:cubicBezTo>
                <a:cubicBezTo>
                  <a:pt x="160" y="1056"/>
                  <a:pt x="157" y="1060"/>
                  <a:pt x="155" y="1059"/>
                </a:cubicBezTo>
                <a:cubicBezTo>
                  <a:pt x="155" y="1057"/>
                  <a:pt x="155" y="1056"/>
                  <a:pt x="157" y="1055"/>
                </a:cubicBezTo>
                <a:cubicBezTo>
                  <a:pt x="151" y="1058"/>
                  <a:pt x="140" y="1067"/>
                  <a:pt x="127" y="1069"/>
                </a:cubicBezTo>
                <a:cubicBezTo>
                  <a:pt x="126" y="1066"/>
                  <a:pt x="128" y="1065"/>
                  <a:pt x="126" y="1063"/>
                </a:cubicBezTo>
                <a:cubicBezTo>
                  <a:pt x="126" y="1068"/>
                  <a:pt x="125" y="1064"/>
                  <a:pt x="121" y="1066"/>
                </a:cubicBezTo>
                <a:cubicBezTo>
                  <a:pt x="123" y="1064"/>
                  <a:pt x="122" y="1060"/>
                  <a:pt x="125" y="1058"/>
                </a:cubicBezTo>
                <a:cubicBezTo>
                  <a:pt x="129" y="1062"/>
                  <a:pt x="127" y="1061"/>
                  <a:pt x="134" y="1063"/>
                </a:cubicBezTo>
                <a:cubicBezTo>
                  <a:pt x="131" y="1060"/>
                  <a:pt x="129" y="1056"/>
                  <a:pt x="125" y="1058"/>
                </a:cubicBezTo>
                <a:cubicBezTo>
                  <a:pt x="127" y="1051"/>
                  <a:pt x="120" y="1052"/>
                  <a:pt x="116" y="1054"/>
                </a:cubicBezTo>
                <a:cubicBezTo>
                  <a:pt x="115" y="1051"/>
                  <a:pt x="123" y="1054"/>
                  <a:pt x="119" y="1048"/>
                </a:cubicBezTo>
                <a:cubicBezTo>
                  <a:pt x="122" y="1050"/>
                  <a:pt x="124" y="1053"/>
                  <a:pt x="128" y="1050"/>
                </a:cubicBezTo>
                <a:cubicBezTo>
                  <a:pt x="129" y="1048"/>
                  <a:pt x="127" y="1048"/>
                  <a:pt x="129" y="1045"/>
                </a:cubicBezTo>
                <a:cubicBezTo>
                  <a:pt x="127" y="1046"/>
                  <a:pt x="126" y="1042"/>
                  <a:pt x="122" y="1041"/>
                </a:cubicBezTo>
                <a:cubicBezTo>
                  <a:pt x="122" y="1042"/>
                  <a:pt x="124" y="1044"/>
                  <a:pt x="122" y="1047"/>
                </a:cubicBezTo>
                <a:cubicBezTo>
                  <a:pt x="121" y="1047"/>
                  <a:pt x="121" y="1041"/>
                  <a:pt x="116" y="1044"/>
                </a:cubicBezTo>
                <a:cubicBezTo>
                  <a:pt x="121" y="1039"/>
                  <a:pt x="111" y="1028"/>
                  <a:pt x="107" y="1021"/>
                </a:cubicBezTo>
                <a:cubicBezTo>
                  <a:pt x="106" y="1021"/>
                  <a:pt x="107" y="1024"/>
                  <a:pt x="108" y="1026"/>
                </a:cubicBezTo>
                <a:cubicBezTo>
                  <a:pt x="106" y="1025"/>
                  <a:pt x="105" y="1023"/>
                  <a:pt x="103" y="1024"/>
                </a:cubicBezTo>
                <a:cubicBezTo>
                  <a:pt x="103" y="1021"/>
                  <a:pt x="109" y="1017"/>
                  <a:pt x="110" y="1018"/>
                </a:cubicBezTo>
                <a:cubicBezTo>
                  <a:pt x="107" y="1023"/>
                  <a:pt x="113" y="1023"/>
                  <a:pt x="117" y="1031"/>
                </a:cubicBezTo>
                <a:cubicBezTo>
                  <a:pt x="119" y="1030"/>
                  <a:pt x="120" y="1029"/>
                  <a:pt x="118" y="1025"/>
                </a:cubicBezTo>
                <a:cubicBezTo>
                  <a:pt x="117" y="1024"/>
                  <a:pt x="115" y="1028"/>
                  <a:pt x="113" y="1024"/>
                </a:cubicBezTo>
                <a:cubicBezTo>
                  <a:pt x="113" y="1021"/>
                  <a:pt x="115" y="1023"/>
                  <a:pt x="116" y="1023"/>
                </a:cubicBezTo>
                <a:cubicBezTo>
                  <a:pt x="115" y="1019"/>
                  <a:pt x="114" y="1020"/>
                  <a:pt x="112" y="1021"/>
                </a:cubicBezTo>
                <a:cubicBezTo>
                  <a:pt x="111" y="1018"/>
                  <a:pt x="111" y="1016"/>
                  <a:pt x="113" y="1015"/>
                </a:cubicBezTo>
                <a:cubicBezTo>
                  <a:pt x="113" y="1014"/>
                  <a:pt x="108" y="1012"/>
                  <a:pt x="109" y="1015"/>
                </a:cubicBezTo>
                <a:cubicBezTo>
                  <a:pt x="106" y="1012"/>
                  <a:pt x="104" y="1011"/>
                  <a:pt x="102" y="1006"/>
                </a:cubicBezTo>
                <a:cubicBezTo>
                  <a:pt x="104" y="1004"/>
                  <a:pt x="105" y="1008"/>
                  <a:pt x="107" y="1007"/>
                </a:cubicBezTo>
                <a:cubicBezTo>
                  <a:pt x="108" y="1003"/>
                  <a:pt x="107" y="999"/>
                  <a:pt x="104" y="995"/>
                </a:cubicBezTo>
                <a:cubicBezTo>
                  <a:pt x="106" y="994"/>
                  <a:pt x="108" y="994"/>
                  <a:pt x="109" y="993"/>
                </a:cubicBezTo>
                <a:cubicBezTo>
                  <a:pt x="107" y="988"/>
                  <a:pt x="109" y="987"/>
                  <a:pt x="107" y="982"/>
                </a:cubicBezTo>
                <a:cubicBezTo>
                  <a:pt x="111" y="981"/>
                  <a:pt x="117" y="980"/>
                  <a:pt x="119" y="976"/>
                </a:cubicBezTo>
                <a:cubicBezTo>
                  <a:pt x="114" y="975"/>
                  <a:pt x="111" y="975"/>
                  <a:pt x="109" y="972"/>
                </a:cubicBezTo>
                <a:cubicBezTo>
                  <a:pt x="103" y="979"/>
                  <a:pt x="99" y="974"/>
                  <a:pt x="97" y="976"/>
                </a:cubicBezTo>
                <a:cubicBezTo>
                  <a:pt x="94" y="964"/>
                  <a:pt x="93" y="963"/>
                  <a:pt x="95" y="955"/>
                </a:cubicBezTo>
                <a:cubicBezTo>
                  <a:pt x="96" y="954"/>
                  <a:pt x="96" y="956"/>
                  <a:pt x="97" y="957"/>
                </a:cubicBezTo>
                <a:cubicBezTo>
                  <a:pt x="96" y="953"/>
                  <a:pt x="98" y="952"/>
                  <a:pt x="94" y="947"/>
                </a:cubicBezTo>
                <a:cubicBezTo>
                  <a:pt x="91" y="947"/>
                  <a:pt x="98" y="955"/>
                  <a:pt x="93" y="954"/>
                </a:cubicBezTo>
                <a:cubicBezTo>
                  <a:pt x="93" y="950"/>
                  <a:pt x="92" y="945"/>
                  <a:pt x="89" y="942"/>
                </a:cubicBezTo>
                <a:cubicBezTo>
                  <a:pt x="88" y="937"/>
                  <a:pt x="92" y="940"/>
                  <a:pt x="92" y="944"/>
                </a:cubicBezTo>
                <a:cubicBezTo>
                  <a:pt x="96" y="944"/>
                  <a:pt x="93" y="939"/>
                  <a:pt x="97" y="939"/>
                </a:cubicBezTo>
                <a:cubicBezTo>
                  <a:pt x="94" y="934"/>
                  <a:pt x="94" y="944"/>
                  <a:pt x="92" y="939"/>
                </a:cubicBezTo>
                <a:cubicBezTo>
                  <a:pt x="89" y="934"/>
                  <a:pt x="94" y="935"/>
                  <a:pt x="96" y="936"/>
                </a:cubicBezTo>
                <a:cubicBezTo>
                  <a:pt x="92" y="933"/>
                  <a:pt x="95" y="934"/>
                  <a:pt x="95" y="931"/>
                </a:cubicBezTo>
                <a:cubicBezTo>
                  <a:pt x="93" y="930"/>
                  <a:pt x="84" y="932"/>
                  <a:pt x="81" y="935"/>
                </a:cubicBezTo>
                <a:cubicBezTo>
                  <a:pt x="79" y="930"/>
                  <a:pt x="78" y="931"/>
                  <a:pt x="74" y="927"/>
                </a:cubicBezTo>
                <a:cubicBezTo>
                  <a:pt x="79" y="926"/>
                  <a:pt x="69" y="910"/>
                  <a:pt x="65" y="906"/>
                </a:cubicBezTo>
                <a:cubicBezTo>
                  <a:pt x="67" y="908"/>
                  <a:pt x="68" y="909"/>
                  <a:pt x="70" y="910"/>
                </a:cubicBezTo>
                <a:cubicBezTo>
                  <a:pt x="71" y="906"/>
                  <a:pt x="65" y="893"/>
                  <a:pt x="63" y="901"/>
                </a:cubicBezTo>
                <a:cubicBezTo>
                  <a:pt x="64" y="896"/>
                  <a:pt x="59" y="898"/>
                  <a:pt x="60" y="892"/>
                </a:cubicBezTo>
                <a:cubicBezTo>
                  <a:pt x="61" y="891"/>
                  <a:pt x="62" y="896"/>
                  <a:pt x="63" y="895"/>
                </a:cubicBezTo>
                <a:cubicBezTo>
                  <a:pt x="64" y="886"/>
                  <a:pt x="57" y="877"/>
                  <a:pt x="56" y="863"/>
                </a:cubicBezTo>
                <a:cubicBezTo>
                  <a:pt x="59" y="860"/>
                  <a:pt x="60" y="862"/>
                  <a:pt x="63" y="859"/>
                </a:cubicBezTo>
                <a:cubicBezTo>
                  <a:pt x="62" y="857"/>
                  <a:pt x="61" y="855"/>
                  <a:pt x="61" y="853"/>
                </a:cubicBezTo>
                <a:cubicBezTo>
                  <a:pt x="57" y="850"/>
                  <a:pt x="56" y="854"/>
                  <a:pt x="53" y="852"/>
                </a:cubicBezTo>
                <a:cubicBezTo>
                  <a:pt x="54" y="849"/>
                  <a:pt x="60" y="844"/>
                  <a:pt x="53" y="840"/>
                </a:cubicBezTo>
                <a:cubicBezTo>
                  <a:pt x="58" y="835"/>
                  <a:pt x="42" y="814"/>
                  <a:pt x="40" y="801"/>
                </a:cubicBezTo>
                <a:cubicBezTo>
                  <a:pt x="35" y="799"/>
                  <a:pt x="33" y="799"/>
                  <a:pt x="29" y="797"/>
                </a:cubicBezTo>
                <a:cubicBezTo>
                  <a:pt x="31" y="794"/>
                  <a:pt x="33" y="788"/>
                  <a:pt x="36" y="789"/>
                </a:cubicBezTo>
                <a:cubicBezTo>
                  <a:pt x="37" y="780"/>
                  <a:pt x="34" y="769"/>
                  <a:pt x="29" y="763"/>
                </a:cubicBezTo>
                <a:cubicBezTo>
                  <a:pt x="33" y="760"/>
                  <a:pt x="32" y="762"/>
                  <a:pt x="35" y="759"/>
                </a:cubicBezTo>
                <a:cubicBezTo>
                  <a:pt x="31" y="758"/>
                  <a:pt x="28" y="755"/>
                  <a:pt x="23" y="755"/>
                </a:cubicBezTo>
                <a:cubicBezTo>
                  <a:pt x="25" y="753"/>
                  <a:pt x="26" y="750"/>
                  <a:pt x="23" y="744"/>
                </a:cubicBezTo>
                <a:cubicBezTo>
                  <a:pt x="27" y="741"/>
                  <a:pt x="24" y="737"/>
                  <a:pt x="29" y="733"/>
                </a:cubicBezTo>
                <a:cubicBezTo>
                  <a:pt x="25" y="730"/>
                  <a:pt x="26" y="730"/>
                  <a:pt x="28" y="727"/>
                </a:cubicBezTo>
                <a:cubicBezTo>
                  <a:pt x="25" y="724"/>
                  <a:pt x="22" y="725"/>
                  <a:pt x="21" y="728"/>
                </a:cubicBezTo>
                <a:cubicBezTo>
                  <a:pt x="17" y="725"/>
                  <a:pt x="16" y="716"/>
                  <a:pt x="13" y="722"/>
                </a:cubicBezTo>
                <a:cubicBezTo>
                  <a:pt x="10" y="718"/>
                  <a:pt x="13" y="717"/>
                  <a:pt x="11" y="713"/>
                </a:cubicBezTo>
                <a:cubicBezTo>
                  <a:pt x="18" y="709"/>
                  <a:pt x="26" y="708"/>
                  <a:pt x="28" y="697"/>
                </a:cubicBezTo>
                <a:cubicBezTo>
                  <a:pt x="22" y="695"/>
                  <a:pt x="28" y="695"/>
                  <a:pt x="24" y="685"/>
                </a:cubicBezTo>
                <a:cubicBezTo>
                  <a:pt x="29" y="689"/>
                  <a:pt x="24" y="684"/>
                  <a:pt x="23" y="678"/>
                </a:cubicBezTo>
                <a:cubicBezTo>
                  <a:pt x="26" y="680"/>
                  <a:pt x="25" y="672"/>
                  <a:pt x="31" y="672"/>
                </a:cubicBezTo>
                <a:cubicBezTo>
                  <a:pt x="28" y="669"/>
                  <a:pt x="15" y="673"/>
                  <a:pt x="14" y="675"/>
                </a:cubicBezTo>
                <a:cubicBezTo>
                  <a:pt x="12" y="676"/>
                  <a:pt x="10" y="668"/>
                  <a:pt x="14" y="670"/>
                </a:cubicBezTo>
                <a:cubicBezTo>
                  <a:pt x="12" y="667"/>
                  <a:pt x="8" y="671"/>
                  <a:pt x="6" y="671"/>
                </a:cubicBezTo>
                <a:cubicBezTo>
                  <a:pt x="12" y="660"/>
                  <a:pt x="30" y="657"/>
                  <a:pt x="41" y="645"/>
                </a:cubicBezTo>
                <a:cubicBezTo>
                  <a:pt x="37" y="643"/>
                  <a:pt x="30" y="648"/>
                  <a:pt x="26" y="649"/>
                </a:cubicBezTo>
                <a:cubicBezTo>
                  <a:pt x="25" y="648"/>
                  <a:pt x="26" y="647"/>
                  <a:pt x="26" y="646"/>
                </a:cubicBezTo>
                <a:cubicBezTo>
                  <a:pt x="20" y="647"/>
                  <a:pt x="12" y="652"/>
                  <a:pt x="7" y="650"/>
                </a:cubicBezTo>
                <a:cubicBezTo>
                  <a:pt x="4" y="645"/>
                  <a:pt x="12" y="647"/>
                  <a:pt x="14" y="644"/>
                </a:cubicBezTo>
                <a:cubicBezTo>
                  <a:pt x="13" y="638"/>
                  <a:pt x="13" y="645"/>
                  <a:pt x="10" y="643"/>
                </a:cubicBezTo>
                <a:cubicBezTo>
                  <a:pt x="25" y="633"/>
                  <a:pt x="43" y="624"/>
                  <a:pt x="58" y="611"/>
                </a:cubicBezTo>
                <a:cubicBezTo>
                  <a:pt x="125" y="562"/>
                  <a:pt x="214" y="519"/>
                  <a:pt x="294" y="479"/>
                </a:cubicBezTo>
                <a:cubicBezTo>
                  <a:pt x="293" y="475"/>
                  <a:pt x="292" y="475"/>
                  <a:pt x="291" y="473"/>
                </a:cubicBezTo>
                <a:cubicBezTo>
                  <a:pt x="273" y="486"/>
                  <a:pt x="248" y="497"/>
                  <a:pt x="226" y="504"/>
                </a:cubicBezTo>
                <a:cubicBezTo>
                  <a:pt x="225" y="504"/>
                  <a:pt x="226" y="506"/>
                  <a:pt x="226" y="507"/>
                </a:cubicBezTo>
                <a:cubicBezTo>
                  <a:pt x="218" y="505"/>
                  <a:pt x="213" y="514"/>
                  <a:pt x="208" y="517"/>
                </a:cubicBezTo>
                <a:cubicBezTo>
                  <a:pt x="191" y="529"/>
                  <a:pt x="168" y="534"/>
                  <a:pt x="148" y="546"/>
                </a:cubicBezTo>
                <a:cubicBezTo>
                  <a:pt x="117" y="565"/>
                  <a:pt x="84" y="585"/>
                  <a:pt x="53" y="602"/>
                </a:cubicBezTo>
                <a:cubicBezTo>
                  <a:pt x="40" y="610"/>
                  <a:pt x="26" y="616"/>
                  <a:pt x="8" y="623"/>
                </a:cubicBezTo>
                <a:cubicBezTo>
                  <a:pt x="7" y="621"/>
                  <a:pt x="17" y="618"/>
                  <a:pt x="15" y="612"/>
                </a:cubicBezTo>
                <a:cubicBezTo>
                  <a:pt x="12" y="605"/>
                  <a:pt x="8" y="620"/>
                  <a:pt x="4" y="611"/>
                </a:cubicBezTo>
                <a:cubicBezTo>
                  <a:pt x="11" y="609"/>
                  <a:pt x="16" y="605"/>
                  <a:pt x="22" y="602"/>
                </a:cubicBezTo>
                <a:cubicBezTo>
                  <a:pt x="14" y="593"/>
                  <a:pt x="10" y="604"/>
                  <a:pt x="2" y="605"/>
                </a:cubicBezTo>
                <a:cubicBezTo>
                  <a:pt x="0" y="600"/>
                  <a:pt x="10" y="597"/>
                  <a:pt x="8" y="601"/>
                </a:cubicBezTo>
                <a:cubicBezTo>
                  <a:pt x="44" y="572"/>
                  <a:pt x="99" y="528"/>
                  <a:pt x="153" y="511"/>
                </a:cubicBezTo>
                <a:cubicBezTo>
                  <a:pt x="153" y="510"/>
                  <a:pt x="154" y="509"/>
                  <a:pt x="155" y="508"/>
                </a:cubicBezTo>
                <a:cubicBezTo>
                  <a:pt x="154" y="506"/>
                  <a:pt x="152" y="508"/>
                  <a:pt x="151" y="508"/>
                </a:cubicBezTo>
                <a:cubicBezTo>
                  <a:pt x="159" y="503"/>
                  <a:pt x="190" y="498"/>
                  <a:pt x="188" y="489"/>
                </a:cubicBezTo>
                <a:cubicBezTo>
                  <a:pt x="206" y="485"/>
                  <a:pt x="227" y="472"/>
                  <a:pt x="245" y="465"/>
                </a:cubicBezTo>
                <a:cubicBezTo>
                  <a:pt x="246" y="465"/>
                  <a:pt x="245" y="462"/>
                  <a:pt x="244" y="462"/>
                </a:cubicBezTo>
                <a:cubicBezTo>
                  <a:pt x="244" y="459"/>
                  <a:pt x="250" y="464"/>
                  <a:pt x="253" y="463"/>
                </a:cubicBezTo>
                <a:cubicBezTo>
                  <a:pt x="253" y="451"/>
                  <a:pt x="264" y="458"/>
                  <a:pt x="266" y="450"/>
                </a:cubicBezTo>
                <a:cubicBezTo>
                  <a:pt x="269" y="449"/>
                  <a:pt x="271" y="451"/>
                  <a:pt x="272" y="454"/>
                </a:cubicBezTo>
                <a:cubicBezTo>
                  <a:pt x="272" y="449"/>
                  <a:pt x="279" y="449"/>
                  <a:pt x="278" y="444"/>
                </a:cubicBezTo>
                <a:cubicBezTo>
                  <a:pt x="290" y="443"/>
                  <a:pt x="306" y="429"/>
                  <a:pt x="316" y="434"/>
                </a:cubicBezTo>
                <a:cubicBezTo>
                  <a:pt x="322" y="434"/>
                  <a:pt x="318" y="421"/>
                  <a:pt x="324" y="425"/>
                </a:cubicBezTo>
                <a:cubicBezTo>
                  <a:pt x="321" y="427"/>
                  <a:pt x="326" y="433"/>
                  <a:pt x="321" y="434"/>
                </a:cubicBezTo>
                <a:cubicBezTo>
                  <a:pt x="324" y="437"/>
                  <a:pt x="328" y="432"/>
                  <a:pt x="325" y="428"/>
                </a:cubicBezTo>
                <a:cubicBezTo>
                  <a:pt x="329" y="424"/>
                  <a:pt x="331" y="426"/>
                  <a:pt x="333" y="420"/>
                </a:cubicBezTo>
                <a:cubicBezTo>
                  <a:pt x="334" y="422"/>
                  <a:pt x="333" y="423"/>
                  <a:pt x="333" y="425"/>
                </a:cubicBezTo>
                <a:cubicBezTo>
                  <a:pt x="339" y="424"/>
                  <a:pt x="338" y="420"/>
                  <a:pt x="337" y="415"/>
                </a:cubicBezTo>
                <a:cubicBezTo>
                  <a:pt x="342" y="413"/>
                  <a:pt x="337" y="418"/>
                  <a:pt x="339" y="421"/>
                </a:cubicBezTo>
                <a:cubicBezTo>
                  <a:pt x="341" y="421"/>
                  <a:pt x="341" y="419"/>
                  <a:pt x="340" y="419"/>
                </a:cubicBezTo>
                <a:cubicBezTo>
                  <a:pt x="343" y="414"/>
                  <a:pt x="348" y="419"/>
                  <a:pt x="351" y="417"/>
                </a:cubicBezTo>
                <a:cubicBezTo>
                  <a:pt x="355" y="415"/>
                  <a:pt x="347" y="411"/>
                  <a:pt x="350" y="411"/>
                </a:cubicBezTo>
                <a:cubicBezTo>
                  <a:pt x="357" y="415"/>
                  <a:pt x="360" y="400"/>
                  <a:pt x="370" y="409"/>
                </a:cubicBezTo>
                <a:cubicBezTo>
                  <a:pt x="372" y="402"/>
                  <a:pt x="388" y="406"/>
                  <a:pt x="383" y="397"/>
                </a:cubicBezTo>
                <a:cubicBezTo>
                  <a:pt x="388" y="397"/>
                  <a:pt x="395" y="388"/>
                  <a:pt x="401" y="396"/>
                </a:cubicBezTo>
                <a:cubicBezTo>
                  <a:pt x="403" y="391"/>
                  <a:pt x="409" y="389"/>
                  <a:pt x="411" y="384"/>
                </a:cubicBezTo>
                <a:cubicBezTo>
                  <a:pt x="412" y="384"/>
                  <a:pt x="413" y="387"/>
                  <a:pt x="414" y="388"/>
                </a:cubicBezTo>
                <a:cubicBezTo>
                  <a:pt x="416" y="387"/>
                  <a:pt x="419" y="385"/>
                  <a:pt x="416" y="379"/>
                </a:cubicBezTo>
                <a:cubicBezTo>
                  <a:pt x="419" y="379"/>
                  <a:pt x="420" y="383"/>
                  <a:pt x="423" y="384"/>
                </a:cubicBezTo>
                <a:cubicBezTo>
                  <a:pt x="425" y="380"/>
                  <a:pt x="427" y="378"/>
                  <a:pt x="428" y="374"/>
                </a:cubicBezTo>
                <a:cubicBezTo>
                  <a:pt x="439" y="379"/>
                  <a:pt x="452" y="368"/>
                  <a:pt x="454" y="363"/>
                </a:cubicBezTo>
                <a:cubicBezTo>
                  <a:pt x="463" y="364"/>
                  <a:pt x="466" y="366"/>
                  <a:pt x="471" y="358"/>
                </a:cubicBezTo>
                <a:cubicBezTo>
                  <a:pt x="479" y="362"/>
                  <a:pt x="486" y="350"/>
                  <a:pt x="493" y="359"/>
                </a:cubicBezTo>
                <a:cubicBezTo>
                  <a:pt x="496" y="355"/>
                  <a:pt x="489" y="358"/>
                  <a:pt x="489" y="352"/>
                </a:cubicBezTo>
                <a:cubicBezTo>
                  <a:pt x="496" y="351"/>
                  <a:pt x="507" y="352"/>
                  <a:pt x="512" y="343"/>
                </a:cubicBezTo>
                <a:cubicBezTo>
                  <a:pt x="520" y="350"/>
                  <a:pt x="525" y="337"/>
                  <a:pt x="535" y="336"/>
                </a:cubicBezTo>
                <a:cubicBezTo>
                  <a:pt x="535" y="338"/>
                  <a:pt x="535" y="339"/>
                  <a:pt x="536" y="339"/>
                </a:cubicBezTo>
                <a:cubicBezTo>
                  <a:pt x="537" y="341"/>
                  <a:pt x="533" y="341"/>
                  <a:pt x="534" y="343"/>
                </a:cubicBezTo>
                <a:cubicBezTo>
                  <a:pt x="535" y="347"/>
                  <a:pt x="539" y="342"/>
                  <a:pt x="542" y="342"/>
                </a:cubicBezTo>
                <a:cubicBezTo>
                  <a:pt x="538" y="337"/>
                  <a:pt x="540" y="341"/>
                  <a:pt x="539" y="335"/>
                </a:cubicBezTo>
                <a:cubicBezTo>
                  <a:pt x="547" y="338"/>
                  <a:pt x="544" y="329"/>
                  <a:pt x="548" y="327"/>
                </a:cubicBezTo>
                <a:cubicBezTo>
                  <a:pt x="550" y="330"/>
                  <a:pt x="547" y="330"/>
                  <a:pt x="547" y="332"/>
                </a:cubicBezTo>
                <a:cubicBezTo>
                  <a:pt x="548" y="335"/>
                  <a:pt x="550" y="335"/>
                  <a:pt x="552" y="334"/>
                </a:cubicBezTo>
                <a:cubicBezTo>
                  <a:pt x="549" y="330"/>
                  <a:pt x="557" y="327"/>
                  <a:pt x="552" y="327"/>
                </a:cubicBezTo>
                <a:cubicBezTo>
                  <a:pt x="559" y="321"/>
                  <a:pt x="570" y="320"/>
                  <a:pt x="573" y="315"/>
                </a:cubicBezTo>
                <a:cubicBezTo>
                  <a:pt x="573" y="316"/>
                  <a:pt x="571" y="317"/>
                  <a:pt x="572" y="318"/>
                </a:cubicBezTo>
                <a:cubicBezTo>
                  <a:pt x="572" y="320"/>
                  <a:pt x="573" y="320"/>
                  <a:pt x="574" y="321"/>
                </a:cubicBezTo>
                <a:cubicBezTo>
                  <a:pt x="594" y="309"/>
                  <a:pt x="620" y="301"/>
                  <a:pt x="641" y="291"/>
                </a:cubicBezTo>
                <a:cubicBezTo>
                  <a:pt x="642" y="295"/>
                  <a:pt x="643" y="299"/>
                  <a:pt x="646" y="296"/>
                </a:cubicBezTo>
                <a:cubicBezTo>
                  <a:pt x="645" y="293"/>
                  <a:pt x="644" y="293"/>
                  <a:pt x="644" y="295"/>
                </a:cubicBezTo>
                <a:cubicBezTo>
                  <a:pt x="646" y="281"/>
                  <a:pt x="681" y="284"/>
                  <a:pt x="684" y="268"/>
                </a:cubicBezTo>
                <a:cubicBezTo>
                  <a:pt x="687" y="270"/>
                  <a:pt x="689" y="267"/>
                  <a:pt x="691" y="265"/>
                </a:cubicBezTo>
                <a:cubicBezTo>
                  <a:pt x="692" y="267"/>
                  <a:pt x="692" y="268"/>
                  <a:pt x="693" y="270"/>
                </a:cubicBezTo>
                <a:cubicBezTo>
                  <a:pt x="705" y="258"/>
                  <a:pt x="723" y="267"/>
                  <a:pt x="730" y="249"/>
                </a:cubicBezTo>
                <a:cubicBezTo>
                  <a:pt x="732" y="248"/>
                  <a:pt x="735" y="247"/>
                  <a:pt x="737" y="246"/>
                </a:cubicBezTo>
                <a:cubicBezTo>
                  <a:pt x="736" y="249"/>
                  <a:pt x="730" y="249"/>
                  <a:pt x="739" y="252"/>
                </a:cubicBezTo>
                <a:cubicBezTo>
                  <a:pt x="735" y="253"/>
                  <a:pt x="728" y="254"/>
                  <a:pt x="726" y="262"/>
                </a:cubicBezTo>
                <a:cubicBezTo>
                  <a:pt x="730" y="263"/>
                  <a:pt x="745" y="252"/>
                  <a:pt x="752" y="252"/>
                </a:cubicBezTo>
                <a:cubicBezTo>
                  <a:pt x="752" y="243"/>
                  <a:pt x="746" y="254"/>
                  <a:pt x="744" y="247"/>
                </a:cubicBezTo>
                <a:cubicBezTo>
                  <a:pt x="753" y="247"/>
                  <a:pt x="745" y="237"/>
                  <a:pt x="753" y="237"/>
                </a:cubicBezTo>
                <a:cubicBezTo>
                  <a:pt x="751" y="240"/>
                  <a:pt x="754" y="242"/>
                  <a:pt x="753" y="245"/>
                </a:cubicBezTo>
                <a:cubicBezTo>
                  <a:pt x="760" y="244"/>
                  <a:pt x="759" y="238"/>
                  <a:pt x="766" y="237"/>
                </a:cubicBezTo>
                <a:cubicBezTo>
                  <a:pt x="766" y="239"/>
                  <a:pt x="766" y="239"/>
                  <a:pt x="766" y="241"/>
                </a:cubicBezTo>
                <a:cubicBezTo>
                  <a:pt x="769" y="240"/>
                  <a:pt x="771" y="239"/>
                  <a:pt x="774" y="238"/>
                </a:cubicBezTo>
                <a:cubicBezTo>
                  <a:pt x="776" y="237"/>
                  <a:pt x="771" y="235"/>
                  <a:pt x="771" y="231"/>
                </a:cubicBezTo>
                <a:cubicBezTo>
                  <a:pt x="772" y="230"/>
                  <a:pt x="774" y="230"/>
                  <a:pt x="775" y="229"/>
                </a:cubicBezTo>
                <a:cubicBezTo>
                  <a:pt x="776" y="232"/>
                  <a:pt x="777" y="235"/>
                  <a:pt x="778" y="238"/>
                </a:cubicBezTo>
                <a:cubicBezTo>
                  <a:pt x="797" y="227"/>
                  <a:pt x="825" y="211"/>
                  <a:pt x="853" y="200"/>
                </a:cubicBezTo>
                <a:cubicBezTo>
                  <a:pt x="864" y="197"/>
                  <a:pt x="876" y="191"/>
                  <a:pt x="885" y="191"/>
                </a:cubicBezTo>
                <a:cubicBezTo>
                  <a:pt x="881" y="191"/>
                  <a:pt x="884" y="199"/>
                  <a:pt x="889" y="193"/>
                </a:cubicBezTo>
                <a:cubicBezTo>
                  <a:pt x="892" y="196"/>
                  <a:pt x="890" y="196"/>
                  <a:pt x="893" y="200"/>
                </a:cubicBezTo>
                <a:cubicBezTo>
                  <a:pt x="880" y="209"/>
                  <a:pt x="853" y="212"/>
                  <a:pt x="846" y="223"/>
                </a:cubicBezTo>
                <a:cubicBezTo>
                  <a:pt x="845" y="222"/>
                  <a:pt x="845" y="220"/>
                  <a:pt x="844" y="219"/>
                </a:cubicBezTo>
                <a:cubicBezTo>
                  <a:pt x="841" y="226"/>
                  <a:pt x="830" y="220"/>
                  <a:pt x="831" y="230"/>
                </a:cubicBezTo>
                <a:cubicBezTo>
                  <a:pt x="815" y="229"/>
                  <a:pt x="808" y="234"/>
                  <a:pt x="796" y="244"/>
                </a:cubicBezTo>
                <a:cubicBezTo>
                  <a:pt x="795" y="244"/>
                  <a:pt x="795" y="243"/>
                  <a:pt x="795" y="242"/>
                </a:cubicBezTo>
                <a:cubicBezTo>
                  <a:pt x="777" y="245"/>
                  <a:pt x="760" y="260"/>
                  <a:pt x="740" y="268"/>
                </a:cubicBezTo>
                <a:cubicBezTo>
                  <a:pt x="742" y="268"/>
                  <a:pt x="735" y="270"/>
                  <a:pt x="734" y="271"/>
                </a:cubicBezTo>
                <a:cubicBezTo>
                  <a:pt x="718" y="279"/>
                  <a:pt x="696" y="282"/>
                  <a:pt x="681" y="289"/>
                </a:cubicBezTo>
                <a:cubicBezTo>
                  <a:pt x="673" y="292"/>
                  <a:pt x="668" y="300"/>
                  <a:pt x="660" y="298"/>
                </a:cubicBezTo>
                <a:cubicBezTo>
                  <a:pt x="654" y="305"/>
                  <a:pt x="645" y="304"/>
                  <a:pt x="637" y="312"/>
                </a:cubicBezTo>
                <a:close/>
                <a:moveTo>
                  <a:pt x="1800" y="91"/>
                </a:moveTo>
                <a:cubicBezTo>
                  <a:pt x="1799" y="91"/>
                  <a:pt x="1799" y="93"/>
                  <a:pt x="1799" y="93"/>
                </a:cubicBezTo>
                <a:cubicBezTo>
                  <a:pt x="1794" y="94"/>
                  <a:pt x="1790" y="91"/>
                  <a:pt x="1788" y="95"/>
                </a:cubicBezTo>
                <a:cubicBezTo>
                  <a:pt x="1794" y="98"/>
                  <a:pt x="1798" y="97"/>
                  <a:pt x="1801" y="91"/>
                </a:cubicBezTo>
                <a:cubicBezTo>
                  <a:pt x="1804" y="92"/>
                  <a:pt x="1801" y="95"/>
                  <a:pt x="1804" y="95"/>
                </a:cubicBezTo>
                <a:cubicBezTo>
                  <a:pt x="1803" y="92"/>
                  <a:pt x="1807" y="93"/>
                  <a:pt x="1806" y="91"/>
                </a:cubicBezTo>
                <a:cubicBezTo>
                  <a:pt x="1803" y="91"/>
                  <a:pt x="1800" y="90"/>
                  <a:pt x="1799" y="86"/>
                </a:cubicBezTo>
                <a:cubicBezTo>
                  <a:pt x="1796" y="87"/>
                  <a:pt x="1797" y="91"/>
                  <a:pt x="1796" y="92"/>
                </a:cubicBezTo>
                <a:cubicBezTo>
                  <a:pt x="1799" y="93"/>
                  <a:pt x="1798" y="87"/>
                  <a:pt x="1800" y="91"/>
                </a:cubicBezTo>
                <a:close/>
                <a:moveTo>
                  <a:pt x="1267" y="551"/>
                </a:moveTo>
                <a:cubicBezTo>
                  <a:pt x="1266" y="548"/>
                  <a:pt x="1265" y="546"/>
                  <a:pt x="1264" y="543"/>
                </a:cubicBezTo>
                <a:cubicBezTo>
                  <a:pt x="1258" y="543"/>
                  <a:pt x="1264" y="554"/>
                  <a:pt x="1267" y="551"/>
                </a:cubicBezTo>
                <a:close/>
                <a:moveTo>
                  <a:pt x="1272" y="609"/>
                </a:moveTo>
                <a:cubicBezTo>
                  <a:pt x="1273" y="614"/>
                  <a:pt x="1273" y="620"/>
                  <a:pt x="1278" y="619"/>
                </a:cubicBezTo>
                <a:cubicBezTo>
                  <a:pt x="1274" y="615"/>
                  <a:pt x="1281" y="612"/>
                  <a:pt x="1276" y="610"/>
                </a:cubicBezTo>
                <a:cubicBezTo>
                  <a:pt x="1276" y="611"/>
                  <a:pt x="1275" y="617"/>
                  <a:pt x="1273" y="614"/>
                </a:cubicBezTo>
                <a:cubicBezTo>
                  <a:pt x="1275" y="613"/>
                  <a:pt x="1273" y="609"/>
                  <a:pt x="1272" y="609"/>
                </a:cubicBezTo>
                <a:close/>
                <a:moveTo>
                  <a:pt x="134" y="1060"/>
                </a:moveTo>
                <a:cubicBezTo>
                  <a:pt x="132" y="1055"/>
                  <a:pt x="137" y="1059"/>
                  <a:pt x="136" y="1056"/>
                </a:cubicBezTo>
                <a:cubicBezTo>
                  <a:pt x="134" y="1056"/>
                  <a:pt x="128" y="1054"/>
                  <a:pt x="128" y="1057"/>
                </a:cubicBezTo>
                <a:cubicBezTo>
                  <a:pt x="130" y="1057"/>
                  <a:pt x="132" y="1059"/>
                  <a:pt x="134" y="1060"/>
                </a:cubicBezTo>
                <a:close/>
                <a:moveTo>
                  <a:pt x="844" y="212"/>
                </a:moveTo>
                <a:cubicBezTo>
                  <a:pt x="853" y="210"/>
                  <a:pt x="858" y="211"/>
                  <a:pt x="860" y="203"/>
                </a:cubicBezTo>
                <a:cubicBezTo>
                  <a:pt x="853" y="203"/>
                  <a:pt x="847" y="207"/>
                  <a:pt x="844" y="212"/>
                </a:cubicBezTo>
                <a:close/>
                <a:moveTo>
                  <a:pt x="818" y="219"/>
                </a:moveTo>
                <a:cubicBezTo>
                  <a:pt x="820" y="226"/>
                  <a:pt x="826" y="219"/>
                  <a:pt x="829" y="219"/>
                </a:cubicBezTo>
                <a:cubicBezTo>
                  <a:pt x="826" y="214"/>
                  <a:pt x="821" y="217"/>
                  <a:pt x="818" y="219"/>
                </a:cubicBezTo>
                <a:close/>
                <a:moveTo>
                  <a:pt x="804" y="229"/>
                </a:moveTo>
                <a:cubicBezTo>
                  <a:pt x="809" y="228"/>
                  <a:pt x="814" y="226"/>
                  <a:pt x="816" y="222"/>
                </a:cubicBezTo>
                <a:cubicBezTo>
                  <a:pt x="811" y="224"/>
                  <a:pt x="804" y="224"/>
                  <a:pt x="804" y="229"/>
                </a:cubicBezTo>
                <a:close/>
                <a:moveTo>
                  <a:pt x="769" y="245"/>
                </a:moveTo>
                <a:cubicBezTo>
                  <a:pt x="773" y="244"/>
                  <a:pt x="777" y="242"/>
                  <a:pt x="777" y="239"/>
                </a:cubicBezTo>
                <a:cubicBezTo>
                  <a:pt x="775" y="241"/>
                  <a:pt x="766" y="239"/>
                  <a:pt x="769" y="245"/>
                </a:cubicBezTo>
                <a:close/>
                <a:moveTo>
                  <a:pt x="580" y="336"/>
                </a:moveTo>
                <a:cubicBezTo>
                  <a:pt x="586" y="343"/>
                  <a:pt x="599" y="333"/>
                  <a:pt x="602" y="328"/>
                </a:cubicBezTo>
                <a:cubicBezTo>
                  <a:pt x="607" y="331"/>
                  <a:pt x="612" y="331"/>
                  <a:pt x="618" y="331"/>
                </a:cubicBezTo>
                <a:cubicBezTo>
                  <a:pt x="616" y="323"/>
                  <a:pt x="623" y="326"/>
                  <a:pt x="627" y="326"/>
                </a:cubicBezTo>
                <a:cubicBezTo>
                  <a:pt x="630" y="323"/>
                  <a:pt x="628" y="314"/>
                  <a:pt x="633" y="316"/>
                </a:cubicBezTo>
                <a:cubicBezTo>
                  <a:pt x="619" y="316"/>
                  <a:pt x="595" y="333"/>
                  <a:pt x="580" y="336"/>
                </a:cubicBezTo>
                <a:close/>
                <a:moveTo>
                  <a:pt x="999" y="192"/>
                </a:moveTo>
                <a:cubicBezTo>
                  <a:pt x="1005" y="188"/>
                  <a:pt x="1012" y="192"/>
                  <a:pt x="1012" y="184"/>
                </a:cubicBezTo>
                <a:cubicBezTo>
                  <a:pt x="1006" y="188"/>
                  <a:pt x="1005" y="182"/>
                  <a:pt x="999" y="192"/>
                </a:cubicBezTo>
                <a:close/>
                <a:moveTo>
                  <a:pt x="1018" y="187"/>
                </a:moveTo>
                <a:cubicBezTo>
                  <a:pt x="1022" y="183"/>
                  <a:pt x="1027" y="184"/>
                  <a:pt x="1034" y="181"/>
                </a:cubicBezTo>
                <a:cubicBezTo>
                  <a:pt x="1029" y="172"/>
                  <a:pt x="1019" y="184"/>
                  <a:pt x="1016" y="182"/>
                </a:cubicBezTo>
                <a:cubicBezTo>
                  <a:pt x="1016" y="182"/>
                  <a:pt x="1016" y="181"/>
                  <a:pt x="1015" y="181"/>
                </a:cubicBezTo>
                <a:cubicBezTo>
                  <a:pt x="1016" y="183"/>
                  <a:pt x="1016" y="187"/>
                  <a:pt x="1018" y="187"/>
                </a:cubicBezTo>
                <a:close/>
                <a:moveTo>
                  <a:pt x="560" y="348"/>
                </a:moveTo>
                <a:cubicBezTo>
                  <a:pt x="560" y="351"/>
                  <a:pt x="578" y="345"/>
                  <a:pt x="577" y="338"/>
                </a:cubicBezTo>
                <a:cubicBezTo>
                  <a:pt x="571" y="342"/>
                  <a:pt x="559" y="342"/>
                  <a:pt x="560" y="348"/>
                </a:cubicBezTo>
                <a:close/>
                <a:moveTo>
                  <a:pt x="546" y="359"/>
                </a:moveTo>
                <a:cubicBezTo>
                  <a:pt x="548" y="358"/>
                  <a:pt x="550" y="358"/>
                  <a:pt x="552" y="357"/>
                </a:cubicBezTo>
                <a:cubicBezTo>
                  <a:pt x="548" y="352"/>
                  <a:pt x="553" y="353"/>
                  <a:pt x="553" y="350"/>
                </a:cubicBezTo>
                <a:cubicBezTo>
                  <a:pt x="551" y="350"/>
                  <a:pt x="546" y="349"/>
                  <a:pt x="544" y="353"/>
                </a:cubicBezTo>
                <a:cubicBezTo>
                  <a:pt x="548" y="353"/>
                  <a:pt x="545" y="357"/>
                  <a:pt x="546" y="359"/>
                </a:cubicBezTo>
                <a:close/>
                <a:moveTo>
                  <a:pt x="545" y="355"/>
                </a:moveTo>
                <a:cubicBezTo>
                  <a:pt x="543" y="355"/>
                  <a:pt x="543" y="351"/>
                  <a:pt x="541" y="353"/>
                </a:cubicBezTo>
                <a:cubicBezTo>
                  <a:pt x="538" y="355"/>
                  <a:pt x="537" y="359"/>
                  <a:pt x="537" y="364"/>
                </a:cubicBezTo>
                <a:cubicBezTo>
                  <a:pt x="542" y="362"/>
                  <a:pt x="544" y="359"/>
                  <a:pt x="545" y="355"/>
                </a:cubicBezTo>
                <a:close/>
                <a:moveTo>
                  <a:pt x="460" y="394"/>
                </a:moveTo>
                <a:cubicBezTo>
                  <a:pt x="464" y="390"/>
                  <a:pt x="466" y="392"/>
                  <a:pt x="470" y="394"/>
                </a:cubicBezTo>
                <a:cubicBezTo>
                  <a:pt x="465" y="388"/>
                  <a:pt x="472" y="388"/>
                  <a:pt x="473" y="385"/>
                </a:cubicBezTo>
                <a:cubicBezTo>
                  <a:pt x="466" y="383"/>
                  <a:pt x="462" y="393"/>
                  <a:pt x="457" y="385"/>
                </a:cubicBezTo>
                <a:cubicBezTo>
                  <a:pt x="455" y="389"/>
                  <a:pt x="459" y="389"/>
                  <a:pt x="460" y="394"/>
                </a:cubicBezTo>
                <a:close/>
                <a:moveTo>
                  <a:pt x="495" y="377"/>
                </a:moveTo>
                <a:cubicBezTo>
                  <a:pt x="498" y="375"/>
                  <a:pt x="505" y="376"/>
                  <a:pt x="501" y="370"/>
                </a:cubicBezTo>
                <a:cubicBezTo>
                  <a:pt x="500" y="373"/>
                  <a:pt x="493" y="371"/>
                  <a:pt x="495" y="377"/>
                </a:cubicBezTo>
                <a:close/>
                <a:moveTo>
                  <a:pt x="505" y="372"/>
                </a:moveTo>
                <a:cubicBezTo>
                  <a:pt x="507" y="372"/>
                  <a:pt x="509" y="376"/>
                  <a:pt x="511" y="376"/>
                </a:cubicBezTo>
                <a:cubicBezTo>
                  <a:pt x="509" y="369"/>
                  <a:pt x="519" y="372"/>
                  <a:pt x="520" y="363"/>
                </a:cubicBezTo>
                <a:cubicBezTo>
                  <a:pt x="514" y="365"/>
                  <a:pt x="508" y="368"/>
                  <a:pt x="505" y="372"/>
                </a:cubicBezTo>
                <a:close/>
                <a:moveTo>
                  <a:pt x="406" y="413"/>
                </a:moveTo>
                <a:cubicBezTo>
                  <a:pt x="406" y="417"/>
                  <a:pt x="406" y="420"/>
                  <a:pt x="406" y="423"/>
                </a:cubicBezTo>
                <a:cubicBezTo>
                  <a:pt x="400" y="426"/>
                  <a:pt x="400" y="427"/>
                  <a:pt x="394" y="425"/>
                </a:cubicBezTo>
                <a:cubicBezTo>
                  <a:pt x="395" y="428"/>
                  <a:pt x="392" y="428"/>
                  <a:pt x="394" y="432"/>
                </a:cubicBezTo>
                <a:cubicBezTo>
                  <a:pt x="404" y="429"/>
                  <a:pt x="406" y="427"/>
                  <a:pt x="412" y="421"/>
                </a:cubicBezTo>
                <a:cubicBezTo>
                  <a:pt x="409" y="416"/>
                  <a:pt x="411" y="407"/>
                  <a:pt x="409" y="410"/>
                </a:cubicBezTo>
                <a:cubicBezTo>
                  <a:pt x="410" y="412"/>
                  <a:pt x="407" y="412"/>
                  <a:pt x="406" y="413"/>
                </a:cubicBezTo>
                <a:close/>
                <a:moveTo>
                  <a:pt x="418" y="409"/>
                </a:moveTo>
                <a:cubicBezTo>
                  <a:pt x="419" y="411"/>
                  <a:pt x="420" y="412"/>
                  <a:pt x="421" y="413"/>
                </a:cubicBezTo>
                <a:cubicBezTo>
                  <a:pt x="423" y="410"/>
                  <a:pt x="429" y="409"/>
                  <a:pt x="429" y="405"/>
                </a:cubicBezTo>
                <a:cubicBezTo>
                  <a:pt x="423" y="405"/>
                  <a:pt x="422" y="406"/>
                  <a:pt x="418" y="409"/>
                </a:cubicBezTo>
                <a:close/>
                <a:moveTo>
                  <a:pt x="360" y="437"/>
                </a:moveTo>
                <a:cubicBezTo>
                  <a:pt x="363" y="439"/>
                  <a:pt x="362" y="436"/>
                  <a:pt x="365" y="436"/>
                </a:cubicBezTo>
                <a:cubicBezTo>
                  <a:pt x="364" y="434"/>
                  <a:pt x="363" y="433"/>
                  <a:pt x="362" y="432"/>
                </a:cubicBezTo>
                <a:cubicBezTo>
                  <a:pt x="363" y="431"/>
                  <a:pt x="365" y="431"/>
                  <a:pt x="366" y="432"/>
                </a:cubicBezTo>
                <a:cubicBezTo>
                  <a:pt x="363" y="425"/>
                  <a:pt x="360" y="434"/>
                  <a:pt x="360" y="437"/>
                </a:cubicBezTo>
                <a:close/>
                <a:moveTo>
                  <a:pt x="374" y="439"/>
                </a:moveTo>
                <a:cubicBezTo>
                  <a:pt x="370" y="439"/>
                  <a:pt x="372" y="430"/>
                  <a:pt x="368" y="433"/>
                </a:cubicBezTo>
                <a:cubicBezTo>
                  <a:pt x="370" y="444"/>
                  <a:pt x="353" y="448"/>
                  <a:pt x="346" y="447"/>
                </a:cubicBezTo>
                <a:cubicBezTo>
                  <a:pt x="347" y="450"/>
                  <a:pt x="347" y="452"/>
                  <a:pt x="347" y="453"/>
                </a:cubicBezTo>
                <a:cubicBezTo>
                  <a:pt x="356" y="448"/>
                  <a:pt x="375" y="445"/>
                  <a:pt x="375" y="437"/>
                </a:cubicBezTo>
                <a:cubicBezTo>
                  <a:pt x="375" y="438"/>
                  <a:pt x="375" y="439"/>
                  <a:pt x="374" y="439"/>
                </a:cubicBezTo>
                <a:close/>
                <a:moveTo>
                  <a:pt x="1706" y="62"/>
                </a:moveTo>
                <a:cubicBezTo>
                  <a:pt x="1702" y="60"/>
                  <a:pt x="1707" y="61"/>
                  <a:pt x="1708" y="63"/>
                </a:cubicBezTo>
                <a:cubicBezTo>
                  <a:pt x="1708" y="61"/>
                  <a:pt x="1707" y="60"/>
                  <a:pt x="1707" y="58"/>
                </a:cubicBezTo>
                <a:cubicBezTo>
                  <a:pt x="1704" y="60"/>
                  <a:pt x="1697" y="59"/>
                  <a:pt x="1697" y="63"/>
                </a:cubicBezTo>
                <a:cubicBezTo>
                  <a:pt x="1698" y="63"/>
                  <a:pt x="1699" y="63"/>
                  <a:pt x="1699" y="64"/>
                </a:cubicBezTo>
                <a:cubicBezTo>
                  <a:pt x="1698" y="65"/>
                  <a:pt x="1699" y="66"/>
                  <a:pt x="1701" y="65"/>
                </a:cubicBezTo>
                <a:cubicBezTo>
                  <a:pt x="1701" y="62"/>
                  <a:pt x="1700" y="61"/>
                  <a:pt x="1704" y="64"/>
                </a:cubicBezTo>
                <a:cubicBezTo>
                  <a:pt x="1703" y="61"/>
                  <a:pt x="1706" y="64"/>
                  <a:pt x="1706" y="62"/>
                </a:cubicBezTo>
                <a:close/>
                <a:moveTo>
                  <a:pt x="1709" y="62"/>
                </a:moveTo>
                <a:cubicBezTo>
                  <a:pt x="1716" y="65"/>
                  <a:pt x="1716" y="56"/>
                  <a:pt x="1723" y="61"/>
                </a:cubicBezTo>
                <a:cubicBezTo>
                  <a:pt x="1723" y="59"/>
                  <a:pt x="1725" y="58"/>
                  <a:pt x="1725" y="57"/>
                </a:cubicBezTo>
                <a:cubicBezTo>
                  <a:pt x="1726" y="58"/>
                  <a:pt x="1726" y="60"/>
                  <a:pt x="1727" y="59"/>
                </a:cubicBezTo>
                <a:cubicBezTo>
                  <a:pt x="1723" y="52"/>
                  <a:pt x="1710" y="59"/>
                  <a:pt x="1709" y="62"/>
                </a:cubicBezTo>
                <a:close/>
                <a:moveTo>
                  <a:pt x="1740" y="57"/>
                </a:moveTo>
                <a:cubicBezTo>
                  <a:pt x="1736" y="56"/>
                  <a:pt x="1743" y="56"/>
                  <a:pt x="1741" y="51"/>
                </a:cubicBezTo>
                <a:cubicBezTo>
                  <a:pt x="1735" y="47"/>
                  <a:pt x="1736" y="64"/>
                  <a:pt x="1740" y="57"/>
                </a:cubicBezTo>
                <a:close/>
                <a:moveTo>
                  <a:pt x="1729" y="59"/>
                </a:moveTo>
                <a:cubicBezTo>
                  <a:pt x="1730" y="56"/>
                  <a:pt x="1740" y="56"/>
                  <a:pt x="1735" y="52"/>
                </a:cubicBezTo>
                <a:cubicBezTo>
                  <a:pt x="1737" y="53"/>
                  <a:pt x="1724" y="55"/>
                  <a:pt x="1729" y="59"/>
                </a:cubicBezTo>
                <a:close/>
                <a:moveTo>
                  <a:pt x="1758" y="52"/>
                </a:moveTo>
                <a:cubicBezTo>
                  <a:pt x="1760" y="53"/>
                  <a:pt x="1765" y="58"/>
                  <a:pt x="1765" y="53"/>
                </a:cubicBezTo>
                <a:cubicBezTo>
                  <a:pt x="1758" y="50"/>
                  <a:pt x="1767" y="53"/>
                  <a:pt x="1765" y="48"/>
                </a:cubicBezTo>
                <a:cubicBezTo>
                  <a:pt x="1762" y="48"/>
                  <a:pt x="1760" y="48"/>
                  <a:pt x="1758" y="52"/>
                </a:cubicBezTo>
                <a:close/>
                <a:moveTo>
                  <a:pt x="1517" y="142"/>
                </a:moveTo>
                <a:cubicBezTo>
                  <a:pt x="1521" y="146"/>
                  <a:pt x="1522" y="143"/>
                  <a:pt x="1524" y="140"/>
                </a:cubicBezTo>
                <a:cubicBezTo>
                  <a:pt x="1524" y="143"/>
                  <a:pt x="1528" y="149"/>
                  <a:pt x="1528" y="144"/>
                </a:cubicBezTo>
                <a:cubicBezTo>
                  <a:pt x="1525" y="144"/>
                  <a:pt x="1525" y="137"/>
                  <a:pt x="1527" y="137"/>
                </a:cubicBezTo>
                <a:cubicBezTo>
                  <a:pt x="1530" y="143"/>
                  <a:pt x="1529" y="145"/>
                  <a:pt x="1532" y="147"/>
                </a:cubicBezTo>
                <a:cubicBezTo>
                  <a:pt x="1530" y="144"/>
                  <a:pt x="1537" y="138"/>
                  <a:pt x="1532" y="142"/>
                </a:cubicBezTo>
                <a:cubicBezTo>
                  <a:pt x="1529" y="143"/>
                  <a:pt x="1529" y="135"/>
                  <a:pt x="1525" y="136"/>
                </a:cubicBezTo>
                <a:cubicBezTo>
                  <a:pt x="1524" y="140"/>
                  <a:pt x="1518" y="137"/>
                  <a:pt x="1517" y="142"/>
                </a:cubicBezTo>
                <a:close/>
                <a:moveTo>
                  <a:pt x="1581" y="127"/>
                </a:moveTo>
                <a:cubicBezTo>
                  <a:pt x="1585" y="128"/>
                  <a:pt x="1587" y="122"/>
                  <a:pt x="1592" y="128"/>
                </a:cubicBezTo>
                <a:cubicBezTo>
                  <a:pt x="1590" y="123"/>
                  <a:pt x="1592" y="127"/>
                  <a:pt x="1594" y="126"/>
                </a:cubicBezTo>
                <a:cubicBezTo>
                  <a:pt x="1594" y="124"/>
                  <a:pt x="1593" y="121"/>
                  <a:pt x="1594" y="121"/>
                </a:cubicBezTo>
                <a:cubicBezTo>
                  <a:pt x="1595" y="123"/>
                  <a:pt x="1596" y="124"/>
                  <a:pt x="1598" y="124"/>
                </a:cubicBezTo>
                <a:cubicBezTo>
                  <a:pt x="1596" y="120"/>
                  <a:pt x="1602" y="121"/>
                  <a:pt x="1604" y="116"/>
                </a:cubicBezTo>
                <a:cubicBezTo>
                  <a:pt x="1594" y="120"/>
                  <a:pt x="1585" y="121"/>
                  <a:pt x="1581" y="127"/>
                </a:cubicBezTo>
                <a:close/>
                <a:moveTo>
                  <a:pt x="1606" y="118"/>
                </a:moveTo>
                <a:cubicBezTo>
                  <a:pt x="1613" y="118"/>
                  <a:pt x="1614" y="115"/>
                  <a:pt x="1621" y="116"/>
                </a:cubicBezTo>
                <a:cubicBezTo>
                  <a:pt x="1620" y="114"/>
                  <a:pt x="1621" y="113"/>
                  <a:pt x="1620" y="110"/>
                </a:cubicBezTo>
                <a:cubicBezTo>
                  <a:pt x="1614" y="114"/>
                  <a:pt x="1607" y="112"/>
                  <a:pt x="1606" y="118"/>
                </a:cubicBezTo>
                <a:close/>
                <a:moveTo>
                  <a:pt x="1729" y="85"/>
                </a:moveTo>
                <a:cubicBezTo>
                  <a:pt x="1726" y="86"/>
                  <a:pt x="1730" y="83"/>
                  <a:pt x="1729" y="81"/>
                </a:cubicBezTo>
                <a:cubicBezTo>
                  <a:pt x="1721" y="78"/>
                  <a:pt x="1713" y="78"/>
                  <a:pt x="1707" y="80"/>
                </a:cubicBezTo>
                <a:cubicBezTo>
                  <a:pt x="1708" y="82"/>
                  <a:pt x="1709" y="83"/>
                  <a:pt x="1710" y="84"/>
                </a:cubicBezTo>
                <a:cubicBezTo>
                  <a:pt x="1708" y="83"/>
                  <a:pt x="1703" y="86"/>
                  <a:pt x="1702" y="88"/>
                </a:cubicBezTo>
                <a:cubicBezTo>
                  <a:pt x="1712" y="94"/>
                  <a:pt x="1726" y="82"/>
                  <a:pt x="1729" y="85"/>
                </a:cubicBezTo>
                <a:close/>
                <a:moveTo>
                  <a:pt x="1734" y="74"/>
                </a:moveTo>
                <a:cubicBezTo>
                  <a:pt x="1736" y="80"/>
                  <a:pt x="1729" y="74"/>
                  <a:pt x="1730" y="80"/>
                </a:cubicBezTo>
                <a:cubicBezTo>
                  <a:pt x="1735" y="80"/>
                  <a:pt x="1735" y="81"/>
                  <a:pt x="1740" y="80"/>
                </a:cubicBezTo>
                <a:cubicBezTo>
                  <a:pt x="1741" y="75"/>
                  <a:pt x="1744" y="74"/>
                  <a:pt x="1746" y="76"/>
                </a:cubicBezTo>
                <a:cubicBezTo>
                  <a:pt x="1744" y="73"/>
                  <a:pt x="1747" y="66"/>
                  <a:pt x="1742" y="68"/>
                </a:cubicBezTo>
                <a:cubicBezTo>
                  <a:pt x="1743" y="75"/>
                  <a:pt x="1738" y="71"/>
                  <a:pt x="1734" y="74"/>
                </a:cubicBezTo>
                <a:close/>
                <a:moveTo>
                  <a:pt x="1668" y="102"/>
                </a:moveTo>
                <a:cubicBezTo>
                  <a:pt x="1680" y="97"/>
                  <a:pt x="1691" y="98"/>
                  <a:pt x="1698" y="91"/>
                </a:cubicBezTo>
                <a:cubicBezTo>
                  <a:pt x="1694" y="83"/>
                  <a:pt x="1691" y="95"/>
                  <a:pt x="1686" y="89"/>
                </a:cubicBezTo>
                <a:cubicBezTo>
                  <a:pt x="1687" y="91"/>
                  <a:pt x="1686" y="92"/>
                  <a:pt x="1684" y="93"/>
                </a:cubicBezTo>
                <a:cubicBezTo>
                  <a:pt x="1678" y="89"/>
                  <a:pt x="1672" y="94"/>
                  <a:pt x="1668" y="102"/>
                </a:cubicBezTo>
                <a:close/>
                <a:moveTo>
                  <a:pt x="1799" y="111"/>
                </a:moveTo>
                <a:cubicBezTo>
                  <a:pt x="1793" y="112"/>
                  <a:pt x="1791" y="116"/>
                  <a:pt x="1787" y="117"/>
                </a:cubicBezTo>
                <a:cubicBezTo>
                  <a:pt x="1789" y="116"/>
                  <a:pt x="1788" y="129"/>
                  <a:pt x="1789" y="123"/>
                </a:cubicBezTo>
                <a:cubicBezTo>
                  <a:pt x="1791" y="122"/>
                  <a:pt x="1788" y="117"/>
                  <a:pt x="1792" y="117"/>
                </a:cubicBezTo>
                <a:cubicBezTo>
                  <a:pt x="1789" y="127"/>
                  <a:pt x="1797" y="113"/>
                  <a:pt x="1799" y="111"/>
                </a:cubicBezTo>
                <a:close/>
                <a:moveTo>
                  <a:pt x="1805" y="116"/>
                </a:moveTo>
                <a:cubicBezTo>
                  <a:pt x="1802" y="118"/>
                  <a:pt x="1804" y="111"/>
                  <a:pt x="1800" y="111"/>
                </a:cubicBezTo>
                <a:cubicBezTo>
                  <a:pt x="1801" y="115"/>
                  <a:pt x="1801" y="117"/>
                  <a:pt x="1798" y="119"/>
                </a:cubicBezTo>
                <a:cubicBezTo>
                  <a:pt x="1797" y="117"/>
                  <a:pt x="1797" y="116"/>
                  <a:pt x="1796" y="116"/>
                </a:cubicBezTo>
                <a:cubicBezTo>
                  <a:pt x="1799" y="127"/>
                  <a:pt x="1808" y="114"/>
                  <a:pt x="1805" y="116"/>
                </a:cubicBezTo>
                <a:close/>
                <a:moveTo>
                  <a:pt x="1771" y="121"/>
                </a:moveTo>
                <a:cubicBezTo>
                  <a:pt x="1774" y="126"/>
                  <a:pt x="1773" y="128"/>
                  <a:pt x="1776" y="130"/>
                </a:cubicBezTo>
                <a:cubicBezTo>
                  <a:pt x="1775" y="128"/>
                  <a:pt x="1775" y="127"/>
                  <a:pt x="1776" y="126"/>
                </a:cubicBezTo>
                <a:cubicBezTo>
                  <a:pt x="1777" y="126"/>
                  <a:pt x="1778" y="128"/>
                  <a:pt x="1780" y="128"/>
                </a:cubicBezTo>
                <a:cubicBezTo>
                  <a:pt x="1778" y="124"/>
                  <a:pt x="1774" y="125"/>
                  <a:pt x="1771" y="121"/>
                </a:cubicBezTo>
                <a:close/>
                <a:moveTo>
                  <a:pt x="1864" y="107"/>
                </a:moveTo>
                <a:cubicBezTo>
                  <a:pt x="1859" y="101"/>
                  <a:pt x="1844" y="105"/>
                  <a:pt x="1847" y="108"/>
                </a:cubicBezTo>
                <a:cubicBezTo>
                  <a:pt x="1849" y="108"/>
                  <a:pt x="1860" y="105"/>
                  <a:pt x="1864" y="107"/>
                </a:cubicBezTo>
                <a:close/>
                <a:moveTo>
                  <a:pt x="1466" y="242"/>
                </a:moveTo>
                <a:cubicBezTo>
                  <a:pt x="1468" y="242"/>
                  <a:pt x="1477" y="244"/>
                  <a:pt x="1475" y="236"/>
                </a:cubicBezTo>
                <a:cubicBezTo>
                  <a:pt x="1472" y="238"/>
                  <a:pt x="1465" y="237"/>
                  <a:pt x="1466" y="242"/>
                </a:cubicBezTo>
                <a:close/>
                <a:moveTo>
                  <a:pt x="653" y="526"/>
                </a:moveTo>
                <a:cubicBezTo>
                  <a:pt x="652" y="528"/>
                  <a:pt x="650" y="534"/>
                  <a:pt x="646" y="530"/>
                </a:cubicBezTo>
                <a:cubicBezTo>
                  <a:pt x="647" y="530"/>
                  <a:pt x="649" y="530"/>
                  <a:pt x="648" y="528"/>
                </a:cubicBezTo>
                <a:cubicBezTo>
                  <a:pt x="643" y="528"/>
                  <a:pt x="647" y="539"/>
                  <a:pt x="647" y="539"/>
                </a:cubicBezTo>
                <a:cubicBezTo>
                  <a:pt x="649" y="537"/>
                  <a:pt x="657" y="537"/>
                  <a:pt x="661" y="534"/>
                </a:cubicBezTo>
                <a:cubicBezTo>
                  <a:pt x="659" y="525"/>
                  <a:pt x="653" y="533"/>
                  <a:pt x="652" y="530"/>
                </a:cubicBezTo>
                <a:cubicBezTo>
                  <a:pt x="652" y="529"/>
                  <a:pt x="657" y="526"/>
                  <a:pt x="653" y="526"/>
                </a:cubicBezTo>
                <a:close/>
                <a:moveTo>
                  <a:pt x="1419" y="320"/>
                </a:moveTo>
                <a:cubicBezTo>
                  <a:pt x="1403" y="328"/>
                  <a:pt x="1385" y="332"/>
                  <a:pt x="1373" y="335"/>
                </a:cubicBezTo>
                <a:cubicBezTo>
                  <a:pt x="1377" y="345"/>
                  <a:pt x="1343" y="342"/>
                  <a:pt x="1353" y="352"/>
                </a:cubicBezTo>
                <a:cubicBezTo>
                  <a:pt x="1352" y="348"/>
                  <a:pt x="1373" y="340"/>
                  <a:pt x="1369" y="348"/>
                </a:cubicBezTo>
                <a:cubicBezTo>
                  <a:pt x="1372" y="344"/>
                  <a:pt x="1376" y="342"/>
                  <a:pt x="1379" y="339"/>
                </a:cubicBezTo>
                <a:cubicBezTo>
                  <a:pt x="1382" y="343"/>
                  <a:pt x="1383" y="349"/>
                  <a:pt x="1383" y="353"/>
                </a:cubicBezTo>
                <a:cubicBezTo>
                  <a:pt x="1378" y="349"/>
                  <a:pt x="1374" y="354"/>
                  <a:pt x="1371" y="351"/>
                </a:cubicBezTo>
                <a:cubicBezTo>
                  <a:pt x="1373" y="352"/>
                  <a:pt x="1373" y="359"/>
                  <a:pt x="1375" y="358"/>
                </a:cubicBezTo>
                <a:cubicBezTo>
                  <a:pt x="1374" y="356"/>
                  <a:pt x="1374" y="354"/>
                  <a:pt x="1376" y="354"/>
                </a:cubicBezTo>
                <a:cubicBezTo>
                  <a:pt x="1377" y="356"/>
                  <a:pt x="1376" y="358"/>
                  <a:pt x="1378" y="358"/>
                </a:cubicBezTo>
                <a:cubicBezTo>
                  <a:pt x="1381" y="354"/>
                  <a:pt x="1390" y="357"/>
                  <a:pt x="1395" y="352"/>
                </a:cubicBezTo>
                <a:cubicBezTo>
                  <a:pt x="1395" y="349"/>
                  <a:pt x="1390" y="349"/>
                  <a:pt x="1392" y="346"/>
                </a:cubicBezTo>
                <a:cubicBezTo>
                  <a:pt x="1395" y="346"/>
                  <a:pt x="1395" y="353"/>
                  <a:pt x="1398" y="351"/>
                </a:cubicBezTo>
                <a:cubicBezTo>
                  <a:pt x="1397" y="349"/>
                  <a:pt x="1395" y="346"/>
                  <a:pt x="1397" y="345"/>
                </a:cubicBezTo>
                <a:cubicBezTo>
                  <a:pt x="1398" y="345"/>
                  <a:pt x="1399" y="351"/>
                  <a:pt x="1401" y="350"/>
                </a:cubicBezTo>
                <a:cubicBezTo>
                  <a:pt x="1399" y="347"/>
                  <a:pt x="1399" y="344"/>
                  <a:pt x="1400" y="342"/>
                </a:cubicBezTo>
                <a:cubicBezTo>
                  <a:pt x="1401" y="346"/>
                  <a:pt x="1403" y="348"/>
                  <a:pt x="1404" y="349"/>
                </a:cubicBezTo>
                <a:cubicBezTo>
                  <a:pt x="1413" y="346"/>
                  <a:pt x="1421" y="344"/>
                  <a:pt x="1425" y="342"/>
                </a:cubicBezTo>
                <a:cubicBezTo>
                  <a:pt x="1423" y="337"/>
                  <a:pt x="1422" y="332"/>
                  <a:pt x="1423" y="329"/>
                </a:cubicBezTo>
                <a:cubicBezTo>
                  <a:pt x="1424" y="331"/>
                  <a:pt x="1425" y="332"/>
                  <a:pt x="1426" y="331"/>
                </a:cubicBezTo>
                <a:cubicBezTo>
                  <a:pt x="1425" y="321"/>
                  <a:pt x="1416" y="336"/>
                  <a:pt x="1417" y="328"/>
                </a:cubicBezTo>
                <a:cubicBezTo>
                  <a:pt x="1419" y="331"/>
                  <a:pt x="1422" y="325"/>
                  <a:pt x="1419" y="320"/>
                </a:cubicBezTo>
                <a:close/>
                <a:moveTo>
                  <a:pt x="1431" y="331"/>
                </a:moveTo>
                <a:cubicBezTo>
                  <a:pt x="1430" y="324"/>
                  <a:pt x="1424" y="326"/>
                  <a:pt x="1426" y="320"/>
                </a:cubicBezTo>
                <a:cubicBezTo>
                  <a:pt x="1424" y="320"/>
                  <a:pt x="1423" y="321"/>
                  <a:pt x="1422" y="323"/>
                </a:cubicBezTo>
                <a:cubicBezTo>
                  <a:pt x="1425" y="326"/>
                  <a:pt x="1428" y="330"/>
                  <a:pt x="1431" y="331"/>
                </a:cubicBezTo>
                <a:close/>
                <a:moveTo>
                  <a:pt x="1437" y="326"/>
                </a:moveTo>
                <a:cubicBezTo>
                  <a:pt x="1436" y="321"/>
                  <a:pt x="1437" y="317"/>
                  <a:pt x="1432" y="314"/>
                </a:cubicBezTo>
                <a:cubicBezTo>
                  <a:pt x="1434" y="320"/>
                  <a:pt x="1434" y="323"/>
                  <a:pt x="1437" y="326"/>
                </a:cubicBezTo>
                <a:close/>
                <a:moveTo>
                  <a:pt x="1501" y="294"/>
                </a:moveTo>
                <a:cubicBezTo>
                  <a:pt x="1492" y="292"/>
                  <a:pt x="1487" y="298"/>
                  <a:pt x="1474" y="301"/>
                </a:cubicBezTo>
                <a:cubicBezTo>
                  <a:pt x="1473" y="306"/>
                  <a:pt x="1478" y="309"/>
                  <a:pt x="1479" y="315"/>
                </a:cubicBezTo>
                <a:cubicBezTo>
                  <a:pt x="1474" y="316"/>
                  <a:pt x="1472" y="320"/>
                  <a:pt x="1466" y="321"/>
                </a:cubicBezTo>
                <a:cubicBezTo>
                  <a:pt x="1467" y="323"/>
                  <a:pt x="1468" y="327"/>
                  <a:pt x="1470" y="328"/>
                </a:cubicBezTo>
                <a:cubicBezTo>
                  <a:pt x="1473" y="325"/>
                  <a:pt x="1469" y="324"/>
                  <a:pt x="1471" y="321"/>
                </a:cubicBezTo>
                <a:cubicBezTo>
                  <a:pt x="1472" y="325"/>
                  <a:pt x="1475" y="325"/>
                  <a:pt x="1478" y="325"/>
                </a:cubicBezTo>
                <a:cubicBezTo>
                  <a:pt x="1477" y="322"/>
                  <a:pt x="1475" y="322"/>
                  <a:pt x="1476" y="321"/>
                </a:cubicBezTo>
                <a:cubicBezTo>
                  <a:pt x="1479" y="322"/>
                  <a:pt x="1482" y="326"/>
                  <a:pt x="1486" y="324"/>
                </a:cubicBezTo>
                <a:cubicBezTo>
                  <a:pt x="1484" y="319"/>
                  <a:pt x="1499" y="320"/>
                  <a:pt x="1503" y="311"/>
                </a:cubicBezTo>
                <a:cubicBezTo>
                  <a:pt x="1504" y="314"/>
                  <a:pt x="1505" y="315"/>
                  <a:pt x="1507" y="315"/>
                </a:cubicBezTo>
                <a:cubicBezTo>
                  <a:pt x="1502" y="305"/>
                  <a:pt x="1510" y="316"/>
                  <a:pt x="1510" y="311"/>
                </a:cubicBezTo>
                <a:cubicBezTo>
                  <a:pt x="1507" y="311"/>
                  <a:pt x="1510" y="306"/>
                  <a:pt x="1507" y="303"/>
                </a:cubicBezTo>
                <a:cubicBezTo>
                  <a:pt x="1505" y="303"/>
                  <a:pt x="1505" y="309"/>
                  <a:pt x="1503" y="305"/>
                </a:cubicBezTo>
                <a:cubicBezTo>
                  <a:pt x="1503" y="304"/>
                  <a:pt x="1502" y="303"/>
                  <a:pt x="1502" y="302"/>
                </a:cubicBezTo>
                <a:cubicBezTo>
                  <a:pt x="1506" y="302"/>
                  <a:pt x="1506" y="302"/>
                  <a:pt x="1507" y="298"/>
                </a:cubicBezTo>
                <a:cubicBezTo>
                  <a:pt x="1508" y="305"/>
                  <a:pt x="1513" y="316"/>
                  <a:pt x="1515" y="309"/>
                </a:cubicBezTo>
                <a:cubicBezTo>
                  <a:pt x="1514" y="309"/>
                  <a:pt x="1512" y="309"/>
                  <a:pt x="1512" y="307"/>
                </a:cubicBezTo>
                <a:cubicBezTo>
                  <a:pt x="1516" y="310"/>
                  <a:pt x="1519" y="307"/>
                  <a:pt x="1519" y="303"/>
                </a:cubicBezTo>
                <a:cubicBezTo>
                  <a:pt x="1518" y="309"/>
                  <a:pt x="1520" y="310"/>
                  <a:pt x="1517" y="315"/>
                </a:cubicBezTo>
                <a:cubicBezTo>
                  <a:pt x="1519" y="315"/>
                  <a:pt x="1520" y="316"/>
                  <a:pt x="1522" y="315"/>
                </a:cubicBezTo>
                <a:cubicBezTo>
                  <a:pt x="1521" y="312"/>
                  <a:pt x="1520" y="310"/>
                  <a:pt x="1519" y="307"/>
                </a:cubicBezTo>
                <a:cubicBezTo>
                  <a:pt x="1522" y="307"/>
                  <a:pt x="1521" y="305"/>
                  <a:pt x="1523" y="304"/>
                </a:cubicBezTo>
                <a:cubicBezTo>
                  <a:pt x="1524" y="307"/>
                  <a:pt x="1525" y="312"/>
                  <a:pt x="1527" y="310"/>
                </a:cubicBezTo>
                <a:cubicBezTo>
                  <a:pt x="1526" y="305"/>
                  <a:pt x="1526" y="297"/>
                  <a:pt x="1522" y="297"/>
                </a:cubicBezTo>
                <a:cubicBezTo>
                  <a:pt x="1523" y="299"/>
                  <a:pt x="1522" y="300"/>
                  <a:pt x="1519" y="301"/>
                </a:cubicBezTo>
                <a:cubicBezTo>
                  <a:pt x="1519" y="294"/>
                  <a:pt x="1519" y="297"/>
                  <a:pt x="1517" y="300"/>
                </a:cubicBezTo>
                <a:cubicBezTo>
                  <a:pt x="1516" y="297"/>
                  <a:pt x="1515" y="295"/>
                  <a:pt x="1514" y="294"/>
                </a:cubicBezTo>
                <a:cubicBezTo>
                  <a:pt x="1516" y="296"/>
                  <a:pt x="1519" y="291"/>
                  <a:pt x="1523" y="291"/>
                </a:cubicBezTo>
                <a:cubicBezTo>
                  <a:pt x="1514" y="286"/>
                  <a:pt x="1506" y="294"/>
                  <a:pt x="1502" y="298"/>
                </a:cubicBezTo>
                <a:cubicBezTo>
                  <a:pt x="1503" y="298"/>
                  <a:pt x="1502" y="296"/>
                  <a:pt x="1501" y="294"/>
                </a:cubicBezTo>
                <a:close/>
                <a:moveTo>
                  <a:pt x="1458" y="315"/>
                </a:moveTo>
                <a:cubicBezTo>
                  <a:pt x="1455" y="311"/>
                  <a:pt x="1459" y="312"/>
                  <a:pt x="1461" y="311"/>
                </a:cubicBezTo>
                <a:cubicBezTo>
                  <a:pt x="1459" y="303"/>
                  <a:pt x="1458" y="311"/>
                  <a:pt x="1454" y="308"/>
                </a:cubicBezTo>
                <a:cubicBezTo>
                  <a:pt x="1455" y="312"/>
                  <a:pt x="1454" y="316"/>
                  <a:pt x="1458" y="315"/>
                </a:cubicBezTo>
                <a:close/>
                <a:moveTo>
                  <a:pt x="1466" y="306"/>
                </a:moveTo>
                <a:cubicBezTo>
                  <a:pt x="1467" y="307"/>
                  <a:pt x="1467" y="309"/>
                  <a:pt x="1468" y="310"/>
                </a:cubicBezTo>
                <a:cubicBezTo>
                  <a:pt x="1471" y="305"/>
                  <a:pt x="1473" y="312"/>
                  <a:pt x="1474" y="308"/>
                </a:cubicBezTo>
                <a:cubicBezTo>
                  <a:pt x="1473" y="308"/>
                  <a:pt x="1473" y="307"/>
                  <a:pt x="1473" y="305"/>
                </a:cubicBezTo>
                <a:cubicBezTo>
                  <a:pt x="1470" y="304"/>
                  <a:pt x="1469" y="303"/>
                  <a:pt x="1466" y="306"/>
                </a:cubicBezTo>
                <a:close/>
                <a:moveTo>
                  <a:pt x="1349" y="356"/>
                </a:moveTo>
                <a:cubicBezTo>
                  <a:pt x="1348" y="354"/>
                  <a:pt x="1350" y="346"/>
                  <a:pt x="1345" y="348"/>
                </a:cubicBezTo>
                <a:cubicBezTo>
                  <a:pt x="1348" y="353"/>
                  <a:pt x="1345" y="356"/>
                  <a:pt x="1349" y="356"/>
                </a:cubicBezTo>
                <a:close/>
                <a:moveTo>
                  <a:pt x="1449" y="338"/>
                </a:moveTo>
                <a:cubicBezTo>
                  <a:pt x="1449" y="334"/>
                  <a:pt x="1445" y="322"/>
                  <a:pt x="1442" y="321"/>
                </a:cubicBezTo>
                <a:cubicBezTo>
                  <a:pt x="1445" y="326"/>
                  <a:pt x="1446" y="336"/>
                  <a:pt x="1449" y="338"/>
                </a:cubicBezTo>
                <a:close/>
                <a:moveTo>
                  <a:pt x="1453" y="337"/>
                </a:moveTo>
                <a:cubicBezTo>
                  <a:pt x="1452" y="333"/>
                  <a:pt x="1449" y="319"/>
                  <a:pt x="1446" y="319"/>
                </a:cubicBezTo>
                <a:cubicBezTo>
                  <a:pt x="1449" y="325"/>
                  <a:pt x="1450" y="335"/>
                  <a:pt x="1453" y="337"/>
                </a:cubicBezTo>
                <a:close/>
                <a:moveTo>
                  <a:pt x="1461" y="334"/>
                </a:moveTo>
                <a:cubicBezTo>
                  <a:pt x="1459" y="331"/>
                  <a:pt x="1456" y="316"/>
                  <a:pt x="1455" y="320"/>
                </a:cubicBezTo>
                <a:cubicBezTo>
                  <a:pt x="1458" y="326"/>
                  <a:pt x="1457" y="335"/>
                  <a:pt x="1461" y="334"/>
                </a:cubicBezTo>
                <a:close/>
                <a:moveTo>
                  <a:pt x="1467" y="325"/>
                </a:moveTo>
                <a:cubicBezTo>
                  <a:pt x="1465" y="326"/>
                  <a:pt x="1465" y="317"/>
                  <a:pt x="1462" y="319"/>
                </a:cubicBezTo>
                <a:cubicBezTo>
                  <a:pt x="1463" y="323"/>
                  <a:pt x="1464" y="326"/>
                  <a:pt x="1464" y="328"/>
                </a:cubicBezTo>
                <a:cubicBezTo>
                  <a:pt x="1466" y="326"/>
                  <a:pt x="1467" y="328"/>
                  <a:pt x="1467" y="325"/>
                </a:cubicBezTo>
                <a:close/>
                <a:moveTo>
                  <a:pt x="1432" y="340"/>
                </a:moveTo>
                <a:cubicBezTo>
                  <a:pt x="1431" y="340"/>
                  <a:pt x="1430" y="340"/>
                  <a:pt x="1430" y="342"/>
                </a:cubicBezTo>
                <a:cubicBezTo>
                  <a:pt x="1432" y="344"/>
                  <a:pt x="1435" y="342"/>
                  <a:pt x="1433" y="337"/>
                </a:cubicBezTo>
                <a:cubicBezTo>
                  <a:pt x="1430" y="339"/>
                  <a:pt x="1428" y="333"/>
                  <a:pt x="1425" y="334"/>
                </a:cubicBezTo>
                <a:cubicBezTo>
                  <a:pt x="1425" y="336"/>
                  <a:pt x="1424" y="337"/>
                  <a:pt x="1426" y="340"/>
                </a:cubicBezTo>
                <a:cubicBezTo>
                  <a:pt x="1428" y="340"/>
                  <a:pt x="1431" y="336"/>
                  <a:pt x="1432" y="340"/>
                </a:cubicBezTo>
                <a:close/>
                <a:moveTo>
                  <a:pt x="1221" y="413"/>
                </a:moveTo>
                <a:cubicBezTo>
                  <a:pt x="1222" y="417"/>
                  <a:pt x="1228" y="414"/>
                  <a:pt x="1226" y="409"/>
                </a:cubicBezTo>
                <a:cubicBezTo>
                  <a:pt x="1214" y="413"/>
                  <a:pt x="1207" y="413"/>
                  <a:pt x="1196" y="420"/>
                </a:cubicBezTo>
                <a:cubicBezTo>
                  <a:pt x="1203" y="422"/>
                  <a:pt x="1218" y="420"/>
                  <a:pt x="1221" y="413"/>
                </a:cubicBezTo>
                <a:close/>
                <a:moveTo>
                  <a:pt x="1396" y="374"/>
                </a:moveTo>
                <a:cubicBezTo>
                  <a:pt x="1397" y="376"/>
                  <a:pt x="1397" y="382"/>
                  <a:pt x="1400" y="379"/>
                </a:cubicBezTo>
                <a:cubicBezTo>
                  <a:pt x="1398" y="374"/>
                  <a:pt x="1396" y="371"/>
                  <a:pt x="1397" y="367"/>
                </a:cubicBezTo>
                <a:cubicBezTo>
                  <a:pt x="1399" y="369"/>
                  <a:pt x="1399" y="376"/>
                  <a:pt x="1401" y="375"/>
                </a:cubicBezTo>
                <a:cubicBezTo>
                  <a:pt x="1400" y="370"/>
                  <a:pt x="1399" y="365"/>
                  <a:pt x="1396" y="362"/>
                </a:cubicBezTo>
                <a:cubicBezTo>
                  <a:pt x="1395" y="370"/>
                  <a:pt x="1383" y="366"/>
                  <a:pt x="1380" y="373"/>
                </a:cubicBezTo>
                <a:cubicBezTo>
                  <a:pt x="1375" y="368"/>
                  <a:pt x="1366" y="387"/>
                  <a:pt x="1359" y="381"/>
                </a:cubicBezTo>
                <a:cubicBezTo>
                  <a:pt x="1358" y="384"/>
                  <a:pt x="1360" y="388"/>
                  <a:pt x="1357" y="389"/>
                </a:cubicBezTo>
                <a:cubicBezTo>
                  <a:pt x="1354" y="385"/>
                  <a:pt x="1353" y="388"/>
                  <a:pt x="1352" y="391"/>
                </a:cubicBezTo>
                <a:cubicBezTo>
                  <a:pt x="1351" y="390"/>
                  <a:pt x="1351" y="388"/>
                  <a:pt x="1350" y="388"/>
                </a:cubicBezTo>
                <a:cubicBezTo>
                  <a:pt x="1354" y="400"/>
                  <a:pt x="1361" y="384"/>
                  <a:pt x="1365" y="391"/>
                </a:cubicBezTo>
                <a:cubicBezTo>
                  <a:pt x="1369" y="400"/>
                  <a:pt x="1369" y="405"/>
                  <a:pt x="1373" y="408"/>
                </a:cubicBezTo>
                <a:cubicBezTo>
                  <a:pt x="1372" y="401"/>
                  <a:pt x="1365" y="394"/>
                  <a:pt x="1366" y="387"/>
                </a:cubicBezTo>
                <a:cubicBezTo>
                  <a:pt x="1367" y="387"/>
                  <a:pt x="1368" y="387"/>
                  <a:pt x="1368" y="387"/>
                </a:cubicBezTo>
                <a:cubicBezTo>
                  <a:pt x="1370" y="391"/>
                  <a:pt x="1371" y="395"/>
                  <a:pt x="1372" y="399"/>
                </a:cubicBezTo>
                <a:cubicBezTo>
                  <a:pt x="1374" y="398"/>
                  <a:pt x="1376" y="397"/>
                  <a:pt x="1377" y="401"/>
                </a:cubicBezTo>
                <a:cubicBezTo>
                  <a:pt x="1379" y="399"/>
                  <a:pt x="1380" y="393"/>
                  <a:pt x="1380" y="399"/>
                </a:cubicBezTo>
                <a:cubicBezTo>
                  <a:pt x="1383" y="397"/>
                  <a:pt x="1382" y="394"/>
                  <a:pt x="1386" y="397"/>
                </a:cubicBezTo>
                <a:cubicBezTo>
                  <a:pt x="1388" y="396"/>
                  <a:pt x="1384" y="390"/>
                  <a:pt x="1386" y="389"/>
                </a:cubicBezTo>
                <a:cubicBezTo>
                  <a:pt x="1387" y="392"/>
                  <a:pt x="1388" y="399"/>
                  <a:pt x="1390" y="399"/>
                </a:cubicBezTo>
                <a:cubicBezTo>
                  <a:pt x="1388" y="393"/>
                  <a:pt x="1389" y="388"/>
                  <a:pt x="1383" y="388"/>
                </a:cubicBezTo>
                <a:cubicBezTo>
                  <a:pt x="1381" y="390"/>
                  <a:pt x="1384" y="394"/>
                  <a:pt x="1380" y="394"/>
                </a:cubicBezTo>
                <a:cubicBezTo>
                  <a:pt x="1380" y="388"/>
                  <a:pt x="1379" y="392"/>
                  <a:pt x="1377" y="387"/>
                </a:cubicBezTo>
                <a:cubicBezTo>
                  <a:pt x="1379" y="386"/>
                  <a:pt x="1380" y="391"/>
                  <a:pt x="1382" y="389"/>
                </a:cubicBezTo>
                <a:cubicBezTo>
                  <a:pt x="1384" y="386"/>
                  <a:pt x="1379" y="383"/>
                  <a:pt x="1381" y="382"/>
                </a:cubicBezTo>
                <a:cubicBezTo>
                  <a:pt x="1384" y="385"/>
                  <a:pt x="1383" y="383"/>
                  <a:pt x="1387" y="383"/>
                </a:cubicBezTo>
                <a:cubicBezTo>
                  <a:pt x="1386" y="378"/>
                  <a:pt x="1392" y="378"/>
                  <a:pt x="1391" y="374"/>
                </a:cubicBezTo>
                <a:cubicBezTo>
                  <a:pt x="1394" y="379"/>
                  <a:pt x="1388" y="377"/>
                  <a:pt x="1391" y="382"/>
                </a:cubicBezTo>
                <a:cubicBezTo>
                  <a:pt x="1395" y="381"/>
                  <a:pt x="1393" y="375"/>
                  <a:pt x="1396" y="374"/>
                </a:cubicBezTo>
                <a:close/>
                <a:moveTo>
                  <a:pt x="1405" y="377"/>
                </a:moveTo>
                <a:cubicBezTo>
                  <a:pt x="1404" y="371"/>
                  <a:pt x="1405" y="364"/>
                  <a:pt x="1399" y="363"/>
                </a:cubicBezTo>
                <a:cubicBezTo>
                  <a:pt x="1405" y="367"/>
                  <a:pt x="1399" y="376"/>
                  <a:pt x="1405" y="377"/>
                </a:cubicBezTo>
                <a:close/>
                <a:moveTo>
                  <a:pt x="1237" y="437"/>
                </a:moveTo>
                <a:cubicBezTo>
                  <a:pt x="1235" y="431"/>
                  <a:pt x="1235" y="428"/>
                  <a:pt x="1231" y="424"/>
                </a:cubicBezTo>
                <a:cubicBezTo>
                  <a:pt x="1235" y="431"/>
                  <a:pt x="1233" y="436"/>
                  <a:pt x="1237" y="437"/>
                </a:cubicBezTo>
                <a:close/>
                <a:moveTo>
                  <a:pt x="1260" y="438"/>
                </a:moveTo>
                <a:cubicBezTo>
                  <a:pt x="1259" y="434"/>
                  <a:pt x="1260" y="431"/>
                  <a:pt x="1256" y="431"/>
                </a:cubicBezTo>
                <a:cubicBezTo>
                  <a:pt x="1260" y="437"/>
                  <a:pt x="1255" y="437"/>
                  <a:pt x="1257" y="442"/>
                </a:cubicBezTo>
                <a:cubicBezTo>
                  <a:pt x="1260" y="439"/>
                  <a:pt x="1257" y="438"/>
                  <a:pt x="1261" y="442"/>
                </a:cubicBezTo>
                <a:cubicBezTo>
                  <a:pt x="1260" y="436"/>
                  <a:pt x="1277" y="446"/>
                  <a:pt x="1275" y="434"/>
                </a:cubicBezTo>
                <a:cubicBezTo>
                  <a:pt x="1271" y="432"/>
                  <a:pt x="1267" y="436"/>
                  <a:pt x="1265" y="434"/>
                </a:cubicBezTo>
                <a:cubicBezTo>
                  <a:pt x="1266" y="428"/>
                  <a:pt x="1269" y="430"/>
                  <a:pt x="1266" y="422"/>
                </a:cubicBezTo>
                <a:cubicBezTo>
                  <a:pt x="1270" y="428"/>
                  <a:pt x="1273" y="433"/>
                  <a:pt x="1278" y="435"/>
                </a:cubicBezTo>
                <a:cubicBezTo>
                  <a:pt x="1283" y="429"/>
                  <a:pt x="1288" y="433"/>
                  <a:pt x="1291" y="430"/>
                </a:cubicBezTo>
                <a:cubicBezTo>
                  <a:pt x="1290" y="428"/>
                  <a:pt x="1289" y="425"/>
                  <a:pt x="1287" y="425"/>
                </a:cubicBezTo>
                <a:cubicBezTo>
                  <a:pt x="1288" y="427"/>
                  <a:pt x="1277" y="435"/>
                  <a:pt x="1273" y="428"/>
                </a:cubicBezTo>
                <a:cubicBezTo>
                  <a:pt x="1276" y="428"/>
                  <a:pt x="1271" y="413"/>
                  <a:pt x="1271" y="417"/>
                </a:cubicBezTo>
                <a:cubicBezTo>
                  <a:pt x="1271" y="420"/>
                  <a:pt x="1274" y="425"/>
                  <a:pt x="1272" y="425"/>
                </a:cubicBezTo>
                <a:cubicBezTo>
                  <a:pt x="1271" y="425"/>
                  <a:pt x="1271" y="426"/>
                  <a:pt x="1270" y="426"/>
                </a:cubicBezTo>
                <a:cubicBezTo>
                  <a:pt x="1269" y="422"/>
                  <a:pt x="1270" y="419"/>
                  <a:pt x="1266" y="419"/>
                </a:cubicBezTo>
                <a:cubicBezTo>
                  <a:pt x="1267" y="421"/>
                  <a:pt x="1265" y="421"/>
                  <a:pt x="1264" y="421"/>
                </a:cubicBezTo>
                <a:cubicBezTo>
                  <a:pt x="1264" y="423"/>
                  <a:pt x="1265" y="426"/>
                  <a:pt x="1264" y="426"/>
                </a:cubicBezTo>
                <a:cubicBezTo>
                  <a:pt x="1263" y="421"/>
                  <a:pt x="1256" y="422"/>
                  <a:pt x="1256" y="426"/>
                </a:cubicBezTo>
                <a:cubicBezTo>
                  <a:pt x="1256" y="426"/>
                  <a:pt x="1257" y="426"/>
                  <a:pt x="1257" y="427"/>
                </a:cubicBezTo>
                <a:cubicBezTo>
                  <a:pt x="1258" y="427"/>
                  <a:pt x="1259" y="428"/>
                  <a:pt x="1260" y="428"/>
                </a:cubicBezTo>
                <a:cubicBezTo>
                  <a:pt x="1259" y="426"/>
                  <a:pt x="1259" y="424"/>
                  <a:pt x="1261" y="424"/>
                </a:cubicBezTo>
                <a:cubicBezTo>
                  <a:pt x="1262" y="430"/>
                  <a:pt x="1264" y="436"/>
                  <a:pt x="1260" y="438"/>
                </a:cubicBezTo>
                <a:close/>
                <a:moveTo>
                  <a:pt x="1182" y="460"/>
                </a:moveTo>
                <a:cubicBezTo>
                  <a:pt x="1179" y="460"/>
                  <a:pt x="1179" y="454"/>
                  <a:pt x="1176" y="457"/>
                </a:cubicBezTo>
                <a:cubicBezTo>
                  <a:pt x="1178" y="460"/>
                  <a:pt x="1173" y="463"/>
                  <a:pt x="1177" y="465"/>
                </a:cubicBezTo>
                <a:cubicBezTo>
                  <a:pt x="1175" y="457"/>
                  <a:pt x="1182" y="462"/>
                  <a:pt x="1182" y="460"/>
                </a:cubicBezTo>
                <a:close/>
                <a:moveTo>
                  <a:pt x="1173" y="466"/>
                </a:moveTo>
                <a:cubicBezTo>
                  <a:pt x="1172" y="464"/>
                  <a:pt x="1169" y="452"/>
                  <a:pt x="1169" y="458"/>
                </a:cubicBezTo>
                <a:cubicBezTo>
                  <a:pt x="1174" y="467"/>
                  <a:pt x="1170" y="468"/>
                  <a:pt x="1174" y="474"/>
                </a:cubicBezTo>
                <a:cubicBezTo>
                  <a:pt x="1179" y="468"/>
                  <a:pt x="1200" y="469"/>
                  <a:pt x="1202" y="458"/>
                </a:cubicBezTo>
                <a:cubicBezTo>
                  <a:pt x="1194" y="458"/>
                  <a:pt x="1185" y="471"/>
                  <a:pt x="1186" y="462"/>
                </a:cubicBezTo>
                <a:cubicBezTo>
                  <a:pt x="1181" y="465"/>
                  <a:pt x="1179" y="465"/>
                  <a:pt x="1173" y="466"/>
                </a:cubicBezTo>
                <a:close/>
                <a:moveTo>
                  <a:pt x="1340" y="410"/>
                </a:moveTo>
                <a:cubicBezTo>
                  <a:pt x="1341" y="407"/>
                  <a:pt x="1338" y="401"/>
                  <a:pt x="1339" y="397"/>
                </a:cubicBezTo>
                <a:cubicBezTo>
                  <a:pt x="1337" y="398"/>
                  <a:pt x="1336" y="398"/>
                  <a:pt x="1334" y="398"/>
                </a:cubicBezTo>
                <a:cubicBezTo>
                  <a:pt x="1339" y="403"/>
                  <a:pt x="1335" y="411"/>
                  <a:pt x="1340" y="410"/>
                </a:cubicBezTo>
                <a:close/>
                <a:moveTo>
                  <a:pt x="1353" y="405"/>
                </a:moveTo>
                <a:cubicBezTo>
                  <a:pt x="1353" y="405"/>
                  <a:pt x="1352" y="406"/>
                  <a:pt x="1352" y="404"/>
                </a:cubicBezTo>
                <a:cubicBezTo>
                  <a:pt x="1353" y="404"/>
                  <a:pt x="1354" y="403"/>
                  <a:pt x="1355" y="403"/>
                </a:cubicBezTo>
                <a:cubicBezTo>
                  <a:pt x="1354" y="400"/>
                  <a:pt x="1353" y="398"/>
                  <a:pt x="1351" y="398"/>
                </a:cubicBezTo>
                <a:cubicBezTo>
                  <a:pt x="1351" y="400"/>
                  <a:pt x="1352" y="402"/>
                  <a:pt x="1351" y="403"/>
                </a:cubicBezTo>
                <a:cubicBezTo>
                  <a:pt x="1350" y="401"/>
                  <a:pt x="1349" y="401"/>
                  <a:pt x="1348" y="400"/>
                </a:cubicBezTo>
                <a:cubicBezTo>
                  <a:pt x="1349" y="402"/>
                  <a:pt x="1349" y="404"/>
                  <a:pt x="1350" y="406"/>
                </a:cubicBezTo>
                <a:cubicBezTo>
                  <a:pt x="1352" y="405"/>
                  <a:pt x="1354" y="408"/>
                  <a:pt x="1353" y="405"/>
                </a:cubicBezTo>
                <a:close/>
                <a:moveTo>
                  <a:pt x="1245" y="448"/>
                </a:moveTo>
                <a:cubicBezTo>
                  <a:pt x="1242" y="441"/>
                  <a:pt x="1246" y="443"/>
                  <a:pt x="1248" y="445"/>
                </a:cubicBezTo>
                <a:cubicBezTo>
                  <a:pt x="1247" y="443"/>
                  <a:pt x="1246" y="436"/>
                  <a:pt x="1244" y="437"/>
                </a:cubicBezTo>
                <a:cubicBezTo>
                  <a:pt x="1246" y="443"/>
                  <a:pt x="1238" y="443"/>
                  <a:pt x="1245" y="448"/>
                </a:cubicBezTo>
                <a:close/>
                <a:moveTo>
                  <a:pt x="1252" y="446"/>
                </a:moveTo>
                <a:cubicBezTo>
                  <a:pt x="1250" y="440"/>
                  <a:pt x="1251" y="438"/>
                  <a:pt x="1247" y="435"/>
                </a:cubicBezTo>
                <a:cubicBezTo>
                  <a:pt x="1249" y="440"/>
                  <a:pt x="1247" y="446"/>
                  <a:pt x="1252" y="446"/>
                </a:cubicBezTo>
                <a:close/>
                <a:moveTo>
                  <a:pt x="1343" y="406"/>
                </a:moveTo>
                <a:cubicBezTo>
                  <a:pt x="1344" y="408"/>
                  <a:pt x="1346" y="406"/>
                  <a:pt x="1347" y="406"/>
                </a:cubicBezTo>
                <a:cubicBezTo>
                  <a:pt x="1345" y="399"/>
                  <a:pt x="1344" y="405"/>
                  <a:pt x="1342" y="403"/>
                </a:cubicBezTo>
                <a:cubicBezTo>
                  <a:pt x="1342" y="404"/>
                  <a:pt x="1342" y="405"/>
                  <a:pt x="1343" y="406"/>
                </a:cubicBezTo>
                <a:close/>
                <a:moveTo>
                  <a:pt x="1480" y="366"/>
                </a:moveTo>
                <a:cubicBezTo>
                  <a:pt x="1485" y="367"/>
                  <a:pt x="1479" y="361"/>
                  <a:pt x="1482" y="361"/>
                </a:cubicBezTo>
                <a:cubicBezTo>
                  <a:pt x="1483" y="360"/>
                  <a:pt x="1485" y="362"/>
                  <a:pt x="1485" y="360"/>
                </a:cubicBezTo>
                <a:cubicBezTo>
                  <a:pt x="1483" y="360"/>
                  <a:pt x="1482" y="358"/>
                  <a:pt x="1481" y="354"/>
                </a:cubicBezTo>
                <a:cubicBezTo>
                  <a:pt x="1480" y="355"/>
                  <a:pt x="1479" y="355"/>
                  <a:pt x="1478" y="355"/>
                </a:cubicBezTo>
                <a:cubicBezTo>
                  <a:pt x="1480" y="360"/>
                  <a:pt x="1478" y="362"/>
                  <a:pt x="1480" y="366"/>
                </a:cubicBezTo>
                <a:close/>
                <a:moveTo>
                  <a:pt x="1225" y="453"/>
                </a:moveTo>
                <a:cubicBezTo>
                  <a:pt x="1227" y="449"/>
                  <a:pt x="1230" y="451"/>
                  <a:pt x="1232" y="447"/>
                </a:cubicBezTo>
                <a:cubicBezTo>
                  <a:pt x="1230" y="449"/>
                  <a:pt x="1229" y="446"/>
                  <a:pt x="1228" y="445"/>
                </a:cubicBezTo>
                <a:cubicBezTo>
                  <a:pt x="1229" y="451"/>
                  <a:pt x="1222" y="446"/>
                  <a:pt x="1225" y="453"/>
                </a:cubicBezTo>
                <a:close/>
                <a:moveTo>
                  <a:pt x="1364" y="408"/>
                </a:moveTo>
                <a:cubicBezTo>
                  <a:pt x="1365" y="410"/>
                  <a:pt x="1365" y="414"/>
                  <a:pt x="1367" y="414"/>
                </a:cubicBezTo>
                <a:cubicBezTo>
                  <a:pt x="1364" y="407"/>
                  <a:pt x="1368" y="410"/>
                  <a:pt x="1370" y="409"/>
                </a:cubicBezTo>
                <a:cubicBezTo>
                  <a:pt x="1368" y="404"/>
                  <a:pt x="1366" y="407"/>
                  <a:pt x="1364" y="408"/>
                </a:cubicBezTo>
                <a:close/>
                <a:moveTo>
                  <a:pt x="1361" y="430"/>
                </a:moveTo>
                <a:cubicBezTo>
                  <a:pt x="1363" y="430"/>
                  <a:pt x="1369" y="431"/>
                  <a:pt x="1366" y="424"/>
                </a:cubicBezTo>
                <a:cubicBezTo>
                  <a:pt x="1364" y="425"/>
                  <a:pt x="1365" y="427"/>
                  <a:pt x="1364" y="428"/>
                </a:cubicBezTo>
                <a:cubicBezTo>
                  <a:pt x="1363" y="426"/>
                  <a:pt x="1362" y="423"/>
                  <a:pt x="1361" y="423"/>
                </a:cubicBezTo>
                <a:cubicBezTo>
                  <a:pt x="1361" y="424"/>
                  <a:pt x="1360" y="425"/>
                  <a:pt x="1360" y="423"/>
                </a:cubicBezTo>
                <a:cubicBezTo>
                  <a:pt x="1359" y="422"/>
                  <a:pt x="1359" y="421"/>
                  <a:pt x="1358" y="422"/>
                </a:cubicBezTo>
                <a:cubicBezTo>
                  <a:pt x="1359" y="425"/>
                  <a:pt x="1360" y="427"/>
                  <a:pt x="1361" y="430"/>
                </a:cubicBezTo>
                <a:close/>
                <a:moveTo>
                  <a:pt x="536" y="719"/>
                </a:moveTo>
                <a:cubicBezTo>
                  <a:pt x="535" y="720"/>
                  <a:pt x="534" y="717"/>
                  <a:pt x="533" y="717"/>
                </a:cubicBezTo>
                <a:cubicBezTo>
                  <a:pt x="533" y="718"/>
                  <a:pt x="534" y="720"/>
                  <a:pt x="533" y="721"/>
                </a:cubicBezTo>
                <a:cubicBezTo>
                  <a:pt x="532" y="720"/>
                  <a:pt x="532" y="719"/>
                  <a:pt x="531" y="719"/>
                </a:cubicBezTo>
                <a:cubicBezTo>
                  <a:pt x="534" y="721"/>
                  <a:pt x="535" y="731"/>
                  <a:pt x="535" y="727"/>
                </a:cubicBezTo>
                <a:cubicBezTo>
                  <a:pt x="536" y="725"/>
                  <a:pt x="536" y="722"/>
                  <a:pt x="536" y="719"/>
                </a:cubicBezTo>
                <a:close/>
                <a:moveTo>
                  <a:pt x="1361" y="440"/>
                </a:moveTo>
                <a:cubicBezTo>
                  <a:pt x="1365" y="439"/>
                  <a:pt x="1365" y="435"/>
                  <a:pt x="1370" y="435"/>
                </a:cubicBezTo>
                <a:cubicBezTo>
                  <a:pt x="1370" y="437"/>
                  <a:pt x="1371" y="439"/>
                  <a:pt x="1372" y="439"/>
                </a:cubicBezTo>
                <a:cubicBezTo>
                  <a:pt x="1372" y="437"/>
                  <a:pt x="1373" y="436"/>
                  <a:pt x="1371" y="433"/>
                </a:cubicBezTo>
                <a:cubicBezTo>
                  <a:pt x="1365" y="434"/>
                  <a:pt x="1362" y="434"/>
                  <a:pt x="1361" y="440"/>
                </a:cubicBezTo>
                <a:close/>
                <a:moveTo>
                  <a:pt x="1145" y="540"/>
                </a:moveTo>
                <a:cubicBezTo>
                  <a:pt x="1147" y="538"/>
                  <a:pt x="1153" y="539"/>
                  <a:pt x="1150" y="534"/>
                </a:cubicBezTo>
                <a:cubicBezTo>
                  <a:pt x="1148" y="535"/>
                  <a:pt x="1144" y="536"/>
                  <a:pt x="1145" y="540"/>
                </a:cubicBezTo>
                <a:close/>
                <a:moveTo>
                  <a:pt x="1226" y="523"/>
                </a:moveTo>
                <a:cubicBezTo>
                  <a:pt x="1225" y="525"/>
                  <a:pt x="1224" y="526"/>
                  <a:pt x="1222" y="525"/>
                </a:cubicBezTo>
                <a:cubicBezTo>
                  <a:pt x="1223" y="527"/>
                  <a:pt x="1225" y="529"/>
                  <a:pt x="1226" y="530"/>
                </a:cubicBezTo>
                <a:cubicBezTo>
                  <a:pt x="1228" y="524"/>
                  <a:pt x="1237" y="522"/>
                  <a:pt x="1240" y="517"/>
                </a:cubicBezTo>
                <a:cubicBezTo>
                  <a:pt x="1240" y="519"/>
                  <a:pt x="1241" y="521"/>
                  <a:pt x="1242" y="521"/>
                </a:cubicBezTo>
                <a:cubicBezTo>
                  <a:pt x="1242" y="519"/>
                  <a:pt x="1241" y="517"/>
                  <a:pt x="1242" y="516"/>
                </a:cubicBezTo>
                <a:cubicBezTo>
                  <a:pt x="1244" y="515"/>
                  <a:pt x="1244" y="520"/>
                  <a:pt x="1245" y="520"/>
                </a:cubicBezTo>
                <a:cubicBezTo>
                  <a:pt x="1246" y="518"/>
                  <a:pt x="1244" y="514"/>
                  <a:pt x="1247" y="514"/>
                </a:cubicBezTo>
                <a:cubicBezTo>
                  <a:pt x="1250" y="521"/>
                  <a:pt x="1255" y="515"/>
                  <a:pt x="1260" y="513"/>
                </a:cubicBezTo>
                <a:cubicBezTo>
                  <a:pt x="1257" y="506"/>
                  <a:pt x="1253" y="509"/>
                  <a:pt x="1255" y="502"/>
                </a:cubicBezTo>
                <a:cubicBezTo>
                  <a:pt x="1250" y="501"/>
                  <a:pt x="1246" y="501"/>
                  <a:pt x="1243" y="507"/>
                </a:cubicBezTo>
                <a:cubicBezTo>
                  <a:pt x="1246" y="508"/>
                  <a:pt x="1248" y="507"/>
                  <a:pt x="1250" y="510"/>
                </a:cubicBezTo>
                <a:cubicBezTo>
                  <a:pt x="1246" y="511"/>
                  <a:pt x="1246" y="509"/>
                  <a:pt x="1245" y="513"/>
                </a:cubicBezTo>
                <a:cubicBezTo>
                  <a:pt x="1241" y="510"/>
                  <a:pt x="1227" y="519"/>
                  <a:pt x="1221" y="522"/>
                </a:cubicBezTo>
                <a:cubicBezTo>
                  <a:pt x="1222" y="523"/>
                  <a:pt x="1225" y="520"/>
                  <a:pt x="1226" y="523"/>
                </a:cubicBezTo>
                <a:close/>
                <a:moveTo>
                  <a:pt x="1155" y="565"/>
                </a:moveTo>
                <a:cubicBezTo>
                  <a:pt x="1162" y="568"/>
                  <a:pt x="1177" y="565"/>
                  <a:pt x="1181" y="557"/>
                </a:cubicBezTo>
                <a:cubicBezTo>
                  <a:pt x="1174" y="558"/>
                  <a:pt x="1165" y="557"/>
                  <a:pt x="1160" y="561"/>
                </a:cubicBezTo>
                <a:cubicBezTo>
                  <a:pt x="1162" y="557"/>
                  <a:pt x="1157" y="555"/>
                  <a:pt x="1160" y="551"/>
                </a:cubicBezTo>
                <a:cubicBezTo>
                  <a:pt x="1158" y="553"/>
                  <a:pt x="1152" y="552"/>
                  <a:pt x="1153" y="555"/>
                </a:cubicBezTo>
                <a:cubicBezTo>
                  <a:pt x="1156" y="558"/>
                  <a:pt x="1156" y="552"/>
                  <a:pt x="1158" y="555"/>
                </a:cubicBezTo>
                <a:cubicBezTo>
                  <a:pt x="1158" y="557"/>
                  <a:pt x="1159" y="558"/>
                  <a:pt x="1159" y="560"/>
                </a:cubicBezTo>
                <a:cubicBezTo>
                  <a:pt x="1157" y="560"/>
                  <a:pt x="1154" y="561"/>
                  <a:pt x="1155" y="565"/>
                </a:cubicBezTo>
                <a:close/>
                <a:moveTo>
                  <a:pt x="1175" y="546"/>
                </a:moveTo>
                <a:cubicBezTo>
                  <a:pt x="1173" y="548"/>
                  <a:pt x="1166" y="547"/>
                  <a:pt x="1167" y="550"/>
                </a:cubicBezTo>
                <a:cubicBezTo>
                  <a:pt x="1170" y="549"/>
                  <a:pt x="1175" y="552"/>
                  <a:pt x="1175" y="546"/>
                </a:cubicBezTo>
                <a:close/>
                <a:moveTo>
                  <a:pt x="1094" y="581"/>
                </a:moveTo>
                <a:cubicBezTo>
                  <a:pt x="1097" y="579"/>
                  <a:pt x="1104" y="579"/>
                  <a:pt x="1105" y="575"/>
                </a:cubicBezTo>
                <a:cubicBezTo>
                  <a:pt x="1101" y="572"/>
                  <a:pt x="1093" y="575"/>
                  <a:pt x="1094" y="581"/>
                </a:cubicBezTo>
                <a:close/>
                <a:moveTo>
                  <a:pt x="416" y="820"/>
                </a:moveTo>
                <a:cubicBezTo>
                  <a:pt x="419" y="823"/>
                  <a:pt x="422" y="813"/>
                  <a:pt x="418" y="812"/>
                </a:cubicBezTo>
                <a:cubicBezTo>
                  <a:pt x="418" y="815"/>
                  <a:pt x="415" y="816"/>
                  <a:pt x="416" y="820"/>
                </a:cubicBezTo>
                <a:close/>
                <a:moveTo>
                  <a:pt x="526" y="783"/>
                </a:moveTo>
                <a:cubicBezTo>
                  <a:pt x="528" y="782"/>
                  <a:pt x="530" y="781"/>
                  <a:pt x="530" y="778"/>
                </a:cubicBezTo>
                <a:cubicBezTo>
                  <a:pt x="529" y="779"/>
                  <a:pt x="526" y="780"/>
                  <a:pt x="525" y="778"/>
                </a:cubicBezTo>
                <a:cubicBezTo>
                  <a:pt x="527" y="778"/>
                  <a:pt x="526" y="776"/>
                  <a:pt x="524" y="777"/>
                </a:cubicBezTo>
                <a:cubicBezTo>
                  <a:pt x="525" y="779"/>
                  <a:pt x="525" y="781"/>
                  <a:pt x="526" y="783"/>
                </a:cubicBezTo>
                <a:close/>
                <a:moveTo>
                  <a:pt x="1210" y="544"/>
                </a:moveTo>
                <a:cubicBezTo>
                  <a:pt x="1209" y="547"/>
                  <a:pt x="1206" y="548"/>
                  <a:pt x="1203" y="549"/>
                </a:cubicBezTo>
                <a:cubicBezTo>
                  <a:pt x="1203" y="547"/>
                  <a:pt x="1201" y="544"/>
                  <a:pt x="1201" y="547"/>
                </a:cubicBezTo>
                <a:cubicBezTo>
                  <a:pt x="1202" y="551"/>
                  <a:pt x="1204" y="554"/>
                  <a:pt x="1206" y="554"/>
                </a:cubicBezTo>
                <a:cubicBezTo>
                  <a:pt x="1206" y="550"/>
                  <a:pt x="1209" y="552"/>
                  <a:pt x="1213" y="553"/>
                </a:cubicBezTo>
                <a:cubicBezTo>
                  <a:pt x="1210" y="548"/>
                  <a:pt x="1215" y="549"/>
                  <a:pt x="1215" y="545"/>
                </a:cubicBezTo>
                <a:cubicBezTo>
                  <a:pt x="1211" y="546"/>
                  <a:pt x="1211" y="550"/>
                  <a:pt x="1210" y="544"/>
                </a:cubicBezTo>
                <a:close/>
                <a:moveTo>
                  <a:pt x="574" y="767"/>
                </a:moveTo>
                <a:cubicBezTo>
                  <a:pt x="577" y="774"/>
                  <a:pt x="583" y="768"/>
                  <a:pt x="584" y="763"/>
                </a:cubicBezTo>
                <a:cubicBezTo>
                  <a:pt x="580" y="766"/>
                  <a:pt x="578" y="767"/>
                  <a:pt x="574" y="767"/>
                </a:cubicBezTo>
                <a:close/>
                <a:moveTo>
                  <a:pt x="1218" y="550"/>
                </a:moveTo>
                <a:cubicBezTo>
                  <a:pt x="1221" y="548"/>
                  <a:pt x="1223" y="546"/>
                  <a:pt x="1222" y="543"/>
                </a:cubicBezTo>
                <a:cubicBezTo>
                  <a:pt x="1220" y="547"/>
                  <a:pt x="1215" y="542"/>
                  <a:pt x="1218" y="550"/>
                </a:cubicBezTo>
                <a:close/>
                <a:moveTo>
                  <a:pt x="1196" y="557"/>
                </a:moveTo>
                <a:cubicBezTo>
                  <a:pt x="1195" y="559"/>
                  <a:pt x="1192" y="560"/>
                  <a:pt x="1187" y="562"/>
                </a:cubicBezTo>
                <a:cubicBezTo>
                  <a:pt x="1188" y="568"/>
                  <a:pt x="1192" y="561"/>
                  <a:pt x="1193" y="565"/>
                </a:cubicBezTo>
                <a:cubicBezTo>
                  <a:pt x="1191" y="574"/>
                  <a:pt x="1174" y="570"/>
                  <a:pt x="1173" y="575"/>
                </a:cubicBezTo>
                <a:cubicBezTo>
                  <a:pt x="1173" y="573"/>
                  <a:pt x="1173" y="572"/>
                  <a:pt x="1172" y="569"/>
                </a:cubicBezTo>
                <a:cubicBezTo>
                  <a:pt x="1169" y="571"/>
                  <a:pt x="1167" y="579"/>
                  <a:pt x="1172" y="582"/>
                </a:cubicBezTo>
                <a:cubicBezTo>
                  <a:pt x="1169" y="573"/>
                  <a:pt x="1182" y="578"/>
                  <a:pt x="1185" y="573"/>
                </a:cubicBezTo>
                <a:cubicBezTo>
                  <a:pt x="1184" y="577"/>
                  <a:pt x="1186" y="574"/>
                  <a:pt x="1188" y="577"/>
                </a:cubicBezTo>
                <a:cubicBezTo>
                  <a:pt x="1192" y="575"/>
                  <a:pt x="1190" y="572"/>
                  <a:pt x="1190" y="571"/>
                </a:cubicBezTo>
                <a:cubicBezTo>
                  <a:pt x="1192" y="570"/>
                  <a:pt x="1193" y="574"/>
                  <a:pt x="1195" y="573"/>
                </a:cubicBezTo>
                <a:cubicBezTo>
                  <a:pt x="1194" y="570"/>
                  <a:pt x="1192" y="569"/>
                  <a:pt x="1193" y="568"/>
                </a:cubicBezTo>
                <a:cubicBezTo>
                  <a:pt x="1195" y="567"/>
                  <a:pt x="1195" y="575"/>
                  <a:pt x="1198" y="571"/>
                </a:cubicBezTo>
                <a:cubicBezTo>
                  <a:pt x="1198" y="567"/>
                  <a:pt x="1202" y="561"/>
                  <a:pt x="1196" y="557"/>
                </a:cubicBezTo>
                <a:close/>
                <a:moveTo>
                  <a:pt x="1202" y="565"/>
                </a:moveTo>
                <a:cubicBezTo>
                  <a:pt x="1203" y="565"/>
                  <a:pt x="1204" y="564"/>
                  <a:pt x="1206" y="564"/>
                </a:cubicBezTo>
                <a:cubicBezTo>
                  <a:pt x="1205" y="562"/>
                  <a:pt x="1204" y="556"/>
                  <a:pt x="1202" y="557"/>
                </a:cubicBezTo>
                <a:cubicBezTo>
                  <a:pt x="1203" y="562"/>
                  <a:pt x="1200" y="556"/>
                  <a:pt x="1199" y="556"/>
                </a:cubicBezTo>
                <a:cubicBezTo>
                  <a:pt x="1200" y="559"/>
                  <a:pt x="1201" y="562"/>
                  <a:pt x="1202" y="565"/>
                </a:cubicBezTo>
                <a:close/>
                <a:moveTo>
                  <a:pt x="601" y="774"/>
                </a:moveTo>
                <a:cubicBezTo>
                  <a:pt x="600" y="771"/>
                  <a:pt x="604" y="772"/>
                  <a:pt x="603" y="770"/>
                </a:cubicBezTo>
                <a:cubicBezTo>
                  <a:pt x="600" y="773"/>
                  <a:pt x="601" y="765"/>
                  <a:pt x="599" y="766"/>
                </a:cubicBezTo>
                <a:cubicBezTo>
                  <a:pt x="598" y="767"/>
                  <a:pt x="599" y="774"/>
                  <a:pt x="601" y="774"/>
                </a:cubicBezTo>
                <a:close/>
                <a:moveTo>
                  <a:pt x="418" y="841"/>
                </a:moveTo>
                <a:cubicBezTo>
                  <a:pt x="418" y="838"/>
                  <a:pt x="418" y="828"/>
                  <a:pt x="416" y="833"/>
                </a:cubicBezTo>
                <a:cubicBezTo>
                  <a:pt x="419" y="834"/>
                  <a:pt x="412" y="841"/>
                  <a:pt x="418" y="841"/>
                </a:cubicBezTo>
                <a:close/>
                <a:moveTo>
                  <a:pt x="432" y="828"/>
                </a:moveTo>
                <a:cubicBezTo>
                  <a:pt x="431" y="832"/>
                  <a:pt x="429" y="826"/>
                  <a:pt x="426" y="828"/>
                </a:cubicBezTo>
                <a:cubicBezTo>
                  <a:pt x="427" y="831"/>
                  <a:pt x="428" y="830"/>
                  <a:pt x="430" y="832"/>
                </a:cubicBezTo>
                <a:cubicBezTo>
                  <a:pt x="429" y="832"/>
                  <a:pt x="429" y="833"/>
                  <a:pt x="430" y="833"/>
                </a:cubicBezTo>
                <a:cubicBezTo>
                  <a:pt x="429" y="831"/>
                  <a:pt x="436" y="828"/>
                  <a:pt x="432" y="828"/>
                </a:cubicBezTo>
                <a:close/>
                <a:moveTo>
                  <a:pt x="481" y="812"/>
                </a:moveTo>
                <a:cubicBezTo>
                  <a:pt x="482" y="813"/>
                  <a:pt x="482" y="814"/>
                  <a:pt x="483" y="813"/>
                </a:cubicBezTo>
                <a:cubicBezTo>
                  <a:pt x="482" y="811"/>
                  <a:pt x="487" y="814"/>
                  <a:pt x="484" y="808"/>
                </a:cubicBezTo>
                <a:cubicBezTo>
                  <a:pt x="483" y="808"/>
                  <a:pt x="482" y="809"/>
                  <a:pt x="480" y="809"/>
                </a:cubicBezTo>
                <a:cubicBezTo>
                  <a:pt x="480" y="810"/>
                  <a:pt x="481" y="811"/>
                  <a:pt x="481" y="812"/>
                </a:cubicBezTo>
                <a:close/>
                <a:moveTo>
                  <a:pt x="744" y="722"/>
                </a:moveTo>
                <a:cubicBezTo>
                  <a:pt x="740" y="722"/>
                  <a:pt x="739" y="727"/>
                  <a:pt x="736" y="727"/>
                </a:cubicBezTo>
                <a:cubicBezTo>
                  <a:pt x="738" y="728"/>
                  <a:pt x="746" y="727"/>
                  <a:pt x="744" y="722"/>
                </a:cubicBezTo>
                <a:close/>
                <a:moveTo>
                  <a:pt x="466" y="836"/>
                </a:moveTo>
                <a:cubicBezTo>
                  <a:pt x="467" y="837"/>
                  <a:pt x="472" y="840"/>
                  <a:pt x="471" y="836"/>
                </a:cubicBezTo>
                <a:cubicBezTo>
                  <a:pt x="471" y="836"/>
                  <a:pt x="469" y="836"/>
                  <a:pt x="469" y="835"/>
                </a:cubicBezTo>
                <a:cubicBezTo>
                  <a:pt x="467" y="830"/>
                  <a:pt x="469" y="827"/>
                  <a:pt x="465" y="824"/>
                </a:cubicBezTo>
                <a:cubicBezTo>
                  <a:pt x="467" y="824"/>
                  <a:pt x="468" y="822"/>
                  <a:pt x="467" y="820"/>
                </a:cubicBezTo>
                <a:cubicBezTo>
                  <a:pt x="466" y="821"/>
                  <a:pt x="465" y="820"/>
                  <a:pt x="464" y="820"/>
                </a:cubicBezTo>
                <a:cubicBezTo>
                  <a:pt x="466" y="829"/>
                  <a:pt x="465" y="829"/>
                  <a:pt x="466" y="836"/>
                </a:cubicBezTo>
                <a:close/>
                <a:moveTo>
                  <a:pt x="1153" y="587"/>
                </a:moveTo>
                <a:cubicBezTo>
                  <a:pt x="1158" y="590"/>
                  <a:pt x="1166" y="582"/>
                  <a:pt x="1169" y="583"/>
                </a:cubicBezTo>
                <a:cubicBezTo>
                  <a:pt x="1168" y="581"/>
                  <a:pt x="1167" y="578"/>
                  <a:pt x="1166" y="578"/>
                </a:cubicBezTo>
                <a:cubicBezTo>
                  <a:pt x="1167" y="584"/>
                  <a:pt x="1157" y="583"/>
                  <a:pt x="1155" y="581"/>
                </a:cubicBezTo>
                <a:cubicBezTo>
                  <a:pt x="1156" y="581"/>
                  <a:pt x="1155" y="579"/>
                  <a:pt x="1153" y="580"/>
                </a:cubicBezTo>
                <a:cubicBezTo>
                  <a:pt x="1156" y="584"/>
                  <a:pt x="1152" y="584"/>
                  <a:pt x="1153" y="587"/>
                </a:cubicBezTo>
                <a:close/>
                <a:moveTo>
                  <a:pt x="552" y="797"/>
                </a:moveTo>
                <a:cubicBezTo>
                  <a:pt x="554" y="799"/>
                  <a:pt x="554" y="806"/>
                  <a:pt x="556" y="805"/>
                </a:cubicBezTo>
                <a:cubicBezTo>
                  <a:pt x="556" y="803"/>
                  <a:pt x="555" y="802"/>
                  <a:pt x="556" y="801"/>
                </a:cubicBezTo>
                <a:cubicBezTo>
                  <a:pt x="557" y="803"/>
                  <a:pt x="558" y="802"/>
                  <a:pt x="560" y="802"/>
                </a:cubicBezTo>
                <a:cubicBezTo>
                  <a:pt x="558" y="798"/>
                  <a:pt x="560" y="797"/>
                  <a:pt x="558" y="792"/>
                </a:cubicBezTo>
                <a:cubicBezTo>
                  <a:pt x="555" y="793"/>
                  <a:pt x="550" y="792"/>
                  <a:pt x="552" y="794"/>
                </a:cubicBezTo>
                <a:cubicBezTo>
                  <a:pt x="556" y="796"/>
                  <a:pt x="556" y="803"/>
                  <a:pt x="552" y="797"/>
                </a:cubicBezTo>
                <a:close/>
                <a:moveTo>
                  <a:pt x="484" y="826"/>
                </a:moveTo>
                <a:cubicBezTo>
                  <a:pt x="486" y="825"/>
                  <a:pt x="489" y="824"/>
                  <a:pt x="491" y="826"/>
                </a:cubicBezTo>
                <a:cubicBezTo>
                  <a:pt x="490" y="823"/>
                  <a:pt x="489" y="820"/>
                  <a:pt x="487" y="820"/>
                </a:cubicBezTo>
                <a:cubicBezTo>
                  <a:pt x="483" y="822"/>
                  <a:pt x="483" y="817"/>
                  <a:pt x="484" y="826"/>
                </a:cubicBezTo>
                <a:close/>
                <a:moveTo>
                  <a:pt x="1271" y="551"/>
                </a:moveTo>
                <a:cubicBezTo>
                  <a:pt x="1274" y="550"/>
                  <a:pt x="1277" y="549"/>
                  <a:pt x="1274" y="545"/>
                </a:cubicBezTo>
                <a:cubicBezTo>
                  <a:pt x="1273" y="545"/>
                  <a:pt x="1272" y="546"/>
                  <a:pt x="1271" y="546"/>
                </a:cubicBezTo>
                <a:cubicBezTo>
                  <a:pt x="1273" y="549"/>
                  <a:pt x="1271" y="549"/>
                  <a:pt x="1271" y="551"/>
                </a:cubicBezTo>
                <a:close/>
                <a:moveTo>
                  <a:pt x="529" y="812"/>
                </a:moveTo>
                <a:cubicBezTo>
                  <a:pt x="524" y="808"/>
                  <a:pt x="520" y="818"/>
                  <a:pt x="526" y="818"/>
                </a:cubicBezTo>
                <a:cubicBezTo>
                  <a:pt x="524" y="813"/>
                  <a:pt x="528" y="818"/>
                  <a:pt x="528" y="813"/>
                </a:cubicBezTo>
                <a:cubicBezTo>
                  <a:pt x="528" y="813"/>
                  <a:pt x="529" y="814"/>
                  <a:pt x="529" y="812"/>
                </a:cubicBezTo>
                <a:close/>
                <a:moveTo>
                  <a:pt x="1242" y="566"/>
                </a:moveTo>
                <a:cubicBezTo>
                  <a:pt x="1240" y="567"/>
                  <a:pt x="1240" y="562"/>
                  <a:pt x="1237" y="565"/>
                </a:cubicBezTo>
                <a:cubicBezTo>
                  <a:pt x="1238" y="567"/>
                  <a:pt x="1235" y="567"/>
                  <a:pt x="1237" y="570"/>
                </a:cubicBezTo>
                <a:cubicBezTo>
                  <a:pt x="1241" y="575"/>
                  <a:pt x="1245" y="568"/>
                  <a:pt x="1250" y="567"/>
                </a:cubicBezTo>
                <a:cubicBezTo>
                  <a:pt x="1247" y="563"/>
                  <a:pt x="1248" y="562"/>
                  <a:pt x="1248" y="557"/>
                </a:cubicBezTo>
                <a:cubicBezTo>
                  <a:pt x="1246" y="558"/>
                  <a:pt x="1243" y="556"/>
                  <a:pt x="1243" y="559"/>
                </a:cubicBezTo>
                <a:cubicBezTo>
                  <a:pt x="1243" y="559"/>
                  <a:pt x="1247" y="563"/>
                  <a:pt x="1245" y="563"/>
                </a:cubicBezTo>
                <a:cubicBezTo>
                  <a:pt x="1243" y="559"/>
                  <a:pt x="1244" y="566"/>
                  <a:pt x="1242" y="566"/>
                </a:cubicBezTo>
                <a:close/>
                <a:moveTo>
                  <a:pt x="562" y="797"/>
                </a:moveTo>
                <a:cubicBezTo>
                  <a:pt x="562" y="799"/>
                  <a:pt x="563" y="808"/>
                  <a:pt x="564" y="803"/>
                </a:cubicBezTo>
                <a:cubicBezTo>
                  <a:pt x="563" y="801"/>
                  <a:pt x="563" y="799"/>
                  <a:pt x="564" y="798"/>
                </a:cubicBezTo>
                <a:cubicBezTo>
                  <a:pt x="565" y="800"/>
                  <a:pt x="566" y="800"/>
                  <a:pt x="567" y="801"/>
                </a:cubicBezTo>
                <a:cubicBezTo>
                  <a:pt x="567" y="805"/>
                  <a:pt x="568" y="807"/>
                  <a:pt x="571" y="809"/>
                </a:cubicBezTo>
                <a:cubicBezTo>
                  <a:pt x="568" y="805"/>
                  <a:pt x="571" y="804"/>
                  <a:pt x="570" y="801"/>
                </a:cubicBezTo>
                <a:cubicBezTo>
                  <a:pt x="566" y="799"/>
                  <a:pt x="567" y="798"/>
                  <a:pt x="565" y="795"/>
                </a:cubicBezTo>
                <a:cubicBezTo>
                  <a:pt x="565" y="797"/>
                  <a:pt x="563" y="797"/>
                  <a:pt x="562" y="797"/>
                </a:cubicBezTo>
                <a:close/>
                <a:moveTo>
                  <a:pt x="1258" y="564"/>
                </a:moveTo>
                <a:cubicBezTo>
                  <a:pt x="1258" y="564"/>
                  <a:pt x="1257" y="564"/>
                  <a:pt x="1256" y="565"/>
                </a:cubicBezTo>
                <a:cubicBezTo>
                  <a:pt x="1250" y="546"/>
                  <a:pt x="1258" y="570"/>
                  <a:pt x="1249" y="562"/>
                </a:cubicBezTo>
                <a:cubicBezTo>
                  <a:pt x="1252" y="565"/>
                  <a:pt x="1250" y="570"/>
                  <a:pt x="1252" y="569"/>
                </a:cubicBezTo>
                <a:cubicBezTo>
                  <a:pt x="1252" y="564"/>
                  <a:pt x="1258" y="567"/>
                  <a:pt x="1258" y="564"/>
                </a:cubicBezTo>
                <a:close/>
                <a:moveTo>
                  <a:pt x="512" y="823"/>
                </a:moveTo>
                <a:cubicBezTo>
                  <a:pt x="511" y="818"/>
                  <a:pt x="505" y="815"/>
                  <a:pt x="504" y="819"/>
                </a:cubicBezTo>
                <a:cubicBezTo>
                  <a:pt x="511" y="822"/>
                  <a:pt x="510" y="835"/>
                  <a:pt x="516" y="840"/>
                </a:cubicBezTo>
                <a:cubicBezTo>
                  <a:pt x="513" y="836"/>
                  <a:pt x="518" y="832"/>
                  <a:pt x="514" y="831"/>
                </a:cubicBezTo>
                <a:cubicBezTo>
                  <a:pt x="514" y="834"/>
                  <a:pt x="507" y="820"/>
                  <a:pt x="509" y="819"/>
                </a:cubicBezTo>
                <a:cubicBezTo>
                  <a:pt x="510" y="822"/>
                  <a:pt x="511" y="823"/>
                  <a:pt x="512" y="823"/>
                </a:cubicBezTo>
                <a:close/>
                <a:moveTo>
                  <a:pt x="499" y="823"/>
                </a:moveTo>
                <a:cubicBezTo>
                  <a:pt x="499" y="824"/>
                  <a:pt x="501" y="829"/>
                  <a:pt x="502" y="833"/>
                </a:cubicBezTo>
                <a:cubicBezTo>
                  <a:pt x="504" y="831"/>
                  <a:pt x="505" y="835"/>
                  <a:pt x="507" y="835"/>
                </a:cubicBezTo>
                <a:cubicBezTo>
                  <a:pt x="507" y="831"/>
                  <a:pt x="507" y="827"/>
                  <a:pt x="504" y="821"/>
                </a:cubicBezTo>
                <a:cubicBezTo>
                  <a:pt x="501" y="823"/>
                  <a:pt x="500" y="819"/>
                  <a:pt x="499" y="823"/>
                </a:cubicBezTo>
                <a:close/>
                <a:moveTo>
                  <a:pt x="532" y="828"/>
                </a:moveTo>
                <a:cubicBezTo>
                  <a:pt x="529" y="827"/>
                  <a:pt x="531" y="824"/>
                  <a:pt x="528" y="821"/>
                </a:cubicBezTo>
                <a:cubicBezTo>
                  <a:pt x="530" y="820"/>
                  <a:pt x="531" y="820"/>
                  <a:pt x="529" y="817"/>
                </a:cubicBezTo>
                <a:cubicBezTo>
                  <a:pt x="525" y="817"/>
                  <a:pt x="529" y="823"/>
                  <a:pt x="527" y="825"/>
                </a:cubicBezTo>
                <a:cubicBezTo>
                  <a:pt x="523" y="823"/>
                  <a:pt x="523" y="823"/>
                  <a:pt x="520" y="825"/>
                </a:cubicBezTo>
                <a:cubicBezTo>
                  <a:pt x="516" y="820"/>
                  <a:pt x="519" y="815"/>
                  <a:pt x="513" y="816"/>
                </a:cubicBezTo>
                <a:cubicBezTo>
                  <a:pt x="516" y="820"/>
                  <a:pt x="518" y="825"/>
                  <a:pt x="520" y="829"/>
                </a:cubicBezTo>
                <a:cubicBezTo>
                  <a:pt x="519" y="830"/>
                  <a:pt x="518" y="834"/>
                  <a:pt x="521" y="835"/>
                </a:cubicBezTo>
                <a:cubicBezTo>
                  <a:pt x="519" y="827"/>
                  <a:pt x="525" y="827"/>
                  <a:pt x="526" y="825"/>
                </a:cubicBezTo>
                <a:cubicBezTo>
                  <a:pt x="526" y="830"/>
                  <a:pt x="532" y="832"/>
                  <a:pt x="532" y="828"/>
                </a:cubicBezTo>
                <a:close/>
                <a:moveTo>
                  <a:pt x="538" y="816"/>
                </a:moveTo>
                <a:cubicBezTo>
                  <a:pt x="538" y="821"/>
                  <a:pt x="533" y="821"/>
                  <a:pt x="531" y="823"/>
                </a:cubicBezTo>
                <a:cubicBezTo>
                  <a:pt x="532" y="823"/>
                  <a:pt x="533" y="823"/>
                  <a:pt x="533" y="824"/>
                </a:cubicBezTo>
                <a:cubicBezTo>
                  <a:pt x="532" y="824"/>
                  <a:pt x="532" y="825"/>
                  <a:pt x="531" y="825"/>
                </a:cubicBezTo>
                <a:cubicBezTo>
                  <a:pt x="532" y="829"/>
                  <a:pt x="534" y="829"/>
                  <a:pt x="537" y="828"/>
                </a:cubicBezTo>
                <a:cubicBezTo>
                  <a:pt x="535" y="821"/>
                  <a:pt x="540" y="822"/>
                  <a:pt x="544" y="824"/>
                </a:cubicBezTo>
                <a:cubicBezTo>
                  <a:pt x="542" y="816"/>
                  <a:pt x="546" y="822"/>
                  <a:pt x="549" y="819"/>
                </a:cubicBezTo>
                <a:cubicBezTo>
                  <a:pt x="546" y="820"/>
                  <a:pt x="548" y="809"/>
                  <a:pt x="546" y="815"/>
                </a:cubicBezTo>
                <a:cubicBezTo>
                  <a:pt x="546" y="816"/>
                  <a:pt x="540" y="815"/>
                  <a:pt x="540" y="820"/>
                </a:cubicBezTo>
                <a:cubicBezTo>
                  <a:pt x="539" y="818"/>
                  <a:pt x="540" y="816"/>
                  <a:pt x="538" y="816"/>
                </a:cubicBezTo>
                <a:close/>
                <a:moveTo>
                  <a:pt x="434" y="872"/>
                </a:moveTo>
                <a:cubicBezTo>
                  <a:pt x="439" y="872"/>
                  <a:pt x="439" y="863"/>
                  <a:pt x="435" y="863"/>
                </a:cubicBezTo>
                <a:cubicBezTo>
                  <a:pt x="435" y="865"/>
                  <a:pt x="436" y="868"/>
                  <a:pt x="435" y="868"/>
                </a:cubicBezTo>
                <a:cubicBezTo>
                  <a:pt x="434" y="864"/>
                  <a:pt x="433" y="860"/>
                  <a:pt x="431" y="858"/>
                </a:cubicBezTo>
                <a:cubicBezTo>
                  <a:pt x="434" y="856"/>
                  <a:pt x="430" y="854"/>
                  <a:pt x="435" y="855"/>
                </a:cubicBezTo>
                <a:cubicBezTo>
                  <a:pt x="433" y="854"/>
                  <a:pt x="430" y="848"/>
                  <a:pt x="430" y="848"/>
                </a:cubicBezTo>
                <a:cubicBezTo>
                  <a:pt x="430" y="856"/>
                  <a:pt x="427" y="861"/>
                  <a:pt x="434" y="872"/>
                </a:cubicBezTo>
                <a:close/>
                <a:moveTo>
                  <a:pt x="444" y="852"/>
                </a:moveTo>
                <a:cubicBezTo>
                  <a:pt x="440" y="847"/>
                  <a:pt x="447" y="850"/>
                  <a:pt x="445" y="846"/>
                </a:cubicBezTo>
                <a:cubicBezTo>
                  <a:pt x="443" y="847"/>
                  <a:pt x="443" y="842"/>
                  <a:pt x="441" y="843"/>
                </a:cubicBezTo>
                <a:cubicBezTo>
                  <a:pt x="440" y="844"/>
                  <a:pt x="441" y="852"/>
                  <a:pt x="444" y="852"/>
                </a:cubicBezTo>
                <a:close/>
                <a:moveTo>
                  <a:pt x="552" y="818"/>
                </a:moveTo>
                <a:cubicBezTo>
                  <a:pt x="552" y="818"/>
                  <a:pt x="551" y="819"/>
                  <a:pt x="553" y="819"/>
                </a:cubicBezTo>
                <a:cubicBezTo>
                  <a:pt x="552" y="818"/>
                  <a:pt x="552" y="817"/>
                  <a:pt x="553" y="817"/>
                </a:cubicBezTo>
                <a:cubicBezTo>
                  <a:pt x="554" y="818"/>
                  <a:pt x="555" y="819"/>
                  <a:pt x="554" y="817"/>
                </a:cubicBezTo>
                <a:cubicBezTo>
                  <a:pt x="551" y="818"/>
                  <a:pt x="555" y="812"/>
                  <a:pt x="552" y="813"/>
                </a:cubicBezTo>
                <a:cubicBezTo>
                  <a:pt x="552" y="820"/>
                  <a:pt x="548" y="803"/>
                  <a:pt x="548" y="811"/>
                </a:cubicBezTo>
                <a:cubicBezTo>
                  <a:pt x="549" y="815"/>
                  <a:pt x="551" y="814"/>
                  <a:pt x="552" y="818"/>
                </a:cubicBezTo>
                <a:close/>
                <a:moveTo>
                  <a:pt x="423" y="861"/>
                </a:moveTo>
                <a:cubicBezTo>
                  <a:pt x="427" y="862"/>
                  <a:pt x="429" y="856"/>
                  <a:pt x="425" y="855"/>
                </a:cubicBezTo>
                <a:cubicBezTo>
                  <a:pt x="425" y="857"/>
                  <a:pt x="422" y="858"/>
                  <a:pt x="422" y="856"/>
                </a:cubicBezTo>
                <a:cubicBezTo>
                  <a:pt x="421" y="855"/>
                  <a:pt x="421" y="855"/>
                  <a:pt x="420" y="855"/>
                </a:cubicBezTo>
                <a:cubicBezTo>
                  <a:pt x="421" y="858"/>
                  <a:pt x="422" y="858"/>
                  <a:pt x="423" y="861"/>
                </a:cubicBezTo>
                <a:close/>
                <a:moveTo>
                  <a:pt x="562" y="806"/>
                </a:moveTo>
                <a:cubicBezTo>
                  <a:pt x="559" y="809"/>
                  <a:pt x="561" y="810"/>
                  <a:pt x="556" y="808"/>
                </a:cubicBezTo>
                <a:cubicBezTo>
                  <a:pt x="561" y="813"/>
                  <a:pt x="557" y="813"/>
                  <a:pt x="555" y="817"/>
                </a:cubicBezTo>
                <a:cubicBezTo>
                  <a:pt x="556" y="817"/>
                  <a:pt x="557" y="816"/>
                  <a:pt x="558" y="817"/>
                </a:cubicBezTo>
                <a:cubicBezTo>
                  <a:pt x="559" y="818"/>
                  <a:pt x="559" y="820"/>
                  <a:pt x="560" y="820"/>
                </a:cubicBezTo>
                <a:cubicBezTo>
                  <a:pt x="557" y="813"/>
                  <a:pt x="563" y="812"/>
                  <a:pt x="562" y="806"/>
                </a:cubicBezTo>
                <a:close/>
                <a:moveTo>
                  <a:pt x="407" y="868"/>
                </a:moveTo>
                <a:cubicBezTo>
                  <a:pt x="405" y="869"/>
                  <a:pt x="404" y="863"/>
                  <a:pt x="402" y="865"/>
                </a:cubicBezTo>
                <a:cubicBezTo>
                  <a:pt x="403" y="870"/>
                  <a:pt x="406" y="872"/>
                  <a:pt x="409" y="871"/>
                </a:cubicBezTo>
                <a:cubicBezTo>
                  <a:pt x="407" y="868"/>
                  <a:pt x="409" y="866"/>
                  <a:pt x="407" y="866"/>
                </a:cubicBezTo>
                <a:cubicBezTo>
                  <a:pt x="407" y="867"/>
                  <a:pt x="408" y="868"/>
                  <a:pt x="407" y="868"/>
                </a:cubicBezTo>
                <a:close/>
                <a:moveTo>
                  <a:pt x="444" y="853"/>
                </a:moveTo>
                <a:cubicBezTo>
                  <a:pt x="445" y="856"/>
                  <a:pt x="446" y="857"/>
                  <a:pt x="448" y="857"/>
                </a:cubicBezTo>
                <a:cubicBezTo>
                  <a:pt x="447" y="855"/>
                  <a:pt x="449" y="855"/>
                  <a:pt x="449" y="853"/>
                </a:cubicBezTo>
                <a:cubicBezTo>
                  <a:pt x="448" y="854"/>
                  <a:pt x="446" y="855"/>
                  <a:pt x="445" y="853"/>
                </a:cubicBezTo>
                <a:cubicBezTo>
                  <a:pt x="447" y="852"/>
                  <a:pt x="452" y="853"/>
                  <a:pt x="450" y="848"/>
                </a:cubicBezTo>
                <a:cubicBezTo>
                  <a:pt x="447" y="850"/>
                  <a:pt x="446" y="852"/>
                  <a:pt x="444" y="853"/>
                </a:cubicBezTo>
                <a:close/>
                <a:moveTo>
                  <a:pt x="497" y="833"/>
                </a:moveTo>
                <a:cubicBezTo>
                  <a:pt x="494" y="831"/>
                  <a:pt x="486" y="840"/>
                  <a:pt x="487" y="840"/>
                </a:cubicBezTo>
                <a:cubicBezTo>
                  <a:pt x="493" y="836"/>
                  <a:pt x="495" y="843"/>
                  <a:pt x="496" y="844"/>
                </a:cubicBezTo>
                <a:cubicBezTo>
                  <a:pt x="497" y="840"/>
                  <a:pt x="492" y="838"/>
                  <a:pt x="495" y="836"/>
                </a:cubicBezTo>
                <a:cubicBezTo>
                  <a:pt x="497" y="838"/>
                  <a:pt x="497" y="845"/>
                  <a:pt x="500" y="844"/>
                </a:cubicBezTo>
                <a:cubicBezTo>
                  <a:pt x="498" y="839"/>
                  <a:pt x="503" y="838"/>
                  <a:pt x="500" y="832"/>
                </a:cubicBezTo>
                <a:cubicBezTo>
                  <a:pt x="496" y="832"/>
                  <a:pt x="500" y="838"/>
                  <a:pt x="498" y="840"/>
                </a:cubicBezTo>
                <a:cubicBezTo>
                  <a:pt x="497" y="837"/>
                  <a:pt x="498" y="836"/>
                  <a:pt x="497" y="833"/>
                </a:cubicBezTo>
                <a:close/>
                <a:moveTo>
                  <a:pt x="506" y="847"/>
                </a:moveTo>
                <a:cubicBezTo>
                  <a:pt x="508" y="846"/>
                  <a:pt x="504" y="833"/>
                  <a:pt x="501" y="835"/>
                </a:cubicBezTo>
                <a:cubicBezTo>
                  <a:pt x="506" y="841"/>
                  <a:pt x="503" y="847"/>
                  <a:pt x="506" y="847"/>
                </a:cubicBezTo>
                <a:close/>
                <a:moveTo>
                  <a:pt x="414" y="872"/>
                </a:moveTo>
                <a:cubicBezTo>
                  <a:pt x="418" y="878"/>
                  <a:pt x="416" y="863"/>
                  <a:pt x="422" y="869"/>
                </a:cubicBezTo>
                <a:cubicBezTo>
                  <a:pt x="421" y="863"/>
                  <a:pt x="417" y="865"/>
                  <a:pt x="415" y="862"/>
                </a:cubicBezTo>
                <a:cubicBezTo>
                  <a:pt x="416" y="864"/>
                  <a:pt x="412" y="864"/>
                  <a:pt x="413" y="866"/>
                </a:cubicBezTo>
                <a:cubicBezTo>
                  <a:pt x="417" y="863"/>
                  <a:pt x="417" y="873"/>
                  <a:pt x="414" y="872"/>
                </a:cubicBezTo>
                <a:close/>
                <a:moveTo>
                  <a:pt x="347" y="889"/>
                </a:moveTo>
                <a:cubicBezTo>
                  <a:pt x="348" y="890"/>
                  <a:pt x="348" y="892"/>
                  <a:pt x="349" y="893"/>
                </a:cubicBezTo>
                <a:cubicBezTo>
                  <a:pt x="353" y="894"/>
                  <a:pt x="348" y="888"/>
                  <a:pt x="350" y="888"/>
                </a:cubicBezTo>
                <a:cubicBezTo>
                  <a:pt x="351" y="890"/>
                  <a:pt x="352" y="891"/>
                  <a:pt x="353" y="890"/>
                </a:cubicBezTo>
                <a:cubicBezTo>
                  <a:pt x="351" y="885"/>
                  <a:pt x="349" y="887"/>
                  <a:pt x="347" y="889"/>
                </a:cubicBezTo>
                <a:close/>
                <a:moveTo>
                  <a:pt x="473" y="855"/>
                </a:moveTo>
                <a:cubicBezTo>
                  <a:pt x="476" y="855"/>
                  <a:pt x="480" y="850"/>
                  <a:pt x="476" y="849"/>
                </a:cubicBezTo>
                <a:cubicBezTo>
                  <a:pt x="477" y="854"/>
                  <a:pt x="473" y="848"/>
                  <a:pt x="472" y="851"/>
                </a:cubicBezTo>
                <a:cubicBezTo>
                  <a:pt x="472" y="852"/>
                  <a:pt x="473" y="854"/>
                  <a:pt x="473" y="855"/>
                </a:cubicBezTo>
                <a:close/>
                <a:moveTo>
                  <a:pt x="493" y="848"/>
                </a:moveTo>
                <a:cubicBezTo>
                  <a:pt x="491" y="849"/>
                  <a:pt x="488" y="849"/>
                  <a:pt x="489" y="851"/>
                </a:cubicBezTo>
                <a:cubicBezTo>
                  <a:pt x="492" y="851"/>
                  <a:pt x="494" y="850"/>
                  <a:pt x="495" y="848"/>
                </a:cubicBezTo>
                <a:cubicBezTo>
                  <a:pt x="494" y="845"/>
                  <a:pt x="493" y="844"/>
                  <a:pt x="491" y="844"/>
                </a:cubicBezTo>
                <a:cubicBezTo>
                  <a:pt x="492" y="845"/>
                  <a:pt x="492" y="847"/>
                  <a:pt x="493" y="848"/>
                </a:cubicBezTo>
                <a:close/>
                <a:moveTo>
                  <a:pt x="370" y="894"/>
                </a:moveTo>
                <a:cubicBezTo>
                  <a:pt x="369" y="895"/>
                  <a:pt x="368" y="893"/>
                  <a:pt x="367" y="894"/>
                </a:cubicBezTo>
                <a:cubicBezTo>
                  <a:pt x="368" y="900"/>
                  <a:pt x="372" y="899"/>
                  <a:pt x="375" y="903"/>
                </a:cubicBezTo>
                <a:cubicBezTo>
                  <a:pt x="373" y="899"/>
                  <a:pt x="372" y="891"/>
                  <a:pt x="369" y="891"/>
                </a:cubicBezTo>
                <a:cubicBezTo>
                  <a:pt x="370" y="892"/>
                  <a:pt x="370" y="893"/>
                  <a:pt x="370" y="894"/>
                </a:cubicBezTo>
                <a:close/>
                <a:moveTo>
                  <a:pt x="412" y="885"/>
                </a:moveTo>
                <a:cubicBezTo>
                  <a:pt x="414" y="882"/>
                  <a:pt x="416" y="880"/>
                  <a:pt x="417" y="878"/>
                </a:cubicBezTo>
                <a:cubicBezTo>
                  <a:pt x="411" y="877"/>
                  <a:pt x="412" y="877"/>
                  <a:pt x="412" y="885"/>
                </a:cubicBezTo>
                <a:close/>
                <a:moveTo>
                  <a:pt x="1237" y="593"/>
                </a:moveTo>
                <a:cubicBezTo>
                  <a:pt x="1238" y="589"/>
                  <a:pt x="1247" y="586"/>
                  <a:pt x="1236" y="592"/>
                </a:cubicBezTo>
                <a:cubicBezTo>
                  <a:pt x="1242" y="603"/>
                  <a:pt x="1237" y="600"/>
                  <a:pt x="1237" y="593"/>
                </a:cubicBezTo>
                <a:close/>
                <a:moveTo>
                  <a:pt x="1248" y="588"/>
                </a:moveTo>
                <a:cubicBezTo>
                  <a:pt x="1246" y="592"/>
                  <a:pt x="1243" y="590"/>
                  <a:pt x="1239" y="594"/>
                </a:cubicBezTo>
                <a:cubicBezTo>
                  <a:pt x="1240" y="597"/>
                  <a:pt x="1242" y="599"/>
                  <a:pt x="1243" y="599"/>
                </a:cubicBezTo>
                <a:cubicBezTo>
                  <a:pt x="1241" y="593"/>
                  <a:pt x="1246" y="593"/>
                  <a:pt x="1248" y="596"/>
                </a:cubicBezTo>
                <a:cubicBezTo>
                  <a:pt x="1249" y="597"/>
                  <a:pt x="1249" y="599"/>
                  <a:pt x="1250" y="599"/>
                </a:cubicBezTo>
                <a:cubicBezTo>
                  <a:pt x="1249" y="595"/>
                  <a:pt x="1247" y="590"/>
                  <a:pt x="1248" y="588"/>
                </a:cubicBezTo>
                <a:close/>
                <a:moveTo>
                  <a:pt x="395" y="904"/>
                </a:moveTo>
                <a:cubicBezTo>
                  <a:pt x="397" y="902"/>
                  <a:pt x="402" y="904"/>
                  <a:pt x="401" y="900"/>
                </a:cubicBezTo>
                <a:cubicBezTo>
                  <a:pt x="395" y="902"/>
                  <a:pt x="404" y="887"/>
                  <a:pt x="402" y="892"/>
                </a:cubicBezTo>
                <a:cubicBezTo>
                  <a:pt x="396" y="894"/>
                  <a:pt x="396" y="899"/>
                  <a:pt x="395" y="904"/>
                </a:cubicBezTo>
                <a:close/>
                <a:moveTo>
                  <a:pt x="1278" y="599"/>
                </a:moveTo>
                <a:cubicBezTo>
                  <a:pt x="1276" y="593"/>
                  <a:pt x="1271" y="600"/>
                  <a:pt x="1268" y="597"/>
                </a:cubicBezTo>
                <a:cubicBezTo>
                  <a:pt x="1269" y="604"/>
                  <a:pt x="1275" y="595"/>
                  <a:pt x="1278" y="599"/>
                </a:cubicBezTo>
                <a:close/>
                <a:moveTo>
                  <a:pt x="1327" y="597"/>
                </a:moveTo>
                <a:cubicBezTo>
                  <a:pt x="1325" y="593"/>
                  <a:pt x="1322" y="594"/>
                  <a:pt x="1320" y="591"/>
                </a:cubicBezTo>
                <a:cubicBezTo>
                  <a:pt x="1323" y="596"/>
                  <a:pt x="1318" y="594"/>
                  <a:pt x="1316" y="596"/>
                </a:cubicBezTo>
                <a:cubicBezTo>
                  <a:pt x="1317" y="603"/>
                  <a:pt x="1318" y="593"/>
                  <a:pt x="1320" y="598"/>
                </a:cubicBezTo>
                <a:cubicBezTo>
                  <a:pt x="1319" y="598"/>
                  <a:pt x="1320" y="601"/>
                  <a:pt x="1321" y="601"/>
                </a:cubicBezTo>
                <a:cubicBezTo>
                  <a:pt x="1321" y="599"/>
                  <a:pt x="1321" y="597"/>
                  <a:pt x="1322" y="595"/>
                </a:cubicBezTo>
                <a:cubicBezTo>
                  <a:pt x="1323" y="597"/>
                  <a:pt x="1323" y="600"/>
                  <a:pt x="1324" y="600"/>
                </a:cubicBezTo>
                <a:cubicBezTo>
                  <a:pt x="1324" y="598"/>
                  <a:pt x="1323" y="595"/>
                  <a:pt x="1324" y="595"/>
                </a:cubicBezTo>
                <a:cubicBezTo>
                  <a:pt x="1325" y="596"/>
                  <a:pt x="1325" y="598"/>
                  <a:pt x="1327" y="597"/>
                </a:cubicBezTo>
                <a:close/>
                <a:moveTo>
                  <a:pt x="1309" y="600"/>
                </a:moveTo>
                <a:cubicBezTo>
                  <a:pt x="1306" y="601"/>
                  <a:pt x="1306" y="600"/>
                  <a:pt x="1304" y="600"/>
                </a:cubicBezTo>
                <a:cubicBezTo>
                  <a:pt x="1307" y="603"/>
                  <a:pt x="1302" y="606"/>
                  <a:pt x="1305" y="606"/>
                </a:cubicBezTo>
                <a:cubicBezTo>
                  <a:pt x="1305" y="603"/>
                  <a:pt x="1310" y="603"/>
                  <a:pt x="1309" y="600"/>
                </a:cubicBezTo>
                <a:close/>
                <a:moveTo>
                  <a:pt x="1260" y="625"/>
                </a:moveTo>
                <a:cubicBezTo>
                  <a:pt x="1261" y="626"/>
                  <a:pt x="1258" y="617"/>
                  <a:pt x="1257" y="618"/>
                </a:cubicBezTo>
                <a:cubicBezTo>
                  <a:pt x="1255" y="619"/>
                  <a:pt x="1255" y="628"/>
                  <a:pt x="1260" y="625"/>
                </a:cubicBezTo>
                <a:close/>
                <a:moveTo>
                  <a:pt x="983" y="755"/>
                </a:moveTo>
                <a:cubicBezTo>
                  <a:pt x="983" y="757"/>
                  <a:pt x="985" y="759"/>
                  <a:pt x="983" y="760"/>
                </a:cubicBezTo>
                <a:cubicBezTo>
                  <a:pt x="979" y="759"/>
                  <a:pt x="974" y="770"/>
                  <a:pt x="962" y="771"/>
                </a:cubicBezTo>
                <a:cubicBezTo>
                  <a:pt x="964" y="774"/>
                  <a:pt x="962" y="776"/>
                  <a:pt x="963" y="779"/>
                </a:cubicBezTo>
                <a:cubicBezTo>
                  <a:pt x="968" y="773"/>
                  <a:pt x="977" y="772"/>
                  <a:pt x="982" y="764"/>
                </a:cubicBezTo>
                <a:cubicBezTo>
                  <a:pt x="988" y="770"/>
                  <a:pt x="994" y="757"/>
                  <a:pt x="1000" y="763"/>
                </a:cubicBezTo>
                <a:cubicBezTo>
                  <a:pt x="999" y="759"/>
                  <a:pt x="1004" y="759"/>
                  <a:pt x="1004" y="753"/>
                </a:cubicBezTo>
                <a:cubicBezTo>
                  <a:pt x="998" y="755"/>
                  <a:pt x="998" y="754"/>
                  <a:pt x="1000" y="751"/>
                </a:cubicBezTo>
                <a:cubicBezTo>
                  <a:pt x="997" y="752"/>
                  <a:pt x="995" y="751"/>
                  <a:pt x="992" y="750"/>
                </a:cubicBezTo>
                <a:cubicBezTo>
                  <a:pt x="993" y="752"/>
                  <a:pt x="994" y="756"/>
                  <a:pt x="993" y="757"/>
                </a:cubicBezTo>
                <a:cubicBezTo>
                  <a:pt x="991" y="754"/>
                  <a:pt x="988" y="755"/>
                  <a:pt x="986" y="752"/>
                </a:cubicBezTo>
                <a:cubicBezTo>
                  <a:pt x="986" y="754"/>
                  <a:pt x="985" y="755"/>
                  <a:pt x="983" y="755"/>
                </a:cubicBezTo>
                <a:close/>
                <a:moveTo>
                  <a:pt x="897" y="793"/>
                </a:moveTo>
                <a:cubicBezTo>
                  <a:pt x="898" y="794"/>
                  <a:pt x="898" y="795"/>
                  <a:pt x="899" y="794"/>
                </a:cubicBezTo>
                <a:cubicBezTo>
                  <a:pt x="896" y="787"/>
                  <a:pt x="891" y="790"/>
                  <a:pt x="889" y="794"/>
                </a:cubicBezTo>
                <a:cubicBezTo>
                  <a:pt x="893" y="796"/>
                  <a:pt x="894" y="790"/>
                  <a:pt x="897" y="793"/>
                </a:cubicBezTo>
                <a:close/>
                <a:moveTo>
                  <a:pt x="841" y="819"/>
                </a:moveTo>
                <a:cubicBezTo>
                  <a:pt x="842" y="824"/>
                  <a:pt x="844" y="822"/>
                  <a:pt x="846" y="823"/>
                </a:cubicBezTo>
                <a:cubicBezTo>
                  <a:pt x="846" y="819"/>
                  <a:pt x="845" y="814"/>
                  <a:pt x="846" y="811"/>
                </a:cubicBezTo>
                <a:cubicBezTo>
                  <a:pt x="845" y="811"/>
                  <a:pt x="844" y="812"/>
                  <a:pt x="843" y="812"/>
                </a:cubicBezTo>
                <a:cubicBezTo>
                  <a:pt x="844" y="816"/>
                  <a:pt x="846" y="823"/>
                  <a:pt x="841" y="819"/>
                </a:cubicBezTo>
                <a:close/>
                <a:moveTo>
                  <a:pt x="938" y="787"/>
                </a:moveTo>
                <a:cubicBezTo>
                  <a:pt x="942" y="785"/>
                  <a:pt x="942" y="781"/>
                  <a:pt x="945" y="778"/>
                </a:cubicBezTo>
                <a:cubicBezTo>
                  <a:pt x="941" y="777"/>
                  <a:pt x="941" y="784"/>
                  <a:pt x="938" y="781"/>
                </a:cubicBezTo>
                <a:cubicBezTo>
                  <a:pt x="939" y="780"/>
                  <a:pt x="940" y="780"/>
                  <a:pt x="940" y="778"/>
                </a:cubicBezTo>
                <a:cubicBezTo>
                  <a:pt x="936" y="779"/>
                  <a:pt x="938" y="783"/>
                  <a:pt x="938" y="787"/>
                </a:cubicBezTo>
                <a:close/>
                <a:moveTo>
                  <a:pt x="956" y="781"/>
                </a:moveTo>
                <a:cubicBezTo>
                  <a:pt x="955" y="777"/>
                  <a:pt x="960" y="778"/>
                  <a:pt x="957" y="774"/>
                </a:cubicBezTo>
                <a:cubicBezTo>
                  <a:pt x="956" y="775"/>
                  <a:pt x="954" y="773"/>
                  <a:pt x="953" y="774"/>
                </a:cubicBezTo>
                <a:cubicBezTo>
                  <a:pt x="952" y="776"/>
                  <a:pt x="954" y="780"/>
                  <a:pt x="956" y="781"/>
                </a:cubicBezTo>
                <a:close/>
                <a:moveTo>
                  <a:pt x="743" y="857"/>
                </a:moveTo>
                <a:cubicBezTo>
                  <a:pt x="744" y="859"/>
                  <a:pt x="745" y="860"/>
                  <a:pt x="747" y="859"/>
                </a:cubicBezTo>
                <a:cubicBezTo>
                  <a:pt x="746" y="856"/>
                  <a:pt x="748" y="851"/>
                  <a:pt x="745" y="851"/>
                </a:cubicBezTo>
                <a:cubicBezTo>
                  <a:pt x="744" y="855"/>
                  <a:pt x="746" y="856"/>
                  <a:pt x="745" y="858"/>
                </a:cubicBezTo>
                <a:cubicBezTo>
                  <a:pt x="744" y="857"/>
                  <a:pt x="744" y="856"/>
                  <a:pt x="743" y="857"/>
                </a:cubicBezTo>
                <a:close/>
                <a:moveTo>
                  <a:pt x="906" y="802"/>
                </a:moveTo>
                <a:cubicBezTo>
                  <a:pt x="908" y="800"/>
                  <a:pt x="907" y="797"/>
                  <a:pt x="910" y="799"/>
                </a:cubicBezTo>
                <a:cubicBezTo>
                  <a:pt x="910" y="797"/>
                  <a:pt x="909" y="796"/>
                  <a:pt x="908" y="794"/>
                </a:cubicBezTo>
                <a:cubicBezTo>
                  <a:pt x="907" y="795"/>
                  <a:pt x="906" y="795"/>
                  <a:pt x="905" y="795"/>
                </a:cubicBezTo>
                <a:cubicBezTo>
                  <a:pt x="909" y="799"/>
                  <a:pt x="903" y="802"/>
                  <a:pt x="906" y="802"/>
                </a:cubicBezTo>
                <a:close/>
                <a:moveTo>
                  <a:pt x="1078" y="739"/>
                </a:moveTo>
                <a:cubicBezTo>
                  <a:pt x="1083" y="746"/>
                  <a:pt x="1087" y="740"/>
                  <a:pt x="1093" y="739"/>
                </a:cubicBezTo>
                <a:cubicBezTo>
                  <a:pt x="1092" y="736"/>
                  <a:pt x="1091" y="734"/>
                  <a:pt x="1090" y="731"/>
                </a:cubicBezTo>
                <a:cubicBezTo>
                  <a:pt x="1083" y="731"/>
                  <a:pt x="1085" y="738"/>
                  <a:pt x="1078" y="739"/>
                </a:cubicBezTo>
                <a:close/>
                <a:moveTo>
                  <a:pt x="752" y="854"/>
                </a:moveTo>
                <a:cubicBezTo>
                  <a:pt x="750" y="856"/>
                  <a:pt x="751" y="860"/>
                  <a:pt x="750" y="863"/>
                </a:cubicBezTo>
                <a:cubicBezTo>
                  <a:pt x="751" y="862"/>
                  <a:pt x="753" y="863"/>
                  <a:pt x="754" y="863"/>
                </a:cubicBezTo>
                <a:cubicBezTo>
                  <a:pt x="750" y="858"/>
                  <a:pt x="754" y="857"/>
                  <a:pt x="754" y="855"/>
                </a:cubicBezTo>
                <a:cubicBezTo>
                  <a:pt x="753" y="855"/>
                  <a:pt x="752" y="851"/>
                  <a:pt x="751" y="851"/>
                </a:cubicBezTo>
                <a:cubicBezTo>
                  <a:pt x="751" y="852"/>
                  <a:pt x="751" y="853"/>
                  <a:pt x="752" y="854"/>
                </a:cubicBezTo>
                <a:close/>
                <a:moveTo>
                  <a:pt x="1103" y="732"/>
                </a:moveTo>
                <a:cubicBezTo>
                  <a:pt x="1102" y="732"/>
                  <a:pt x="1097" y="734"/>
                  <a:pt x="1101" y="734"/>
                </a:cubicBezTo>
                <a:cubicBezTo>
                  <a:pt x="1106" y="732"/>
                  <a:pt x="1112" y="731"/>
                  <a:pt x="1108" y="727"/>
                </a:cubicBezTo>
                <a:cubicBezTo>
                  <a:pt x="1108" y="734"/>
                  <a:pt x="1102" y="728"/>
                  <a:pt x="1102" y="730"/>
                </a:cubicBezTo>
                <a:cubicBezTo>
                  <a:pt x="1103" y="730"/>
                  <a:pt x="1103" y="730"/>
                  <a:pt x="1103" y="732"/>
                </a:cubicBezTo>
                <a:close/>
                <a:moveTo>
                  <a:pt x="1019" y="766"/>
                </a:moveTo>
                <a:cubicBezTo>
                  <a:pt x="1021" y="769"/>
                  <a:pt x="1029" y="768"/>
                  <a:pt x="1027" y="763"/>
                </a:cubicBezTo>
                <a:cubicBezTo>
                  <a:pt x="1026" y="763"/>
                  <a:pt x="1025" y="761"/>
                  <a:pt x="1025" y="759"/>
                </a:cubicBezTo>
                <a:cubicBezTo>
                  <a:pt x="1022" y="760"/>
                  <a:pt x="1017" y="761"/>
                  <a:pt x="1019" y="766"/>
                </a:cubicBezTo>
                <a:close/>
                <a:moveTo>
                  <a:pt x="149" y="1098"/>
                </a:moveTo>
                <a:cubicBezTo>
                  <a:pt x="154" y="1104"/>
                  <a:pt x="148" y="1102"/>
                  <a:pt x="149" y="1107"/>
                </a:cubicBezTo>
                <a:cubicBezTo>
                  <a:pt x="152" y="1105"/>
                  <a:pt x="151" y="1105"/>
                  <a:pt x="154" y="1105"/>
                </a:cubicBezTo>
                <a:cubicBezTo>
                  <a:pt x="154" y="1102"/>
                  <a:pt x="155" y="1095"/>
                  <a:pt x="152" y="1094"/>
                </a:cubicBezTo>
                <a:cubicBezTo>
                  <a:pt x="156" y="1105"/>
                  <a:pt x="149" y="1096"/>
                  <a:pt x="149" y="1098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p:transition spd="slow">
    <p:push dir="u"/>
  </p:transition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14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4977" name="Freeform 1821"/>
          <p:cNvSpPr>
            <a:spLocks noEditPoints="1"/>
          </p:cNvSpPr>
          <p:nvPr userDrawn="1"/>
        </p:nvSpPr>
        <p:spPr bwMode="auto">
          <a:xfrm rot="1140000">
            <a:off x="-670560" y="-919480"/>
            <a:ext cx="5822315" cy="3300730"/>
          </a:xfrm>
          <a:custGeom>
            <a:gdLst>
              <a:gd name="T0" fmla="*/ 1065 w 1895"/>
              <a:gd name="T1" fmla="*/ 162 h 1130"/>
              <a:gd name="T2" fmla="*/ 1186 w 1895"/>
              <a:gd name="T3" fmla="*/ 137 h 1130"/>
              <a:gd name="T4" fmla="*/ 1265 w 1895"/>
              <a:gd name="T5" fmla="*/ 111 h 1130"/>
              <a:gd name="T6" fmla="*/ 1488 w 1895"/>
              <a:gd name="T7" fmla="*/ 77 h 1130"/>
              <a:gd name="T8" fmla="*/ 1608 w 1895"/>
              <a:gd name="T9" fmla="*/ 62 h 1130"/>
              <a:gd name="T10" fmla="*/ 1576 w 1895"/>
              <a:gd name="T11" fmla="*/ 97 h 1130"/>
              <a:gd name="T12" fmla="*/ 1783 w 1895"/>
              <a:gd name="T13" fmla="*/ 52 h 1130"/>
              <a:gd name="T14" fmla="*/ 1751 w 1895"/>
              <a:gd name="T15" fmla="*/ 133 h 1130"/>
              <a:gd name="T16" fmla="*/ 1660 w 1895"/>
              <a:gd name="T17" fmla="*/ 175 h 1130"/>
              <a:gd name="T18" fmla="*/ 1686 w 1895"/>
              <a:gd name="T19" fmla="*/ 186 h 1130"/>
              <a:gd name="T20" fmla="*/ 1664 w 1895"/>
              <a:gd name="T21" fmla="*/ 225 h 1130"/>
              <a:gd name="T22" fmla="*/ 1565 w 1895"/>
              <a:gd name="T23" fmla="*/ 300 h 1130"/>
              <a:gd name="T24" fmla="*/ 1514 w 1895"/>
              <a:gd name="T25" fmla="*/ 341 h 1130"/>
              <a:gd name="T26" fmla="*/ 1474 w 1895"/>
              <a:gd name="T27" fmla="*/ 337 h 1130"/>
              <a:gd name="T28" fmla="*/ 1425 w 1895"/>
              <a:gd name="T29" fmla="*/ 397 h 1130"/>
              <a:gd name="T30" fmla="*/ 1424 w 1895"/>
              <a:gd name="T31" fmla="*/ 421 h 1130"/>
              <a:gd name="T32" fmla="*/ 1341 w 1895"/>
              <a:gd name="T33" fmla="*/ 477 h 1130"/>
              <a:gd name="T34" fmla="*/ 1284 w 1895"/>
              <a:gd name="T35" fmla="*/ 505 h 1130"/>
              <a:gd name="T36" fmla="*/ 1281 w 1895"/>
              <a:gd name="T37" fmla="*/ 549 h 1130"/>
              <a:gd name="T38" fmla="*/ 1381 w 1895"/>
              <a:gd name="T39" fmla="*/ 520 h 1130"/>
              <a:gd name="T40" fmla="*/ 1401 w 1895"/>
              <a:gd name="T41" fmla="*/ 524 h 1130"/>
              <a:gd name="T42" fmla="*/ 1332 w 1895"/>
              <a:gd name="T43" fmla="*/ 557 h 1130"/>
              <a:gd name="T44" fmla="*/ 1342 w 1895"/>
              <a:gd name="T45" fmla="*/ 585 h 1130"/>
              <a:gd name="T46" fmla="*/ 1246 w 1895"/>
              <a:gd name="T47" fmla="*/ 634 h 1130"/>
              <a:gd name="T48" fmla="*/ 1009 w 1895"/>
              <a:gd name="T49" fmla="*/ 752 h 1130"/>
              <a:gd name="T50" fmla="*/ 567 w 1895"/>
              <a:gd name="T51" fmla="*/ 953 h 1130"/>
              <a:gd name="T52" fmla="*/ 161 w 1895"/>
              <a:gd name="T53" fmla="*/ 1059 h 1130"/>
              <a:gd name="T54" fmla="*/ 109 w 1895"/>
              <a:gd name="T55" fmla="*/ 1015 h 1130"/>
              <a:gd name="T56" fmla="*/ 56 w 1895"/>
              <a:gd name="T57" fmla="*/ 863 h 1130"/>
              <a:gd name="T58" fmla="*/ 26 w 1895"/>
              <a:gd name="T59" fmla="*/ 646 h 1130"/>
              <a:gd name="T60" fmla="*/ 272 w 1895"/>
              <a:gd name="T61" fmla="*/ 454 h 1130"/>
              <a:gd name="T62" fmla="*/ 535 w 1895"/>
              <a:gd name="T63" fmla="*/ 336 h 1130"/>
              <a:gd name="T64" fmla="*/ 766 w 1895"/>
              <a:gd name="T65" fmla="*/ 237 h 1130"/>
              <a:gd name="T66" fmla="*/ 1799 w 1895"/>
              <a:gd name="T67" fmla="*/ 86 h 1130"/>
              <a:gd name="T68" fmla="*/ 769 w 1895"/>
              <a:gd name="T69" fmla="*/ 245 h 1130"/>
              <a:gd name="T70" fmla="*/ 545 w 1895"/>
              <a:gd name="T71" fmla="*/ 355 h 1130"/>
              <a:gd name="T72" fmla="*/ 362 w 1895"/>
              <a:gd name="T73" fmla="*/ 432 h 1130"/>
              <a:gd name="T74" fmla="*/ 1735 w 1895"/>
              <a:gd name="T75" fmla="*/ 52 h 1130"/>
              <a:gd name="T76" fmla="*/ 1729 w 1895"/>
              <a:gd name="T77" fmla="*/ 81 h 1130"/>
              <a:gd name="T78" fmla="*/ 1771 w 1895"/>
              <a:gd name="T79" fmla="*/ 121 h 1130"/>
              <a:gd name="T80" fmla="*/ 1376 w 1895"/>
              <a:gd name="T81" fmla="*/ 354 h 1130"/>
              <a:gd name="T82" fmla="*/ 1471 w 1895"/>
              <a:gd name="T83" fmla="*/ 321 h 1130"/>
              <a:gd name="T84" fmla="*/ 1458 w 1895"/>
              <a:gd name="T85" fmla="*/ 315 h 1130"/>
              <a:gd name="T86" fmla="*/ 1430 w 1895"/>
              <a:gd name="T87" fmla="*/ 342 h 1130"/>
              <a:gd name="T88" fmla="*/ 1386 w 1895"/>
              <a:gd name="T89" fmla="*/ 397 h 1130"/>
              <a:gd name="T90" fmla="*/ 1291 w 1895"/>
              <a:gd name="T91" fmla="*/ 430 h 1130"/>
              <a:gd name="T92" fmla="*/ 1334 w 1895"/>
              <a:gd name="T93" fmla="*/ 398 h 1130"/>
              <a:gd name="T94" fmla="*/ 1480 w 1895"/>
              <a:gd name="T95" fmla="*/ 366 h 1130"/>
              <a:gd name="T96" fmla="*/ 1361 w 1895"/>
              <a:gd name="T97" fmla="*/ 440 h 1130"/>
              <a:gd name="T98" fmla="*/ 1155 w 1895"/>
              <a:gd name="T99" fmla="*/ 565 h 1130"/>
              <a:gd name="T100" fmla="*/ 1222 w 1895"/>
              <a:gd name="T101" fmla="*/ 543 h 1130"/>
              <a:gd name="T102" fmla="*/ 418 w 1895"/>
              <a:gd name="T103" fmla="*/ 841 h 1130"/>
              <a:gd name="T104" fmla="*/ 1153 w 1895"/>
              <a:gd name="T105" fmla="*/ 587 h 1130"/>
              <a:gd name="T106" fmla="*/ 1245 w 1895"/>
              <a:gd name="T107" fmla="*/ 563 h 1130"/>
              <a:gd name="T108" fmla="*/ 532 w 1895"/>
              <a:gd name="T109" fmla="*/ 828 h 1130"/>
              <a:gd name="T110" fmla="*/ 434 w 1895"/>
              <a:gd name="T111" fmla="*/ 872 h 1130"/>
              <a:gd name="T112" fmla="*/ 407 w 1895"/>
              <a:gd name="T113" fmla="*/ 866 h 1130"/>
              <a:gd name="T114" fmla="*/ 350 w 1895"/>
              <a:gd name="T115" fmla="*/ 888 h 1130"/>
              <a:gd name="T116" fmla="*/ 1248 w 1895"/>
              <a:gd name="T117" fmla="*/ 596 h 1130"/>
              <a:gd name="T118" fmla="*/ 983 w 1895"/>
              <a:gd name="T119" fmla="*/ 755 h 1130"/>
              <a:gd name="T120" fmla="*/ 956 w 1895"/>
              <a:gd name="T121" fmla="*/ 781 h 1130"/>
              <a:gd name="T122" fmla="*/ 1108 w 1895"/>
              <a:gd name="T123" fmla="*/ 727 h 113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895" h="1130">
                <a:moveTo>
                  <a:pt x="637" y="312"/>
                </a:moveTo>
                <a:cubicBezTo>
                  <a:pt x="639" y="321"/>
                  <a:pt x="646" y="313"/>
                  <a:pt x="645" y="321"/>
                </a:cubicBezTo>
                <a:cubicBezTo>
                  <a:pt x="651" y="320"/>
                  <a:pt x="654" y="318"/>
                  <a:pt x="658" y="315"/>
                </a:cubicBezTo>
                <a:cubicBezTo>
                  <a:pt x="655" y="311"/>
                  <a:pt x="654" y="314"/>
                  <a:pt x="652" y="316"/>
                </a:cubicBezTo>
                <a:cubicBezTo>
                  <a:pt x="655" y="310"/>
                  <a:pt x="663" y="310"/>
                  <a:pt x="666" y="312"/>
                </a:cubicBezTo>
                <a:cubicBezTo>
                  <a:pt x="668" y="310"/>
                  <a:pt x="668" y="308"/>
                  <a:pt x="672" y="309"/>
                </a:cubicBezTo>
                <a:cubicBezTo>
                  <a:pt x="672" y="306"/>
                  <a:pt x="675" y="305"/>
                  <a:pt x="673" y="300"/>
                </a:cubicBezTo>
                <a:cubicBezTo>
                  <a:pt x="675" y="299"/>
                  <a:pt x="678" y="298"/>
                  <a:pt x="681" y="297"/>
                </a:cubicBezTo>
                <a:cubicBezTo>
                  <a:pt x="682" y="300"/>
                  <a:pt x="678" y="299"/>
                  <a:pt x="678" y="302"/>
                </a:cubicBezTo>
                <a:cubicBezTo>
                  <a:pt x="693" y="304"/>
                  <a:pt x="703" y="288"/>
                  <a:pt x="720" y="289"/>
                </a:cubicBezTo>
                <a:cubicBezTo>
                  <a:pt x="720" y="286"/>
                  <a:pt x="720" y="287"/>
                  <a:pt x="720" y="282"/>
                </a:cubicBezTo>
                <a:cubicBezTo>
                  <a:pt x="725" y="285"/>
                  <a:pt x="726" y="275"/>
                  <a:pt x="733" y="276"/>
                </a:cubicBezTo>
                <a:cubicBezTo>
                  <a:pt x="733" y="277"/>
                  <a:pt x="733" y="279"/>
                  <a:pt x="734" y="281"/>
                </a:cubicBezTo>
                <a:cubicBezTo>
                  <a:pt x="742" y="280"/>
                  <a:pt x="753" y="271"/>
                  <a:pt x="760" y="270"/>
                </a:cubicBezTo>
                <a:cubicBezTo>
                  <a:pt x="765" y="265"/>
                  <a:pt x="774" y="268"/>
                  <a:pt x="778" y="260"/>
                </a:cubicBezTo>
                <a:cubicBezTo>
                  <a:pt x="795" y="261"/>
                  <a:pt x="808" y="246"/>
                  <a:pt x="822" y="247"/>
                </a:cubicBezTo>
                <a:cubicBezTo>
                  <a:pt x="824" y="245"/>
                  <a:pt x="824" y="242"/>
                  <a:pt x="825" y="239"/>
                </a:cubicBezTo>
                <a:cubicBezTo>
                  <a:pt x="832" y="237"/>
                  <a:pt x="842" y="243"/>
                  <a:pt x="843" y="233"/>
                </a:cubicBezTo>
                <a:cubicBezTo>
                  <a:pt x="850" y="235"/>
                  <a:pt x="862" y="233"/>
                  <a:pt x="869" y="227"/>
                </a:cubicBezTo>
                <a:cubicBezTo>
                  <a:pt x="868" y="226"/>
                  <a:pt x="867" y="226"/>
                  <a:pt x="866" y="226"/>
                </a:cubicBezTo>
                <a:cubicBezTo>
                  <a:pt x="888" y="213"/>
                  <a:pt x="917" y="216"/>
                  <a:pt x="934" y="196"/>
                </a:cubicBezTo>
                <a:cubicBezTo>
                  <a:pt x="939" y="197"/>
                  <a:pt x="933" y="199"/>
                  <a:pt x="933" y="201"/>
                </a:cubicBezTo>
                <a:cubicBezTo>
                  <a:pt x="971" y="192"/>
                  <a:pt x="1016" y="171"/>
                  <a:pt x="1073" y="153"/>
                </a:cubicBezTo>
                <a:cubicBezTo>
                  <a:pt x="1074" y="156"/>
                  <a:pt x="1072" y="157"/>
                  <a:pt x="1071" y="155"/>
                </a:cubicBezTo>
                <a:cubicBezTo>
                  <a:pt x="1069" y="157"/>
                  <a:pt x="1073" y="163"/>
                  <a:pt x="1069" y="162"/>
                </a:cubicBezTo>
                <a:cubicBezTo>
                  <a:pt x="1068" y="159"/>
                  <a:pt x="1064" y="154"/>
                  <a:pt x="1065" y="162"/>
                </a:cubicBezTo>
                <a:cubicBezTo>
                  <a:pt x="1064" y="162"/>
                  <a:pt x="1063" y="160"/>
                  <a:pt x="1063" y="158"/>
                </a:cubicBezTo>
                <a:cubicBezTo>
                  <a:pt x="1061" y="159"/>
                  <a:pt x="1064" y="163"/>
                  <a:pt x="1063" y="165"/>
                </a:cubicBezTo>
                <a:cubicBezTo>
                  <a:pt x="1060" y="164"/>
                  <a:pt x="1057" y="166"/>
                  <a:pt x="1060" y="167"/>
                </a:cubicBezTo>
                <a:cubicBezTo>
                  <a:pt x="1054" y="168"/>
                  <a:pt x="1040" y="169"/>
                  <a:pt x="1038" y="177"/>
                </a:cubicBezTo>
                <a:cubicBezTo>
                  <a:pt x="1045" y="182"/>
                  <a:pt x="1063" y="166"/>
                  <a:pt x="1076" y="162"/>
                </a:cubicBezTo>
                <a:cubicBezTo>
                  <a:pt x="1078" y="161"/>
                  <a:pt x="1080" y="163"/>
                  <a:pt x="1083" y="161"/>
                </a:cubicBezTo>
                <a:cubicBezTo>
                  <a:pt x="1085" y="159"/>
                  <a:pt x="1094" y="157"/>
                  <a:pt x="1098" y="156"/>
                </a:cubicBezTo>
                <a:cubicBezTo>
                  <a:pt x="1108" y="153"/>
                  <a:pt x="1121" y="147"/>
                  <a:pt x="1129" y="147"/>
                </a:cubicBezTo>
                <a:cubicBezTo>
                  <a:pt x="1132" y="147"/>
                  <a:pt x="1134" y="151"/>
                  <a:pt x="1133" y="144"/>
                </a:cubicBezTo>
                <a:cubicBezTo>
                  <a:pt x="1135" y="142"/>
                  <a:pt x="1135" y="152"/>
                  <a:pt x="1137" y="150"/>
                </a:cubicBezTo>
                <a:cubicBezTo>
                  <a:pt x="1140" y="148"/>
                  <a:pt x="1134" y="147"/>
                  <a:pt x="1136" y="144"/>
                </a:cubicBezTo>
                <a:cubicBezTo>
                  <a:pt x="1138" y="144"/>
                  <a:pt x="1139" y="145"/>
                  <a:pt x="1140" y="148"/>
                </a:cubicBezTo>
                <a:cubicBezTo>
                  <a:pt x="1141" y="147"/>
                  <a:pt x="1140" y="145"/>
                  <a:pt x="1140" y="143"/>
                </a:cubicBezTo>
                <a:cubicBezTo>
                  <a:pt x="1142" y="143"/>
                  <a:pt x="1143" y="145"/>
                  <a:pt x="1144" y="148"/>
                </a:cubicBezTo>
                <a:cubicBezTo>
                  <a:pt x="1146" y="147"/>
                  <a:pt x="1142" y="142"/>
                  <a:pt x="1143" y="140"/>
                </a:cubicBezTo>
                <a:cubicBezTo>
                  <a:pt x="1145" y="140"/>
                  <a:pt x="1145" y="143"/>
                  <a:pt x="1146" y="146"/>
                </a:cubicBezTo>
                <a:cubicBezTo>
                  <a:pt x="1147" y="134"/>
                  <a:pt x="1160" y="142"/>
                  <a:pt x="1169" y="133"/>
                </a:cubicBezTo>
                <a:cubicBezTo>
                  <a:pt x="1170" y="135"/>
                  <a:pt x="1171" y="137"/>
                  <a:pt x="1171" y="139"/>
                </a:cubicBezTo>
                <a:cubicBezTo>
                  <a:pt x="1172" y="137"/>
                  <a:pt x="1172" y="135"/>
                  <a:pt x="1171" y="132"/>
                </a:cubicBezTo>
                <a:cubicBezTo>
                  <a:pt x="1174" y="131"/>
                  <a:pt x="1174" y="138"/>
                  <a:pt x="1176" y="140"/>
                </a:cubicBezTo>
                <a:cubicBezTo>
                  <a:pt x="1177" y="139"/>
                  <a:pt x="1177" y="136"/>
                  <a:pt x="1175" y="132"/>
                </a:cubicBezTo>
                <a:cubicBezTo>
                  <a:pt x="1177" y="134"/>
                  <a:pt x="1180" y="137"/>
                  <a:pt x="1179" y="139"/>
                </a:cubicBezTo>
                <a:cubicBezTo>
                  <a:pt x="1183" y="140"/>
                  <a:pt x="1179" y="134"/>
                  <a:pt x="1178" y="131"/>
                </a:cubicBezTo>
                <a:cubicBezTo>
                  <a:pt x="1181" y="128"/>
                  <a:pt x="1182" y="135"/>
                  <a:pt x="1183" y="138"/>
                </a:cubicBezTo>
                <a:cubicBezTo>
                  <a:pt x="1184" y="136"/>
                  <a:pt x="1184" y="133"/>
                  <a:pt x="1183" y="130"/>
                </a:cubicBezTo>
                <a:cubicBezTo>
                  <a:pt x="1182" y="124"/>
                  <a:pt x="1185" y="135"/>
                  <a:pt x="1186" y="137"/>
                </a:cubicBezTo>
                <a:cubicBezTo>
                  <a:pt x="1186" y="132"/>
                  <a:pt x="1190" y="129"/>
                  <a:pt x="1189" y="136"/>
                </a:cubicBezTo>
                <a:cubicBezTo>
                  <a:pt x="1191" y="134"/>
                  <a:pt x="1192" y="132"/>
                  <a:pt x="1190" y="127"/>
                </a:cubicBezTo>
                <a:cubicBezTo>
                  <a:pt x="1193" y="126"/>
                  <a:pt x="1192" y="137"/>
                  <a:pt x="1195" y="135"/>
                </a:cubicBezTo>
                <a:cubicBezTo>
                  <a:pt x="1198" y="134"/>
                  <a:pt x="1190" y="125"/>
                  <a:pt x="1195" y="125"/>
                </a:cubicBezTo>
                <a:cubicBezTo>
                  <a:pt x="1198" y="130"/>
                  <a:pt x="1195" y="130"/>
                  <a:pt x="1197" y="135"/>
                </a:cubicBezTo>
                <a:cubicBezTo>
                  <a:pt x="1201" y="135"/>
                  <a:pt x="1198" y="131"/>
                  <a:pt x="1199" y="129"/>
                </a:cubicBezTo>
                <a:cubicBezTo>
                  <a:pt x="1200" y="129"/>
                  <a:pt x="1201" y="131"/>
                  <a:pt x="1202" y="133"/>
                </a:cubicBezTo>
                <a:cubicBezTo>
                  <a:pt x="1202" y="123"/>
                  <a:pt x="1212" y="137"/>
                  <a:pt x="1209" y="124"/>
                </a:cubicBezTo>
                <a:cubicBezTo>
                  <a:pt x="1211" y="124"/>
                  <a:pt x="1212" y="126"/>
                  <a:pt x="1213" y="129"/>
                </a:cubicBezTo>
                <a:cubicBezTo>
                  <a:pt x="1214" y="126"/>
                  <a:pt x="1214" y="122"/>
                  <a:pt x="1213" y="117"/>
                </a:cubicBezTo>
                <a:cubicBezTo>
                  <a:pt x="1218" y="118"/>
                  <a:pt x="1214" y="121"/>
                  <a:pt x="1215" y="125"/>
                </a:cubicBezTo>
                <a:cubicBezTo>
                  <a:pt x="1216" y="122"/>
                  <a:pt x="1217" y="119"/>
                  <a:pt x="1217" y="116"/>
                </a:cubicBezTo>
                <a:cubicBezTo>
                  <a:pt x="1225" y="116"/>
                  <a:pt x="1228" y="113"/>
                  <a:pt x="1236" y="111"/>
                </a:cubicBezTo>
                <a:cubicBezTo>
                  <a:pt x="1240" y="119"/>
                  <a:pt x="1238" y="127"/>
                  <a:pt x="1243" y="132"/>
                </a:cubicBezTo>
                <a:cubicBezTo>
                  <a:pt x="1240" y="125"/>
                  <a:pt x="1242" y="118"/>
                  <a:pt x="1238" y="110"/>
                </a:cubicBezTo>
                <a:cubicBezTo>
                  <a:pt x="1244" y="110"/>
                  <a:pt x="1241" y="123"/>
                  <a:pt x="1246" y="126"/>
                </a:cubicBezTo>
                <a:cubicBezTo>
                  <a:pt x="1248" y="124"/>
                  <a:pt x="1243" y="123"/>
                  <a:pt x="1245" y="120"/>
                </a:cubicBezTo>
                <a:cubicBezTo>
                  <a:pt x="1246" y="121"/>
                  <a:pt x="1247" y="122"/>
                  <a:pt x="1248" y="124"/>
                </a:cubicBezTo>
                <a:cubicBezTo>
                  <a:pt x="1249" y="122"/>
                  <a:pt x="1250" y="116"/>
                  <a:pt x="1251" y="122"/>
                </a:cubicBezTo>
                <a:cubicBezTo>
                  <a:pt x="1253" y="122"/>
                  <a:pt x="1252" y="113"/>
                  <a:pt x="1254" y="120"/>
                </a:cubicBezTo>
                <a:cubicBezTo>
                  <a:pt x="1256" y="117"/>
                  <a:pt x="1256" y="113"/>
                  <a:pt x="1253" y="107"/>
                </a:cubicBezTo>
                <a:cubicBezTo>
                  <a:pt x="1258" y="107"/>
                  <a:pt x="1255" y="112"/>
                  <a:pt x="1258" y="117"/>
                </a:cubicBezTo>
                <a:cubicBezTo>
                  <a:pt x="1258" y="114"/>
                  <a:pt x="1260" y="112"/>
                  <a:pt x="1258" y="107"/>
                </a:cubicBezTo>
                <a:cubicBezTo>
                  <a:pt x="1260" y="107"/>
                  <a:pt x="1260" y="110"/>
                  <a:pt x="1261" y="112"/>
                </a:cubicBezTo>
                <a:cubicBezTo>
                  <a:pt x="1264" y="112"/>
                  <a:pt x="1260" y="106"/>
                  <a:pt x="1264" y="106"/>
                </a:cubicBezTo>
                <a:cubicBezTo>
                  <a:pt x="1264" y="108"/>
                  <a:pt x="1265" y="109"/>
                  <a:pt x="1265" y="111"/>
                </a:cubicBezTo>
                <a:cubicBezTo>
                  <a:pt x="1266" y="102"/>
                  <a:pt x="1268" y="108"/>
                  <a:pt x="1273" y="112"/>
                </a:cubicBezTo>
                <a:cubicBezTo>
                  <a:pt x="1274" y="111"/>
                  <a:pt x="1273" y="109"/>
                  <a:pt x="1272" y="107"/>
                </a:cubicBezTo>
                <a:cubicBezTo>
                  <a:pt x="1274" y="107"/>
                  <a:pt x="1275" y="108"/>
                  <a:pt x="1276" y="111"/>
                </a:cubicBezTo>
                <a:cubicBezTo>
                  <a:pt x="1277" y="110"/>
                  <a:pt x="1276" y="108"/>
                  <a:pt x="1275" y="106"/>
                </a:cubicBezTo>
                <a:cubicBezTo>
                  <a:pt x="1278" y="102"/>
                  <a:pt x="1278" y="111"/>
                  <a:pt x="1280" y="109"/>
                </a:cubicBezTo>
                <a:cubicBezTo>
                  <a:pt x="1277" y="101"/>
                  <a:pt x="1288" y="116"/>
                  <a:pt x="1283" y="103"/>
                </a:cubicBezTo>
                <a:cubicBezTo>
                  <a:pt x="1285" y="104"/>
                  <a:pt x="1286" y="107"/>
                  <a:pt x="1288" y="110"/>
                </a:cubicBezTo>
                <a:cubicBezTo>
                  <a:pt x="1290" y="109"/>
                  <a:pt x="1286" y="103"/>
                  <a:pt x="1286" y="101"/>
                </a:cubicBezTo>
                <a:cubicBezTo>
                  <a:pt x="1289" y="103"/>
                  <a:pt x="1291" y="105"/>
                  <a:pt x="1291" y="110"/>
                </a:cubicBezTo>
                <a:cubicBezTo>
                  <a:pt x="1297" y="107"/>
                  <a:pt x="1289" y="110"/>
                  <a:pt x="1291" y="102"/>
                </a:cubicBezTo>
                <a:cubicBezTo>
                  <a:pt x="1291" y="100"/>
                  <a:pt x="1297" y="114"/>
                  <a:pt x="1294" y="100"/>
                </a:cubicBezTo>
                <a:cubicBezTo>
                  <a:pt x="1293" y="94"/>
                  <a:pt x="1296" y="105"/>
                  <a:pt x="1298" y="105"/>
                </a:cubicBezTo>
                <a:cubicBezTo>
                  <a:pt x="1300" y="102"/>
                  <a:pt x="1298" y="102"/>
                  <a:pt x="1297" y="98"/>
                </a:cubicBezTo>
                <a:cubicBezTo>
                  <a:pt x="1304" y="102"/>
                  <a:pt x="1298" y="106"/>
                  <a:pt x="1302" y="110"/>
                </a:cubicBezTo>
                <a:cubicBezTo>
                  <a:pt x="1303" y="114"/>
                  <a:pt x="1299" y="108"/>
                  <a:pt x="1298" y="106"/>
                </a:cubicBezTo>
                <a:cubicBezTo>
                  <a:pt x="1295" y="108"/>
                  <a:pt x="1303" y="111"/>
                  <a:pt x="1298" y="111"/>
                </a:cubicBezTo>
                <a:cubicBezTo>
                  <a:pt x="1300" y="115"/>
                  <a:pt x="1304" y="115"/>
                  <a:pt x="1308" y="113"/>
                </a:cubicBezTo>
                <a:cubicBezTo>
                  <a:pt x="1310" y="121"/>
                  <a:pt x="1305" y="116"/>
                  <a:pt x="1302" y="120"/>
                </a:cubicBezTo>
                <a:cubicBezTo>
                  <a:pt x="1304" y="122"/>
                  <a:pt x="1308" y="121"/>
                  <a:pt x="1303" y="123"/>
                </a:cubicBezTo>
                <a:cubicBezTo>
                  <a:pt x="1334" y="117"/>
                  <a:pt x="1366" y="106"/>
                  <a:pt x="1395" y="100"/>
                </a:cubicBezTo>
                <a:cubicBezTo>
                  <a:pt x="1428" y="92"/>
                  <a:pt x="1455" y="73"/>
                  <a:pt x="1479" y="72"/>
                </a:cubicBezTo>
                <a:cubicBezTo>
                  <a:pt x="1469" y="79"/>
                  <a:pt x="1462" y="76"/>
                  <a:pt x="1453" y="84"/>
                </a:cubicBezTo>
                <a:cubicBezTo>
                  <a:pt x="1462" y="85"/>
                  <a:pt x="1471" y="81"/>
                  <a:pt x="1479" y="79"/>
                </a:cubicBezTo>
                <a:cubicBezTo>
                  <a:pt x="1481" y="79"/>
                  <a:pt x="1480" y="80"/>
                  <a:pt x="1480" y="82"/>
                </a:cubicBezTo>
                <a:cubicBezTo>
                  <a:pt x="1482" y="80"/>
                  <a:pt x="1486" y="80"/>
                  <a:pt x="1484" y="75"/>
                </a:cubicBezTo>
                <a:cubicBezTo>
                  <a:pt x="1485" y="76"/>
                  <a:pt x="1487" y="75"/>
                  <a:pt x="1488" y="77"/>
                </a:cubicBezTo>
                <a:cubicBezTo>
                  <a:pt x="1487" y="72"/>
                  <a:pt x="1499" y="74"/>
                  <a:pt x="1502" y="67"/>
                </a:cubicBezTo>
                <a:cubicBezTo>
                  <a:pt x="1496" y="67"/>
                  <a:pt x="1494" y="68"/>
                  <a:pt x="1492" y="71"/>
                </a:cubicBezTo>
                <a:cubicBezTo>
                  <a:pt x="1487" y="68"/>
                  <a:pt x="1486" y="70"/>
                  <a:pt x="1482" y="73"/>
                </a:cubicBezTo>
                <a:cubicBezTo>
                  <a:pt x="1484" y="64"/>
                  <a:pt x="1499" y="65"/>
                  <a:pt x="1506" y="61"/>
                </a:cubicBezTo>
                <a:cubicBezTo>
                  <a:pt x="1507" y="64"/>
                  <a:pt x="1502" y="63"/>
                  <a:pt x="1503" y="67"/>
                </a:cubicBezTo>
                <a:cubicBezTo>
                  <a:pt x="1544" y="61"/>
                  <a:pt x="1584" y="46"/>
                  <a:pt x="1625" y="33"/>
                </a:cubicBezTo>
                <a:cubicBezTo>
                  <a:pt x="1626" y="34"/>
                  <a:pt x="1624" y="34"/>
                  <a:pt x="1624" y="35"/>
                </a:cubicBezTo>
                <a:cubicBezTo>
                  <a:pt x="1624" y="37"/>
                  <a:pt x="1626" y="36"/>
                  <a:pt x="1627" y="35"/>
                </a:cubicBezTo>
                <a:cubicBezTo>
                  <a:pt x="1621" y="34"/>
                  <a:pt x="1623" y="46"/>
                  <a:pt x="1619" y="37"/>
                </a:cubicBezTo>
                <a:cubicBezTo>
                  <a:pt x="1618" y="37"/>
                  <a:pt x="1620" y="40"/>
                  <a:pt x="1618" y="40"/>
                </a:cubicBezTo>
                <a:cubicBezTo>
                  <a:pt x="1630" y="49"/>
                  <a:pt x="1671" y="27"/>
                  <a:pt x="1694" y="27"/>
                </a:cubicBezTo>
                <a:cubicBezTo>
                  <a:pt x="1695" y="27"/>
                  <a:pt x="1694" y="25"/>
                  <a:pt x="1694" y="24"/>
                </a:cubicBezTo>
                <a:cubicBezTo>
                  <a:pt x="1724" y="23"/>
                  <a:pt x="1766" y="6"/>
                  <a:pt x="1805" y="4"/>
                </a:cubicBezTo>
                <a:cubicBezTo>
                  <a:pt x="1806" y="4"/>
                  <a:pt x="1809" y="0"/>
                  <a:pt x="1810" y="4"/>
                </a:cubicBezTo>
                <a:cubicBezTo>
                  <a:pt x="1808" y="4"/>
                  <a:pt x="1806" y="5"/>
                  <a:pt x="1804" y="6"/>
                </a:cubicBezTo>
                <a:cubicBezTo>
                  <a:pt x="1768" y="12"/>
                  <a:pt x="1719" y="20"/>
                  <a:pt x="1693" y="31"/>
                </a:cubicBezTo>
                <a:cubicBezTo>
                  <a:pt x="1691" y="31"/>
                  <a:pt x="1690" y="30"/>
                  <a:pt x="1689" y="27"/>
                </a:cubicBezTo>
                <a:cubicBezTo>
                  <a:pt x="1688" y="35"/>
                  <a:pt x="1673" y="30"/>
                  <a:pt x="1668" y="38"/>
                </a:cubicBezTo>
                <a:cubicBezTo>
                  <a:pt x="1664" y="36"/>
                  <a:pt x="1657" y="38"/>
                  <a:pt x="1652" y="44"/>
                </a:cubicBezTo>
                <a:cubicBezTo>
                  <a:pt x="1644" y="35"/>
                  <a:pt x="1641" y="52"/>
                  <a:pt x="1636" y="46"/>
                </a:cubicBezTo>
                <a:cubicBezTo>
                  <a:pt x="1634" y="47"/>
                  <a:pt x="1637" y="52"/>
                  <a:pt x="1633" y="52"/>
                </a:cubicBezTo>
                <a:cubicBezTo>
                  <a:pt x="1633" y="50"/>
                  <a:pt x="1632" y="49"/>
                  <a:pt x="1632" y="47"/>
                </a:cubicBezTo>
                <a:cubicBezTo>
                  <a:pt x="1630" y="49"/>
                  <a:pt x="1631" y="51"/>
                  <a:pt x="1631" y="54"/>
                </a:cubicBezTo>
                <a:cubicBezTo>
                  <a:pt x="1628" y="47"/>
                  <a:pt x="1623" y="60"/>
                  <a:pt x="1622" y="54"/>
                </a:cubicBezTo>
                <a:cubicBezTo>
                  <a:pt x="1619" y="59"/>
                  <a:pt x="1612" y="64"/>
                  <a:pt x="1610" y="61"/>
                </a:cubicBezTo>
                <a:cubicBezTo>
                  <a:pt x="1610" y="62"/>
                  <a:pt x="1611" y="68"/>
                  <a:pt x="1608" y="62"/>
                </a:cubicBezTo>
                <a:cubicBezTo>
                  <a:pt x="1607" y="64"/>
                  <a:pt x="1607" y="66"/>
                  <a:pt x="1608" y="67"/>
                </a:cubicBezTo>
                <a:cubicBezTo>
                  <a:pt x="1605" y="67"/>
                  <a:pt x="1606" y="65"/>
                  <a:pt x="1606" y="63"/>
                </a:cubicBezTo>
                <a:cubicBezTo>
                  <a:pt x="1609" y="70"/>
                  <a:pt x="1588" y="70"/>
                  <a:pt x="1586" y="73"/>
                </a:cubicBezTo>
                <a:cubicBezTo>
                  <a:pt x="1584" y="76"/>
                  <a:pt x="1590" y="79"/>
                  <a:pt x="1585" y="75"/>
                </a:cubicBezTo>
                <a:cubicBezTo>
                  <a:pt x="1582" y="73"/>
                  <a:pt x="1579" y="80"/>
                  <a:pt x="1574" y="77"/>
                </a:cubicBezTo>
                <a:cubicBezTo>
                  <a:pt x="1571" y="80"/>
                  <a:pt x="1574" y="80"/>
                  <a:pt x="1575" y="84"/>
                </a:cubicBezTo>
                <a:cubicBezTo>
                  <a:pt x="1573" y="85"/>
                  <a:pt x="1572" y="82"/>
                  <a:pt x="1571" y="80"/>
                </a:cubicBezTo>
                <a:cubicBezTo>
                  <a:pt x="1569" y="81"/>
                  <a:pt x="1567" y="81"/>
                  <a:pt x="1566" y="80"/>
                </a:cubicBezTo>
                <a:cubicBezTo>
                  <a:pt x="1566" y="86"/>
                  <a:pt x="1569" y="80"/>
                  <a:pt x="1570" y="84"/>
                </a:cubicBezTo>
                <a:cubicBezTo>
                  <a:pt x="1568" y="82"/>
                  <a:pt x="1553" y="95"/>
                  <a:pt x="1549" y="88"/>
                </a:cubicBezTo>
                <a:cubicBezTo>
                  <a:pt x="1550" y="93"/>
                  <a:pt x="1550" y="91"/>
                  <a:pt x="1545" y="94"/>
                </a:cubicBezTo>
                <a:cubicBezTo>
                  <a:pt x="1545" y="92"/>
                  <a:pt x="1544" y="90"/>
                  <a:pt x="1543" y="90"/>
                </a:cubicBezTo>
                <a:cubicBezTo>
                  <a:pt x="1542" y="91"/>
                  <a:pt x="1543" y="93"/>
                  <a:pt x="1543" y="95"/>
                </a:cubicBezTo>
                <a:cubicBezTo>
                  <a:pt x="1541" y="96"/>
                  <a:pt x="1541" y="88"/>
                  <a:pt x="1538" y="91"/>
                </a:cubicBezTo>
                <a:cubicBezTo>
                  <a:pt x="1537" y="93"/>
                  <a:pt x="1540" y="93"/>
                  <a:pt x="1540" y="96"/>
                </a:cubicBezTo>
                <a:cubicBezTo>
                  <a:pt x="1537" y="97"/>
                  <a:pt x="1536" y="94"/>
                  <a:pt x="1535" y="91"/>
                </a:cubicBezTo>
                <a:cubicBezTo>
                  <a:pt x="1534" y="92"/>
                  <a:pt x="1535" y="96"/>
                  <a:pt x="1536" y="96"/>
                </a:cubicBezTo>
                <a:cubicBezTo>
                  <a:pt x="1536" y="101"/>
                  <a:pt x="1528" y="88"/>
                  <a:pt x="1534" y="98"/>
                </a:cubicBezTo>
                <a:cubicBezTo>
                  <a:pt x="1531" y="99"/>
                  <a:pt x="1530" y="98"/>
                  <a:pt x="1529" y="95"/>
                </a:cubicBezTo>
                <a:cubicBezTo>
                  <a:pt x="1528" y="96"/>
                  <a:pt x="1527" y="98"/>
                  <a:pt x="1529" y="98"/>
                </a:cubicBezTo>
                <a:cubicBezTo>
                  <a:pt x="1518" y="100"/>
                  <a:pt x="1512" y="105"/>
                  <a:pt x="1499" y="112"/>
                </a:cubicBezTo>
                <a:cubicBezTo>
                  <a:pt x="1500" y="113"/>
                  <a:pt x="1500" y="115"/>
                  <a:pt x="1501" y="116"/>
                </a:cubicBezTo>
                <a:cubicBezTo>
                  <a:pt x="1518" y="116"/>
                  <a:pt x="1538" y="102"/>
                  <a:pt x="1562" y="102"/>
                </a:cubicBezTo>
                <a:cubicBezTo>
                  <a:pt x="1564" y="98"/>
                  <a:pt x="1566" y="97"/>
                  <a:pt x="1570" y="99"/>
                </a:cubicBezTo>
                <a:cubicBezTo>
                  <a:pt x="1570" y="98"/>
                  <a:pt x="1568" y="92"/>
                  <a:pt x="1572" y="98"/>
                </a:cubicBezTo>
                <a:cubicBezTo>
                  <a:pt x="1573" y="97"/>
                  <a:pt x="1574" y="90"/>
                  <a:pt x="1576" y="97"/>
                </a:cubicBezTo>
                <a:cubicBezTo>
                  <a:pt x="1578" y="93"/>
                  <a:pt x="1599" y="83"/>
                  <a:pt x="1600" y="88"/>
                </a:cubicBezTo>
                <a:cubicBezTo>
                  <a:pt x="1611" y="80"/>
                  <a:pt x="1633" y="79"/>
                  <a:pt x="1649" y="71"/>
                </a:cubicBezTo>
                <a:cubicBezTo>
                  <a:pt x="1651" y="74"/>
                  <a:pt x="1650" y="74"/>
                  <a:pt x="1648" y="75"/>
                </a:cubicBezTo>
                <a:cubicBezTo>
                  <a:pt x="1651" y="77"/>
                  <a:pt x="1651" y="74"/>
                  <a:pt x="1655" y="74"/>
                </a:cubicBezTo>
                <a:cubicBezTo>
                  <a:pt x="1657" y="73"/>
                  <a:pt x="1653" y="72"/>
                  <a:pt x="1655" y="69"/>
                </a:cubicBezTo>
                <a:cubicBezTo>
                  <a:pt x="1657" y="69"/>
                  <a:pt x="1657" y="76"/>
                  <a:pt x="1660" y="74"/>
                </a:cubicBezTo>
                <a:cubicBezTo>
                  <a:pt x="1663" y="70"/>
                  <a:pt x="1655" y="73"/>
                  <a:pt x="1658" y="68"/>
                </a:cubicBezTo>
                <a:cubicBezTo>
                  <a:pt x="1661" y="67"/>
                  <a:pt x="1661" y="75"/>
                  <a:pt x="1664" y="75"/>
                </a:cubicBezTo>
                <a:cubicBezTo>
                  <a:pt x="1668" y="75"/>
                  <a:pt x="1662" y="68"/>
                  <a:pt x="1664" y="66"/>
                </a:cubicBezTo>
                <a:cubicBezTo>
                  <a:pt x="1671" y="63"/>
                  <a:pt x="1683" y="63"/>
                  <a:pt x="1690" y="61"/>
                </a:cubicBezTo>
                <a:cubicBezTo>
                  <a:pt x="1692" y="67"/>
                  <a:pt x="1688" y="64"/>
                  <a:pt x="1688" y="66"/>
                </a:cubicBezTo>
                <a:cubicBezTo>
                  <a:pt x="1689" y="69"/>
                  <a:pt x="1694" y="67"/>
                  <a:pt x="1691" y="64"/>
                </a:cubicBezTo>
                <a:cubicBezTo>
                  <a:pt x="1696" y="65"/>
                  <a:pt x="1693" y="67"/>
                  <a:pt x="1698" y="66"/>
                </a:cubicBezTo>
                <a:cubicBezTo>
                  <a:pt x="1696" y="61"/>
                  <a:pt x="1692" y="65"/>
                  <a:pt x="1691" y="60"/>
                </a:cubicBezTo>
                <a:cubicBezTo>
                  <a:pt x="1698" y="60"/>
                  <a:pt x="1702" y="53"/>
                  <a:pt x="1708" y="58"/>
                </a:cubicBezTo>
                <a:cubicBezTo>
                  <a:pt x="1717" y="51"/>
                  <a:pt x="1734" y="51"/>
                  <a:pt x="1742" y="47"/>
                </a:cubicBezTo>
                <a:cubicBezTo>
                  <a:pt x="1742" y="51"/>
                  <a:pt x="1744" y="51"/>
                  <a:pt x="1743" y="56"/>
                </a:cubicBezTo>
                <a:cubicBezTo>
                  <a:pt x="1747" y="51"/>
                  <a:pt x="1746" y="54"/>
                  <a:pt x="1754" y="53"/>
                </a:cubicBezTo>
                <a:cubicBezTo>
                  <a:pt x="1756" y="51"/>
                  <a:pt x="1758" y="49"/>
                  <a:pt x="1760" y="46"/>
                </a:cubicBezTo>
                <a:cubicBezTo>
                  <a:pt x="1758" y="44"/>
                  <a:pt x="1755" y="51"/>
                  <a:pt x="1752" y="51"/>
                </a:cubicBezTo>
                <a:cubicBezTo>
                  <a:pt x="1750" y="47"/>
                  <a:pt x="1749" y="53"/>
                  <a:pt x="1747" y="49"/>
                </a:cubicBezTo>
                <a:cubicBezTo>
                  <a:pt x="1768" y="38"/>
                  <a:pt x="1810" y="33"/>
                  <a:pt x="1835" y="32"/>
                </a:cubicBezTo>
                <a:cubicBezTo>
                  <a:pt x="1823" y="37"/>
                  <a:pt x="1791" y="38"/>
                  <a:pt x="1776" y="42"/>
                </a:cubicBezTo>
                <a:cubicBezTo>
                  <a:pt x="1770" y="44"/>
                  <a:pt x="1776" y="46"/>
                  <a:pt x="1777" y="51"/>
                </a:cubicBezTo>
                <a:cubicBezTo>
                  <a:pt x="1779" y="47"/>
                  <a:pt x="1782" y="50"/>
                  <a:pt x="1786" y="47"/>
                </a:cubicBezTo>
                <a:cubicBezTo>
                  <a:pt x="1789" y="51"/>
                  <a:pt x="1785" y="51"/>
                  <a:pt x="1783" y="52"/>
                </a:cubicBezTo>
                <a:cubicBezTo>
                  <a:pt x="1785" y="54"/>
                  <a:pt x="1789" y="50"/>
                  <a:pt x="1789" y="56"/>
                </a:cubicBezTo>
                <a:cubicBezTo>
                  <a:pt x="1786" y="60"/>
                  <a:pt x="1777" y="60"/>
                  <a:pt x="1769" y="62"/>
                </a:cubicBezTo>
                <a:cubicBezTo>
                  <a:pt x="1762" y="63"/>
                  <a:pt x="1752" y="65"/>
                  <a:pt x="1749" y="67"/>
                </a:cubicBezTo>
                <a:cubicBezTo>
                  <a:pt x="1748" y="67"/>
                  <a:pt x="1752" y="75"/>
                  <a:pt x="1747" y="68"/>
                </a:cubicBezTo>
                <a:cubicBezTo>
                  <a:pt x="1745" y="69"/>
                  <a:pt x="1749" y="75"/>
                  <a:pt x="1749" y="78"/>
                </a:cubicBezTo>
                <a:cubicBezTo>
                  <a:pt x="1753" y="71"/>
                  <a:pt x="1749" y="77"/>
                  <a:pt x="1753" y="79"/>
                </a:cubicBezTo>
                <a:cubicBezTo>
                  <a:pt x="1754" y="79"/>
                  <a:pt x="1762" y="72"/>
                  <a:pt x="1763" y="79"/>
                </a:cubicBezTo>
                <a:cubicBezTo>
                  <a:pt x="1765" y="76"/>
                  <a:pt x="1760" y="73"/>
                  <a:pt x="1759" y="74"/>
                </a:cubicBezTo>
                <a:cubicBezTo>
                  <a:pt x="1764" y="74"/>
                  <a:pt x="1772" y="73"/>
                  <a:pt x="1780" y="76"/>
                </a:cubicBezTo>
                <a:cubicBezTo>
                  <a:pt x="1784" y="70"/>
                  <a:pt x="1792" y="71"/>
                  <a:pt x="1800" y="73"/>
                </a:cubicBezTo>
                <a:cubicBezTo>
                  <a:pt x="1800" y="74"/>
                  <a:pt x="1800" y="76"/>
                  <a:pt x="1801" y="79"/>
                </a:cubicBezTo>
                <a:cubicBezTo>
                  <a:pt x="1802" y="76"/>
                  <a:pt x="1800" y="72"/>
                  <a:pt x="1804" y="71"/>
                </a:cubicBezTo>
                <a:cubicBezTo>
                  <a:pt x="1802" y="82"/>
                  <a:pt x="1812" y="75"/>
                  <a:pt x="1816" y="82"/>
                </a:cubicBezTo>
                <a:cubicBezTo>
                  <a:pt x="1812" y="82"/>
                  <a:pt x="1805" y="82"/>
                  <a:pt x="1804" y="88"/>
                </a:cubicBezTo>
                <a:cubicBezTo>
                  <a:pt x="1805" y="91"/>
                  <a:pt x="1808" y="89"/>
                  <a:pt x="1808" y="93"/>
                </a:cubicBezTo>
                <a:cubicBezTo>
                  <a:pt x="1809" y="90"/>
                  <a:pt x="1813" y="92"/>
                  <a:pt x="1815" y="92"/>
                </a:cubicBezTo>
                <a:cubicBezTo>
                  <a:pt x="1817" y="90"/>
                  <a:pt x="1821" y="93"/>
                  <a:pt x="1817" y="94"/>
                </a:cubicBezTo>
                <a:cubicBezTo>
                  <a:pt x="1778" y="105"/>
                  <a:pt x="1734" y="117"/>
                  <a:pt x="1707" y="128"/>
                </a:cubicBezTo>
                <a:cubicBezTo>
                  <a:pt x="1710" y="135"/>
                  <a:pt x="1723" y="132"/>
                  <a:pt x="1727" y="126"/>
                </a:cubicBezTo>
                <a:cubicBezTo>
                  <a:pt x="1729" y="132"/>
                  <a:pt x="1740" y="120"/>
                  <a:pt x="1744" y="127"/>
                </a:cubicBezTo>
                <a:cubicBezTo>
                  <a:pt x="1745" y="126"/>
                  <a:pt x="1744" y="123"/>
                  <a:pt x="1746" y="123"/>
                </a:cubicBezTo>
                <a:cubicBezTo>
                  <a:pt x="1746" y="124"/>
                  <a:pt x="1745" y="125"/>
                  <a:pt x="1746" y="127"/>
                </a:cubicBezTo>
                <a:cubicBezTo>
                  <a:pt x="1748" y="126"/>
                  <a:pt x="1748" y="125"/>
                  <a:pt x="1747" y="123"/>
                </a:cubicBezTo>
                <a:cubicBezTo>
                  <a:pt x="1748" y="122"/>
                  <a:pt x="1751" y="129"/>
                  <a:pt x="1751" y="123"/>
                </a:cubicBezTo>
                <a:cubicBezTo>
                  <a:pt x="1752" y="126"/>
                  <a:pt x="1755" y="130"/>
                  <a:pt x="1755" y="133"/>
                </a:cubicBezTo>
                <a:cubicBezTo>
                  <a:pt x="1754" y="132"/>
                  <a:pt x="1752" y="133"/>
                  <a:pt x="1751" y="133"/>
                </a:cubicBezTo>
                <a:cubicBezTo>
                  <a:pt x="1750" y="131"/>
                  <a:pt x="1752" y="130"/>
                  <a:pt x="1751" y="128"/>
                </a:cubicBezTo>
                <a:cubicBezTo>
                  <a:pt x="1750" y="125"/>
                  <a:pt x="1747" y="129"/>
                  <a:pt x="1745" y="128"/>
                </a:cubicBezTo>
                <a:cubicBezTo>
                  <a:pt x="1746" y="130"/>
                  <a:pt x="1749" y="129"/>
                  <a:pt x="1750" y="128"/>
                </a:cubicBezTo>
                <a:cubicBezTo>
                  <a:pt x="1748" y="138"/>
                  <a:pt x="1757" y="133"/>
                  <a:pt x="1759" y="132"/>
                </a:cubicBezTo>
                <a:cubicBezTo>
                  <a:pt x="1758" y="131"/>
                  <a:pt x="1754" y="128"/>
                  <a:pt x="1758" y="127"/>
                </a:cubicBezTo>
                <a:cubicBezTo>
                  <a:pt x="1756" y="123"/>
                  <a:pt x="1756" y="130"/>
                  <a:pt x="1754" y="129"/>
                </a:cubicBezTo>
                <a:cubicBezTo>
                  <a:pt x="1751" y="124"/>
                  <a:pt x="1757" y="125"/>
                  <a:pt x="1756" y="121"/>
                </a:cubicBezTo>
                <a:cubicBezTo>
                  <a:pt x="1767" y="125"/>
                  <a:pt x="1793" y="106"/>
                  <a:pt x="1811" y="107"/>
                </a:cubicBezTo>
                <a:cubicBezTo>
                  <a:pt x="1812" y="110"/>
                  <a:pt x="1810" y="111"/>
                  <a:pt x="1809" y="111"/>
                </a:cubicBezTo>
                <a:cubicBezTo>
                  <a:pt x="1808" y="110"/>
                  <a:pt x="1810" y="110"/>
                  <a:pt x="1810" y="109"/>
                </a:cubicBezTo>
                <a:cubicBezTo>
                  <a:pt x="1803" y="106"/>
                  <a:pt x="1811" y="114"/>
                  <a:pt x="1810" y="116"/>
                </a:cubicBezTo>
                <a:cubicBezTo>
                  <a:pt x="1811" y="115"/>
                  <a:pt x="1811" y="113"/>
                  <a:pt x="1812" y="115"/>
                </a:cubicBezTo>
                <a:cubicBezTo>
                  <a:pt x="1813" y="113"/>
                  <a:pt x="1813" y="109"/>
                  <a:pt x="1811" y="106"/>
                </a:cubicBezTo>
                <a:cubicBezTo>
                  <a:pt x="1813" y="108"/>
                  <a:pt x="1818" y="110"/>
                  <a:pt x="1814" y="106"/>
                </a:cubicBezTo>
                <a:cubicBezTo>
                  <a:pt x="1814" y="101"/>
                  <a:pt x="1818" y="107"/>
                  <a:pt x="1819" y="110"/>
                </a:cubicBezTo>
                <a:cubicBezTo>
                  <a:pt x="1815" y="111"/>
                  <a:pt x="1812" y="108"/>
                  <a:pt x="1814" y="114"/>
                </a:cubicBezTo>
                <a:cubicBezTo>
                  <a:pt x="1820" y="111"/>
                  <a:pt x="1827" y="114"/>
                  <a:pt x="1838" y="110"/>
                </a:cubicBezTo>
                <a:cubicBezTo>
                  <a:pt x="1837" y="106"/>
                  <a:pt x="1832" y="113"/>
                  <a:pt x="1832" y="107"/>
                </a:cubicBezTo>
                <a:cubicBezTo>
                  <a:pt x="1854" y="99"/>
                  <a:pt x="1872" y="100"/>
                  <a:pt x="1895" y="93"/>
                </a:cubicBezTo>
                <a:cubicBezTo>
                  <a:pt x="1894" y="100"/>
                  <a:pt x="1879" y="102"/>
                  <a:pt x="1874" y="102"/>
                </a:cubicBezTo>
                <a:cubicBezTo>
                  <a:pt x="1873" y="103"/>
                  <a:pt x="1874" y="105"/>
                  <a:pt x="1875" y="107"/>
                </a:cubicBezTo>
                <a:cubicBezTo>
                  <a:pt x="1814" y="116"/>
                  <a:pt x="1763" y="138"/>
                  <a:pt x="1701" y="154"/>
                </a:cubicBezTo>
                <a:cubicBezTo>
                  <a:pt x="1700" y="156"/>
                  <a:pt x="1700" y="158"/>
                  <a:pt x="1699" y="160"/>
                </a:cubicBezTo>
                <a:cubicBezTo>
                  <a:pt x="1700" y="162"/>
                  <a:pt x="1700" y="158"/>
                  <a:pt x="1702" y="160"/>
                </a:cubicBezTo>
                <a:cubicBezTo>
                  <a:pt x="1719" y="154"/>
                  <a:pt x="1695" y="168"/>
                  <a:pt x="1694" y="161"/>
                </a:cubicBezTo>
                <a:cubicBezTo>
                  <a:pt x="1690" y="168"/>
                  <a:pt x="1670" y="168"/>
                  <a:pt x="1660" y="175"/>
                </a:cubicBezTo>
                <a:cubicBezTo>
                  <a:pt x="1661" y="172"/>
                  <a:pt x="1660" y="172"/>
                  <a:pt x="1659" y="170"/>
                </a:cubicBezTo>
                <a:cubicBezTo>
                  <a:pt x="1658" y="172"/>
                  <a:pt x="1658" y="174"/>
                  <a:pt x="1659" y="177"/>
                </a:cubicBezTo>
                <a:cubicBezTo>
                  <a:pt x="1657" y="177"/>
                  <a:pt x="1656" y="176"/>
                  <a:pt x="1655" y="173"/>
                </a:cubicBezTo>
                <a:cubicBezTo>
                  <a:pt x="1653" y="175"/>
                  <a:pt x="1656" y="179"/>
                  <a:pt x="1652" y="179"/>
                </a:cubicBezTo>
                <a:cubicBezTo>
                  <a:pt x="1653" y="175"/>
                  <a:pt x="1651" y="176"/>
                  <a:pt x="1648" y="177"/>
                </a:cubicBezTo>
                <a:cubicBezTo>
                  <a:pt x="1657" y="181"/>
                  <a:pt x="1641" y="180"/>
                  <a:pt x="1641" y="180"/>
                </a:cubicBezTo>
                <a:cubicBezTo>
                  <a:pt x="1637" y="181"/>
                  <a:pt x="1624" y="192"/>
                  <a:pt x="1623" y="186"/>
                </a:cubicBezTo>
                <a:cubicBezTo>
                  <a:pt x="1615" y="196"/>
                  <a:pt x="1598" y="196"/>
                  <a:pt x="1594" y="196"/>
                </a:cubicBezTo>
                <a:cubicBezTo>
                  <a:pt x="1593" y="197"/>
                  <a:pt x="1592" y="204"/>
                  <a:pt x="1590" y="198"/>
                </a:cubicBezTo>
                <a:cubicBezTo>
                  <a:pt x="1588" y="202"/>
                  <a:pt x="1579" y="206"/>
                  <a:pt x="1575" y="203"/>
                </a:cubicBezTo>
                <a:cubicBezTo>
                  <a:pt x="1564" y="213"/>
                  <a:pt x="1545" y="213"/>
                  <a:pt x="1525" y="223"/>
                </a:cubicBezTo>
                <a:cubicBezTo>
                  <a:pt x="1528" y="230"/>
                  <a:pt x="1528" y="225"/>
                  <a:pt x="1531" y="223"/>
                </a:cubicBezTo>
                <a:cubicBezTo>
                  <a:pt x="1542" y="229"/>
                  <a:pt x="1566" y="217"/>
                  <a:pt x="1577" y="212"/>
                </a:cubicBezTo>
                <a:cubicBezTo>
                  <a:pt x="1620" y="200"/>
                  <a:pt x="1680" y="186"/>
                  <a:pt x="1730" y="169"/>
                </a:cubicBezTo>
                <a:cubicBezTo>
                  <a:pt x="1736" y="167"/>
                  <a:pt x="1743" y="157"/>
                  <a:pt x="1751" y="165"/>
                </a:cubicBezTo>
                <a:cubicBezTo>
                  <a:pt x="1748" y="166"/>
                  <a:pt x="1746" y="163"/>
                  <a:pt x="1749" y="169"/>
                </a:cubicBezTo>
                <a:cubicBezTo>
                  <a:pt x="1748" y="168"/>
                  <a:pt x="1743" y="164"/>
                  <a:pt x="1746" y="170"/>
                </a:cubicBezTo>
                <a:cubicBezTo>
                  <a:pt x="1744" y="170"/>
                  <a:pt x="1744" y="168"/>
                  <a:pt x="1743" y="166"/>
                </a:cubicBezTo>
                <a:cubicBezTo>
                  <a:pt x="1742" y="167"/>
                  <a:pt x="1742" y="169"/>
                  <a:pt x="1741" y="167"/>
                </a:cubicBezTo>
                <a:cubicBezTo>
                  <a:pt x="1740" y="167"/>
                  <a:pt x="1741" y="170"/>
                  <a:pt x="1741" y="172"/>
                </a:cubicBezTo>
                <a:cubicBezTo>
                  <a:pt x="1736" y="170"/>
                  <a:pt x="1737" y="171"/>
                  <a:pt x="1731" y="172"/>
                </a:cubicBezTo>
                <a:cubicBezTo>
                  <a:pt x="1739" y="178"/>
                  <a:pt x="1725" y="169"/>
                  <a:pt x="1730" y="177"/>
                </a:cubicBezTo>
                <a:cubicBezTo>
                  <a:pt x="1730" y="177"/>
                  <a:pt x="1722" y="170"/>
                  <a:pt x="1722" y="178"/>
                </a:cubicBezTo>
                <a:cubicBezTo>
                  <a:pt x="1707" y="179"/>
                  <a:pt x="1704" y="179"/>
                  <a:pt x="1691" y="188"/>
                </a:cubicBezTo>
                <a:cubicBezTo>
                  <a:pt x="1691" y="186"/>
                  <a:pt x="1691" y="186"/>
                  <a:pt x="1691" y="184"/>
                </a:cubicBezTo>
                <a:cubicBezTo>
                  <a:pt x="1689" y="185"/>
                  <a:pt x="1687" y="185"/>
                  <a:pt x="1686" y="186"/>
                </a:cubicBezTo>
                <a:cubicBezTo>
                  <a:pt x="1693" y="187"/>
                  <a:pt x="1688" y="192"/>
                  <a:pt x="1684" y="187"/>
                </a:cubicBezTo>
                <a:cubicBezTo>
                  <a:pt x="1685" y="189"/>
                  <a:pt x="1683" y="193"/>
                  <a:pt x="1680" y="186"/>
                </a:cubicBezTo>
                <a:cubicBezTo>
                  <a:pt x="1678" y="187"/>
                  <a:pt x="1681" y="192"/>
                  <a:pt x="1680" y="193"/>
                </a:cubicBezTo>
                <a:cubicBezTo>
                  <a:pt x="1677" y="195"/>
                  <a:pt x="1674" y="191"/>
                  <a:pt x="1677" y="198"/>
                </a:cubicBezTo>
                <a:cubicBezTo>
                  <a:pt x="1675" y="196"/>
                  <a:pt x="1670" y="191"/>
                  <a:pt x="1673" y="199"/>
                </a:cubicBezTo>
                <a:cubicBezTo>
                  <a:pt x="1670" y="194"/>
                  <a:pt x="1663" y="197"/>
                  <a:pt x="1663" y="202"/>
                </a:cubicBezTo>
                <a:cubicBezTo>
                  <a:pt x="1655" y="197"/>
                  <a:pt x="1655" y="210"/>
                  <a:pt x="1648" y="202"/>
                </a:cubicBezTo>
                <a:cubicBezTo>
                  <a:pt x="1647" y="203"/>
                  <a:pt x="1650" y="208"/>
                  <a:pt x="1648" y="209"/>
                </a:cubicBezTo>
                <a:cubicBezTo>
                  <a:pt x="1642" y="203"/>
                  <a:pt x="1638" y="214"/>
                  <a:pt x="1633" y="204"/>
                </a:cubicBezTo>
                <a:cubicBezTo>
                  <a:pt x="1631" y="205"/>
                  <a:pt x="1633" y="209"/>
                  <a:pt x="1634" y="211"/>
                </a:cubicBezTo>
                <a:cubicBezTo>
                  <a:pt x="1626" y="210"/>
                  <a:pt x="1623" y="215"/>
                  <a:pt x="1614" y="219"/>
                </a:cubicBezTo>
                <a:cubicBezTo>
                  <a:pt x="1611" y="217"/>
                  <a:pt x="1613" y="217"/>
                  <a:pt x="1612" y="213"/>
                </a:cubicBezTo>
                <a:cubicBezTo>
                  <a:pt x="1611" y="215"/>
                  <a:pt x="1611" y="217"/>
                  <a:pt x="1611" y="219"/>
                </a:cubicBezTo>
                <a:cubicBezTo>
                  <a:pt x="1609" y="219"/>
                  <a:pt x="1608" y="216"/>
                  <a:pt x="1606" y="212"/>
                </a:cubicBezTo>
                <a:cubicBezTo>
                  <a:pt x="1606" y="215"/>
                  <a:pt x="1606" y="220"/>
                  <a:pt x="1603" y="213"/>
                </a:cubicBezTo>
                <a:cubicBezTo>
                  <a:pt x="1601" y="214"/>
                  <a:pt x="1605" y="219"/>
                  <a:pt x="1605" y="222"/>
                </a:cubicBezTo>
                <a:cubicBezTo>
                  <a:pt x="1602" y="214"/>
                  <a:pt x="1602" y="226"/>
                  <a:pt x="1596" y="222"/>
                </a:cubicBezTo>
                <a:cubicBezTo>
                  <a:pt x="1597" y="226"/>
                  <a:pt x="1592" y="226"/>
                  <a:pt x="1592" y="229"/>
                </a:cubicBezTo>
                <a:cubicBezTo>
                  <a:pt x="1618" y="225"/>
                  <a:pt x="1656" y="212"/>
                  <a:pt x="1679" y="204"/>
                </a:cubicBezTo>
                <a:cubicBezTo>
                  <a:pt x="1684" y="204"/>
                  <a:pt x="1688" y="207"/>
                  <a:pt x="1691" y="201"/>
                </a:cubicBezTo>
                <a:cubicBezTo>
                  <a:pt x="1692" y="201"/>
                  <a:pt x="1693" y="204"/>
                  <a:pt x="1694" y="207"/>
                </a:cubicBezTo>
                <a:cubicBezTo>
                  <a:pt x="1690" y="209"/>
                  <a:pt x="1683" y="212"/>
                  <a:pt x="1680" y="218"/>
                </a:cubicBezTo>
                <a:cubicBezTo>
                  <a:pt x="1679" y="218"/>
                  <a:pt x="1678" y="216"/>
                  <a:pt x="1677" y="214"/>
                </a:cubicBezTo>
                <a:cubicBezTo>
                  <a:pt x="1678" y="222"/>
                  <a:pt x="1668" y="214"/>
                  <a:pt x="1670" y="220"/>
                </a:cubicBezTo>
                <a:cubicBezTo>
                  <a:pt x="1668" y="220"/>
                  <a:pt x="1667" y="218"/>
                  <a:pt x="1667" y="216"/>
                </a:cubicBezTo>
                <a:cubicBezTo>
                  <a:pt x="1666" y="219"/>
                  <a:pt x="1663" y="221"/>
                  <a:pt x="1664" y="225"/>
                </a:cubicBezTo>
                <a:cubicBezTo>
                  <a:pt x="1660" y="216"/>
                  <a:pt x="1656" y="232"/>
                  <a:pt x="1652" y="224"/>
                </a:cubicBezTo>
                <a:cubicBezTo>
                  <a:pt x="1651" y="226"/>
                  <a:pt x="1652" y="229"/>
                  <a:pt x="1653" y="233"/>
                </a:cubicBezTo>
                <a:cubicBezTo>
                  <a:pt x="1649" y="235"/>
                  <a:pt x="1639" y="239"/>
                  <a:pt x="1640" y="239"/>
                </a:cubicBezTo>
                <a:cubicBezTo>
                  <a:pt x="1628" y="245"/>
                  <a:pt x="1595" y="258"/>
                  <a:pt x="1584" y="261"/>
                </a:cubicBezTo>
                <a:cubicBezTo>
                  <a:pt x="1583" y="262"/>
                  <a:pt x="1584" y="264"/>
                  <a:pt x="1585" y="266"/>
                </a:cubicBezTo>
                <a:cubicBezTo>
                  <a:pt x="1583" y="266"/>
                  <a:pt x="1582" y="265"/>
                  <a:pt x="1581" y="262"/>
                </a:cubicBezTo>
                <a:cubicBezTo>
                  <a:pt x="1578" y="266"/>
                  <a:pt x="1584" y="271"/>
                  <a:pt x="1583" y="274"/>
                </a:cubicBezTo>
                <a:cubicBezTo>
                  <a:pt x="1583" y="277"/>
                  <a:pt x="1590" y="266"/>
                  <a:pt x="1591" y="274"/>
                </a:cubicBezTo>
                <a:cubicBezTo>
                  <a:pt x="1587" y="275"/>
                  <a:pt x="1584" y="277"/>
                  <a:pt x="1582" y="279"/>
                </a:cubicBezTo>
                <a:cubicBezTo>
                  <a:pt x="1580" y="272"/>
                  <a:pt x="1581" y="270"/>
                  <a:pt x="1577" y="264"/>
                </a:cubicBezTo>
                <a:cubicBezTo>
                  <a:pt x="1576" y="265"/>
                  <a:pt x="1577" y="267"/>
                  <a:pt x="1577" y="269"/>
                </a:cubicBezTo>
                <a:cubicBezTo>
                  <a:pt x="1576" y="270"/>
                  <a:pt x="1575" y="268"/>
                  <a:pt x="1574" y="268"/>
                </a:cubicBezTo>
                <a:cubicBezTo>
                  <a:pt x="1574" y="276"/>
                  <a:pt x="1580" y="273"/>
                  <a:pt x="1578" y="279"/>
                </a:cubicBezTo>
                <a:cubicBezTo>
                  <a:pt x="1575" y="275"/>
                  <a:pt x="1575" y="272"/>
                  <a:pt x="1571" y="276"/>
                </a:cubicBezTo>
                <a:cubicBezTo>
                  <a:pt x="1571" y="273"/>
                  <a:pt x="1572" y="274"/>
                  <a:pt x="1569" y="270"/>
                </a:cubicBezTo>
                <a:cubicBezTo>
                  <a:pt x="1554" y="276"/>
                  <a:pt x="1548" y="279"/>
                  <a:pt x="1534" y="281"/>
                </a:cubicBezTo>
                <a:cubicBezTo>
                  <a:pt x="1533" y="282"/>
                  <a:pt x="1532" y="283"/>
                  <a:pt x="1533" y="286"/>
                </a:cubicBezTo>
                <a:cubicBezTo>
                  <a:pt x="1536" y="290"/>
                  <a:pt x="1538" y="284"/>
                  <a:pt x="1540" y="284"/>
                </a:cubicBezTo>
                <a:cubicBezTo>
                  <a:pt x="1540" y="287"/>
                  <a:pt x="1544" y="292"/>
                  <a:pt x="1540" y="292"/>
                </a:cubicBezTo>
                <a:cubicBezTo>
                  <a:pt x="1542" y="294"/>
                  <a:pt x="1551" y="291"/>
                  <a:pt x="1551" y="288"/>
                </a:cubicBezTo>
                <a:cubicBezTo>
                  <a:pt x="1556" y="291"/>
                  <a:pt x="1546" y="293"/>
                  <a:pt x="1543" y="294"/>
                </a:cubicBezTo>
                <a:cubicBezTo>
                  <a:pt x="1545" y="297"/>
                  <a:pt x="1550" y="293"/>
                  <a:pt x="1552" y="293"/>
                </a:cubicBezTo>
                <a:cubicBezTo>
                  <a:pt x="1552" y="298"/>
                  <a:pt x="1553" y="297"/>
                  <a:pt x="1554" y="304"/>
                </a:cubicBezTo>
                <a:cubicBezTo>
                  <a:pt x="1558" y="304"/>
                  <a:pt x="1552" y="296"/>
                  <a:pt x="1557" y="296"/>
                </a:cubicBezTo>
                <a:cubicBezTo>
                  <a:pt x="1558" y="299"/>
                  <a:pt x="1557" y="300"/>
                  <a:pt x="1558" y="302"/>
                </a:cubicBezTo>
                <a:cubicBezTo>
                  <a:pt x="1559" y="297"/>
                  <a:pt x="1560" y="295"/>
                  <a:pt x="1565" y="300"/>
                </a:cubicBezTo>
                <a:cubicBezTo>
                  <a:pt x="1568" y="300"/>
                  <a:pt x="1561" y="292"/>
                  <a:pt x="1564" y="292"/>
                </a:cubicBezTo>
                <a:cubicBezTo>
                  <a:pt x="1564" y="287"/>
                  <a:pt x="1564" y="299"/>
                  <a:pt x="1568" y="299"/>
                </a:cubicBezTo>
                <a:cubicBezTo>
                  <a:pt x="1569" y="298"/>
                  <a:pt x="1567" y="295"/>
                  <a:pt x="1567" y="293"/>
                </a:cubicBezTo>
                <a:cubicBezTo>
                  <a:pt x="1570" y="292"/>
                  <a:pt x="1572" y="300"/>
                  <a:pt x="1571" y="303"/>
                </a:cubicBezTo>
                <a:cubicBezTo>
                  <a:pt x="1567" y="302"/>
                  <a:pt x="1560" y="306"/>
                  <a:pt x="1552" y="309"/>
                </a:cubicBezTo>
                <a:cubicBezTo>
                  <a:pt x="1553" y="305"/>
                  <a:pt x="1549" y="304"/>
                  <a:pt x="1550" y="299"/>
                </a:cubicBezTo>
                <a:cubicBezTo>
                  <a:pt x="1549" y="297"/>
                  <a:pt x="1547" y="298"/>
                  <a:pt x="1545" y="299"/>
                </a:cubicBezTo>
                <a:cubicBezTo>
                  <a:pt x="1543" y="299"/>
                  <a:pt x="1548" y="304"/>
                  <a:pt x="1544" y="306"/>
                </a:cubicBezTo>
                <a:cubicBezTo>
                  <a:pt x="1543" y="302"/>
                  <a:pt x="1542" y="300"/>
                  <a:pt x="1540" y="299"/>
                </a:cubicBezTo>
                <a:cubicBezTo>
                  <a:pt x="1538" y="299"/>
                  <a:pt x="1536" y="299"/>
                  <a:pt x="1536" y="301"/>
                </a:cubicBezTo>
                <a:cubicBezTo>
                  <a:pt x="1538" y="304"/>
                  <a:pt x="1538" y="300"/>
                  <a:pt x="1540" y="300"/>
                </a:cubicBezTo>
                <a:cubicBezTo>
                  <a:pt x="1540" y="302"/>
                  <a:pt x="1541" y="304"/>
                  <a:pt x="1542" y="306"/>
                </a:cubicBezTo>
                <a:cubicBezTo>
                  <a:pt x="1539" y="309"/>
                  <a:pt x="1539" y="302"/>
                  <a:pt x="1536" y="305"/>
                </a:cubicBezTo>
                <a:cubicBezTo>
                  <a:pt x="1534" y="301"/>
                  <a:pt x="1536" y="299"/>
                  <a:pt x="1534" y="296"/>
                </a:cubicBezTo>
                <a:cubicBezTo>
                  <a:pt x="1534" y="302"/>
                  <a:pt x="1528" y="299"/>
                  <a:pt x="1526" y="295"/>
                </a:cubicBezTo>
                <a:cubicBezTo>
                  <a:pt x="1525" y="300"/>
                  <a:pt x="1530" y="312"/>
                  <a:pt x="1533" y="316"/>
                </a:cubicBezTo>
                <a:cubicBezTo>
                  <a:pt x="1529" y="318"/>
                  <a:pt x="1529" y="318"/>
                  <a:pt x="1528" y="313"/>
                </a:cubicBezTo>
                <a:cubicBezTo>
                  <a:pt x="1531" y="321"/>
                  <a:pt x="1515" y="318"/>
                  <a:pt x="1516" y="325"/>
                </a:cubicBezTo>
                <a:cubicBezTo>
                  <a:pt x="1515" y="325"/>
                  <a:pt x="1514" y="323"/>
                  <a:pt x="1512" y="322"/>
                </a:cubicBezTo>
                <a:cubicBezTo>
                  <a:pt x="1511" y="323"/>
                  <a:pt x="1513" y="326"/>
                  <a:pt x="1513" y="328"/>
                </a:cubicBezTo>
                <a:cubicBezTo>
                  <a:pt x="1510" y="330"/>
                  <a:pt x="1510" y="324"/>
                  <a:pt x="1508" y="323"/>
                </a:cubicBezTo>
                <a:cubicBezTo>
                  <a:pt x="1507" y="325"/>
                  <a:pt x="1509" y="325"/>
                  <a:pt x="1509" y="329"/>
                </a:cubicBezTo>
                <a:cubicBezTo>
                  <a:pt x="1512" y="334"/>
                  <a:pt x="1514" y="328"/>
                  <a:pt x="1518" y="331"/>
                </a:cubicBezTo>
                <a:cubicBezTo>
                  <a:pt x="1514" y="335"/>
                  <a:pt x="1520" y="344"/>
                  <a:pt x="1520" y="347"/>
                </a:cubicBezTo>
                <a:cubicBezTo>
                  <a:pt x="1517" y="350"/>
                  <a:pt x="1516" y="337"/>
                  <a:pt x="1515" y="334"/>
                </a:cubicBezTo>
                <a:cubicBezTo>
                  <a:pt x="1511" y="334"/>
                  <a:pt x="1513" y="337"/>
                  <a:pt x="1514" y="341"/>
                </a:cubicBezTo>
                <a:cubicBezTo>
                  <a:pt x="1509" y="334"/>
                  <a:pt x="1500" y="339"/>
                  <a:pt x="1496" y="341"/>
                </a:cubicBezTo>
                <a:cubicBezTo>
                  <a:pt x="1499" y="347"/>
                  <a:pt x="1500" y="336"/>
                  <a:pt x="1502" y="344"/>
                </a:cubicBezTo>
                <a:cubicBezTo>
                  <a:pt x="1503" y="349"/>
                  <a:pt x="1499" y="343"/>
                  <a:pt x="1497" y="349"/>
                </a:cubicBezTo>
                <a:cubicBezTo>
                  <a:pt x="1496" y="346"/>
                  <a:pt x="1495" y="344"/>
                  <a:pt x="1494" y="341"/>
                </a:cubicBezTo>
                <a:cubicBezTo>
                  <a:pt x="1492" y="340"/>
                  <a:pt x="1493" y="345"/>
                  <a:pt x="1488" y="343"/>
                </a:cubicBezTo>
                <a:cubicBezTo>
                  <a:pt x="1490" y="349"/>
                  <a:pt x="1493" y="342"/>
                  <a:pt x="1494" y="345"/>
                </a:cubicBezTo>
                <a:cubicBezTo>
                  <a:pt x="1494" y="349"/>
                  <a:pt x="1489" y="355"/>
                  <a:pt x="1484" y="353"/>
                </a:cubicBezTo>
                <a:cubicBezTo>
                  <a:pt x="1485" y="355"/>
                  <a:pt x="1485" y="357"/>
                  <a:pt x="1486" y="359"/>
                </a:cubicBezTo>
                <a:cubicBezTo>
                  <a:pt x="1488" y="352"/>
                  <a:pt x="1493" y="361"/>
                  <a:pt x="1488" y="358"/>
                </a:cubicBezTo>
                <a:cubicBezTo>
                  <a:pt x="1491" y="360"/>
                  <a:pt x="1499" y="357"/>
                  <a:pt x="1499" y="355"/>
                </a:cubicBezTo>
                <a:cubicBezTo>
                  <a:pt x="1504" y="355"/>
                  <a:pt x="1501" y="362"/>
                  <a:pt x="1505" y="368"/>
                </a:cubicBezTo>
                <a:cubicBezTo>
                  <a:pt x="1501" y="368"/>
                  <a:pt x="1502" y="364"/>
                  <a:pt x="1501" y="361"/>
                </a:cubicBezTo>
                <a:cubicBezTo>
                  <a:pt x="1496" y="362"/>
                  <a:pt x="1503" y="370"/>
                  <a:pt x="1504" y="375"/>
                </a:cubicBezTo>
                <a:cubicBezTo>
                  <a:pt x="1500" y="374"/>
                  <a:pt x="1499" y="368"/>
                  <a:pt x="1497" y="362"/>
                </a:cubicBezTo>
                <a:cubicBezTo>
                  <a:pt x="1495" y="368"/>
                  <a:pt x="1500" y="375"/>
                  <a:pt x="1501" y="379"/>
                </a:cubicBezTo>
                <a:cubicBezTo>
                  <a:pt x="1504" y="387"/>
                  <a:pt x="1497" y="372"/>
                  <a:pt x="1492" y="364"/>
                </a:cubicBezTo>
                <a:cubicBezTo>
                  <a:pt x="1491" y="366"/>
                  <a:pt x="1496" y="379"/>
                  <a:pt x="1498" y="380"/>
                </a:cubicBezTo>
                <a:cubicBezTo>
                  <a:pt x="1496" y="386"/>
                  <a:pt x="1493" y="369"/>
                  <a:pt x="1490" y="368"/>
                </a:cubicBezTo>
                <a:cubicBezTo>
                  <a:pt x="1489" y="369"/>
                  <a:pt x="1490" y="371"/>
                  <a:pt x="1488" y="372"/>
                </a:cubicBezTo>
                <a:cubicBezTo>
                  <a:pt x="1496" y="395"/>
                  <a:pt x="1489" y="376"/>
                  <a:pt x="1483" y="368"/>
                </a:cubicBezTo>
                <a:cubicBezTo>
                  <a:pt x="1482" y="370"/>
                  <a:pt x="1485" y="375"/>
                  <a:pt x="1481" y="374"/>
                </a:cubicBezTo>
                <a:cubicBezTo>
                  <a:pt x="1477" y="367"/>
                  <a:pt x="1478" y="358"/>
                  <a:pt x="1472" y="349"/>
                </a:cubicBezTo>
                <a:cubicBezTo>
                  <a:pt x="1474" y="344"/>
                  <a:pt x="1475" y="351"/>
                  <a:pt x="1477" y="354"/>
                </a:cubicBezTo>
                <a:cubicBezTo>
                  <a:pt x="1477" y="349"/>
                  <a:pt x="1483" y="349"/>
                  <a:pt x="1479" y="343"/>
                </a:cubicBezTo>
                <a:cubicBezTo>
                  <a:pt x="1477" y="343"/>
                  <a:pt x="1478" y="346"/>
                  <a:pt x="1479" y="348"/>
                </a:cubicBezTo>
                <a:cubicBezTo>
                  <a:pt x="1476" y="348"/>
                  <a:pt x="1475" y="340"/>
                  <a:pt x="1474" y="337"/>
                </a:cubicBezTo>
                <a:cubicBezTo>
                  <a:pt x="1471" y="338"/>
                  <a:pt x="1475" y="343"/>
                  <a:pt x="1476" y="346"/>
                </a:cubicBezTo>
                <a:cubicBezTo>
                  <a:pt x="1472" y="345"/>
                  <a:pt x="1468" y="343"/>
                  <a:pt x="1465" y="340"/>
                </a:cubicBezTo>
                <a:cubicBezTo>
                  <a:pt x="1464" y="341"/>
                  <a:pt x="1466" y="344"/>
                  <a:pt x="1466" y="346"/>
                </a:cubicBezTo>
                <a:cubicBezTo>
                  <a:pt x="1469" y="350"/>
                  <a:pt x="1462" y="343"/>
                  <a:pt x="1462" y="337"/>
                </a:cubicBezTo>
                <a:cubicBezTo>
                  <a:pt x="1460" y="340"/>
                  <a:pt x="1464" y="346"/>
                  <a:pt x="1465" y="353"/>
                </a:cubicBezTo>
                <a:cubicBezTo>
                  <a:pt x="1461" y="356"/>
                  <a:pt x="1464" y="347"/>
                  <a:pt x="1460" y="348"/>
                </a:cubicBezTo>
                <a:cubicBezTo>
                  <a:pt x="1458" y="352"/>
                  <a:pt x="1463" y="355"/>
                  <a:pt x="1462" y="359"/>
                </a:cubicBezTo>
                <a:cubicBezTo>
                  <a:pt x="1460" y="358"/>
                  <a:pt x="1459" y="355"/>
                  <a:pt x="1458" y="352"/>
                </a:cubicBezTo>
                <a:cubicBezTo>
                  <a:pt x="1455" y="354"/>
                  <a:pt x="1456" y="359"/>
                  <a:pt x="1453" y="352"/>
                </a:cubicBezTo>
                <a:cubicBezTo>
                  <a:pt x="1451" y="353"/>
                  <a:pt x="1453" y="357"/>
                  <a:pt x="1450" y="357"/>
                </a:cubicBezTo>
                <a:cubicBezTo>
                  <a:pt x="1446" y="354"/>
                  <a:pt x="1447" y="351"/>
                  <a:pt x="1443" y="347"/>
                </a:cubicBezTo>
                <a:cubicBezTo>
                  <a:pt x="1438" y="353"/>
                  <a:pt x="1429" y="354"/>
                  <a:pt x="1425" y="354"/>
                </a:cubicBezTo>
                <a:cubicBezTo>
                  <a:pt x="1424" y="355"/>
                  <a:pt x="1424" y="358"/>
                  <a:pt x="1425" y="360"/>
                </a:cubicBezTo>
                <a:cubicBezTo>
                  <a:pt x="1423" y="361"/>
                  <a:pt x="1423" y="358"/>
                  <a:pt x="1422" y="356"/>
                </a:cubicBezTo>
                <a:cubicBezTo>
                  <a:pt x="1419" y="359"/>
                  <a:pt x="1421" y="365"/>
                  <a:pt x="1417" y="358"/>
                </a:cubicBezTo>
                <a:cubicBezTo>
                  <a:pt x="1419" y="363"/>
                  <a:pt x="1413" y="366"/>
                  <a:pt x="1410" y="370"/>
                </a:cubicBezTo>
                <a:cubicBezTo>
                  <a:pt x="1409" y="367"/>
                  <a:pt x="1405" y="367"/>
                  <a:pt x="1405" y="361"/>
                </a:cubicBezTo>
                <a:cubicBezTo>
                  <a:pt x="1403" y="363"/>
                  <a:pt x="1407" y="370"/>
                  <a:pt x="1408" y="375"/>
                </a:cubicBezTo>
                <a:cubicBezTo>
                  <a:pt x="1410" y="377"/>
                  <a:pt x="1413" y="376"/>
                  <a:pt x="1414" y="379"/>
                </a:cubicBezTo>
                <a:cubicBezTo>
                  <a:pt x="1417" y="376"/>
                  <a:pt x="1417" y="375"/>
                  <a:pt x="1414" y="371"/>
                </a:cubicBezTo>
                <a:cubicBezTo>
                  <a:pt x="1418" y="373"/>
                  <a:pt x="1421" y="379"/>
                  <a:pt x="1426" y="375"/>
                </a:cubicBezTo>
                <a:cubicBezTo>
                  <a:pt x="1427" y="381"/>
                  <a:pt x="1425" y="379"/>
                  <a:pt x="1426" y="385"/>
                </a:cubicBezTo>
                <a:cubicBezTo>
                  <a:pt x="1423" y="387"/>
                  <a:pt x="1417" y="387"/>
                  <a:pt x="1416" y="390"/>
                </a:cubicBezTo>
                <a:cubicBezTo>
                  <a:pt x="1419" y="396"/>
                  <a:pt x="1420" y="389"/>
                  <a:pt x="1424" y="389"/>
                </a:cubicBezTo>
                <a:cubicBezTo>
                  <a:pt x="1425" y="393"/>
                  <a:pt x="1420" y="393"/>
                  <a:pt x="1421" y="397"/>
                </a:cubicBezTo>
                <a:cubicBezTo>
                  <a:pt x="1424" y="402"/>
                  <a:pt x="1422" y="388"/>
                  <a:pt x="1425" y="397"/>
                </a:cubicBezTo>
                <a:cubicBezTo>
                  <a:pt x="1427" y="394"/>
                  <a:pt x="1434" y="382"/>
                  <a:pt x="1435" y="390"/>
                </a:cubicBezTo>
                <a:cubicBezTo>
                  <a:pt x="1439" y="390"/>
                  <a:pt x="1435" y="385"/>
                  <a:pt x="1436" y="383"/>
                </a:cubicBezTo>
                <a:cubicBezTo>
                  <a:pt x="1438" y="383"/>
                  <a:pt x="1438" y="387"/>
                  <a:pt x="1439" y="389"/>
                </a:cubicBezTo>
                <a:cubicBezTo>
                  <a:pt x="1442" y="387"/>
                  <a:pt x="1442" y="384"/>
                  <a:pt x="1443" y="381"/>
                </a:cubicBezTo>
                <a:cubicBezTo>
                  <a:pt x="1445" y="383"/>
                  <a:pt x="1447" y="387"/>
                  <a:pt x="1449" y="392"/>
                </a:cubicBezTo>
                <a:cubicBezTo>
                  <a:pt x="1446" y="394"/>
                  <a:pt x="1445" y="391"/>
                  <a:pt x="1444" y="387"/>
                </a:cubicBezTo>
                <a:cubicBezTo>
                  <a:pt x="1441" y="389"/>
                  <a:pt x="1447" y="396"/>
                  <a:pt x="1441" y="395"/>
                </a:cubicBezTo>
                <a:cubicBezTo>
                  <a:pt x="1442" y="397"/>
                  <a:pt x="1446" y="399"/>
                  <a:pt x="1445" y="395"/>
                </a:cubicBezTo>
                <a:cubicBezTo>
                  <a:pt x="1449" y="395"/>
                  <a:pt x="1445" y="399"/>
                  <a:pt x="1447" y="401"/>
                </a:cubicBezTo>
                <a:cubicBezTo>
                  <a:pt x="1444" y="401"/>
                  <a:pt x="1441" y="399"/>
                  <a:pt x="1438" y="401"/>
                </a:cubicBezTo>
                <a:cubicBezTo>
                  <a:pt x="1449" y="405"/>
                  <a:pt x="1432" y="401"/>
                  <a:pt x="1437" y="408"/>
                </a:cubicBezTo>
                <a:cubicBezTo>
                  <a:pt x="1434" y="409"/>
                  <a:pt x="1433" y="405"/>
                  <a:pt x="1431" y="403"/>
                </a:cubicBezTo>
                <a:cubicBezTo>
                  <a:pt x="1432" y="411"/>
                  <a:pt x="1433" y="413"/>
                  <a:pt x="1428" y="404"/>
                </a:cubicBezTo>
                <a:cubicBezTo>
                  <a:pt x="1427" y="406"/>
                  <a:pt x="1427" y="407"/>
                  <a:pt x="1427" y="410"/>
                </a:cubicBezTo>
                <a:cubicBezTo>
                  <a:pt x="1425" y="409"/>
                  <a:pt x="1424" y="405"/>
                  <a:pt x="1423" y="403"/>
                </a:cubicBezTo>
                <a:cubicBezTo>
                  <a:pt x="1419" y="409"/>
                  <a:pt x="1428" y="416"/>
                  <a:pt x="1430" y="422"/>
                </a:cubicBezTo>
                <a:cubicBezTo>
                  <a:pt x="1424" y="423"/>
                  <a:pt x="1427" y="413"/>
                  <a:pt x="1421" y="417"/>
                </a:cubicBezTo>
                <a:cubicBezTo>
                  <a:pt x="1420" y="415"/>
                  <a:pt x="1421" y="414"/>
                  <a:pt x="1423" y="413"/>
                </a:cubicBezTo>
                <a:cubicBezTo>
                  <a:pt x="1422" y="408"/>
                  <a:pt x="1419" y="408"/>
                  <a:pt x="1418" y="403"/>
                </a:cubicBezTo>
                <a:cubicBezTo>
                  <a:pt x="1417" y="405"/>
                  <a:pt x="1418" y="409"/>
                  <a:pt x="1417" y="411"/>
                </a:cubicBezTo>
                <a:cubicBezTo>
                  <a:pt x="1415" y="412"/>
                  <a:pt x="1418" y="408"/>
                  <a:pt x="1415" y="406"/>
                </a:cubicBezTo>
                <a:cubicBezTo>
                  <a:pt x="1414" y="407"/>
                  <a:pt x="1414" y="408"/>
                  <a:pt x="1415" y="411"/>
                </a:cubicBezTo>
                <a:cubicBezTo>
                  <a:pt x="1410" y="402"/>
                  <a:pt x="1412" y="416"/>
                  <a:pt x="1406" y="410"/>
                </a:cubicBezTo>
                <a:cubicBezTo>
                  <a:pt x="1404" y="413"/>
                  <a:pt x="1409" y="414"/>
                  <a:pt x="1409" y="418"/>
                </a:cubicBezTo>
                <a:cubicBezTo>
                  <a:pt x="1411" y="417"/>
                  <a:pt x="1409" y="413"/>
                  <a:pt x="1412" y="413"/>
                </a:cubicBezTo>
                <a:cubicBezTo>
                  <a:pt x="1415" y="427"/>
                  <a:pt x="1419" y="419"/>
                  <a:pt x="1424" y="421"/>
                </a:cubicBezTo>
                <a:cubicBezTo>
                  <a:pt x="1424" y="424"/>
                  <a:pt x="1420" y="426"/>
                  <a:pt x="1415" y="426"/>
                </a:cubicBezTo>
                <a:cubicBezTo>
                  <a:pt x="1413" y="426"/>
                  <a:pt x="1417" y="431"/>
                  <a:pt x="1417" y="434"/>
                </a:cubicBezTo>
                <a:cubicBezTo>
                  <a:pt x="1414" y="436"/>
                  <a:pt x="1413" y="429"/>
                  <a:pt x="1412" y="427"/>
                </a:cubicBezTo>
                <a:cubicBezTo>
                  <a:pt x="1407" y="429"/>
                  <a:pt x="1413" y="435"/>
                  <a:pt x="1412" y="438"/>
                </a:cubicBezTo>
                <a:cubicBezTo>
                  <a:pt x="1407" y="436"/>
                  <a:pt x="1406" y="438"/>
                  <a:pt x="1402" y="442"/>
                </a:cubicBezTo>
                <a:cubicBezTo>
                  <a:pt x="1407" y="437"/>
                  <a:pt x="1395" y="436"/>
                  <a:pt x="1399" y="443"/>
                </a:cubicBezTo>
                <a:cubicBezTo>
                  <a:pt x="1395" y="441"/>
                  <a:pt x="1394" y="436"/>
                  <a:pt x="1393" y="432"/>
                </a:cubicBezTo>
                <a:cubicBezTo>
                  <a:pt x="1397" y="435"/>
                  <a:pt x="1402" y="426"/>
                  <a:pt x="1398" y="421"/>
                </a:cubicBezTo>
                <a:cubicBezTo>
                  <a:pt x="1396" y="422"/>
                  <a:pt x="1401" y="428"/>
                  <a:pt x="1397" y="427"/>
                </a:cubicBezTo>
                <a:cubicBezTo>
                  <a:pt x="1395" y="422"/>
                  <a:pt x="1393" y="421"/>
                  <a:pt x="1390" y="419"/>
                </a:cubicBezTo>
                <a:cubicBezTo>
                  <a:pt x="1387" y="420"/>
                  <a:pt x="1395" y="424"/>
                  <a:pt x="1390" y="424"/>
                </a:cubicBezTo>
                <a:cubicBezTo>
                  <a:pt x="1388" y="421"/>
                  <a:pt x="1389" y="420"/>
                  <a:pt x="1389" y="418"/>
                </a:cubicBezTo>
                <a:cubicBezTo>
                  <a:pt x="1387" y="415"/>
                  <a:pt x="1387" y="422"/>
                  <a:pt x="1385" y="414"/>
                </a:cubicBezTo>
                <a:cubicBezTo>
                  <a:pt x="1383" y="417"/>
                  <a:pt x="1388" y="421"/>
                  <a:pt x="1388" y="423"/>
                </a:cubicBezTo>
                <a:cubicBezTo>
                  <a:pt x="1386" y="421"/>
                  <a:pt x="1383" y="422"/>
                  <a:pt x="1382" y="415"/>
                </a:cubicBezTo>
                <a:cubicBezTo>
                  <a:pt x="1380" y="419"/>
                  <a:pt x="1378" y="428"/>
                  <a:pt x="1373" y="422"/>
                </a:cubicBezTo>
                <a:cubicBezTo>
                  <a:pt x="1371" y="425"/>
                  <a:pt x="1375" y="432"/>
                  <a:pt x="1376" y="437"/>
                </a:cubicBezTo>
                <a:cubicBezTo>
                  <a:pt x="1380" y="437"/>
                  <a:pt x="1376" y="432"/>
                  <a:pt x="1380" y="434"/>
                </a:cubicBezTo>
                <a:cubicBezTo>
                  <a:pt x="1380" y="436"/>
                  <a:pt x="1378" y="437"/>
                  <a:pt x="1380" y="440"/>
                </a:cubicBezTo>
                <a:cubicBezTo>
                  <a:pt x="1375" y="441"/>
                  <a:pt x="1374" y="439"/>
                  <a:pt x="1371" y="443"/>
                </a:cubicBezTo>
                <a:cubicBezTo>
                  <a:pt x="1372" y="444"/>
                  <a:pt x="1373" y="445"/>
                  <a:pt x="1374" y="447"/>
                </a:cubicBezTo>
                <a:cubicBezTo>
                  <a:pt x="1376" y="444"/>
                  <a:pt x="1379" y="445"/>
                  <a:pt x="1383" y="445"/>
                </a:cubicBezTo>
                <a:cubicBezTo>
                  <a:pt x="1376" y="451"/>
                  <a:pt x="1366" y="455"/>
                  <a:pt x="1356" y="453"/>
                </a:cubicBezTo>
                <a:cubicBezTo>
                  <a:pt x="1355" y="456"/>
                  <a:pt x="1353" y="457"/>
                  <a:pt x="1352" y="459"/>
                </a:cubicBezTo>
                <a:cubicBezTo>
                  <a:pt x="1359" y="460"/>
                  <a:pt x="1347" y="467"/>
                  <a:pt x="1349" y="474"/>
                </a:cubicBezTo>
                <a:cubicBezTo>
                  <a:pt x="1347" y="471"/>
                  <a:pt x="1340" y="473"/>
                  <a:pt x="1341" y="477"/>
                </a:cubicBezTo>
                <a:cubicBezTo>
                  <a:pt x="1339" y="474"/>
                  <a:pt x="1335" y="477"/>
                  <a:pt x="1334" y="472"/>
                </a:cubicBezTo>
                <a:cubicBezTo>
                  <a:pt x="1333" y="473"/>
                  <a:pt x="1332" y="475"/>
                  <a:pt x="1333" y="478"/>
                </a:cubicBezTo>
                <a:cubicBezTo>
                  <a:pt x="1329" y="478"/>
                  <a:pt x="1328" y="469"/>
                  <a:pt x="1324" y="469"/>
                </a:cubicBezTo>
                <a:cubicBezTo>
                  <a:pt x="1322" y="472"/>
                  <a:pt x="1329" y="475"/>
                  <a:pt x="1325" y="477"/>
                </a:cubicBezTo>
                <a:cubicBezTo>
                  <a:pt x="1321" y="480"/>
                  <a:pt x="1321" y="467"/>
                  <a:pt x="1317" y="470"/>
                </a:cubicBezTo>
                <a:cubicBezTo>
                  <a:pt x="1315" y="471"/>
                  <a:pt x="1319" y="477"/>
                  <a:pt x="1320" y="481"/>
                </a:cubicBezTo>
                <a:cubicBezTo>
                  <a:pt x="1317" y="482"/>
                  <a:pt x="1314" y="473"/>
                  <a:pt x="1315" y="470"/>
                </a:cubicBezTo>
                <a:cubicBezTo>
                  <a:pt x="1311" y="474"/>
                  <a:pt x="1317" y="478"/>
                  <a:pt x="1317" y="485"/>
                </a:cubicBezTo>
                <a:cubicBezTo>
                  <a:pt x="1314" y="484"/>
                  <a:pt x="1311" y="474"/>
                  <a:pt x="1312" y="472"/>
                </a:cubicBezTo>
                <a:cubicBezTo>
                  <a:pt x="1311" y="472"/>
                  <a:pt x="1311" y="472"/>
                  <a:pt x="1310" y="472"/>
                </a:cubicBezTo>
                <a:cubicBezTo>
                  <a:pt x="1310" y="474"/>
                  <a:pt x="1313" y="483"/>
                  <a:pt x="1314" y="484"/>
                </a:cubicBezTo>
                <a:cubicBezTo>
                  <a:pt x="1314" y="487"/>
                  <a:pt x="1312" y="486"/>
                  <a:pt x="1311" y="483"/>
                </a:cubicBezTo>
                <a:cubicBezTo>
                  <a:pt x="1309" y="484"/>
                  <a:pt x="1310" y="486"/>
                  <a:pt x="1308" y="486"/>
                </a:cubicBezTo>
                <a:cubicBezTo>
                  <a:pt x="1305" y="483"/>
                  <a:pt x="1308" y="478"/>
                  <a:pt x="1305" y="477"/>
                </a:cubicBezTo>
                <a:cubicBezTo>
                  <a:pt x="1304" y="472"/>
                  <a:pt x="1308" y="478"/>
                  <a:pt x="1308" y="481"/>
                </a:cubicBezTo>
                <a:cubicBezTo>
                  <a:pt x="1309" y="480"/>
                  <a:pt x="1309" y="478"/>
                  <a:pt x="1309" y="476"/>
                </a:cubicBezTo>
                <a:cubicBezTo>
                  <a:pt x="1306" y="473"/>
                  <a:pt x="1304" y="475"/>
                  <a:pt x="1302" y="477"/>
                </a:cubicBezTo>
                <a:cubicBezTo>
                  <a:pt x="1303" y="478"/>
                  <a:pt x="1304" y="480"/>
                  <a:pt x="1305" y="482"/>
                </a:cubicBezTo>
                <a:cubicBezTo>
                  <a:pt x="1306" y="483"/>
                  <a:pt x="1296" y="475"/>
                  <a:pt x="1295" y="481"/>
                </a:cubicBezTo>
                <a:cubicBezTo>
                  <a:pt x="1294" y="474"/>
                  <a:pt x="1288" y="487"/>
                  <a:pt x="1283" y="480"/>
                </a:cubicBezTo>
                <a:cubicBezTo>
                  <a:pt x="1279" y="485"/>
                  <a:pt x="1271" y="485"/>
                  <a:pt x="1275" y="493"/>
                </a:cubicBezTo>
                <a:cubicBezTo>
                  <a:pt x="1273" y="494"/>
                  <a:pt x="1273" y="488"/>
                  <a:pt x="1272" y="486"/>
                </a:cubicBezTo>
                <a:cubicBezTo>
                  <a:pt x="1269" y="489"/>
                  <a:pt x="1273" y="492"/>
                  <a:pt x="1274" y="500"/>
                </a:cubicBezTo>
                <a:cubicBezTo>
                  <a:pt x="1277" y="495"/>
                  <a:pt x="1281" y="497"/>
                  <a:pt x="1289" y="496"/>
                </a:cubicBezTo>
                <a:cubicBezTo>
                  <a:pt x="1289" y="500"/>
                  <a:pt x="1283" y="500"/>
                  <a:pt x="1282" y="499"/>
                </a:cubicBezTo>
                <a:cubicBezTo>
                  <a:pt x="1280" y="500"/>
                  <a:pt x="1285" y="501"/>
                  <a:pt x="1284" y="505"/>
                </a:cubicBezTo>
                <a:cubicBezTo>
                  <a:pt x="1279" y="500"/>
                  <a:pt x="1281" y="506"/>
                  <a:pt x="1284" y="511"/>
                </a:cubicBezTo>
                <a:cubicBezTo>
                  <a:pt x="1282" y="512"/>
                  <a:pt x="1281" y="508"/>
                  <a:pt x="1279" y="505"/>
                </a:cubicBezTo>
                <a:cubicBezTo>
                  <a:pt x="1281" y="514"/>
                  <a:pt x="1279" y="510"/>
                  <a:pt x="1280" y="516"/>
                </a:cubicBezTo>
                <a:cubicBezTo>
                  <a:pt x="1278" y="518"/>
                  <a:pt x="1277" y="515"/>
                  <a:pt x="1276" y="512"/>
                </a:cubicBezTo>
                <a:cubicBezTo>
                  <a:pt x="1271" y="518"/>
                  <a:pt x="1249" y="524"/>
                  <a:pt x="1247" y="533"/>
                </a:cubicBezTo>
                <a:cubicBezTo>
                  <a:pt x="1245" y="533"/>
                  <a:pt x="1245" y="526"/>
                  <a:pt x="1243" y="524"/>
                </a:cubicBezTo>
                <a:cubicBezTo>
                  <a:pt x="1241" y="524"/>
                  <a:pt x="1245" y="529"/>
                  <a:pt x="1245" y="532"/>
                </a:cubicBezTo>
                <a:cubicBezTo>
                  <a:pt x="1232" y="530"/>
                  <a:pt x="1231" y="542"/>
                  <a:pt x="1226" y="542"/>
                </a:cubicBezTo>
                <a:cubicBezTo>
                  <a:pt x="1229" y="542"/>
                  <a:pt x="1233" y="553"/>
                  <a:pt x="1232" y="556"/>
                </a:cubicBezTo>
                <a:cubicBezTo>
                  <a:pt x="1239" y="554"/>
                  <a:pt x="1239" y="554"/>
                  <a:pt x="1245" y="553"/>
                </a:cubicBezTo>
                <a:cubicBezTo>
                  <a:pt x="1245" y="550"/>
                  <a:pt x="1243" y="550"/>
                  <a:pt x="1242" y="548"/>
                </a:cubicBezTo>
                <a:cubicBezTo>
                  <a:pt x="1242" y="554"/>
                  <a:pt x="1238" y="548"/>
                  <a:pt x="1236" y="543"/>
                </a:cubicBezTo>
                <a:cubicBezTo>
                  <a:pt x="1234" y="543"/>
                  <a:pt x="1237" y="552"/>
                  <a:pt x="1238" y="551"/>
                </a:cubicBezTo>
                <a:cubicBezTo>
                  <a:pt x="1240" y="554"/>
                  <a:pt x="1235" y="553"/>
                  <a:pt x="1234" y="554"/>
                </a:cubicBezTo>
                <a:cubicBezTo>
                  <a:pt x="1234" y="549"/>
                  <a:pt x="1232" y="547"/>
                  <a:pt x="1229" y="542"/>
                </a:cubicBezTo>
                <a:cubicBezTo>
                  <a:pt x="1233" y="542"/>
                  <a:pt x="1235" y="539"/>
                  <a:pt x="1237" y="538"/>
                </a:cubicBezTo>
                <a:cubicBezTo>
                  <a:pt x="1239" y="540"/>
                  <a:pt x="1239" y="546"/>
                  <a:pt x="1241" y="545"/>
                </a:cubicBezTo>
                <a:cubicBezTo>
                  <a:pt x="1239" y="537"/>
                  <a:pt x="1248" y="537"/>
                  <a:pt x="1255" y="535"/>
                </a:cubicBezTo>
                <a:cubicBezTo>
                  <a:pt x="1256" y="537"/>
                  <a:pt x="1252" y="536"/>
                  <a:pt x="1253" y="539"/>
                </a:cubicBezTo>
                <a:cubicBezTo>
                  <a:pt x="1256" y="543"/>
                  <a:pt x="1256" y="537"/>
                  <a:pt x="1259" y="537"/>
                </a:cubicBezTo>
                <a:cubicBezTo>
                  <a:pt x="1261" y="539"/>
                  <a:pt x="1255" y="545"/>
                  <a:pt x="1249" y="545"/>
                </a:cubicBezTo>
                <a:cubicBezTo>
                  <a:pt x="1255" y="545"/>
                  <a:pt x="1270" y="544"/>
                  <a:pt x="1265" y="538"/>
                </a:cubicBezTo>
                <a:cubicBezTo>
                  <a:pt x="1269" y="539"/>
                  <a:pt x="1266" y="544"/>
                  <a:pt x="1269" y="549"/>
                </a:cubicBezTo>
                <a:cubicBezTo>
                  <a:pt x="1268" y="544"/>
                  <a:pt x="1271" y="543"/>
                  <a:pt x="1268" y="539"/>
                </a:cubicBezTo>
                <a:cubicBezTo>
                  <a:pt x="1272" y="541"/>
                  <a:pt x="1275" y="549"/>
                  <a:pt x="1282" y="546"/>
                </a:cubicBezTo>
                <a:cubicBezTo>
                  <a:pt x="1284" y="550"/>
                  <a:pt x="1280" y="556"/>
                  <a:pt x="1281" y="549"/>
                </a:cubicBezTo>
                <a:cubicBezTo>
                  <a:pt x="1280" y="550"/>
                  <a:pt x="1279" y="551"/>
                  <a:pt x="1280" y="553"/>
                </a:cubicBezTo>
                <a:cubicBezTo>
                  <a:pt x="1281" y="556"/>
                  <a:pt x="1284" y="552"/>
                  <a:pt x="1286" y="554"/>
                </a:cubicBezTo>
                <a:cubicBezTo>
                  <a:pt x="1288" y="553"/>
                  <a:pt x="1288" y="551"/>
                  <a:pt x="1286" y="548"/>
                </a:cubicBezTo>
                <a:cubicBezTo>
                  <a:pt x="1290" y="548"/>
                  <a:pt x="1287" y="551"/>
                  <a:pt x="1290" y="553"/>
                </a:cubicBezTo>
                <a:cubicBezTo>
                  <a:pt x="1292" y="552"/>
                  <a:pt x="1292" y="550"/>
                  <a:pt x="1294" y="550"/>
                </a:cubicBezTo>
                <a:cubicBezTo>
                  <a:pt x="1292" y="548"/>
                  <a:pt x="1289" y="550"/>
                  <a:pt x="1288" y="543"/>
                </a:cubicBezTo>
                <a:cubicBezTo>
                  <a:pt x="1295" y="548"/>
                  <a:pt x="1290" y="544"/>
                  <a:pt x="1293" y="540"/>
                </a:cubicBezTo>
                <a:cubicBezTo>
                  <a:pt x="1294" y="545"/>
                  <a:pt x="1296" y="543"/>
                  <a:pt x="1297" y="547"/>
                </a:cubicBezTo>
                <a:cubicBezTo>
                  <a:pt x="1295" y="540"/>
                  <a:pt x="1301" y="546"/>
                  <a:pt x="1298" y="538"/>
                </a:cubicBezTo>
                <a:cubicBezTo>
                  <a:pt x="1304" y="541"/>
                  <a:pt x="1307" y="543"/>
                  <a:pt x="1313" y="536"/>
                </a:cubicBezTo>
                <a:cubicBezTo>
                  <a:pt x="1296" y="538"/>
                  <a:pt x="1313" y="535"/>
                  <a:pt x="1317" y="528"/>
                </a:cubicBezTo>
                <a:cubicBezTo>
                  <a:pt x="1318" y="531"/>
                  <a:pt x="1323" y="535"/>
                  <a:pt x="1321" y="537"/>
                </a:cubicBezTo>
                <a:cubicBezTo>
                  <a:pt x="1326" y="543"/>
                  <a:pt x="1328" y="537"/>
                  <a:pt x="1335" y="537"/>
                </a:cubicBezTo>
                <a:cubicBezTo>
                  <a:pt x="1334" y="534"/>
                  <a:pt x="1335" y="532"/>
                  <a:pt x="1333" y="529"/>
                </a:cubicBezTo>
                <a:cubicBezTo>
                  <a:pt x="1332" y="527"/>
                  <a:pt x="1332" y="531"/>
                  <a:pt x="1330" y="531"/>
                </a:cubicBezTo>
                <a:cubicBezTo>
                  <a:pt x="1330" y="528"/>
                  <a:pt x="1328" y="524"/>
                  <a:pt x="1331" y="523"/>
                </a:cubicBezTo>
                <a:cubicBezTo>
                  <a:pt x="1330" y="521"/>
                  <a:pt x="1328" y="521"/>
                  <a:pt x="1326" y="522"/>
                </a:cubicBezTo>
                <a:cubicBezTo>
                  <a:pt x="1327" y="519"/>
                  <a:pt x="1333" y="513"/>
                  <a:pt x="1338" y="523"/>
                </a:cubicBezTo>
                <a:cubicBezTo>
                  <a:pt x="1336" y="524"/>
                  <a:pt x="1334" y="522"/>
                  <a:pt x="1332" y="522"/>
                </a:cubicBezTo>
                <a:cubicBezTo>
                  <a:pt x="1333" y="529"/>
                  <a:pt x="1337" y="523"/>
                  <a:pt x="1339" y="526"/>
                </a:cubicBezTo>
                <a:cubicBezTo>
                  <a:pt x="1341" y="530"/>
                  <a:pt x="1337" y="534"/>
                  <a:pt x="1341" y="537"/>
                </a:cubicBezTo>
                <a:cubicBezTo>
                  <a:pt x="1340" y="529"/>
                  <a:pt x="1346" y="533"/>
                  <a:pt x="1350" y="529"/>
                </a:cubicBezTo>
                <a:cubicBezTo>
                  <a:pt x="1351" y="533"/>
                  <a:pt x="1352" y="534"/>
                  <a:pt x="1355" y="532"/>
                </a:cubicBezTo>
                <a:cubicBezTo>
                  <a:pt x="1351" y="528"/>
                  <a:pt x="1351" y="529"/>
                  <a:pt x="1356" y="527"/>
                </a:cubicBezTo>
                <a:cubicBezTo>
                  <a:pt x="1357" y="528"/>
                  <a:pt x="1357" y="530"/>
                  <a:pt x="1358" y="531"/>
                </a:cubicBezTo>
                <a:cubicBezTo>
                  <a:pt x="1366" y="523"/>
                  <a:pt x="1378" y="529"/>
                  <a:pt x="1381" y="520"/>
                </a:cubicBezTo>
                <a:cubicBezTo>
                  <a:pt x="1382" y="519"/>
                  <a:pt x="1383" y="522"/>
                  <a:pt x="1384" y="524"/>
                </a:cubicBezTo>
                <a:cubicBezTo>
                  <a:pt x="1389" y="523"/>
                  <a:pt x="1385" y="510"/>
                  <a:pt x="1391" y="520"/>
                </a:cubicBezTo>
                <a:cubicBezTo>
                  <a:pt x="1392" y="519"/>
                  <a:pt x="1391" y="517"/>
                  <a:pt x="1390" y="515"/>
                </a:cubicBezTo>
                <a:cubicBezTo>
                  <a:pt x="1392" y="515"/>
                  <a:pt x="1393" y="516"/>
                  <a:pt x="1394" y="518"/>
                </a:cubicBezTo>
                <a:cubicBezTo>
                  <a:pt x="1397" y="518"/>
                  <a:pt x="1391" y="512"/>
                  <a:pt x="1395" y="513"/>
                </a:cubicBezTo>
                <a:cubicBezTo>
                  <a:pt x="1396" y="515"/>
                  <a:pt x="1397" y="517"/>
                  <a:pt x="1398" y="519"/>
                </a:cubicBezTo>
                <a:cubicBezTo>
                  <a:pt x="1399" y="518"/>
                  <a:pt x="1399" y="515"/>
                  <a:pt x="1398" y="512"/>
                </a:cubicBezTo>
                <a:cubicBezTo>
                  <a:pt x="1403" y="522"/>
                  <a:pt x="1409" y="501"/>
                  <a:pt x="1415" y="511"/>
                </a:cubicBezTo>
                <a:cubicBezTo>
                  <a:pt x="1417" y="510"/>
                  <a:pt x="1415" y="501"/>
                  <a:pt x="1418" y="510"/>
                </a:cubicBezTo>
                <a:cubicBezTo>
                  <a:pt x="1422" y="507"/>
                  <a:pt x="1426" y="500"/>
                  <a:pt x="1429" y="508"/>
                </a:cubicBezTo>
                <a:cubicBezTo>
                  <a:pt x="1430" y="506"/>
                  <a:pt x="1429" y="504"/>
                  <a:pt x="1432" y="504"/>
                </a:cubicBezTo>
                <a:cubicBezTo>
                  <a:pt x="1433" y="508"/>
                  <a:pt x="1436" y="505"/>
                  <a:pt x="1437" y="512"/>
                </a:cubicBezTo>
                <a:cubicBezTo>
                  <a:pt x="1438" y="510"/>
                  <a:pt x="1435" y="505"/>
                  <a:pt x="1437" y="503"/>
                </a:cubicBezTo>
                <a:cubicBezTo>
                  <a:pt x="1441" y="504"/>
                  <a:pt x="1439" y="509"/>
                  <a:pt x="1439" y="511"/>
                </a:cubicBezTo>
                <a:cubicBezTo>
                  <a:pt x="1440" y="510"/>
                  <a:pt x="1447" y="509"/>
                  <a:pt x="1442" y="505"/>
                </a:cubicBezTo>
                <a:cubicBezTo>
                  <a:pt x="1440" y="500"/>
                  <a:pt x="1446" y="507"/>
                  <a:pt x="1444" y="503"/>
                </a:cubicBezTo>
                <a:cubicBezTo>
                  <a:pt x="1447" y="502"/>
                  <a:pt x="1448" y="509"/>
                  <a:pt x="1444" y="508"/>
                </a:cubicBezTo>
                <a:cubicBezTo>
                  <a:pt x="1447" y="513"/>
                  <a:pt x="1449" y="502"/>
                  <a:pt x="1450" y="509"/>
                </a:cubicBezTo>
                <a:cubicBezTo>
                  <a:pt x="1442" y="512"/>
                  <a:pt x="1436" y="514"/>
                  <a:pt x="1431" y="517"/>
                </a:cubicBezTo>
                <a:cubicBezTo>
                  <a:pt x="1431" y="515"/>
                  <a:pt x="1430" y="513"/>
                  <a:pt x="1429" y="511"/>
                </a:cubicBezTo>
                <a:cubicBezTo>
                  <a:pt x="1428" y="512"/>
                  <a:pt x="1430" y="515"/>
                  <a:pt x="1430" y="517"/>
                </a:cubicBezTo>
                <a:cubicBezTo>
                  <a:pt x="1426" y="518"/>
                  <a:pt x="1420" y="519"/>
                  <a:pt x="1413" y="523"/>
                </a:cubicBezTo>
                <a:cubicBezTo>
                  <a:pt x="1410" y="518"/>
                  <a:pt x="1422" y="517"/>
                  <a:pt x="1425" y="516"/>
                </a:cubicBezTo>
                <a:cubicBezTo>
                  <a:pt x="1420" y="513"/>
                  <a:pt x="1410" y="516"/>
                  <a:pt x="1411" y="523"/>
                </a:cubicBezTo>
                <a:cubicBezTo>
                  <a:pt x="1406" y="519"/>
                  <a:pt x="1403" y="522"/>
                  <a:pt x="1400" y="521"/>
                </a:cubicBezTo>
                <a:cubicBezTo>
                  <a:pt x="1398" y="522"/>
                  <a:pt x="1400" y="525"/>
                  <a:pt x="1401" y="524"/>
                </a:cubicBezTo>
                <a:cubicBezTo>
                  <a:pt x="1401" y="529"/>
                  <a:pt x="1397" y="524"/>
                  <a:pt x="1396" y="523"/>
                </a:cubicBezTo>
                <a:cubicBezTo>
                  <a:pt x="1395" y="526"/>
                  <a:pt x="1389" y="525"/>
                  <a:pt x="1394" y="530"/>
                </a:cubicBezTo>
                <a:cubicBezTo>
                  <a:pt x="1393" y="530"/>
                  <a:pt x="1391" y="528"/>
                  <a:pt x="1390" y="525"/>
                </a:cubicBezTo>
                <a:cubicBezTo>
                  <a:pt x="1390" y="526"/>
                  <a:pt x="1389" y="527"/>
                  <a:pt x="1387" y="527"/>
                </a:cubicBezTo>
                <a:cubicBezTo>
                  <a:pt x="1388" y="528"/>
                  <a:pt x="1389" y="529"/>
                  <a:pt x="1390" y="532"/>
                </a:cubicBezTo>
                <a:cubicBezTo>
                  <a:pt x="1388" y="531"/>
                  <a:pt x="1387" y="529"/>
                  <a:pt x="1386" y="526"/>
                </a:cubicBezTo>
                <a:cubicBezTo>
                  <a:pt x="1385" y="527"/>
                  <a:pt x="1386" y="530"/>
                  <a:pt x="1387" y="533"/>
                </a:cubicBezTo>
                <a:cubicBezTo>
                  <a:pt x="1383" y="526"/>
                  <a:pt x="1381" y="533"/>
                  <a:pt x="1377" y="531"/>
                </a:cubicBezTo>
                <a:cubicBezTo>
                  <a:pt x="1383" y="537"/>
                  <a:pt x="1372" y="535"/>
                  <a:pt x="1370" y="537"/>
                </a:cubicBezTo>
                <a:cubicBezTo>
                  <a:pt x="1370" y="537"/>
                  <a:pt x="1370" y="542"/>
                  <a:pt x="1371" y="542"/>
                </a:cubicBezTo>
                <a:cubicBezTo>
                  <a:pt x="1370" y="542"/>
                  <a:pt x="1364" y="535"/>
                  <a:pt x="1363" y="541"/>
                </a:cubicBezTo>
                <a:cubicBezTo>
                  <a:pt x="1364" y="539"/>
                  <a:pt x="1364" y="538"/>
                  <a:pt x="1363" y="536"/>
                </a:cubicBezTo>
                <a:cubicBezTo>
                  <a:pt x="1362" y="537"/>
                  <a:pt x="1362" y="540"/>
                  <a:pt x="1363" y="543"/>
                </a:cubicBezTo>
                <a:cubicBezTo>
                  <a:pt x="1361" y="543"/>
                  <a:pt x="1361" y="539"/>
                  <a:pt x="1360" y="537"/>
                </a:cubicBezTo>
                <a:cubicBezTo>
                  <a:pt x="1359" y="543"/>
                  <a:pt x="1350" y="542"/>
                  <a:pt x="1350" y="540"/>
                </a:cubicBezTo>
                <a:cubicBezTo>
                  <a:pt x="1348" y="543"/>
                  <a:pt x="1353" y="545"/>
                  <a:pt x="1353" y="549"/>
                </a:cubicBezTo>
                <a:cubicBezTo>
                  <a:pt x="1351" y="550"/>
                  <a:pt x="1349" y="545"/>
                  <a:pt x="1348" y="541"/>
                </a:cubicBezTo>
                <a:cubicBezTo>
                  <a:pt x="1348" y="542"/>
                  <a:pt x="1347" y="543"/>
                  <a:pt x="1345" y="544"/>
                </a:cubicBezTo>
                <a:cubicBezTo>
                  <a:pt x="1346" y="548"/>
                  <a:pt x="1348" y="547"/>
                  <a:pt x="1349" y="551"/>
                </a:cubicBezTo>
                <a:cubicBezTo>
                  <a:pt x="1346" y="553"/>
                  <a:pt x="1346" y="542"/>
                  <a:pt x="1342" y="545"/>
                </a:cubicBezTo>
                <a:cubicBezTo>
                  <a:pt x="1340" y="545"/>
                  <a:pt x="1344" y="549"/>
                  <a:pt x="1345" y="549"/>
                </a:cubicBezTo>
                <a:cubicBezTo>
                  <a:pt x="1345" y="551"/>
                  <a:pt x="1342" y="551"/>
                  <a:pt x="1343" y="553"/>
                </a:cubicBezTo>
                <a:cubicBezTo>
                  <a:pt x="1340" y="554"/>
                  <a:pt x="1341" y="546"/>
                  <a:pt x="1338" y="550"/>
                </a:cubicBezTo>
                <a:cubicBezTo>
                  <a:pt x="1335" y="552"/>
                  <a:pt x="1342" y="550"/>
                  <a:pt x="1340" y="554"/>
                </a:cubicBezTo>
                <a:cubicBezTo>
                  <a:pt x="1337" y="552"/>
                  <a:pt x="1334" y="550"/>
                  <a:pt x="1331" y="547"/>
                </a:cubicBezTo>
                <a:cubicBezTo>
                  <a:pt x="1331" y="548"/>
                  <a:pt x="1333" y="553"/>
                  <a:pt x="1332" y="557"/>
                </a:cubicBezTo>
                <a:cubicBezTo>
                  <a:pt x="1330" y="557"/>
                  <a:pt x="1332" y="552"/>
                  <a:pt x="1329" y="549"/>
                </a:cubicBezTo>
                <a:cubicBezTo>
                  <a:pt x="1329" y="551"/>
                  <a:pt x="1329" y="552"/>
                  <a:pt x="1329" y="554"/>
                </a:cubicBezTo>
                <a:cubicBezTo>
                  <a:pt x="1326" y="549"/>
                  <a:pt x="1325" y="554"/>
                  <a:pt x="1321" y="552"/>
                </a:cubicBezTo>
                <a:cubicBezTo>
                  <a:pt x="1319" y="553"/>
                  <a:pt x="1323" y="559"/>
                  <a:pt x="1323" y="562"/>
                </a:cubicBezTo>
                <a:cubicBezTo>
                  <a:pt x="1320" y="561"/>
                  <a:pt x="1318" y="559"/>
                  <a:pt x="1320" y="556"/>
                </a:cubicBezTo>
                <a:cubicBezTo>
                  <a:pt x="1319" y="553"/>
                  <a:pt x="1318" y="559"/>
                  <a:pt x="1315" y="556"/>
                </a:cubicBezTo>
                <a:cubicBezTo>
                  <a:pt x="1315" y="562"/>
                  <a:pt x="1319" y="560"/>
                  <a:pt x="1318" y="565"/>
                </a:cubicBezTo>
                <a:cubicBezTo>
                  <a:pt x="1315" y="563"/>
                  <a:pt x="1314" y="561"/>
                  <a:pt x="1311" y="554"/>
                </a:cubicBezTo>
                <a:cubicBezTo>
                  <a:pt x="1309" y="555"/>
                  <a:pt x="1312" y="559"/>
                  <a:pt x="1312" y="562"/>
                </a:cubicBezTo>
                <a:cubicBezTo>
                  <a:pt x="1295" y="560"/>
                  <a:pt x="1282" y="575"/>
                  <a:pt x="1263" y="579"/>
                </a:cubicBezTo>
                <a:cubicBezTo>
                  <a:pt x="1261" y="580"/>
                  <a:pt x="1264" y="584"/>
                  <a:pt x="1262" y="584"/>
                </a:cubicBezTo>
                <a:cubicBezTo>
                  <a:pt x="1268" y="586"/>
                  <a:pt x="1275" y="582"/>
                  <a:pt x="1280" y="585"/>
                </a:cubicBezTo>
                <a:cubicBezTo>
                  <a:pt x="1287" y="575"/>
                  <a:pt x="1299" y="574"/>
                  <a:pt x="1315" y="573"/>
                </a:cubicBezTo>
                <a:cubicBezTo>
                  <a:pt x="1315" y="568"/>
                  <a:pt x="1321" y="563"/>
                  <a:pt x="1325" y="569"/>
                </a:cubicBezTo>
                <a:cubicBezTo>
                  <a:pt x="1326" y="568"/>
                  <a:pt x="1324" y="565"/>
                  <a:pt x="1324" y="563"/>
                </a:cubicBezTo>
                <a:cubicBezTo>
                  <a:pt x="1328" y="569"/>
                  <a:pt x="1330" y="561"/>
                  <a:pt x="1333" y="570"/>
                </a:cubicBezTo>
                <a:cubicBezTo>
                  <a:pt x="1312" y="580"/>
                  <a:pt x="1310" y="582"/>
                  <a:pt x="1295" y="590"/>
                </a:cubicBezTo>
                <a:cubicBezTo>
                  <a:pt x="1301" y="591"/>
                  <a:pt x="1309" y="583"/>
                  <a:pt x="1314" y="593"/>
                </a:cubicBezTo>
                <a:cubicBezTo>
                  <a:pt x="1315" y="592"/>
                  <a:pt x="1313" y="589"/>
                  <a:pt x="1313" y="587"/>
                </a:cubicBezTo>
                <a:cubicBezTo>
                  <a:pt x="1319" y="596"/>
                  <a:pt x="1328" y="579"/>
                  <a:pt x="1330" y="586"/>
                </a:cubicBezTo>
                <a:cubicBezTo>
                  <a:pt x="1333" y="586"/>
                  <a:pt x="1332" y="583"/>
                  <a:pt x="1331" y="581"/>
                </a:cubicBezTo>
                <a:cubicBezTo>
                  <a:pt x="1332" y="581"/>
                  <a:pt x="1334" y="582"/>
                  <a:pt x="1335" y="584"/>
                </a:cubicBezTo>
                <a:cubicBezTo>
                  <a:pt x="1335" y="583"/>
                  <a:pt x="1335" y="581"/>
                  <a:pt x="1335" y="579"/>
                </a:cubicBezTo>
                <a:cubicBezTo>
                  <a:pt x="1336" y="579"/>
                  <a:pt x="1337" y="581"/>
                  <a:pt x="1338" y="583"/>
                </a:cubicBezTo>
                <a:cubicBezTo>
                  <a:pt x="1338" y="582"/>
                  <a:pt x="1338" y="579"/>
                  <a:pt x="1340" y="579"/>
                </a:cubicBezTo>
                <a:cubicBezTo>
                  <a:pt x="1342" y="581"/>
                  <a:pt x="1342" y="582"/>
                  <a:pt x="1342" y="585"/>
                </a:cubicBezTo>
                <a:cubicBezTo>
                  <a:pt x="1346" y="585"/>
                  <a:pt x="1341" y="579"/>
                  <a:pt x="1341" y="575"/>
                </a:cubicBezTo>
                <a:cubicBezTo>
                  <a:pt x="1343" y="576"/>
                  <a:pt x="1347" y="583"/>
                  <a:pt x="1344" y="584"/>
                </a:cubicBezTo>
                <a:cubicBezTo>
                  <a:pt x="1346" y="586"/>
                  <a:pt x="1352" y="585"/>
                  <a:pt x="1350" y="591"/>
                </a:cubicBezTo>
                <a:cubicBezTo>
                  <a:pt x="1345" y="585"/>
                  <a:pt x="1347" y="589"/>
                  <a:pt x="1345" y="593"/>
                </a:cubicBezTo>
                <a:cubicBezTo>
                  <a:pt x="1342" y="591"/>
                  <a:pt x="1342" y="588"/>
                  <a:pt x="1345" y="587"/>
                </a:cubicBezTo>
                <a:cubicBezTo>
                  <a:pt x="1340" y="585"/>
                  <a:pt x="1342" y="591"/>
                  <a:pt x="1339" y="584"/>
                </a:cubicBezTo>
                <a:cubicBezTo>
                  <a:pt x="1339" y="590"/>
                  <a:pt x="1331" y="593"/>
                  <a:pt x="1329" y="590"/>
                </a:cubicBezTo>
                <a:cubicBezTo>
                  <a:pt x="1327" y="591"/>
                  <a:pt x="1331" y="596"/>
                  <a:pt x="1332" y="597"/>
                </a:cubicBezTo>
                <a:cubicBezTo>
                  <a:pt x="1333" y="593"/>
                  <a:pt x="1334" y="594"/>
                  <a:pt x="1339" y="591"/>
                </a:cubicBezTo>
                <a:cubicBezTo>
                  <a:pt x="1340" y="592"/>
                  <a:pt x="1339" y="593"/>
                  <a:pt x="1339" y="593"/>
                </a:cubicBezTo>
                <a:cubicBezTo>
                  <a:pt x="1339" y="594"/>
                  <a:pt x="1339" y="595"/>
                  <a:pt x="1340" y="596"/>
                </a:cubicBezTo>
                <a:cubicBezTo>
                  <a:pt x="1324" y="600"/>
                  <a:pt x="1306" y="609"/>
                  <a:pt x="1299" y="613"/>
                </a:cubicBezTo>
                <a:cubicBezTo>
                  <a:pt x="1299" y="612"/>
                  <a:pt x="1300" y="611"/>
                  <a:pt x="1299" y="610"/>
                </a:cubicBezTo>
                <a:cubicBezTo>
                  <a:pt x="1295" y="609"/>
                  <a:pt x="1299" y="615"/>
                  <a:pt x="1295" y="615"/>
                </a:cubicBezTo>
                <a:cubicBezTo>
                  <a:pt x="1295" y="609"/>
                  <a:pt x="1292" y="618"/>
                  <a:pt x="1284" y="618"/>
                </a:cubicBezTo>
                <a:cubicBezTo>
                  <a:pt x="1284" y="616"/>
                  <a:pt x="1283" y="614"/>
                  <a:pt x="1282" y="612"/>
                </a:cubicBezTo>
                <a:cubicBezTo>
                  <a:pt x="1290" y="614"/>
                  <a:pt x="1290" y="608"/>
                  <a:pt x="1300" y="608"/>
                </a:cubicBezTo>
                <a:cubicBezTo>
                  <a:pt x="1295" y="603"/>
                  <a:pt x="1294" y="607"/>
                  <a:pt x="1299" y="602"/>
                </a:cubicBezTo>
                <a:cubicBezTo>
                  <a:pt x="1291" y="602"/>
                  <a:pt x="1288" y="610"/>
                  <a:pt x="1280" y="610"/>
                </a:cubicBezTo>
                <a:cubicBezTo>
                  <a:pt x="1279" y="611"/>
                  <a:pt x="1277" y="618"/>
                  <a:pt x="1280" y="618"/>
                </a:cubicBezTo>
                <a:cubicBezTo>
                  <a:pt x="1280" y="622"/>
                  <a:pt x="1274" y="621"/>
                  <a:pt x="1272" y="623"/>
                </a:cubicBezTo>
                <a:cubicBezTo>
                  <a:pt x="1271" y="620"/>
                  <a:pt x="1270" y="619"/>
                  <a:pt x="1268" y="619"/>
                </a:cubicBezTo>
                <a:cubicBezTo>
                  <a:pt x="1266" y="615"/>
                  <a:pt x="1269" y="615"/>
                  <a:pt x="1268" y="612"/>
                </a:cubicBezTo>
                <a:cubicBezTo>
                  <a:pt x="1266" y="609"/>
                  <a:pt x="1267" y="618"/>
                  <a:pt x="1264" y="614"/>
                </a:cubicBezTo>
                <a:cubicBezTo>
                  <a:pt x="1266" y="616"/>
                  <a:pt x="1267" y="621"/>
                  <a:pt x="1270" y="622"/>
                </a:cubicBezTo>
                <a:cubicBezTo>
                  <a:pt x="1260" y="631"/>
                  <a:pt x="1252" y="628"/>
                  <a:pt x="1246" y="634"/>
                </a:cubicBezTo>
                <a:cubicBezTo>
                  <a:pt x="1241" y="635"/>
                  <a:pt x="1246" y="630"/>
                  <a:pt x="1245" y="627"/>
                </a:cubicBezTo>
                <a:cubicBezTo>
                  <a:pt x="1239" y="628"/>
                  <a:pt x="1245" y="631"/>
                  <a:pt x="1242" y="635"/>
                </a:cubicBezTo>
                <a:cubicBezTo>
                  <a:pt x="1240" y="635"/>
                  <a:pt x="1238" y="638"/>
                  <a:pt x="1237" y="633"/>
                </a:cubicBezTo>
                <a:cubicBezTo>
                  <a:pt x="1240" y="640"/>
                  <a:pt x="1220" y="642"/>
                  <a:pt x="1218" y="640"/>
                </a:cubicBezTo>
                <a:cubicBezTo>
                  <a:pt x="1217" y="641"/>
                  <a:pt x="1217" y="643"/>
                  <a:pt x="1218" y="645"/>
                </a:cubicBezTo>
                <a:cubicBezTo>
                  <a:pt x="1210" y="642"/>
                  <a:pt x="1201" y="654"/>
                  <a:pt x="1193" y="655"/>
                </a:cubicBezTo>
                <a:cubicBezTo>
                  <a:pt x="1194" y="657"/>
                  <a:pt x="1195" y="656"/>
                  <a:pt x="1196" y="659"/>
                </a:cubicBezTo>
                <a:cubicBezTo>
                  <a:pt x="1219" y="649"/>
                  <a:pt x="1234" y="644"/>
                  <a:pt x="1256" y="638"/>
                </a:cubicBezTo>
                <a:cubicBezTo>
                  <a:pt x="1234" y="646"/>
                  <a:pt x="1220" y="655"/>
                  <a:pt x="1208" y="660"/>
                </a:cubicBezTo>
                <a:cubicBezTo>
                  <a:pt x="1206" y="661"/>
                  <a:pt x="1202" y="661"/>
                  <a:pt x="1203" y="660"/>
                </a:cubicBezTo>
                <a:cubicBezTo>
                  <a:pt x="1196" y="669"/>
                  <a:pt x="1179" y="660"/>
                  <a:pt x="1178" y="674"/>
                </a:cubicBezTo>
                <a:cubicBezTo>
                  <a:pt x="1174" y="671"/>
                  <a:pt x="1175" y="672"/>
                  <a:pt x="1175" y="677"/>
                </a:cubicBezTo>
                <a:cubicBezTo>
                  <a:pt x="1174" y="677"/>
                  <a:pt x="1173" y="674"/>
                  <a:pt x="1172" y="673"/>
                </a:cubicBezTo>
                <a:cubicBezTo>
                  <a:pt x="1171" y="673"/>
                  <a:pt x="1172" y="676"/>
                  <a:pt x="1173" y="677"/>
                </a:cubicBezTo>
                <a:cubicBezTo>
                  <a:pt x="1171" y="678"/>
                  <a:pt x="1170" y="673"/>
                  <a:pt x="1168" y="674"/>
                </a:cubicBezTo>
                <a:cubicBezTo>
                  <a:pt x="1172" y="677"/>
                  <a:pt x="1167" y="679"/>
                  <a:pt x="1166" y="673"/>
                </a:cubicBezTo>
                <a:cubicBezTo>
                  <a:pt x="1166" y="677"/>
                  <a:pt x="1164" y="675"/>
                  <a:pt x="1164" y="675"/>
                </a:cubicBezTo>
                <a:cubicBezTo>
                  <a:pt x="1138" y="687"/>
                  <a:pt x="1102" y="708"/>
                  <a:pt x="1062" y="719"/>
                </a:cubicBezTo>
                <a:cubicBezTo>
                  <a:pt x="1061" y="720"/>
                  <a:pt x="1062" y="722"/>
                  <a:pt x="1063" y="722"/>
                </a:cubicBezTo>
                <a:cubicBezTo>
                  <a:pt x="1051" y="724"/>
                  <a:pt x="1023" y="735"/>
                  <a:pt x="1018" y="750"/>
                </a:cubicBezTo>
                <a:cubicBezTo>
                  <a:pt x="1019" y="748"/>
                  <a:pt x="1016" y="744"/>
                  <a:pt x="1018" y="743"/>
                </a:cubicBezTo>
                <a:cubicBezTo>
                  <a:pt x="1014" y="737"/>
                  <a:pt x="1013" y="741"/>
                  <a:pt x="1009" y="743"/>
                </a:cubicBezTo>
                <a:cubicBezTo>
                  <a:pt x="1013" y="745"/>
                  <a:pt x="1010" y="753"/>
                  <a:pt x="1008" y="745"/>
                </a:cubicBezTo>
                <a:cubicBezTo>
                  <a:pt x="1006" y="747"/>
                  <a:pt x="1011" y="757"/>
                  <a:pt x="1006" y="754"/>
                </a:cubicBezTo>
                <a:cubicBezTo>
                  <a:pt x="1009" y="761"/>
                  <a:pt x="1011" y="754"/>
                  <a:pt x="1014" y="756"/>
                </a:cubicBezTo>
                <a:cubicBezTo>
                  <a:pt x="1013" y="755"/>
                  <a:pt x="1011" y="754"/>
                  <a:pt x="1009" y="752"/>
                </a:cubicBezTo>
                <a:cubicBezTo>
                  <a:pt x="1010" y="748"/>
                  <a:pt x="1018" y="752"/>
                  <a:pt x="1016" y="755"/>
                </a:cubicBezTo>
                <a:cubicBezTo>
                  <a:pt x="1035" y="746"/>
                  <a:pt x="1064" y="747"/>
                  <a:pt x="1079" y="730"/>
                </a:cubicBezTo>
                <a:cubicBezTo>
                  <a:pt x="1077" y="728"/>
                  <a:pt x="1075" y="726"/>
                  <a:pt x="1073" y="725"/>
                </a:cubicBezTo>
                <a:cubicBezTo>
                  <a:pt x="1073" y="728"/>
                  <a:pt x="1075" y="728"/>
                  <a:pt x="1076" y="728"/>
                </a:cubicBezTo>
                <a:cubicBezTo>
                  <a:pt x="1071" y="733"/>
                  <a:pt x="1061" y="734"/>
                  <a:pt x="1055" y="738"/>
                </a:cubicBezTo>
                <a:cubicBezTo>
                  <a:pt x="1055" y="731"/>
                  <a:pt x="1069" y="733"/>
                  <a:pt x="1072" y="727"/>
                </a:cubicBezTo>
                <a:cubicBezTo>
                  <a:pt x="1071" y="726"/>
                  <a:pt x="1070" y="725"/>
                  <a:pt x="1070" y="723"/>
                </a:cubicBezTo>
                <a:cubicBezTo>
                  <a:pt x="1078" y="724"/>
                  <a:pt x="1083" y="722"/>
                  <a:pt x="1088" y="722"/>
                </a:cubicBezTo>
                <a:cubicBezTo>
                  <a:pt x="1088" y="719"/>
                  <a:pt x="1086" y="719"/>
                  <a:pt x="1085" y="720"/>
                </a:cubicBezTo>
                <a:cubicBezTo>
                  <a:pt x="1102" y="713"/>
                  <a:pt x="1118" y="703"/>
                  <a:pt x="1132" y="703"/>
                </a:cubicBezTo>
                <a:cubicBezTo>
                  <a:pt x="1137" y="695"/>
                  <a:pt x="1158" y="695"/>
                  <a:pt x="1166" y="688"/>
                </a:cubicBezTo>
                <a:cubicBezTo>
                  <a:pt x="1145" y="705"/>
                  <a:pt x="1103" y="714"/>
                  <a:pt x="1081" y="728"/>
                </a:cubicBezTo>
                <a:cubicBezTo>
                  <a:pt x="1108" y="733"/>
                  <a:pt x="1127" y="707"/>
                  <a:pt x="1153" y="708"/>
                </a:cubicBezTo>
                <a:cubicBezTo>
                  <a:pt x="1145" y="704"/>
                  <a:pt x="1160" y="704"/>
                  <a:pt x="1158" y="709"/>
                </a:cubicBezTo>
                <a:cubicBezTo>
                  <a:pt x="1162" y="710"/>
                  <a:pt x="1158" y="701"/>
                  <a:pt x="1155" y="705"/>
                </a:cubicBezTo>
                <a:cubicBezTo>
                  <a:pt x="1155" y="701"/>
                  <a:pt x="1162" y="702"/>
                  <a:pt x="1165" y="700"/>
                </a:cubicBezTo>
                <a:cubicBezTo>
                  <a:pt x="1166" y="706"/>
                  <a:pt x="1161" y="701"/>
                  <a:pt x="1160" y="707"/>
                </a:cubicBezTo>
                <a:cubicBezTo>
                  <a:pt x="1176" y="703"/>
                  <a:pt x="1177" y="700"/>
                  <a:pt x="1195" y="696"/>
                </a:cubicBezTo>
                <a:cubicBezTo>
                  <a:pt x="1034" y="768"/>
                  <a:pt x="897" y="822"/>
                  <a:pt x="764" y="875"/>
                </a:cubicBezTo>
                <a:cubicBezTo>
                  <a:pt x="735" y="891"/>
                  <a:pt x="683" y="911"/>
                  <a:pt x="654" y="918"/>
                </a:cubicBezTo>
                <a:cubicBezTo>
                  <a:pt x="654" y="923"/>
                  <a:pt x="650" y="927"/>
                  <a:pt x="647" y="920"/>
                </a:cubicBezTo>
                <a:cubicBezTo>
                  <a:pt x="649" y="928"/>
                  <a:pt x="631" y="932"/>
                  <a:pt x="630" y="928"/>
                </a:cubicBezTo>
                <a:cubicBezTo>
                  <a:pt x="625" y="934"/>
                  <a:pt x="620" y="935"/>
                  <a:pt x="613" y="934"/>
                </a:cubicBezTo>
                <a:cubicBezTo>
                  <a:pt x="612" y="935"/>
                  <a:pt x="613" y="937"/>
                  <a:pt x="613" y="939"/>
                </a:cubicBezTo>
                <a:cubicBezTo>
                  <a:pt x="603" y="943"/>
                  <a:pt x="581" y="946"/>
                  <a:pt x="572" y="955"/>
                </a:cubicBezTo>
                <a:cubicBezTo>
                  <a:pt x="571" y="957"/>
                  <a:pt x="567" y="953"/>
                  <a:pt x="567" y="953"/>
                </a:cubicBezTo>
                <a:cubicBezTo>
                  <a:pt x="558" y="957"/>
                  <a:pt x="551" y="963"/>
                  <a:pt x="540" y="968"/>
                </a:cubicBezTo>
                <a:cubicBezTo>
                  <a:pt x="520" y="976"/>
                  <a:pt x="495" y="986"/>
                  <a:pt x="475" y="995"/>
                </a:cubicBezTo>
                <a:cubicBezTo>
                  <a:pt x="464" y="1000"/>
                  <a:pt x="454" y="1008"/>
                  <a:pt x="445" y="1006"/>
                </a:cubicBezTo>
                <a:cubicBezTo>
                  <a:pt x="425" y="1016"/>
                  <a:pt x="399" y="1030"/>
                  <a:pt x="382" y="1033"/>
                </a:cubicBezTo>
                <a:cubicBezTo>
                  <a:pt x="379" y="1033"/>
                  <a:pt x="383" y="1038"/>
                  <a:pt x="383" y="1040"/>
                </a:cubicBezTo>
                <a:cubicBezTo>
                  <a:pt x="338" y="1046"/>
                  <a:pt x="295" y="1081"/>
                  <a:pt x="258" y="1087"/>
                </a:cubicBezTo>
                <a:cubicBezTo>
                  <a:pt x="256" y="1093"/>
                  <a:pt x="245" y="1100"/>
                  <a:pt x="242" y="1096"/>
                </a:cubicBezTo>
                <a:cubicBezTo>
                  <a:pt x="215" y="1113"/>
                  <a:pt x="195" y="1123"/>
                  <a:pt x="168" y="1130"/>
                </a:cubicBezTo>
                <a:cubicBezTo>
                  <a:pt x="169" y="1122"/>
                  <a:pt x="164" y="1128"/>
                  <a:pt x="161" y="1122"/>
                </a:cubicBezTo>
                <a:cubicBezTo>
                  <a:pt x="169" y="1123"/>
                  <a:pt x="170" y="1119"/>
                  <a:pt x="174" y="1115"/>
                </a:cubicBezTo>
                <a:cubicBezTo>
                  <a:pt x="171" y="1110"/>
                  <a:pt x="172" y="1108"/>
                  <a:pt x="173" y="1105"/>
                </a:cubicBezTo>
                <a:cubicBezTo>
                  <a:pt x="168" y="1106"/>
                  <a:pt x="171" y="1104"/>
                  <a:pt x="165" y="1103"/>
                </a:cubicBezTo>
                <a:cubicBezTo>
                  <a:pt x="165" y="1104"/>
                  <a:pt x="165" y="1113"/>
                  <a:pt x="168" y="1110"/>
                </a:cubicBezTo>
                <a:cubicBezTo>
                  <a:pt x="166" y="1116"/>
                  <a:pt x="164" y="1110"/>
                  <a:pt x="164" y="1105"/>
                </a:cubicBezTo>
                <a:cubicBezTo>
                  <a:pt x="164" y="1108"/>
                  <a:pt x="162" y="1110"/>
                  <a:pt x="158" y="1110"/>
                </a:cubicBezTo>
                <a:cubicBezTo>
                  <a:pt x="158" y="1107"/>
                  <a:pt x="160" y="1105"/>
                  <a:pt x="162" y="1104"/>
                </a:cubicBezTo>
                <a:cubicBezTo>
                  <a:pt x="160" y="1100"/>
                  <a:pt x="156" y="1110"/>
                  <a:pt x="157" y="1102"/>
                </a:cubicBezTo>
                <a:cubicBezTo>
                  <a:pt x="154" y="1105"/>
                  <a:pt x="156" y="1105"/>
                  <a:pt x="158" y="1109"/>
                </a:cubicBezTo>
                <a:cubicBezTo>
                  <a:pt x="154" y="1108"/>
                  <a:pt x="151" y="1109"/>
                  <a:pt x="147" y="1109"/>
                </a:cubicBezTo>
                <a:cubicBezTo>
                  <a:pt x="146" y="1100"/>
                  <a:pt x="148" y="1102"/>
                  <a:pt x="145" y="1095"/>
                </a:cubicBezTo>
                <a:cubicBezTo>
                  <a:pt x="150" y="1096"/>
                  <a:pt x="152" y="1091"/>
                  <a:pt x="154" y="1088"/>
                </a:cubicBezTo>
                <a:cubicBezTo>
                  <a:pt x="157" y="1092"/>
                  <a:pt x="154" y="1092"/>
                  <a:pt x="154" y="1095"/>
                </a:cubicBezTo>
                <a:cubicBezTo>
                  <a:pt x="157" y="1092"/>
                  <a:pt x="160" y="1090"/>
                  <a:pt x="161" y="1086"/>
                </a:cubicBezTo>
                <a:cubicBezTo>
                  <a:pt x="157" y="1085"/>
                  <a:pt x="153" y="1086"/>
                  <a:pt x="151" y="1079"/>
                </a:cubicBezTo>
                <a:cubicBezTo>
                  <a:pt x="157" y="1076"/>
                  <a:pt x="156" y="1068"/>
                  <a:pt x="164" y="1065"/>
                </a:cubicBezTo>
                <a:cubicBezTo>
                  <a:pt x="163" y="1061"/>
                  <a:pt x="154" y="1061"/>
                  <a:pt x="161" y="1059"/>
                </a:cubicBezTo>
                <a:cubicBezTo>
                  <a:pt x="160" y="1056"/>
                  <a:pt x="157" y="1060"/>
                  <a:pt x="155" y="1059"/>
                </a:cubicBezTo>
                <a:cubicBezTo>
                  <a:pt x="155" y="1057"/>
                  <a:pt x="155" y="1056"/>
                  <a:pt x="157" y="1055"/>
                </a:cubicBezTo>
                <a:cubicBezTo>
                  <a:pt x="151" y="1058"/>
                  <a:pt x="140" y="1067"/>
                  <a:pt x="127" y="1069"/>
                </a:cubicBezTo>
                <a:cubicBezTo>
                  <a:pt x="126" y="1066"/>
                  <a:pt x="128" y="1065"/>
                  <a:pt x="126" y="1063"/>
                </a:cubicBezTo>
                <a:cubicBezTo>
                  <a:pt x="126" y="1068"/>
                  <a:pt x="125" y="1064"/>
                  <a:pt x="121" y="1066"/>
                </a:cubicBezTo>
                <a:cubicBezTo>
                  <a:pt x="123" y="1064"/>
                  <a:pt x="122" y="1060"/>
                  <a:pt x="125" y="1058"/>
                </a:cubicBezTo>
                <a:cubicBezTo>
                  <a:pt x="129" y="1062"/>
                  <a:pt x="127" y="1061"/>
                  <a:pt x="134" y="1063"/>
                </a:cubicBezTo>
                <a:cubicBezTo>
                  <a:pt x="131" y="1060"/>
                  <a:pt x="129" y="1056"/>
                  <a:pt x="125" y="1058"/>
                </a:cubicBezTo>
                <a:cubicBezTo>
                  <a:pt x="127" y="1051"/>
                  <a:pt x="120" y="1052"/>
                  <a:pt x="116" y="1054"/>
                </a:cubicBezTo>
                <a:cubicBezTo>
                  <a:pt x="115" y="1051"/>
                  <a:pt x="123" y="1054"/>
                  <a:pt x="119" y="1048"/>
                </a:cubicBezTo>
                <a:cubicBezTo>
                  <a:pt x="122" y="1050"/>
                  <a:pt x="124" y="1053"/>
                  <a:pt x="128" y="1050"/>
                </a:cubicBezTo>
                <a:cubicBezTo>
                  <a:pt x="129" y="1048"/>
                  <a:pt x="127" y="1048"/>
                  <a:pt x="129" y="1045"/>
                </a:cubicBezTo>
                <a:cubicBezTo>
                  <a:pt x="127" y="1046"/>
                  <a:pt x="126" y="1042"/>
                  <a:pt x="122" y="1041"/>
                </a:cubicBezTo>
                <a:cubicBezTo>
                  <a:pt x="122" y="1042"/>
                  <a:pt x="124" y="1044"/>
                  <a:pt x="122" y="1047"/>
                </a:cubicBezTo>
                <a:cubicBezTo>
                  <a:pt x="121" y="1047"/>
                  <a:pt x="121" y="1041"/>
                  <a:pt x="116" y="1044"/>
                </a:cubicBezTo>
                <a:cubicBezTo>
                  <a:pt x="121" y="1039"/>
                  <a:pt x="111" y="1028"/>
                  <a:pt x="107" y="1021"/>
                </a:cubicBezTo>
                <a:cubicBezTo>
                  <a:pt x="106" y="1021"/>
                  <a:pt x="107" y="1024"/>
                  <a:pt x="108" y="1026"/>
                </a:cubicBezTo>
                <a:cubicBezTo>
                  <a:pt x="106" y="1025"/>
                  <a:pt x="105" y="1023"/>
                  <a:pt x="103" y="1024"/>
                </a:cubicBezTo>
                <a:cubicBezTo>
                  <a:pt x="103" y="1021"/>
                  <a:pt x="109" y="1017"/>
                  <a:pt x="110" y="1018"/>
                </a:cubicBezTo>
                <a:cubicBezTo>
                  <a:pt x="107" y="1023"/>
                  <a:pt x="113" y="1023"/>
                  <a:pt x="117" y="1031"/>
                </a:cubicBezTo>
                <a:cubicBezTo>
                  <a:pt x="119" y="1030"/>
                  <a:pt x="120" y="1029"/>
                  <a:pt x="118" y="1025"/>
                </a:cubicBezTo>
                <a:cubicBezTo>
                  <a:pt x="117" y="1024"/>
                  <a:pt x="115" y="1028"/>
                  <a:pt x="113" y="1024"/>
                </a:cubicBezTo>
                <a:cubicBezTo>
                  <a:pt x="113" y="1021"/>
                  <a:pt x="115" y="1023"/>
                  <a:pt x="116" y="1023"/>
                </a:cubicBezTo>
                <a:cubicBezTo>
                  <a:pt x="115" y="1019"/>
                  <a:pt x="114" y="1020"/>
                  <a:pt x="112" y="1021"/>
                </a:cubicBezTo>
                <a:cubicBezTo>
                  <a:pt x="111" y="1018"/>
                  <a:pt x="111" y="1016"/>
                  <a:pt x="113" y="1015"/>
                </a:cubicBezTo>
                <a:cubicBezTo>
                  <a:pt x="113" y="1014"/>
                  <a:pt x="108" y="1012"/>
                  <a:pt x="109" y="1015"/>
                </a:cubicBezTo>
                <a:cubicBezTo>
                  <a:pt x="106" y="1012"/>
                  <a:pt x="104" y="1011"/>
                  <a:pt x="102" y="1006"/>
                </a:cubicBezTo>
                <a:cubicBezTo>
                  <a:pt x="104" y="1004"/>
                  <a:pt x="105" y="1008"/>
                  <a:pt x="107" y="1007"/>
                </a:cubicBezTo>
                <a:cubicBezTo>
                  <a:pt x="108" y="1003"/>
                  <a:pt x="107" y="999"/>
                  <a:pt x="104" y="995"/>
                </a:cubicBezTo>
                <a:cubicBezTo>
                  <a:pt x="106" y="994"/>
                  <a:pt x="108" y="994"/>
                  <a:pt x="109" y="993"/>
                </a:cubicBezTo>
                <a:cubicBezTo>
                  <a:pt x="107" y="988"/>
                  <a:pt x="109" y="987"/>
                  <a:pt x="107" y="982"/>
                </a:cubicBezTo>
                <a:cubicBezTo>
                  <a:pt x="111" y="981"/>
                  <a:pt x="117" y="980"/>
                  <a:pt x="119" y="976"/>
                </a:cubicBezTo>
                <a:cubicBezTo>
                  <a:pt x="114" y="975"/>
                  <a:pt x="111" y="975"/>
                  <a:pt x="109" y="972"/>
                </a:cubicBezTo>
                <a:cubicBezTo>
                  <a:pt x="103" y="979"/>
                  <a:pt x="99" y="974"/>
                  <a:pt x="97" y="976"/>
                </a:cubicBezTo>
                <a:cubicBezTo>
                  <a:pt x="94" y="964"/>
                  <a:pt x="93" y="963"/>
                  <a:pt x="95" y="955"/>
                </a:cubicBezTo>
                <a:cubicBezTo>
                  <a:pt x="96" y="954"/>
                  <a:pt x="96" y="956"/>
                  <a:pt x="97" y="957"/>
                </a:cubicBezTo>
                <a:cubicBezTo>
                  <a:pt x="96" y="953"/>
                  <a:pt x="98" y="952"/>
                  <a:pt x="94" y="947"/>
                </a:cubicBezTo>
                <a:cubicBezTo>
                  <a:pt x="91" y="947"/>
                  <a:pt x="98" y="955"/>
                  <a:pt x="93" y="954"/>
                </a:cubicBezTo>
                <a:cubicBezTo>
                  <a:pt x="93" y="950"/>
                  <a:pt x="92" y="945"/>
                  <a:pt x="89" y="942"/>
                </a:cubicBezTo>
                <a:cubicBezTo>
                  <a:pt x="88" y="937"/>
                  <a:pt x="92" y="940"/>
                  <a:pt x="92" y="944"/>
                </a:cubicBezTo>
                <a:cubicBezTo>
                  <a:pt x="96" y="944"/>
                  <a:pt x="93" y="939"/>
                  <a:pt x="97" y="939"/>
                </a:cubicBezTo>
                <a:cubicBezTo>
                  <a:pt x="94" y="934"/>
                  <a:pt x="94" y="944"/>
                  <a:pt x="92" y="939"/>
                </a:cubicBezTo>
                <a:cubicBezTo>
                  <a:pt x="89" y="934"/>
                  <a:pt x="94" y="935"/>
                  <a:pt x="96" y="936"/>
                </a:cubicBezTo>
                <a:cubicBezTo>
                  <a:pt x="92" y="933"/>
                  <a:pt x="95" y="934"/>
                  <a:pt x="95" y="931"/>
                </a:cubicBezTo>
                <a:cubicBezTo>
                  <a:pt x="93" y="930"/>
                  <a:pt x="84" y="932"/>
                  <a:pt x="81" y="935"/>
                </a:cubicBezTo>
                <a:cubicBezTo>
                  <a:pt x="79" y="930"/>
                  <a:pt x="78" y="931"/>
                  <a:pt x="74" y="927"/>
                </a:cubicBezTo>
                <a:cubicBezTo>
                  <a:pt x="79" y="926"/>
                  <a:pt x="69" y="910"/>
                  <a:pt x="65" y="906"/>
                </a:cubicBezTo>
                <a:cubicBezTo>
                  <a:pt x="67" y="908"/>
                  <a:pt x="68" y="909"/>
                  <a:pt x="70" y="910"/>
                </a:cubicBezTo>
                <a:cubicBezTo>
                  <a:pt x="71" y="906"/>
                  <a:pt x="65" y="893"/>
                  <a:pt x="63" y="901"/>
                </a:cubicBezTo>
                <a:cubicBezTo>
                  <a:pt x="64" y="896"/>
                  <a:pt x="59" y="898"/>
                  <a:pt x="60" y="892"/>
                </a:cubicBezTo>
                <a:cubicBezTo>
                  <a:pt x="61" y="891"/>
                  <a:pt x="62" y="896"/>
                  <a:pt x="63" y="895"/>
                </a:cubicBezTo>
                <a:cubicBezTo>
                  <a:pt x="64" y="886"/>
                  <a:pt x="57" y="877"/>
                  <a:pt x="56" y="863"/>
                </a:cubicBezTo>
                <a:cubicBezTo>
                  <a:pt x="59" y="860"/>
                  <a:pt x="60" y="862"/>
                  <a:pt x="63" y="859"/>
                </a:cubicBezTo>
                <a:cubicBezTo>
                  <a:pt x="62" y="857"/>
                  <a:pt x="61" y="855"/>
                  <a:pt x="61" y="853"/>
                </a:cubicBezTo>
                <a:cubicBezTo>
                  <a:pt x="57" y="850"/>
                  <a:pt x="56" y="854"/>
                  <a:pt x="53" y="852"/>
                </a:cubicBezTo>
                <a:cubicBezTo>
                  <a:pt x="54" y="849"/>
                  <a:pt x="60" y="844"/>
                  <a:pt x="53" y="840"/>
                </a:cubicBezTo>
                <a:cubicBezTo>
                  <a:pt x="58" y="835"/>
                  <a:pt x="42" y="814"/>
                  <a:pt x="40" y="801"/>
                </a:cubicBezTo>
                <a:cubicBezTo>
                  <a:pt x="35" y="799"/>
                  <a:pt x="33" y="799"/>
                  <a:pt x="29" y="797"/>
                </a:cubicBezTo>
                <a:cubicBezTo>
                  <a:pt x="31" y="794"/>
                  <a:pt x="33" y="788"/>
                  <a:pt x="36" y="789"/>
                </a:cubicBezTo>
                <a:cubicBezTo>
                  <a:pt x="37" y="780"/>
                  <a:pt x="34" y="769"/>
                  <a:pt x="29" y="763"/>
                </a:cubicBezTo>
                <a:cubicBezTo>
                  <a:pt x="33" y="760"/>
                  <a:pt x="32" y="762"/>
                  <a:pt x="35" y="759"/>
                </a:cubicBezTo>
                <a:cubicBezTo>
                  <a:pt x="31" y="758"/>
                  <a:pt x="28" y="755"/>
                  <a:pt x="23" y="755"/>
                </a:cubicBezTo>
                <a:cubicBezTo>
                  <a:pt x="25" y="753"/>
                  <a:pt x="26" y="750"/>
                  <a:pt x="23" y="744"/>
                </a:cubicBezTo>
                <a:cubicBezTo>
                  <a:pt x="27" y="741"/>
                  <a:pt x="24" y="737"/>
                  <a:pt x="29" y="733"/>
                </a:cubicBezTo>
                <a:cubicBezTo>
                  <a:pt x="25" y="730"/>
                  <a:pt x="26" y="730"/>
                  <a:pt x="28" y="727"/>
                </a:cubicBezTo>
                <a:cubicBezTo>
                  <a:pt x="25" y="724"/>
                  <a:pt x="22" y="725"/>
                  <a:pt x="21" y="728"/>
                </a:cubicBezTo>
                <a:cubicBezTo>
                  <a:pt x="17" y="725"/>
                  <a:pt x="16" y="716"/>
                  <a:pt x="13" y="722"/>
                </a:cubicBezTo>
                <a:cubicBezTo>
                  <a:pt x="10" y="718"/>
                  <a:pt x="13" y="717"/>
                  <a:pt x="11" y="713"/>
                </a:cubicBezTo>
                <a:cubicBezTo>
                  <a:pt x="18" y="709"/>
                  <a:pt x="26" y="708"/>
                  <a:pt x="28" y="697"/>
                </a:cubicBezTo>
                <a:cubicBezTo>
                  <a:pt x="22" y="695"/>
                  <a:pt x="28" y="695"/>
                  <a:pt x="24" y="685"/>
                </a:cubicBezTo>
                <a:cubicBezTo>
                  <a:pt x="29" y="689"/>
                  <a:pt x="24" y="684"/>
                  <a:pt x="23" y="678"/>
                </a:cubicBezTo>
                <a:cubicBezTo>
                  <a:pt x="26" y="680"/>
                  <a:pt x="25" y="672"/>
                  <a:pt x="31" y="672"/>
                </a:cubicBezTo>
                <a:cubicBezTo>
                  <a:pt x="28" y="669"/>
                  <a:pt x="15" y="673"/>
                  <a:pt x="14" y="675"/>
                </a:cubicBezTo>
                <a:cubicBezTo>
                  <a:pt x="12" y="676"/>
                  <a:pt x="10" y="668"/>
                  <a:pt x="14" y="670"/>
                </a:cubicBezTo>
                <a:cubicBezTo>
                  <a:pt x="12" y="667"/>
                  <a:pt x="8" y="671"/>
                  <a:pt x="6" y="671"/>
                </a:cubicBezTo>
                <a:cubicBezTo>
                  <a:pt x="12" y="660"/>
                  <a:pt x="30" y="657"/>
                  <a:pt x="41" y="645"/>
                </a:cubicBezTo>
                <a:cubicBezTo>
                  <a:pt x="37" y="643"/>
                  <a:pt x="30" y="648"/>
                  <a:pt x="26" y="649"/>
                </a:cubicBezTo>
                <a:cubicBezTo>
                  <a:pt x="25" y="648"/>
                  <a:pt x="26" y="647"/>
                  <a:pt x="26" y="646"/>
                </a:cubicBezTo>
                <a:cubicBezTo>
                  <a:pt x="20" y="647"/>
                  <a:pt x="12" y="652"/>
                  <a:pt x="7" y="650"/>
                </a:cubicBezTo>
                <a:cubicBezTo>
                  <a:pt x="4" y="645"/>
                  <a:pt x="12" y="647"/>
                  <a:pt x="14" y="644"/>
                </a:cubicBezTo>
                <a:cubicBezTo>
                  <a:pt x="13" y="638"/>
                  <a:pt x="13" y="645"/>
                  <a:pt x="10" y="643"/>
                </a:cubicBezTo>
                <a:cubicBezTo>
                  <a:pt x="25" y="633"/>
                  <a:pt x="43" y="624"/>
                  <a:pt x="58" y="611"/>
                </a:cubicBezTo>
                <a:cubicBezTo>
                  <a:pt x="125" y="562"/>
                  <a:pt x="214" y="519"/>
                  <a:pt x="294" y="479"/>
                </a:cubicBezTo>
                <a:cubicBezTo>
                  <a:pt x="293" y="475"/>
                  <a:pt x="292" y="475"/>
                  <a:pt x="291" y="473"/>
                </a:cubicBezTo>
                <a:cubicBezTo>
                  <a:pt x="273" y="486"/>
                  <a:pt x="248" y="497"/>
                  <a:pt x="226" y="504"/>
                </a:cubicBezTo>
                <a:cubicBezTo>
                  <a:pt x="225" y="504"/>
                  <a:pt x="226" y="506"/>
                  <a:pt x="226" y="507"/>
                </a:cubicBezTo>
                <a:cubicBezTo>
                  <a:pt x="218" y="505"/>
                  <a:pt x="213" y="514"/>
                  <a:pt x="208" y="517"/>
                </a:cubicBezTo>
                <a:cubicBezTo>
                  <a:pt x="191" y="529"/>
                  <a:pt x="168" y="534"/>
                  <a:pt x="148" y="546"/>
                </a:cubicBezTo>
                <a:cubicBezTo>
                  <a:pt x="117" y="565"/>
                  <a:pt x="84" y="585"/>
                  <a:pt x="53" y="602"/>
                </a:cubicBezTo>
                <a:cubicBezTo>
                  <a:pt x="40" y="610"/>
                  <a:pt x="26" y="616"/>
                  <a:pt x="8" y="623"/>
                </a:cubicBezTo>
                <a:cubicBezTo>
                  <a:pt x="7" y="621"/>
                  <a:pt x="17" y="618"/>
                  <a:pt x="15" y="612"/>
                </a:cubicBezTo>
                <a:cubicBezTo>
                  <a:pt x="12" y="605"/>
                  <a:pt x="8" y="620"/>
                  <a:pt x="4" y="611"/>
                </a:cubicBezTo>
                <a:cubicBezTo>
                  <a:pt x="11" y="609"/>
                  <a:pt x="16" y="605"/>
                  <a:pt x="22" y="602"/>
                </a:cubicBezTo>
                <a:cubicBezTo>
                  <a:pt x="14" y="593"/>
                  <a:pt x="10" y="604"/>
                  <a:pt x="2" y="605"/>
                </a:cubicBezTo>
                <a:cubicBezTo>
                  <a:pt x="0" y="600"/>
                  <a:pt x="10" y="597"/>
                  <a:pt x="8" y="601"/>
                </a:cubicBezTo>
                <a:cubicBezTo>
                  <a:pt x="44" y="572"/>
                  <a:pt x="99" y="528"/>
                  <a:pt x="153" y="511"/>
                </a:cubicBezTo>
                <a:cubicBezTo>
                  <a:pt x="153" y="510"/>
                  <a:pt x="154" y="509"/>
                  <a:pt x="155" y="508"/>
                </a:cubicBezTo>
                <a:cubicBezTo>
                  <a:pt x="154" y="506"/>
                  <a:pt x="152" y="508"/>
                  <a:pt x="151" y="508"/>
                </a:cubicBezTo>
                <a:cubicBezTo>
                  <a:pt x="159" y="503"/>
                  <a:pt x="190" y="498"/>
                  <a:pt x="188" y="489"/>
                </a:cubicBezTo>
                <a:cubicBezTo>
                  <a:pt x="206" y="485"/>
                  <a:pt x="227" y="472"/>
                  <a:pt x="245" y="465"/>
                </a:cubicBezTo>
                <a:cubicBezTo>
                  <a:pt x="246" y="465"/>
                  <a:pt x="245" y="462"/>
                  <a:pt x="244" y="462"/>
                </a:cubicBezTo>
                <a:cubicBezTo>
                  <a:pt x="244" y="459"/>
                  <a:pt x="250" y="464"/>
                  <a:pt x="253" y="463"/>
                </a:cubicBezTo>
                <a:cubicBezTo>
                  <a:pt x="253" y="451"/>
                  <a:pt x="264" y="458"/>
                  <a:pt x="266" y="450"/>
                </a:cubicBezTo>
                <a:cubicBezTo>
                  <a:pt x="269" y="449"/>
                  <a:pt x="271" y="451"/>
                  <a:pt x="272" y="454"/>
                </a:cubicBezTo>
                <a:cubicBezTo>
                  <a:pt x="272" y="449"/>
                  <a:pt x="279" y="449"/>
                  <a:pt x="278" y="444"/>
                </a:cubicBezTo>
                <a:cubicBezTo>
                  <a:pt x="290" y="443"/>
                  <a:pt x="306" y="429"/>
                  <a:pt x="316" y="434"/>
                </a:cubicBezTo>
                <a:cubicBezTo>
                  <a:pt x="322" y="434"/>
                  <a:pt x="318" y="421"/>
                  <a:pt x="324" y="425"/>
                </a:cubicBezTo>
                <a:cubicBezTo>
                  <a:pt x="321" y="427"/>
                  <a:pt x="326" y="433"/>
                  <a:pt x="321" y="434"/>
                </a:cubicBezTo>
                <a:cubicBezTo>
                  <a:pt x="324" y="437"/>
                  <a:pt x="328" y="432"/>
                  <a:pt x="325" y="428"/>
                </a:cubicBezTo>
                <a:cubicBezTo>
                  <a:pt x="329" y="424"/>
                  <a:pt x="331" y="426"/>
                  <a:pt x="333" y="420"/>
                </a:cubicBezTo>
                <a:cubicBezTo>
                  <a:pt x="334" y="422"/>
                  <a:pt x="333" y="423"/>
                  <a:pt x="333" y="425"/>
                </a:cubicBezTo>
                <a:cubicBezTo>
                  <a:pt x="339" y="424"/>
                  <a:pt x="338" y="420"/>
                  <a:pt x="337" y="415"/>
                </a:cubicBezTo>
                <a:cubicBezTo>
                  <a:pt x="342" y="413"/>
                  <a:pt x="337" y="418"/>
                  <a:pt x="339" y="421"/>
                </a:cubicBezTo>
                <a:cubicBezTo>
                  <a:pt x="341" y="421"/>
                  <a:pt x="341" y="419"/>
                  <a:pt x="340" y="419"/>
                </a:cubicBezTo>
                <a:cubicBezTo>
                  <a:pt x="343" y="414"/>
                  <a:pt x="348" y="419"/>
                  <a:pt x="351" y="417"/>
                </a:cubicBezTo>
                <a:cubicBezTo>
                  <a:pt x="355" y="415"/>
                  <a:pt x="347" y="411"/>
                  <a:pt x="350" y="411"/>
                </a:cubicBezTo>
                <a:cubicBezTo>
                  <a:pt x="357" y="415"/>
                  <a:pt x="360" y="400"/>
                  <a:pt x="370" y="409"/>
                </a:cubicBezTo>
                <a:cubicBezTo>
                  <a:pt x="372" y="402"/>
                  <a:pt x="388" y="406"/>
                  <a:pt x="383" y="397"/>
                </a:cubicBezTo>
                <a:cubicBezTo>
                  <a:pt x="388" y="397"/>
                  <a:pt x="395" y="388"/>
                  <a:pt x="401" y="396"/>
                </a:cubicBezTo>
                <a:cubicBezTo>
                  <a:pt x="403" y="391"/>
                  <a:pt x="409" y="389"/>
                  <a:pt x="411" y="384"/>
                </a:cubicBezTo>
                <a:cubicBezTo>
                  <a:pt x="412" y="384"/>
                  <a:pt x="413" y="387"/>
                  <a:pt x="414" y="388"/>
                </a:cubicBezTo>
                <a:cubicBezTo>
                  <a:pt x="416" y="387"/>
                  <a:pt x="419" y="385"/>
                  <a:pt x="416" y="379"/>
                </a:cubicBezTo>
                <a:cubicBezTo>
                  <a:pt x="419" y="379"/>
                  <a:pt x="420" y="383"/>
                  <a:pt x="423" y="384"/>
                </a:cubicBezTo>
                <a:cubicBezTo>
                  <a:pt x="425" y="380"/>
                  <a:pt x="427" y="378"/>
                  <a:pt x="428" y="374"/>
                </a:cubicBezTo>
                <a:cubicBezTo>
                  <a:pt x="439" y="379"/>
                  <a:pt x="452" y="368"/>
                  <a:pt x="454" y="363"/>
                </a:cubicBezTo>
                <a:cubicBezTo>
                  <a:pt x="463" y="364"/>
                  <a:pt x="466" y="366"/>
                  <a:pt x="471" y="358"/>
                </a:cubicBezTo>
                <a:cubicBezTo>
                  <a:pt x="479" y="362"/>
                  <a:pt x="486" y="350"/>
                  <a:pt x="493" y="359"/>
                </a:cubicBezTo>
                <a:cubicBezTo>
                  <a:pt x="496" y="355"/>
                  <a:pt x="489" y="358"/>
                  <a:pt x="489" y="352"/>
                </a:cubicBezTo>
                <a:cubicBezTo>
                  <a:pt x="496" y="351"/>
                  <a:pt x="507" y="352"/>
                  <a:pt x="512" y="343"/>
                </a:cubicBezTo>
                <a:cubicBezTo>
                  <a:pt x="520" y="350"/>
                  <a:pt x="525" y="337"/>
                  <a:pt x="535" y="336"/>
                </a:cubicBezTo>
                <a:cubicBezTo>
                  <a:pt x="535" y="338"/>
                  <a:pt x="535" y="339"/>
                  <a:pt x="536" y="339"/>
                </a:cubicBezTo>
                <a:cubicBezTo>
                  <a:pt x="537" y="341"/>
                  <a:pt x="533" y="341"/>
                  <a:pt x="534" y="343"/>
                </a:cubicBezTo>
                <a:cubicBezTo>
                  <a:pt x="535" y="347"/>
                  <a:pt x="539" y="342"/>
                  <a:pt x="542" y="342"/>
                </a:cubicBezTo>
                <a:cubicBezTo>
                  <a:pt x="538" y="337"/>
                  <a:pt x="540" y="341"/>
                  <a:pt x="539" y="335"/>
                </a:cubicBezTo>
                <a:cubicBezTo>
                  <a:pt x="547" y="338"/>
                  <a:pt x="544" y="329"/>
                  <a:pt x="548" y="327"/>
                </a:cubicBezTo>
                <a:cubicBezTo>
                  <a:pt x="550" y="330"/>
                  <a:pt x="547" y="330"/>
                  <a:pt x="547" y="332"/>
                </a:cubicBezTo>
                <a:cubicBezTo>
                  <a:pt x="548" y="335"/>
                  <a:pt x="550" y="335"/>
                  <a:pt x="552" y="334"/>
                </a:cubicBezTo>
                <a:cubicBezTo>
                  <a:pt x="549" y="330"/>
                  <a:pt x="557" y="327"/>
                  <a:pt x="552" y="327"/>
                </a:cubicBezTo>
                <a:cubicBezTo>
                  <a:pt x="559" y="321"/>
                  <a:pt x="570" y="320"/>
                  <a:pt x="573" y="315"/>
                </a:cubicBezTo>
                <a:cubicBezTo>
                  <a:pt x="573" y="316"/>
                  <a:pt x="571" y="317"/>
                  <a:pt x="572" y="318"/>
                </a:cubicBezTo>
                <a:cubicBezTo>
                  <a:pt x="572" y="320"/>
                  <a:pt x="573" y="320"/>
                  <a:pt x="574" y="321"/>
                </a:cubicBezTo>
                <a:cubicBezTo>
                  <a:pt x="594" y="309"/>
                  <a:pt x="620" y="301"/>
                  <a:pt x="641" y="291"/>
                </a:cubicBezTo>
                <a:cubicBezTo>
                  <a:pt x="642" y="295"/>
                  <a:pt x="643" y="299"/>
                  <a:pt x="646" y="296"/>
                </a:cubicBezTo>
                <a:cubicBezTo>
                  <a:pt x="645" y="293"/>
                  <a:pt x="644" y="293"/>
                  <a:pt x="644" y="295"/>
                </a:cubicBezTo>
                <a:cubicBezTo>
                  <a:pt x="646" y="281"/>
                  <a:pt x="681" y="284"/>
                  <a:pt x="684" y="268"/>
                </a:cubicBezTo>
                <a:cubicBezTo>
                  <a:pt x="687" y="270"/>
                  <a:pt x="689" y="267"/>
                  <a:pt x="691" y="265"/>
                </a:cubicBezTo>
                <a:cubicBezTo>
                  <a:pt x="692" y="267"/>
                  <a:pt x="692" y="268"/>
                  <a:pt x="693" y="270"/>
                </a:cubicBezTo>
                <a:cubicBezTo>
                  <a:pt x="705" y="258"/>
                  <a:pt x="723" y="267"/>
                  <a:pt x="730" y="249"/>
                </a:cubicBezTo>
                <a:cubicBezTo>
                  <a:pt x="732" y="248"/>
                  <a:pt x="735" y="247"/>
                  <a:pt x="737" y="246"/>
                </a:cubicBezTo>
                <a:cubicBezTo>
                  <a:pt x="736" y="249"/>
                  <a:pt x="730" y="249"/>
                  <a:pt x="739" y="252"/>
                </a:cubicBezTo>
                <a:cubicBezTo>
                  <a:pt x="735" y="253"/>
                  <a:pt x="728" y="254"/>
                  <a:pt x="726" y="262"/>
                </a:cubicBezTo>
                <a:cubicBezTo>
                  <a:pt x="730" y="263"/>
                  <a:pt x="745" y="252"/>
                  <a:pt x="752" y="252"/>
                </a:cubicBezTo>
                <a:cubicBezTo>
                  <a:pt x="752" y="243"/>
                  <a:pt x="746" y="254"/>
                  <a:pt x="744" y="247"/>
                </a:cubicBezTo>
                <a:cubicBezTo>
                  <a:pt x="753" y="247"/>
                  <a:pt x="745" y="237"/>
                  <a:pt x="753" y="237"/>
                </a:cubicBezTo>
                <a:cubicBezTo>
                  <a:pt x="751" y="240"/>
                  <a:pt x="754" y="242"/>
                  <a:pt x="753" y="245"/>
                </a:cubicBezTo>
                <a:cubicBezTo>
                  <a:pt x="760" y="244"/>
                  <a:pt x="759" y="238"/>
                  <a:pt x="766" y="237"/>
                </a:cubicBezTo>
                <a:cubicBezTo>
                  <a:pt x="766" y="239"/>
                  <a:pt x="766" y="239"/>
                  <a:pt x="766" y="241"/>
                </a:cubicBezTo>
                <a:cubicBezTo>
                  <a:pt x="769" y="240"/>
                  <a:pt x="771" y="239"/>
                  <a:pt x="774" y="238"/>
                </a:cubicBezTo>
                <a:cubicBezTo>
                  <a:pt x="776" y="237"/>
                  <a:pt x="771" y="235"/>
                  <a:pt x="771" y="231"/>
                </a:cubicBezTo>
                <a:cubicBezTo>
                  <a:pt x="772" y="230"/>
                  <a:pt x="774" y="230"/>
                  <a:pt x="775" y="229"/>
                </a:cubicBezTo>
                <a:cubicBezTo>
                  <a:pt x="776" y="232"/>
                  <a:pt x="777" y="235"/>
                  <a:pt x="778" y="238"/>
                </a:cubicBezTo>
                <a:cubicBezTo>
                  <a:pt x="797" y="227"/>
                  <a:pt x="825" y="211"/>
                  <a:pt x="853" y="200"/>
                </a:cubicBezTo>
                <a:cubicBezTo>
                  <a:pt x="864" y="197"/>
                  <a:pt x="876" y="191"/>
                  <a:pt x="885" y="191"/>
                </a:cubicBezTo>
                <a:cubicBezTo>
                  <a:pt x="881" y="191"/>
                  <a:pt x="884" y="199"/>
                  <a:pt x="889" y="193"/>
                </a:cubicBezTo>
                <a:cubicBezTo>
                  <a:pt x="892" y="196"/>
                  <a:pt x="890" y="196"/>
                  <a:pt x="893" y="200"/>
                </a:cubicBezTo>
                <a:cubicBezTo>
                  <a:pt x="880" y="209"/>
                  <a:pt x="853" y="212"/>
                  <a:pt x="846" y="223"/>
                </a:cubicBezTo>
                <a:cubicBezTo>
                  <a:pt x="845" y="222"/>
                  <a:pt x="845" y="220"/>
                  <a:pt x="844" y="219"/>
                </a:cubicBezTo>
                <a:cubicBezTo>
                  <a:pt x="841" y="226"/>
                  <a:pt x="830" y="220"/>
                  <a:pt x="831" y="230"/>
                </a:cubicBezTo>
                <a:cubicBezTo>
                  <a:pt x="815" y="229"/>
                  <a:pt x="808" y="234"/>
                  <a:pt x="796" y="244"/>
                </a:cubicBezTo>
                <a:cubicBezTo>
                  <a:pt x="795" y="244"/>
                  <a:pt x="795" y="243"/>
                  <a:pt x="795" y="242"/>
                </a:cubicBezTo>
                <a:cubicBezTo>
                  <a:pt x="777" y="245"/>
                  <a:pt x="760" y="260"/>
                  <a:pt x="740" y="268"/>
                </a:cubicBezTo>
                <a:cubicBezTo>
                  <a:pt x="742" y="268"/>
                  <a:pt x="735" y="270"/>
                  <a:pt x="734" y="271"/>
                </a:cubicBezTo>
                <a:cubicBezTo>
                  <a:pt x="718" y="279"/>
                  <a:pt x="696" y="282"/>
                  <a:pt x="681" y="289"/>
                </a:cubicBezTo>
                <a:cubicBezTo>
                  <a:pt x="673" y="292"/>
                  <a:pt x="668" y="300"/>
                  <a:pt x="660" y="298"/>
                </a:cubicBezTo>
                <a:cubicBezTo>
                  <a:pt x="654" y="305"/>
                  <a:pt x="645" y="304"/>
                  <a:pt x="637" y="312"/>
                </a:cubicBezTo>
                <a:close/>
                <a:moveTo>
                  <a:pt x="1800" y="91"/>
                </a:moveTo>
                <a:cubicBezTo>
                  <a:pt x="1799" y="91"/>
                  <a:pt x="1799" y="93"/>
                  <a:pt x="1799" y="93"/>
                </a:cubicBezTo>
                <a:cubicBezTo>
                  <a:pt x="1794" y="94"/>
                  <a:pt x="1790" y="91"/>
                  <a:pt x="1788" y="95"/>
                </a:cubicBezTo>
                <a:cubicBezTo>
                  <a:pt x="1794" y="98"/>
                  <a:pt x="1798" y="97"/>
                  <a:pt x="1801" y="91"/>
                </a:cubicBezTo>
                <a:cubicBezTo>
                  <a:pt x="1804" y="92"/>
                  <a:pt x="1801" y="95"/>
                  <a:pt x="1804" y="95"/>
                </a:cubicBezTo>
                <a:cubicBezTo>
                  <a:pt x="1803" y="92"/>
                  <a:pt x="1807" y="93"/>
                  <a:pt x="1806" y="91"/>
                </a:cubicBezTo>
                <a:cubicBezTo>
                  <a:pt x="1803" y="91"/>
                  <a:pt x="1800" y="90"/>
                  <a:pt x="1799" y="86"/>
                </a:cubicBezTo>
                <a:cubicBezTo>
                  <a:pt x="1796" y="87"/>
                  <a:pt x="1797" y="91"/>
                  <a:pt x="1796" y="92"/>
                </a:cubicBezTo>
                <a:cubicBezTo>
                  <a:pt x="1799" y="93"/>
                  <a:pt x="1798" y="87"/>
                  <a:pt x="1800" y="91"/>
                </a:cubicBezTo>
                <a:close/>
                <a:moveTo>
                  <a:pt x="1267" y="551"/>
                </a:moveTo>
                <a:cubicBezTo>
                  <a:pt x="1266" y="548"/>
                  <a:pt x="1265" y="546"/>
                  <a:pt x="1264" y="543"/>
                </a:cubicBezTo>
                <a:cubicBezTo>
                  <a:pt x="1258" y="543"/>
                  <a:pt x="1264" y="554"/>
                  <a:pt x="1267" y="551"/>
                </a:cubicBezTo>
                <a:close/>
                <a:moveTo>
                  <a:pt x="1272" y="609"/>
                </a:moveTo>
                <a:cubicBezTo>
                  <a:pt x="1273" y="614"/>
                  <a:pt x="1273" y="620"/>
                  <a:pt x="1278" y="619"/>
                </a:cubicBezTo>
                <a:cubicBezTo>
                  <a:pt x="1274" y="615"/>
                  <a:pt x="1281" y="612"/>
                  <a:pt x="1276" y="610"/>
                </a:cubicBezTo>
                <a:cubicBezTo>
                  <a:pt x="1276" y="611"/>
                  <a:pt x="1275" y="617"/>
                  <a:pt x="1273" y="614"/>
                </a:cubicBezTo>
                <a:cubicBezTo>
                  <a:pt x="1275" y="613"/>
                  <a:pt x="1273" y="609"/>
                  <a:pt x="1272" y="609"/>
                </a:cubicBezTo>
                <a:close/>
                <a:moveTo>
                  <a:pt x="134" y="1060"/>
                </a:moveTo>
                <a:cubicBezTo>
                  <a:pt x="132" y="1055"/>
                  <a:pt x="137" y="1059"/>
                  <a:pt x="136" y="1056"/>
                </a:cubicBezTo>
                <a:cubicBezTo>
                  <a:pt x="134" y="1056"/>
                  <a:pt x="128" y="1054"/>
                  <a:pt x="128" y="1057"/>
                </a:cubicBezTo>
                <a:cubicBezTo>
                  <a:pt x="130" y="1057"/>
                  <a:pt x="132" y="1059"/>
                  <a:pt x="134" y="1060"/>
                </a:cubicBezTo>
                <a:close/>
                <a:moveTo>
                  <a:pt x="844" y="212"/>
                </a:moveTo>
                <a:cubicBezTo>
                  <a:pt x="853" y="210"/>
                  <a:pt x="858" y="211"/>
                  <a:pt x="860" y="203"/>
                </a:cubicBezTo>
                <a:cubicBezTo>
                  <a:pt x="853" y="203"/>
                  <a:pt x="847" y="207"/>
                  <a:pt x="844" y="212"/>
                </a:cubicBezTo>
                <a:close/>
                <a:moveTo>
                  <a:pt x="818" y="219"/>
                </a:moveTo>
                <a:cubicBezTo>
                  <a:pt x="820" y="226"/>
                  <a:pt x="826" y="219"/>
                  <a:pt x="829" y="219"/>
                </a:cubicBezTo>
                <a:cubicBezTo>
                  <a:pt x="826" y="214"/>
                  <a:pt x="821" y="217"/>
                  <a:pt x="818" y="219"/>
                </a:cubicBezTo>
                <a:close/>
                <a:moveTo>
                  <a:pt x="804" y="229"/>
                </a:moveTo>
                <a:cubicBezTo>
                  <a:pt x="809" y="228"/>
                  <a:pt x="814" y="226"/>
                  <a:pt x="816" y="222"/>
                </a:cubicBezTo>
                <a:cubicBezTo>
                  <a:pt x="811" y="224"/>
                  <a:pt x="804" y="224"/>
                  <a:pt x="804" y="229"/>
                </a:cubicBezTo>
                <a:close/>
                <a:moveTo>
                  <a:pt x="769" y="245"/>
                </a:moveTo>
                <a:cubicBezTo>
                  <a:pt x="773" y="244"/>
                  <a:pt x="777" y="242"/>
                  <a:pt x="777" y="239"/>
                </a:cubicBezTo>
                <a:cubicBezTo>
                  <a:pt x="775" y="241"/>
                  <a:pt x="766" y="239"/>
                  <a:pt x="769" y="245"/>
                </a:cubicBezTo>
                <a:close/>
                <a:moveTo>
                  <a:pt x="580" y="336"/>
                </a:moveTo>
                <a:cubicBezTo>
                  <a:pt x="586" y="343"/>
                  <a:pt x="599" y="333"/>
                  <a:pt x="602" y="328"/>
                </a:cubicBezTo>
                <a:cubicBezTo>
                  <a:pt x="607" y="331"/>
                  <a:pt x="612" y="331"/>
                  <a:pt x="618" y="331"/>
                </a:cubicBezTo>
                <a:cubicBezTo>
                  <a:pt x="616" y="323"/>
                  <a:pt x="623" y="326"/>
                  <a:pt x="627" y="326"/>
                </a:cubicBezTo>
                <a:cubicBezTo>
                  <a:pt x="630" y="323"/>
                  <a:pt x="628" y="314"/>
                  <a:pt x="633" y="316"/>
                </a:cubicBezTo>
                <a:cubicBezTo>
                  <a:pt x="619" y="316"/>
                  <a:pt x="595" y="333"/>
                  <a:pt x="580" y="336"/>
                </a:cubicBezTo>
                <a:close/>
                <a:moveTo>
                  <a:pt x="999" y="192"/>
                </a:moveTo>
                <a:cubicBezTo>
                  <a:pt x="1005" y="188"/>
                  <a:pt x="1012" y="192"/>
                  <a:pt x="1012" y="184"/>
                </a:cubicBezTo>
                <a:cubicBezTo>
                  <a:pt x="1006" y="188"/>
                  <a:pt x="1005" y="182"/>
                  <a:pt x="999" y="192"/>
                </a:cubicBezTo>
                <a:close/>
                <a:moveTo>
                  <a:pt x="1018" y="187"/>
                </a:moveTo>
                <a:cubicBezTo>
                  <a:pt x="1022" y="183"/>
                  <a:pt x="1027" y="184"/>
                  <a:pt x="1034" y="181"/>
                </a:cubicBezTo>
                <a:cubicBezTo>
                  <a:pt x="1029" y="172"/>
                  <a:pt x="1019" y="184"/>
                  <a:pt x="1016" y="182"/>
                </a:cubicBezTo>
                <a:cubicBezTo>
                  <a:pt x="1016" y="182"/>
                  <a:pt x="1016" y="181"/>
                  <a:pt x="1015" y="181"/>
                </a:cubicBezTo>
                <a:cubicBezTo>
                  <a:pt x="1016" y="183"/>
                  <a:pt x="1016" y="187"/>
                  <a:pt x="1018" y="187"/>
                </a:cubicBezTo>
                <a:close/>
                <a:moveTo>
                  <a:pt x="560" y="348"/>
                </a:moveTo>
                <a:cubicBezTo>
                  <a:pt x="560" y="351"/>
                  <a:pt x="578" y="345"/>
                  <a:pt x="577" y="338"/>
                </a:cubicBezTo>
                <a:cubicBezTo>
                  <a:pt x="571" y="342"/>
                  <a:pt x="559" y="342"/>
                  <a:pt x="560" y="348"/>
                </a:cubicBezTo>
                <a:close/>
                <a:moveTo>
                  <a:pt x="546" y="359"/>
                </a:moveTo>
                <a:cubicBezTo>
                  <a:pt x="548" y="358"/>
                  <a:pt x="550" y="358"/>
                  <a:pt x="552" y="357"/>
                </a:cubicBezTo>
                <a:cubicBezTo>
                  <a:pt x="548" y="352"/>
                  <a:pt x="553" y="353"/>
                  <a:pt x="553" y="350"/>
                </a:cubicBezTo>
                <a:cubicBezTo>
                  <a:pt x="551" y="350"/>
                  <a:pt x="546" y="349"/>
                  <a:pt x="544" y="353"/>
                </a:cubicBezTo>
                <a:cubicBezTo>
                  <a:pt x="548" y="353"/>
                  <a:pt x="545" y="357"/>
                  <a:pt x="546" y="359"/>
                </a:cubicBezTo>
                <a:close/>
                <a:moveTo>
                  <a:pt x="545" y="355"/>
                </a:moveTo>
                <a:cubicBezTo>
                  <a:pt x="543" y="355"/>
                  <a:pt x="543" y="351"/>
                  <a:pt x="541" y="353"/>
                </a:cubicBezTo>
                <a:cubicBezTo>
                  <a:pt x="538" y="355"/>
                  <a:pt x="537" y="359"/>
                  <a:pt x="537" y="364"/>
                </a:cubicBezTo>
                <a:cubicBezTo>
                  <a:pt x="542" y="362"/>
                  <a:pt x="544" y="359"/>
                  <a:pt x="545" y="355"/>
                </a:cubicBezTo>
                <a:close/>
                <a:moveTo>
                  <a:pt x="460" y="394"/>
                </a:moveTo>
                <a:cubicBezTo>
                  <a:pt x="464" y="390"/>
                  <a:pt x="466" y="392"/>
                  <a:pt x="470" y="394"/>
                </a:cubicBezTo>
                <a:cubicBezTo>
                  <a:pt x="465" y="388"/>
                  <a:pt x="472" y="388"/>
                  <a:pt x="473" y="385"/>
                </a:cubicBezTo>
                <a:cubicBezTo>
                  <a:pt x="466" y="383"/>
                  <a:pt x="462" y="393"/>
                  <a:pt x="457" y="385"/>
                </a:cubicBezTo>
                <a:cubicBezTo>
                  <a:pt x="455" y="389"/>
                  <a:pt x="459" y="389"/>
                  <a:pt x="460" y="394"/>
                </a:cubicBezTo>
                <a:close/>
                <a:moveTo>
                  <a:pt x="495" y="377"/>
                </a:moveTo>
                <a:cubicBezTo>
                  <a:pt x="498" y="375"/>
                  <a:pt x="505" y="376"/>
                  <a:pt x="501" y="370"/>
                </a:cubicBezTo>
                <a:cubicBezTo>
                  <a:pt x="500" y="373"/>
                  <a:pt x="493" y="371"/>
                  <a:pt x="495" y="377"/>
                </a:cubicBezTo>
                <a:close/>
                <a:moveTo>
                  <a:pt x="505" y="372"/>
                </a:moveTo>
                <a:cubicBezTo>
                  <a:pt x="507" y="372"/>
                  <a:pt x="509" y="376"/>
                  <a:pt x="511" y="376"/>
                </a:cubicBezTo>
                <a:cubicBezTo>
                  <a:pt x="509" y="369"/>
                  <a:pt x="519" y="372"/>
                  <a:pt x="520" y="363"/>
                </a:cubicBezTo>
                <a:cubicBezTo>
                  <a:pt x="514" y="365"/>
                  <a:pt x="508" y="368"/>
                  <a:pt x="505" y="372"/>
                </a:cubicBezTo>
                <a:close/>
                <a:moveTo>
                  <a:pt x="406" y="413"/>
                </a:moveTo>
                <a:cubicBezTo>
                  <a:pt x="406" y="417"/>
                  <a:pt x="406" y="420"/>
                  <a:pt x="406" y="423"/>
                </a:cubicBezTo>
                <a:cubicBezTo>
                  <a:pt x="400" y="426"/>
                  <a:pt x="400" y="427"/>
                  <a:pt x="394" y="425"/>
                </a:cubicBezTo>
                <a:cubicBezTo>
                  <a:pt x="395" y="428"/>
                  <a:pt x="392" y="428"/>
                  <a:pt x="394" y="432"/>
                </a:cubicBezTo>
                <a:cubicBezTo>
                  <a:pt x="404" y="429"/>
                  <a:pt x="406" y="427"/>
                  <a:pt x="412" y="421"/>
                </a:cubicBezTo>
                <a:cubicBezTo>
                  <a:pt x="409" y="416"/>
                  <a:pt x="411" y="407"/>
                  <a:pt x="409" y="410"/>
                </a:cubicBezTo>
                <a:cubicBezTo>
                  <a:pt x="410" y="412"/>
                  <a:pt x="407" y="412"/>
                  <a:pt x="406" y="413"/>
                </a:cubicBezTo>
                <a:close/>
                <a:moveTo>
                  <a:pt x="418" y="409"/>
                </a:moveTo>
                <a:cubicBezTo>
                  <a:pt x="419" y="411"/>
                  <a:pt x="420" y="412"/>
                  <a:pt x="421" y="413"/>
                </a:cubicBezTo>
                <a:cubicBezTo>
                  <a:pt x="423" y="410"/>
                  <a:pt x="429" y="409"/>
                  <a:pt x="429" y="405"/>
                </a:cubicBezTo>
                <a:cubicBezTo>
                  <a:pt x="423" y="405"/>
                  <a:pt x="422" y="406"/>
                  <a:pt x="418" y="409"/>
                </a:cubicBezTo>
                <a:close/>
                <a:moveTo>
                  <a:pt x="360" y="437"/>
                </a:moveTo>
                <a:cubicBezTo>
                  <a:pt x="363" y="439"/>
                  <a:pt x="362" y="436"/>
                  <a:pt x="365" y="436"/>
                </a:cubicBezTo>
                <a:cubicBezTo>
                  <a:pt x="364" y="434"/>
                  <a:pt x="363" y="433"/>
                  <a:pt x="362" y="432"/>
                </a:cubicBezTo>
                <a:cubicBezTo>
                  <a:pt x="363" y="431"/>
                  <a:pt x="365" y="431"/>
                  <a:pt x="366" y="432"/>
                </a:cubicBezTo>
                <a:cubicBezTo>
                  <a:pt x="363" y="425"/>
                  <a:pt x="360" y="434"/>
                  <a:pt x="360" y="437"/>
                </a:cubicBezTo>
                <a:close/>
                <a:moveTo>
                  <a:pt x="374" y="439"/>
                </a:moveTo>
                <a:cubicBezTo>
                  <a:pt x="370" y="439"/>
                  <a:pt x="372" y="430"/>
                  <a:pt x="368" y="433"/>
                </a:cubicBezTo>
                <a:cubicBezTo>
                  <a:pt x="370" y="444"/>
                  <a:pt x="353" y="448"/>
                  <a:pt x="346" y="447"/>
                </a:cubicBezTo>
                <a:cubicBezTo>
                  <a:pt x="347" y="450"/>
                  <a:pt x="347" y="452"/>
                  <a:pt x="347" y="453"/>
                </a:cubicBezTo>
                <a:cubicBezTo>
                  <a:pt x="356" y="448"/>
                  <a:pt x="375" y="445"/>
                  <a:pt x="375" y="437"/>
                </a:cubicBezTo>
                <a:cubicBezTo>
                  <a:pt x="375" y="438"/>
                  <a:pt x="375" y="439"/>
                  <a:pt x="374" y="439"/>
                </a:cubicBezTo>
                <a:close/>
                <a:moveTo>
                  <a:pt x="1706" y="62"/>
                </a:moveTo>
                <a:cubicBezTo>
                  <a:pt x="1702" y="60"/>
                  <a:pt x="1707" y="61"/>
                  <a:pt x="1708" y="63"/>
                </a:cubicBezTo>
                <a:cubicBezTo>
                  <a:pt x="1708" y="61"/>
                  <a:pt x="1707" y="60"/>
                  <a:pt x="1707" y="58"/>
                </a:cubicBezTo>
                <a:cubicBezTo>
                  <a:pt x="1704" y="60"/>
                  <a:pt x="1697" y="59"/>
                  <a:pt x="1697" y="63"/>
                </a:cubicBezTo>
                <a:cubicBezTo>
                  <a:pt x="1698" y="63"/>
                  <a:pt x="1699" y="63"/>
                  <a:pt x="1699" y="64"/>
                </a:cubicBezTo>
                <a:cubicBezTo>
                  <a:pt x="1698" y="65"/>
                  <a:pt x="1699" y="66"/>
                  <a:pt x="1701" y="65"/>
                </a:cubicBezTo>
                <a:cubicBezTo>
                  <a:pt x="1701" y="62"/>
                  <a:pt x="1700" y="61"/>
                  <a:pt x="1704" y="64"/>
                </a:cubicBezTo>
                <a:cubicBezTo>
                  <a:pt x="1703" y="61"/>
                  <a:pt x="1706" y="64"/>
                  <a:pt x="1706" y="62"/>
                </a:cubicBezTo>
                <a:close/>
                <a:moveTo>
                  <a:pt x="1709" y="62"/>
                </a:moveTo>
                <a:cubicBezTo>
                  <a:pt x="1716" y="65"/>
                  <a:pt x="1716" y="56"/>
                  <a:pt x="1723" y="61"/>
                </a:cubicBezTo>
                <a:cubicBezTo>
                  <a:pt x="1723" y="59"/>
                  <a:pt x="1725" y="58"/>
                  <a:pt x="1725" y="57"/>
                </a:cubicBezTo>
                <a:cubicBezTo>
                  <a:pt x="1726" y="58"/>
                  <a:pt x="1726" y="60"/>
                  <a:pt x="1727" y="59"/>
                </a:cubicBezTo>
                <a:cubicBezTo>
                  <a:pt x="1723" y="52"/>
                  <a:pt x="1710" y="59"/>
                  <a:pt x="1709" y="62"/>
                </a:cubicBezTo>
                <a:close/>
                <a:moveTo>
                  <a:pt x="1740" y="57"/>
                </a:moveTo>
                <a:cubicBezTo>
                  <a:pt x="1736" y="56"/>
                  <a:pt x="1743" y="56"/>
                  <a:pt x="1741" y="51"/>
                </a:cubicBezTo>
                <a:cubicBezTo>
                  <a:pt x="1735" y="47"/>
                  <a:pt x="1736" y="64"/>
                  <a:pt x="1740" y="57"/>
                </a:cubicBezTo>
                <a:close/>
                <a:moveTo>
                  <a:pt x="1729" y="59"/>
                </a:moveTo>
                <a:cubicBezTo>
                  <a:pt x="1730" y="56"/>
                  <a:pt x="1740" y="56"/>
                  <a:pt x="1735" y="52"/>
                </a:cubicBezTo>
                <a:cubicBezTo>
                  <a:pt x="1737" y="53"/>
                  <a:pt x="1724" y="55"/>
                  <a:pt x="1729" y="59"/>
                </a:cubicBezTo>
                <a:close/>
                <a:moveTo>
                  <a:pt x="1758" y="52"/>
                </a:moveTo>
                <a:cubicBezTo>
                  <a:pt x="1760" y="53"/>
                  <a:pt x="1765" y="58"/>
                  <a:pt x="1765" y="53"/>
                </a:cubicBezTo>
                <a:cubicBezTo>
                  <a:pt x="1758" y="50"/>
                  <a:pt x="1767" y="53"/>
                  <a:pt x="1765" y="48"/>
                </a:cubicBezTo>
                <a:cubicBezTo>
                  <a:pt x="1762" y="48"/>
                  <a:pt x="1760" y="48"/>
                  <a:pt x="1758" y="52"/>
                </a:cubicBezTo>
                <a:close/>
                <a:moveTo>
                  <a:pt x="1517" y="142"/>
                </a:moveTo>
                <a:cubicBezTo>
                  <a:pt x="1521" y="146"/>
                  <a:pt x="1522" y="143"/>
                  <a:pt x="1524" y="140"/>
                </a:cubicBezTo>
                <a:cubicBezTo>
                  <a:pt x="1524" y="143"/>
                  <a:pt x="1528" y="149"/>
                  <a:pt x="1528" y="144"/>
                </a:cubicBezTo>
                <a:cubicBezTo>
                  <a:pt x="1525" y="144"/>
                  <a:pt x="1525" y="137"/>
                  <a:pt x="1527" y="137"/>
                </a:cubicBezTo>
                <a:cubicBezTo>
                  <a:pt x="1530" y="143"/>
                  <a:pt x="1529" y="145"/>
                  <a:pt x="1532" y="147"/>
                </a:cubicBezTo>
                <a:cubicBezTo>
                  <a:pt x="1530" y="144"/>
                  <a:pt x="1537" y="138"/>
                  <a:pt x="1532" y="142"/>
                </a:cubicBezTo>
                <a:cubicBezTo>
                  <a:pt x="1529" y="143"/>
                  <a:pt x="1529" y="135"/>
                  <a:pt x="1525" y="136"/>
                </a:cubicBezTo>
                <a:cubicBezTo>
                  <a:pt x="1524" y="140"/>
                  <a:pt x="1518" y="137"/>
                  <a:pt x="1517" y="142"/>
                </a:cubicBezTo>
                <a:close/>
                <a:moveTo>
                  <a:pt x="1581" y="127"/>
                </a:moveTo>
                <a:cubicBezTo>
                  <a:pt x="1585" y="128"/>
                  <a:pt x="1587" y="122"/>
                  <a:pt x="1592" y="128"/>
                </a:cubicBezTo>
                <a:cubicBezTo>
                  <a:pt x="1590" y="123"/>
                  <a:pt x="1592" y="127"/>
                  <a:pt x="1594" y="126"/>
                </a:cubicBezTo>
                <a:cubicBezTo>
                  <a:pt x="1594" y="124"/>
                  <a:pt x="1593" y="121"/>
                  <a:pt x="1594" y="121"/>
                </a:cubicBezTo>
                <a:cubicBezTo>
                  <a:pt x="1595" y="123"/>
                  <a:pt x="1596" y="124"/>
                  <a:pt x="1598" y="124"/>
                </a:cubicBezTo>
                <a:cubicBezTo>
                  <a:pt x="1596" y="120"/>
                  <a:pt x="1602" y="121"/>
                  <a:pt x="1604" y="116"/>
                </a:cubicBezTo>
                <a:cubicBezTo>
                  <a:pt x="1594" y="120"/>
                  <a:pt x="1585" y="121"/>
                  <a:pt x="1581" y="127"/>
                </a:cubicBezTo>
                <a:close/>
                <a:moveTo>
                  <a:pt x="1606" y="118"/>
                </a:moveTo>
                <a:cubicBezTo>
                  <a:pt x="1613" y="118"/>
                  <a:pt x="1614" y="115"/>
                  <a:pt x="1621" y="116"/>
                </a:cubicBezTo>
                <a:cubicBezTo>
                  <a:pt x="1620" y="114"/>
                  <a:pt x="1621" y="113"/>
                  <a:pt x="1620" y="110"/>
                </a:cubicBezTo>
                <a:cubicBezTo>
                  <a:pt x="1614" y="114"/>
                  <a:pt x="1607" y="112"/>
                  <a:pt x="1606" y="118"/>
                </a:cubicBezTo>
                <a:close/>
                <a:moveTo>
                  <a:pt x="1729" y="85"/>
                </a:moveTo>
                <a:cubicBezTo>
                  <a:pt x="1726" y="86"/>
                  <a:pt x="1730" y="83"/>
                  <a:pt x="1729" y="81"/>
                </a:cubicBezTo>
                <a:cubicBezTo>
                  <a:pt x="1721" y="78"/>
                  <a:pt x="1713" y="78"/>
                  <a:pt x="1707" y="80"/>
                </a:cubicBezTo>
                <a:cubicBezTo>
                  <a:pt x="1708" y="82"/>
                  <a:pt x="1709" y="83"/>
                  <a:pt x="1710" y="84"/>
                </a:cubicBezTo>
                <a:cubicBezTo>
                  <a:pt x="1708" y="83"/>
                  <a:pt x="1703" y="86"/>
                  <a:pt x="1702" y="88"/>
                </a:cubicBezTo>
                <a:cubicBezTo>
                  <a:pt x="1712" y="94"/>
                  <a:pt x="1726" y="82"/>
                  <a:pt x="1729" y="85"/>
                </a:cubicBezTo>
                <a:close/>
                <a:moveTo>
                  <a:pt x="1734" y="74"/>
                </a:moveTo>
                <a:cubicBezTo>
                  <a:pt x="1736" y="80"/>
                  <a:pt x="1729" y="74"/>
                  <a:pt x="1730" y="80"/>
                </a:cubicBezTo>
                <a:cubicBezTo>
                  <a:pt x="1735" y="80"/>
                  <a:pt x="1735" y="81"/>
                  <a:pt x="1740" y="80"/>
                </a:cubicBezTo>
                <a:cubicBezTo>
                  <a:pt x="1741" y="75"/>
                  <a:pt x="1744" y="74"/>
                  <a:pt x="1746" y="76"/>
                </a:cubicBezTo>
                <a:cubicBezTo>
                  <a:pt x="1744" y="73"/>
                  <a:pt x="1747" y="66"/>
                  <a:pt x="1742" y="68"/>
                </a:cubicBezTo>
                <a:cubicBezTo>
                  <a:pt x="1743" y="75"/>
                  <a:pt x="1738" y="71"/>
                  <a:pt x="1734" y="74"/>
                </a:cubicBezTo>
                <a:close/>
                <a:moveTo>
                  <a:pt x="1668" y="102"/>
                </a:moveTo>
                <a:cubicBezTo>
                  <a:pt x="1680" y="97"/>
                  <a:pt x="1691" y="98"/>
                  <a:pt x="1698" y="91"/>
                </a:cubicBezTo>
                <a:cubicBezTo>
                  <a:pt x="1694" y="83"/>
                  <a:pt x="1691" y="95"/>
                  <a:pt x="1686" y="89"/>
                </a:cubicBezTo>
                <a:cubicBezTo>
                  <a:pt x="1687" y="91"/>
                  <a:pt x="1686" y="92"/>
                  <a:pt x="1684" y="93"/>
                </a:cubicBezTo>
                <a:cubicBezTo>
                  <a:pt x="1678" y="89"/>
                  <a:pt x="1672" y="94"/>
                  <a:pt x="1668" y="102"/>
                </a:cubicBezTo>
                <a:close/>
                <a:moveTo>
                  <a:pt x="1799" y="111"/>
                </a:moveTo>
                <a:cubicBezTo>
                  <a:pt x="1793" y="112"/>
                  <a:pt x="1791" y="116"/>
                  <a:pt x="1787" y="117"/>
                </a:cubicBezTo>
                <a:cubicBezTo>
                  <a:pt x="1789" y="116"/>
                  <a:pt x="1788" y="129"/>
                  <a:pt x="1789" y="123"/>
                </a:cubicBezTo>
                <a:cubicBezTo>
                  <a:pt x="1791" y="122"/>
                  <a:pt x="1788" y="117"/>
                  <a:pt x="1792" y="117"/>
                </a:cubicBezTo>
                <a:cubicBezTo>
                  <a:pt x="1789" y="127"/>
                  <a:pt x="1797" y="113"/>
                  <a:pt x="1799" y="111"/>
                </a:cubicBezTo>
                <a:close/>
                <a:moveTo>
                  <a:pt x="1805" y="116"/>
                </a:moveTo>
                <a:cubicBezTo>
                  <a:pt x="1802" y="118"/>
                  <a:pt x="1804" y="111"/>
                  <a:pt x="1800" y="111"/>
                </a:cubicBezTo>
                <a:cubicBezTo>
                  <a:pt x="1801" y="115"/>
                  <a:pt x="1801" y="117"/>
                  <a:pt x="1798" y="119"/>
                </a:cubicBezTo>
                <a:cubicBezTo>
                  <a:pt x="1797" y="117"/>
                  <a:pt x="1797" y="116"/>
                  <a:pt x="1796" y="116"/>
                </a:cubicBezTo>
                <a:cubicBezTo>
                  <a:pt x="1799" y="127"/>
                  <a:pt x="1808" y="114"/>
                  <a:pt x="1805" y="116"/>
                </a:cubicBezTo>
                <a:close/>
                <a:moveTo>
                  <a:pt x="1771" y="121"/>
                </a:moveTo>
                <a:cubicBezTo>
                  <a:pt x="1774" y="126"/>
                  <a:pt x="1773" y="128"/>
                  <a:pt x="1776" y="130"/>
                </a:cubicBezTo>
                <a:cubicBezTo>
                  <a:pt x="1775" y="128"/>
                  <a:pt x="1775" y="127"/>
                  <a:pt x="1776" y="126"/>
                </a:cubicBezTo>
                <a:cubicBezTo>
                  <a:pt x="1777" y="126"/>
                  <a:pt x="1778" y="128"/>
                  <a:pt x="1780" y="128"/>
                </a:cubicBezTo>
                <a:cubicBezTo>
                  <a:pt x="1778" y="124"/>
                  <a:pt x="1774" y="125"/>
                  <a:pt x="1771" y="121"/>
                </a:cubicBezTo>
                <a:close/>
                <a:moveTo>
                  <a:pt x="1864" y="107"/>
                </a:moveTo>
                <a:cubicBezTo>
                  <a:pt x="1859" y="101"/>
                  <a:pt x="1844" y="105"/>
                  <a:pt x="1847" y="108"/>
                </a:cubicBezTo>
                <a:cubicBezTo>
                  <a:pt x="1849" y="108"/>
                  <a:pt x="1860" y="105"/>
                  <a:pt x="1864" y="107"/>
                </a:cubicBezTo>
                <a:close/>
                <a:moveTo>
                  <a:pt x="1466" y="242"/>
                </a:moveTo>
                <a:cubicBezTo>
                  <a:pt x="1468" y="242"/>
                  <a:pt x="1477" y="244"/>
                  <a:pt x="1475" y="236"/>
                </a:cubicBezTo>
                <a:cubicBezTo>
                  <a:pt x="1472" y="238"/>
                  <a:pt x="1465" y="237"/>
                  <a:pt x="1466" y="242"/>
                </a:cubicBezTo>
                <a:close/>
                <a:moveTo>
                  <a:pt x="653" y="526"/>
                </a:moveTo>
                <a:cubicBezTo>
                  <a:pt x="652" y="528"/>
                  <a:pt x="650" y="534"/>
                  <a:pt x="646" y="530"/>
                </a:cubicBezTo>
                <a:cubicBezTo>
                  <a:pt x="647" y="530"/>
                  <a:pt x="649" y="530"/>
                  <a:pt x="648" y="528"/>
                </a:cubicBezTo>
                <a:cubicBezTo>
                  <a:pt x="643" y="528"/>
                  <a:pt x="647" y="539"/>
                  <a:pt x="647" y="539"/>
                </a:cubicBezTo>
                <a:cubicBezTo>
                  <a:pt x="649" y="537"/>
                  <a:pt x="657" y="537"/>
                  <a:pt x="661" y="534"/>
                </a:cubicBezTo>
                <a:cubicBezTo>
                  <a:pt x="659" y="525"/>
                  <a:pt x="653" y="533"/>
                  <a:pt x="652" y="530"/>
                </a:cubicBezTo>
                <a:cubicBezTo>
                  <a:pt x="652" y="529"/>
                  <a:pt x="657" y="526"/>
                  <a:pt x="653" y="526"/>
                </a:cubicBezTo>
                <a:close/>
                <a:moveTo>
                  <a:pt x="1419" y="320"/>
                </a:moveTo>
                <a:cubicBezTo>
                  <a:pt x="1403" y="328"/>
                  <a:pt x="1385" y="332"/>
                  <a:pt x="1373" y="335"/>
                </a:cubicBezTo>
                <a:cubicBezTo>
                  <a:pt x="1377" y="345"/>
                  <a:pt x="1343" y="342"/>
                  <a:pt x="1353" y="352"/>
                </a:cubicBezTo>
                <a:cubicBezTo>
                  <a:pt x="1352" y="348"/>
                  <a:pt x="1373" y="340"/>
                  <a:pt x="1369" y="348"/>
                </a:cubicBezTo>
                <a:cubicBezTo>
                  <a:pt x="1372" y="344"/>
                  <a:pt x="1376" y="342"/>
                  <a:pt x="1379" y="339"/>
                </a:cubicBezTo>
                <a:cubicBezTo>
                  <a:pt x="1382" y="343"/>
                  <a:pt x="1383" y="349"/>
                  <a:pt x="1383" y="353"/>
                </a:cubicBezTo>
                <a:cubicBezTo>
                  <a:pt x="1378" y="349"/>
                  <a:pt x="1374" y="354"/>
                  <a:pt x="1371" y="351"/>
                </a:cubicBezTo>
                <a:cubicBezTo>
                  <a:pt x="1373" y="352"/>
                  <a:pt x="1373" y="359"/>
                  <a:pt x="1375" y="358"/>
                </a:cubicBezTo>
                <a:cubicBezTo>
                  <a:pt x="1374" y="356"/>
                  <a:pt x="1374" y="354"/>
                  <a:pt x="1376" y="354"/>
                </a:cubicBezTo>
                <a:cubicBezTo>
                  <a:pt x="1377" y="356"/>
                  <a:pt x="1376" y="358"/>
                  <a:pt x="1378" y="358"/>
                </a:cubicBezTo>
                <a:cubicBezTo>
                  <a:pt x="1381" y="354"/>
                  <a:pt x="1390" y="357"/>
                  <a:pt x="1395" y="352"/>
                </a:cubicBezTo>
                <a:cubicBezTo>
                  <a:pt x="1395" y="349"/>
                  <a:pt x="1390" y="349"/>
                  <a:pt x="1392" y="346"/>
                </a:cubicBezTo>
                <a:cubicBezTo>
                  <a:pt x="1395" y="346"/>
                  <a:pt x="1395" y="353"/>
                  <a:pt x="1398" y="351"/>
                </a:cubicBezTo>
                <a:cubicBezTo>
                  <a:pt x="1397" y="349"/>
                  <a:pt x="1395" y="346"/>
                  <a:pt x="1397" y="345"/>
                </a:cubicBezTo>
                <a:cubicBezTo>
                  <a:pt x="1398" y="345"/>
                  <a:pt x="1399" y="351"/>
                  <a:pt x="1401" y="350"/>
                </a:cubicBezTo>
                <a:cubicBezTo>
                  <a:pt x="1399" y="347"/>
                  <a:pt x="1399" y="344"/>
                  <a:pt x="1400" y="342"/>
                </a:cubicBezTo>
                <a:cubicBezTo>
                  <a:pt x="1401" y="346"/>
                  <a:pt x="1403" y="348"/>
                  <a:pt x="1404" y="349"/>
                </a:cubicBezTo>
                <a:cubicBezTo>
                  <a:pt x="1413" y="346"/>
                  <a:pt x="1421" y="344"/>
                  <a:pt x="1425" y="342"/>
                </a:cubicBezTo>
                <a:cubicBezTo>
                  <a:pt x="1423" y="337"/>
                  <a:pt x="1422" y="332"/>
                  <a:pt x="1423" y="329"/>
                </a:cubicBezTo>
                <a:cubicBezTo>
                  <a:pt x="1424" y="331"/>
                  <a:pt x="1425" y="332"/>
                  <a:pt x="1426" y="331"/>
                </a:cubicBezTo>
                <a:cubicBezTo>
                  <a:pt x="1425" y="321"/>
                  <a:pt x="1416" y="336"/>
                  <a:pt x="1417" y="328"/>
                </a:cubicBezTo>
                <a:cubicBezTo>
                  <a:pt x="1419" y="331"/>
                  <a:pt x="1422" y="325"/>
                  <a:pt x="1419" y="320"/>
                </a:cubicBezTo>
                <a:close/>
                <a:moveTo>
                  <a:pt x="1431" y="331"/>
                </a:moveTo>
                <a:cubicBezTo>
                  <a:pt x="1430" y="324"/>
                  <a:pt x="1424" y="326"/>
                  <a:pt x="1426" y="320"/>
                </a:cubicBezTo>
                <a:cubicBezTo>
                  <a:pt x="1424" y="320"/>
                  <a:pt x="1423" y="321"/>
                  <a:pt x="1422" y="323"/>
                </a:cubicBezTo>
                <a:cubicBezTo>
                  <a:pt x="1425" y="326"/>
                  <a:pt x="1428" y="330"/>
                  <a:pt x="1431" y="331"/>
                </a:cubicBezTo>
                <a:close/>
                <a:moveTo>
                  <a:pt x="1437" y="326"/>
                </a:moveTo>
                <a:cubicBezTo>
                  <a:pt x="1436" y="321"/>
                  <a:pt x="1437" y="317"/>
                  <a:pt x="1432" y="314"/>
                </a:cubicBezTo>
                <a:cubicBezTo>
                  <a:pt x="1434" y="320"/>
                  <a:pt x="1434" y="323"/>
                  <a:pt x="1437" y="326"/>
                </a:cubicBezTo>
                <a:close/>
                <a:moveTo>
                  <a:pt x="1501" y="294"/>
                </a:moveTo>
                <a:cubicBezTo>
                  <a:pt x="1492" y="292"/>
                  <a:pt x="1487" y="298"/>
                  <a:pt x="1474" y="301"/>
                </a:cubicBezTo>
                <a:cubicBezTo>
                  <a:pt x="1473" y="306"/>
                  <a:pt x="1478" y="309"/>
                  <a:pt x="1479" y="315"/>
                </a:cubicBezTo>
                <a:cubicBezTo>
                  <a:pt x="1474" y="316"/>
                  <a:pt x="1472" y="320"/>
                  <a:pt x="1466" y="321"/>
                </a:cubicBezTo>
                <a:cubicBezTo>
                  <a:pt x="1467" y="323"/>
                  <a:pt x="1468" y="327"/>
                  <a:pt x="1470" y="328"/>
                </a:cubicBezTo>
                <a:cubicBezTo>
                  <a:pt x="1473" y="325"/>
                  <a:pt x="1469" y="324"/>
                  <a:pt x="1471" y="321"/>
                </a:cubicBezTo>
                <a:cubicBezTo>
                  <a:pt x="1472" y="325"/>
                  <a:pt x="1475" y="325"/>
                  <a:pt x="1478" y="325"/>
                </a:cubicBezTo>
                <a:cubicBezTo>
                  <a:pt x="1477" y="322"/>
                  <a:pt x="1475" y="322"/>
                  <a:pt x="1476" y="321"/>
                </a:cubicBezTo>
                <a:cubicBezTo>
                  <a:pt x="1479" y="322"/>
                  <a:pt x="1482" y="326"/>
                  <a:pt x="1486" y="324"/>
                </a:cubicBezTo>
                <a:cubicBezTo>
                  <a:pt x="1484" y="319"/>
                  <a:pt x="1499" y="320"/>
                  <a:pt x="1503" y="311"/>
                </a:cubicBezTo>
                <a:cubicBezTo>
                  <a:pt x="1504" y="314"/>
                  <a:pt x="1505" y="315"/>
                  <a:pt x="1507" y="315"/>
                </a:cubicBezTo>
                <a:cubicBezTo>
                  <a:pt x="1502" y="305"/>
                  <a:pt x="1510" y="316"/>
                  <a:pt x="1510" y="311"/>
                </a:cubicBezTo>
                <a:cubicBezTo>
                  <a:pt x="1507" y="311"/>
                  <a:pt x="1510" y="306"/>
                  <a:pt x="1507" y="303"/>
                </a:cubicBezTo>
                <a:cubicBezTo>
                  <a:pt x="1505" y="303"/>
                  <a:pt x="1505" y="309"/>
                  <a:pt x="1503" y="305"/>
                </a:cubicBezTo>
                <a:cubicBezTo>
                  <a:pt x="1503" y="304"/>
                  <a:pt x="1502" y="303"/>
                  <a:pt x="1502" y="302"/>
                </a:cubicBezTo>
                <a:cubicBezTo>
                  <a:pt x="1506" y="302"/>
                  <a:pt x="1506" y="302"/>
                  <a:pt x="1507" y="298"/>
                </a:cubicBezTo>
                <a:cubicBezTo>
                  <a:pt x="1508" y="305"/>
                  <a:pt x="1513" y="316"/>
                  <a:pt x="1515" y="309"/>
                </a:cubicBezTo>
                <a:cubicBezTo>
                  <a:pt x="1514" y="309"/>
                  <a:pt x="1512" y="309"/>
                  <a:pt x="1512" y="307"/>
                </a:cubicBezTo>
                <a:cubicBezTo>
                  <a:pt x="1516" y="310"/>
                  <a:pt x="1519" y="307"/>
                  <a:pt x="1519" y="303"/>
                </a:cubicBezTo>
                <a:cubicBezTo>
                  <a:pt x="1518" y="309"/>
                  <a:pt x="1520" y="310"/>
                  <a:pt x="1517" y="315"/>
                </a:cubicBezTo>
                <a:cubicBezTo>
                  <a:pt x="1519" y="315"/>
                  <a:pt x="1520" y="316"/>
                  <a:pt x="1522" y="315"/>
                </a:cubicBezTo>
                <a:cubicBezTo>
                  <a:pt x="1521" y="312"/>
                  <a:pt x="1520" y="310"/>
                  <a:pt x="1519" y="307"/>
                </a:cubicBezTo>
                <a:cubicBezTo>
                  <a:pt x="1522" y="307"/>
                  <a:pt x="1521" y="305"/>
                  <a:pt x="1523" y="304"/>
                </a:cubicBezTo>
                <a:cubicBezTo>
                  <a:pt x="1524" y="307"/>
                  <a:pt x="1525" y="312"/>
                  <a:pt x="1527" y="310"/>
                </a:cubicBezTo>
                <a:cubicBezTo>
                  <a:pt x="1526" y="305"/>
                  <a:pt x="1526" y="297"/>
                  <a:pt x="1522" y="297"/>
                </a:cubicBezTo>
                <a:cubicBezTo>
                  <a:pt x="1523" y="299"/>
                  <a:pt x="1522" y="300"/>
                  <a:pt x="1519" y="301"/>
                </a:cubicBezTo>
                <a:cubicBezTo>
                  <a:pt x="1519" y="294"/>
                  <a:pt x="1519" y="297"/>
                  <a:pt x="1517" y="300"/>
                </a:cubicBezTo>
                <a:cubicBezTo>
                  <a:pt x="1516" y="297"/>
                  <a:pt x="1515" y="295"/>
                  <a:pt x="1514" y="294"/>
                </a:cubicBezTo>
                <a:cubicBezTo>
                  <a:pt x="1516" y="296"/>
                  <a:pt x="1519" y="291"/>
                  <a:pt x="1523" y="291"/>
                </a:cubicBezTo>
                <a:cubicBezTo>
                  <a:pt x="1514" y="286"/>
                  <a:pt x="1506" y="294"/>
                  <a:pt x="1502" y="298"/>
                </a:cubicBezTo>
                <a:cubicBezTo>
                  <a:pt x="1503" y="298"/>
                  <a:pt x="1502" y="296"/>
                  <a:pt x="1501" y="294"/>
                </a:cubicBezTo>
                <a:close/>
                <a:moveTo>
                  <a:pt x="1458" y="315"/>
                </a:moveTo>
                <a:cubicBezTo>
                  <a:pt x="1455" y="311"/>
                  <a:pt x="1459" y="312"/>
                  <a:pt x="1461" y="311"/>
                </a:cubicBezTo>
                <a:cubicBezTo>
                  <a:pt x="1459" y="303"/>
                  <a:pt x="1458" y="311"/>
                  <a:pt x="1454" y="308"/>
                </a:cubicBezTo>
                <a:cubicBezTo>
                  <a:pt x="1455" y="312"/>
                  <a:pt x="1454" y="316"/>
                  <a:pt x="1458" y="315"/>
                </a:cubicBezTo>
                <a:close/>
                <a:moveTo>
                  <a:pt x="1466" y="306"/>
                </a:moveTo>
                <a:cubicBezTo>
                  <a:pt x="1467" y="307"/>
                  <a:pt x="1467" y="309"/>
                  <a:pt x="1468" y="310"/>
                </a:cubicBezTo>
                <a:cubicBezTo>
                  <a:pt x="1471" y="305"/>
                  <a:pt x="1473" y="312"/>
                  <a:pt x="1474" y="308"/>
                </a:cubicBezTo>
                <a:cubicBezTo>
                  <a:pt x="1473" y="308"/>
                  <a:pt x="1473" y="307"/>
                  <a:pt x="1473" y="305"/>
                </a:cubicBezTo>
                <a:cubicBezTo>
                  <a:pt x="1470" y="304"/>
                  <a:pt x="1469" y="303"/>
                  <a:pt x="1466" y="306"/>
                </a:cubicBezTo>
                <a:close/>
                <a:moveTo>
                  <a:pt x="1349" y="356"/>
                </a:moveTo>
                <a:cubicBezTo>
                  <a:pt x="1348" y="354"/>
                  <a:pt x="1350" y="346"/>
                  <a:pt x="1345" y="348"/>
                </a:cubicBezTo>
                <a:cubicBezTo>
                  <a:pt x="1348" y="353"/>
                  <a:pt x="1345" y="356"/>
                  <a:pt x="1349" y="356"/>
                </a:cubicBezTo>
                <a:close/>
                <a:moveTo>
                  <a:pt x="1449" y="338"/>
                </a:moveTo>
                <a:cubicBezTo>
                  <a:pt x="1449" y="334"/>
                  <a:pt x="1445" y="322"/>
                  <a:pt x="1442" y="321"/>
                </a:cubicBezTo>
                <a:cubicBezTo>
                  <a:pt x="1445" y="326"/>
                  <a:pt x="1446" y="336"/>
                  <a:pt x="1449" y="338"/>
                </a:cubicBezTo>
                <a:close/>
                <a:moveTo>
                  <a:pt x="1453" y="337"/>
                </a:moveTo>
                <a:cubicBezTo>
                  <a:pt x="1452" y="333"/>
                  <a:pt x="1449" y="319"/>
                  <a:pt x="1446" y="319"/>
                </a:cubicBezTo>
                <a:cubicBezTo>
                  <a:pt x="1449" y="325"/>
                  <a:pt x="1450" y="335"/>
                  <a:pt x="1453" y="337"/>
                </a:cubicBezTo>
                <a:close/>
                <a:moveTo>
                  <a:pt x="1461" y="334"/>
                </a:moveTo>
                <a:cubicBezTo>
                  <a:pt x="1459" y="331"/>
                  <a:pt x="1456" y="316"/>
                  <a:pt x="1455" y="320"/>
                </a:cubicBezTo>
                <a:cubicBezTo>
                  <a:pt x="1458" y="326"/>
                  <a:pt x="1457" y="335"/>
                  <a:pt x="1461" y="334"/>
                </a:cubicBezTo>
                <a:close/>
                <a:moveTo>
                  <a:pt x="1467" y="325"/>
                </a:moveTo>
                <a:cubicBezTo>
                  <a:pt x="1465" y="326"/>
                  <a:pt x="1465" y="317"/>
                  <a:pt x="1462" y="319"/>
                </a:cubicBezTo>
                <a:cubicBezTo>
                  <a:pt x="1463" y="323"/>
                  <a:pt x="1464" y="326"/>
                  <a:pt x="1464" y="328"/>
                </a:cubicBezTo>
                <a:cubicBezTo>
                  <a:pt x="1466" y="326"/>
                  <a:pt x="1467" y="328"/>
                  <a:pt x="1467" y="325"/>
                </a:cubicBezTo>
                <a:close/>
                <a:moveTo>
                  <a:pt x="1432" y="340"/>
                </a:moveTo>
                <a:cubicBezTo>
                  <a:pt x="1431" y="340"/>
                  <a:pt x="1430" y="340"/>
                  <a:pt x="1430" y="342"/>
                </a:cubicBezTo>
                <a:cubicBezTo>
                  <a:pt x="1432" y="344"/>
                  <a:pt x="1435" y="342"/>
                  <a:pt x="1433" y="337"/>
                </a:cubicBezTo>
                <a:cubicBezTo>
                  <a:pt x="1430" y="339"/>
                  <a:pt x="1428" y="333"/>
                  <a:pt x="1425" y="334"/>
                </a:cubicBezTo>
                <a:cubicBezTo>
                  <a:pt x="1425" y="336"/>
                  <a:pt x="1424" y="337"/>
                  <a:pt x="1426" y="340"/>
                </a:cubicBezTo>
                <a:cubicBezTo>
                  <a:pt x="1428" y="340"/>
                  <a:pt x="1431" y="336"/>
                  <a:pt x="1432" y="340"/>
                </a:cubicBezTo>
                <a:close/>
                <a:moveTo>
                  <a:pt x="1221" y="413"/>
                </a:moveTo>
                <a:cubicBezTo>
                  <a:pt x="1222" y="417"/>
                  <a:pt x="1228" y="414"/>
                  <a:pt x="1226" y="409"/>
                </a:cubicBezTo>
                <a:cubicBezTo>
                  <a:pt x="1214" y="413"/>
                  <a:pt x="1207" y="413"/>
                  <a:pt x="1196" y="420"/>
                </a:cubicBezTo>
                <a:cubicBezTo>
                  <a:pt x="1203" y="422"/>
                  <a:pt x="1218" y="420"/>
                  <a:pt x="1221" y="413"/>
                </a:cubicBezTo>
                <a:close/>
                <a:moveTo>
                  <a:pt x="1396" y="374"/>
                </a:moveTo>
                <a:cubicBezTo>
                  <a:pt x="1397" y="376"/>
                  <a:pt x="1397" y="382"/>
                  <a:pt x="1400" y="379"/>
                </a:cubicBezTo>
                <a:cubicBezTo>
                  <a:pt x="1398" y="374"/>
                  <a:pt x="1396" y="371"/>
                  <a:pt x="1397" y="367"/>
                </a:cubicBezTo>
                <a:cubicBezTo>
                  <a:pt x="1399" y="369"/>
                  <a:pt x="1399" y="376"/>
                  <a:pt x="1401" y="375"/>
                </a:cubicBezTo>
                <a:cubicBezTo>
                  <a:pt x="1400" y="370"/>
                  <a:pt x="1399" y="365"/>
                  <a:pt x="1396" y="362"/>
                </a:cubicBezTo>
                <a:cubicBezTo>
                  <a:pt x="1395" y="370"/>
                  <a:pt x="1383" y="366"/>
                  <a:pt x="1380" y="373"/>
                </a:cubicBezTo>
                <a:cubicBezTo>
                  <a:pt x="1375" y="368"/>
                  <a:pt x="1366" y="387"/>
                  <a:pt x="1359" y="381"/>
                </a:cubicBezTo>
                <a:cubicBezTo>
                  <a:pt x="1358" y="384"/>
                  <a:pt x="1360" y="388"/>
                  <a:pt x="1357" y="389"/>
                </a:cubicBezTo>
                <a:cubicBezTo>
                  <a:pt x="1354" y="385"/>
                  <a:pt x="1353" y="388"/>
                  <a:pt x="1352" y="391"/>
                </a:cubicBezTo>
                <a:cubicBezTo>
                  <a:pt x="1351" y="390"/>
                  <a:pt x="1351" y="388"/>
                  <a:pt x="1350" y="388"/>
                </a:cubicBezTo>
                <a:cubicBezTo>
                  <a:pt x="1354" y="400"/>
                  <a:pt x="1361" y="384"/>
                  <a:pt x="1365" y="391"/>
                </a:cubicBezTo>
                <a:cubicBezTo>
                  <a:pt x="1369" y="400"/>
                  <a:pt x="1369" y="405"/>
                  <a:pt x="1373" y="408"/>
                </a:cubicBezTo>
                <a:cubicBezTo>
                  <a:pt x="1372" y="401"/>
                  <a:pt x="1365" y="394"/>
                  <a:pt x="1366" y="387"/>
                </a:cubicBezTo>
                <a:cubicBezTo>
                  <a:pt x="1367" y="387"/>
                  <a:pt x="1368" y="387"/>
                  <a:pt x="1368" y="387"/>
                </a:cubicBezTo>
                <a:cubicBezTo>
                  <a:pt x="1370" y="391"/>
                  <a:pt x="1371" y="395"/>
                  <a:pt x="1372" y="399"/>
                </a:cubicBezTo>
                <a:cubicBezTo>
                  <a:pt x="1374" y="398"/>
                  <a:pt x="1376" y="397"/>
                  <a:pt x="1377" y="401"/>
                </a:cubicBezTo>
                <a:cubicBezTo>
                  <a:pt x="1379" y="399"/>
                  <a:pt x="1380" y="393"/>
                  <a:pt x="1380" y="399"/>
                </a:cubicBezTo>
                <a:cubicBezTo>
                  <a:pt x="1383" y="397"/>
                  <a:pt x="1382" y="394"/>
                  <a:pt x="1386" y="397"/>
                </a:cubicBezTo>
                <a:cubicBezTo>
                  <a:pt x="1388" y="396"/>
                  <a:pt x="1384" y="390"/>
                  <a:pt x="1386" y="389"/>
                </a:cubicBezTo>
                <a:cubicBezTo>
                  <a:pt x="1387" y="392"/>
                  <a:pt x="1388" y="399"/>
                  <a:pt x="1390" y="399"/>
                </a:cubicBezTo>
                <a:cubicBezTo>
                  <a:pt x="1388" y="393"/>
                  <a:pt x="1389" y="388"/>
                  <a:pt x="1383" y="388"/>
                </a:cubicBezTo>
                <a:cubicBezTo>
                  <a:pt x="1381" y="390"/>
                  <a:pt x="1384" y="394"/>
                  <a:pt x="1380" y="394"/>
                </a:cubicBezTo>
                <a:cubicBezTo>
                  <a:pt x="1380" y="388"/>
                  <a:pt x="1379" y="392"/>
                  <a:pt x="1377" y="387"/>
                </a:cubicBezTo>
                <a:cubicBezTo>
                  <a:pt x="1379" y="386"/>
                  <a:pt x="1380" y="391"/>
                  <a:pt x="1382" y="389"/>
                </a:cubicBezTo>
                <a:cubicBezTo>
                  <a:pt x="1384" y="386"/>
                  <a:pt x="1379" y="383"/>
                  <a:pt x="1381" y="382"/>
                </a:cubicBezTo>
                <a:cubicBezTo>
                  <a:pt x="1384" y="385"/>
                  <a:pt x="1383" y="383"/>
                  <a:pt x="1387" y="383"/>
                </a:cubicBezTo>
                <a:cubicBezTo>
                  <a:pt x="1386" y="378"/>
                  <a:pt x="1392" y="378"/>
                  <a:pt x="1391" y="374"/>
                </a:cubicBezTo>
                <a:cubicBezTo>
                  <a:pt x="1394" y="379"/>
                  <a:pt x="1388" y="377"/>
                  <a:pt x="1391" y="382"/>
                </a:cubicBezTo>
                <a:cubicBezTo>
                  <a:pt x="1395" y="381"/>
                  <a:pt x="1393" y="375"/>
                  <a:pt x="1396" y="374"/>
                </a:cubicBezTo>
                <a:close/>
                <a:moveTo>
                  <a:pt x="1405" y="377"/>
                </a:moveTo>
                <a:cubicBezTo>
                  <a:pt x="1404" y="371"/>
                  <a:pt x="1405" y="364"/>
                  <a:pt x="1399" y="363"/>
                </a:cubicBezTo>
                <a:cubicBezTo>
                  <a:pt x="1405" y="367"/>
                  <a:pt x="1399" y="376"/>
                  <a:pt x="1405" y="377"/>
                </a:cubicBezTo>
                <a:close/>
                <a:moveTo>
                  <a:pt x="1237" y="437"/>
                </a:moveTo>
                <a:cubicBezTo>
                  <a:pt x="1235" y="431"/>
                  <a:pt x="1235" y="428"/>
                  <a:pt x="1231" y="424"/>
                </a:cubicBezTo>
                <a:cubicBezTo>
                  <a:pt x="1235" y="431"/>
                  <a:pt x="1233" y="436"/>
                  <a:pt x="1237" y="437"/>
                </a:cubicBezTo>
                <a:close/>
                <a:moveTo>
                  <a:pt x="1260" y="438"/>
                </a:moveTo>
                <a:cubicBezTo>
                  <a:pt x="1259" y="434"/>
                  <a:pt x="1260" y="431"/>
                  <a:pt x="1256" y="431"/>
                </a:cubicBezTo>
                <a:cubicBezTo>
                  <a:pt x="1260" y="437"/>
                  <a:pt x="1255" y="437"/>
                  <a:pt x="1257" y="442"/>
                </a:cubicBezTo>
                <a:cubicBezTo>
                  <a:pt x="1260" y="439"/>
                  <a:pt x="1257" y="438"/>
                  <a:pt x="1261" y="442"/>
                </a:cubicBezTo>
                <a:cubicBezTo>
                  <a:pt x="1260" y="436"/>
                  <a:pt x="1277" y="446"/>
                  <a:pt x="1275" y="434"/>
                </a:cubicBezTo>
                <a:cubicBezTo>
                  <a:pt x="1271" y="432"/>
                  <a:pt x="1267" y="436"/>
                  <a:pt x="1265" y="434"/>
                </a:cubicBezTo>
                <a:cubicBezTo>
                  <a:pt x="1266" y="428"/>
                  <a:pt x="1269" y="430"/>
                  <a:pt x="1266" y="422"/>
                </a:cubicBezTo>
                <a:cubicBezTo>
                  <a:pt x="1270" y="428"/>
                  <a:pt x="1273" y="433"/>
                  <a:pt x="1278" y="435"/>
                </a:cubicBezTo>
                <a:cubicBezTo>
                  <a:pt x="1283" y="429"/>
                  <a:pt x="1288" y="433"/>
                  <a:pt x="1291" y="430"/>
                </a:cubicBezTo>
                <a:cubicBezTo>
                  <a:pt x="1290" y="428"/>
                  <a:pt x="1289" y="425"/>
                  <a:pt x="1287" y="425"/>
                </a:cubicBezTo>
                <a:cubicBezTo>
                  <a:pt x="1288" y="427"/>
                  <a:pt x="1277" y="435"/>
                  <a:pt x="1273" y="428"/>
                </a:cubicBezTo>
                <a:cubicBezTo>
                  <a:pt x="1276" y="428"/>
                  <a:pt x="1271" y="413"/>
                  <a:pt x="1271" y="417"/>
                </a:cubicBezTo>
                <a:cubicBezTo>
                  <a:pt x="1271" y="420"/>
                  <a:pt x="1274" y="425"/>
                  <a:pt x="1272" y="425"/>
                </a:cubicBezTo>
                <a:cubicBezTo>
                  <a:pt x="1271" y="425"/>
                  <a:pt x="1271" y="426"/>
                  <a:pt x="1270" y="426"/>
                </a:cubicBezTo>
                <a:cubicBezTo>
                  <a:pt x="1269" y="422"/>
                  <a:pt x="1270" y="419"/>
                  <a:pt x="1266" y="419"/>
                </a:cubicBezTo>
                <a:cubicBezTo>
                  <a:pt x="1267" y="421"/>
                  <a:pt x="1265" y="421"/>
                  <a:pt x="1264" y="421"/>
                </a:cubicBezTo>
                <a:cubicBezTo>
                  <a:pt x="1264" y="423"/>
                  <a:pt x="1265" y="426"/>
                  <a:pt x="1264" y="426"/>
                </a:cubicBezTo>
                <a:cubicBezTo>
                  <a:pt x="1263" y="421"/>
                  <a:pt x="1256" y="422"/>
                  <a:pt x="1256" y="426"/>
                </a:cubicBezTo>
                <a:cubicBezTo>
                  <a:pt x="1256" y="426"/>
                  <a:pt x="1257" y="426"/>
                  <a:pt x="1257" y="427"/>
                </a:cubicBezTo>
                <a:cubicBezTo>
                  <a:pt x="1258" y="427"/>
                  <a:pt x="1259" y="428"/>
                  <a:pt x="1260" y="428"/>
                </a:cubicBezTo>
                <a:cubicBezTo>
                  <a:pt x="1259" y="426"/>
                  <a:pt x="1259" y="424"/>
                  <a:pt x="1261" y="424"/>
                </a:cubicBezTo>
                <a:cubicBezTo>
                  <a:pt x="1262" y="430"/>
                  <a:pt x="1264" y="436"/>
                  <a:pt x="1260" y="438"/>
                </a:cubicBezTo>
                <a:close/>
                <a:moveTo>
                  <a:pt x="1182" y="460"/>
                </a:moveTo>
                <a:cubicBezTo>
                  <a:pt x="1179" y="460"/>
                  <a:pt x="1179" y="454"/>
                  <a:pt x="1176" y="457"/>
                </a:cubicBezTo>
                <a:cubicBezTo>
                  <a:pt x="1178" y="460"/>
                  <a:pt x="1173" y="463"/>
                  <a:pt x="1177" y="465"/>
                </a:cubicBezTo>
                <a:cubicBezTo>
                  <a:pt x="1175" y="457"/>
                  <a:pt x="1182" y="462"/>
                  <a:pt x="1182" y="460"/>
                </a:cubicBezTo>
                <a:close/>
                <a:moveTo>
                  <a:pt x="1173" y="466"/>
                </a:moveTo>
                <a:cubicBezTo>
                  <a:pt x="1172" y="464"/>
                  <a:pt x="1169" y="452"/>
                  <a:pt x="1169" y="458"/>
                </a:cubicBezTo>
                <a:cubicBezTo>
                  <a:pt x="1174" y="467"/>
                  <a:pt x="1170" y="468"/>
                  <a:pt x="1174" y="474"/>
                </a:cubicBezTo>
                <a:cubicBezTo>
                  <a:pt x="1179" y="468"/>
                  <a:pt x="1200" y="469"/>
                  <a:pt x="1202" y="458"/>
                </a:cubicBezTo>
                <a:cubicBezTo>
                  <a:pt x="1194" y="458"/>
                  <a:pt x="1185" y="471"/>
                  <a:pt x="1186" y="462"/>
                </a:cubicBezTo>
                <a:cubicBezTo>
                  <a:pt x="1181" y="465"/>
                  <a:pt x="1179" y="465"/>
                  <a:pt x="1173" y="466"/>
                </a:cubicBezTo>
                <a:close/>
                <a:moveTo>
                  <a:pt x="1340" y="410"/>
                </a:moveTo>
                <a:cubicBezTo>
                  <a:pt x="1341" y="407"/>
                  <a:pt x="1338" y="401"/>
                  <a:pt x="1339" y="397"/>
                </a:cubicBezTo>
                <a:cubicBezTo>
                  <a:pt x="1337" y="398"/>
                  <a:pt x="1336" y="398"/>
                  <a:pt x="1334" y="398"/>
                </a:cubicBezTo>
                <a:cubicBezTo>
                  <a:pt x="1339" y="403"/>
                  <a:pt x="1335" y="411"/>
                  <a:pt x="1340" y="410"/>
                </a:cubicBezTo>
                <a:close/>
                <a:moveTo>
                  <a:pt x="1353" y="405"/>
                </a:moveTo>
                <a:cubicBezTo>
                  <a:pt x="1353" y="405"/>
                  <a:pt x="1352" y="406"/>
                  <a:pt x="1352" y="404"/>
                </a:cubicBezTo>
                <a:cubicBezTo>
                  <a:pt x="1353" y="404"/>
                  <a:pt x="1354" y="403"/>
                  <a:pt x="1355" y="403"/>
                </a:cubicBezTo>
                <a:cubicBezTo>
                  <a:pt x="1354" y="400"/>
                  <a:pt x="1353" y="398"/>
                  <a:pt x="1351" y="398"/>
                </a:cubicBezTo>
                <a:cubicBezTo>
                  <a:pt x="1351" y="400"/>
                  <a:pt x="1352" y="402"/>
                  <a:pt x="1351" y="403"/>
                </a:cubicBezTo>
                <a:cubicBezTo>
                  <a:pt x="1350" y="401"/>
                  <a:pt x="1349" y="401"/>
                  <a:pt x="1348" y="400"/>
                </a:cubicBezTo>
                <a:cubicBezTo>
                  <a:pt x="1349" y="402"/>
                  <a:pt x="1349" y="404"/>
                  <a:pt x="1350" y="406"/>
                </a:cubicBezTo>
                <a:cubicBezTo>
                  <a:pt x="1352" y="405"/>
                  <a:pt x="1354" y="408"/>
                  <a:pt x="1353" y="405"/>
                </a:cubicBezTo>
                <a:close/>
                <a:moveTo>
                  <a:pt x="1245" y="448"/>
                </a:moveTo>
                <a:cubicBezTo>
                  <a:pt x="1242" y="441"/>
                  <a:pt x="1246" y="443"/>
                  <a:pt x="1248" y="445"/>
                </a:cubicBezTo>
                <a:cubicBezTo>
                  <a:pt x="1247" y="443"/>
                  <a:pt x="1246" y="436"/>
                  <a:pt x="1244" y="437"/>
                </a:cubicBezTo>
                <a:cubicBezTo>
                  <a:pt x="1246" y="443"/>
                  <a:pt x="1238" y="443"/>
                  <a:pt x="1245" y="448"/>
                </a:cubicBezTo>
                <a:close/>
                <a:moveTo>
                  <a:pt x="1252" y="446"/>
                </a:moveTo>
                <a:cubicBezTo>
                  <a:pt x="1250" y="440"/>
                  <a:pt x="1251" y="438"/>
                  <a:pt x="1247" y="435"/>
                </a:cubicBezTo>
                <a:cubicBezTo>
                  <a:pt x="1249" y="440"/>
                  <a:pt x="1247" y="446"/>
                  <a:pt x="1252" y="446"/>
                </a:cubicBezTo>
                <a:close/>
                <a:moveTo>
                  <a:pt x="1343" y="406"/>
                </a:moveTo>
                <a:cubicBezTo>
                  <a:pt x="1344" y="408"/>
                  <a:pt x="1346" y="406"/>
                  <a:pt x="1347" y="406"/>
                </a:cubicBezTo>
                <a:cubicBezTo>
                  <a:pt x="1345" y="399"/>
                  <a:pt x="1344" y="405"/>
                  <a:pt x="1342" y="403"/>
                </a:cubicBezTo>
                <a:cubicBezTo>
                  <a:pt x="1342" y="404"/>
                  <a:pt x="1342" y="405"/>
                  <a:pt x="1343" y="406"/>
                </a:cubicBezTo>
                <a:close/>
                <a:moveTo>
                  <a:pt x="1480" y="366"/>
                </a:moveTo>
                <a:cubicBezTo>
                  <a:pt x="1485" y="367"/>
                  <a:pt x="1479" y="361"/>
                  <a:pt x="1482" y="361"/>
                </a:cubicBezTo>
                <a:cubicBezTo>
                  <a:pt x="1483" y="360"/>
                  <a:pt x="1485" y="362"/>
                  <a:pt x="1485" y="360"/>
                </a:cubicBezTo>
                <a:cubicBezTo>
                  <a:pt x="1483" y="360"/>
                  <a:pt x="1482" y="358"/>
                  <a:pt x="1481" y="354"/>
                </a:cubicBezTo>
                <a:cubicBezTo>
                  <a:pt x="1480" y="355"/>
                  <a:pt x="1479" y="355"/>
                  <a:pt x="1478" y="355"/>
                </a:cubicBezTo>
                <a:cubicBezTo>
                  <a:pt x="1480" y="360"/>
                  <a:pt x="1478" y="362"/>
                  <a:pt x="1480" y="366"/>
                </a:cubicBezTo>
                <a:close/>
                <a:moveTo>
                  <a:pt x="1225" y="453"/>
                </a:moveTo>
                <a:cubicBezTo>
                  <a:pt x="1227" y="449"/>
                  <a:pt x="1230" y="451"/>
                  <a:pt x="1232" y="447"/>
                </a:cubicBezTo>
                <a:cubicBezTo>
                  <a:pt x="1230" y="449"/>
                  <a:pt x="1229" y="446"/>
                  <a:pt x="1228" y="445"/>
                </a:cubicBezTo>
                <a:cubicBezTo>
                  <a:pt x="1229" y="451"/>
                  <a:pt x="1222" y="446"/>
                  <a:pt x="1225" y="453"/>
                </a:cubicBezTo>
                <a:close/>
                <a:moveTo>
                  <a:pt x="1364" y="408"/>
                </a:moveTo>
                <a:cubicBezTo>
                  <a:pt x="1365" y="410"/>
                  <a:pt x="1365" y="414"/>
                  <a:pt x="1367" y="414"/>
                </a:cubicBezTo>
                <a:cubicBezTo>
                  <a:pt x="1364" y="407"/>
                  <a:pt x="1368" y="410"/>
                  <a:pt x="1370" y="409"/>
                </a:cubicBezTo>
                <a:cubicBezTo>
                  <a:pt x="1368" y="404"/>
                  <a:pt x="1366" y="407"/>
                  <a:pt x="1364" y="408"/>
                </a:cubicBezTo>
                <a:close/>
                <a:moveTo>
                  <a:pt x="1361" y="430"/>
                </a:moveTo>
                <a:cubicBezTo>
                  <a:pt x="1363" y="430"/>
                  <a:pt x="1369" y="431"/>
                  <a:pt x="1366" y="424"/>
                </a:cubicBezTo>
                <a:cubicBezTo>
                  <a:pt x="1364" y="425"/>
                  <a:pt x="1365" y="427"/>
                  <a:pt x="1364" y="428"/>
                </a:cubicBezTo>
                <a:cubicBezTo>
                  <a:pt x="1363" y="426"/>
                  <a:pt x="1362" y="423"/>
                  <a:pt x="1361" y="423"/>
                </a:cubicBezTo>
                <a:cubicBezTo>
                  <a:pt x="1361" y="424"/>
                  <a:pt x="1360" y="425"/>
                  <a:pt x="1360" y="423"/>
                </a:cubicBezTo>
                <a:cubicBezTo>
                  <a:pt x="1359" y="422"/>
                  <a:pt x="1359" y="421"/>
                  <a:pt x="1358" y="422"/>
                </a:cubicBezTo>
                <a:cubicBezTo>
                  <a:pt x="1359" y="425"/>
                  <a:pt x="1360" y="427"/>
                  <a:pt x="1361" y="430"/>
                </a:cubicBezTo>
                <a:close/>
                <a:moveTo>
                  <a:pt x="536" y="719"/>
                </a:moveTo>
                <a:cubicBezTo>
                  <a:pt x="535" y="720"/>
                  <a:pt x="534" y="717"/>
                  <a:pt x="533" y="717"/>
                </a:cubicBezTo>
                <a:cubicBezTo>
                  <a:pt x="533" y="718"/>
                  <a:pt x="534" y="720"/>
                  <a:pt x="533" y="721"/>
                </a:cubicBezTo>
                <a:cubicBezTo>
                  <a:pt x="532" y="720"/>
                  <a:pt x="532" y="719"/>
                  <a:pt x="531" y="719"/>
                </a:cubicBezTo>
                <a:cubicBezTo>
                  <a:pt x="534" y="721"/>
                  <a:pt x="535" y="731"/>
                  <a:pt x="535" y="727"/>
                </a:cubicBezTo>
                <a:cubicBezTo>
                  <a:pt x="536" y="725"/>
                  <a:pt x="536" y="722"/>
                  <a:pt x="536" y="719"/>
                </a:cubicBezTo>
                <a:close/>
                <a:moveTo>
                  <a:pt x="1361" y="440"/>
                </a:moveTo>
                <a:cubicBezTo>
                  <a:pt x="1365" y="439"/>
                  <a:pt x="1365" y="435"/>
                  <a:pt x="1370" y="435"/>
                </a:cubicBezTo>
                <a:cubicBezTo>
                  <a:pt x="1370" y="437"/>
                  <a:pt x="1371" y="439"/>
                  <a:pt x="1372" y="439"/>
                </a:cubicBezTo>
                <a:cubicBezTo>
                  <a:pt x="1372" y="437"/>
                  <a:pt x="1373" y="436"/>
                  <a:pt x="1371" y="433"/>
                </a:cubicBezTo>
                <a:cubicBezTo>
                  <a:pt x="1365" y="434"/>
                  <a:pt x="1362" y="434"/>
                  <a:pt x="1361" y="440"/>
                </a:cubicBezTo>
                <a:close/>
                <a:moveTo>
                  <a:pt x="1145" y="540"/>
                </a:moveTo>
                <a:cubicBezTo>
                  <a:pt x="1147" y="538"/>
                  <a:pt x="1153" y="539"/>
                  <a:pt x="1150" y="534"/>
                </a:cubicBezTo>
                <a:cubicBezTo>
                  <a:pt x="1148" y="535"/>
                  <a:pt x="1144" y="536"/>
                  <a:pt x="1145" y="540"/>
                </a:cubicBezTo>
                <a:close/>
                <a:moveTo>
                  <a:pt x="1226" y="523"/>
                </a:moveTo>
                <a:cubicBezTo>
                  <a:pt x="1225" y="525"/>
                  <a:pt x="1224" y="526"/>
                  <a:pt x="1222" y="525"/>
                </a:cubicBezTo>
                <a:cubicBezTo>
                  <a:pt x="1223" y="527"/>
                  <a:pt x="1225" y="529"/>
                  <a:pt x="1226" y="530"/>
                </a:cubicBezTo>
                <a:cubicBezTo>
                  <a:pt x="1228" y="524"/>
                  <a:pt x="1237" y="522"/>
                  <a:pt x="1240" y="517"/>
                </a:cubicBezTo>
                <a:cubicBezTo>
                  <a:pt x="1240" y="519"/>
                  <a:pt x="1241" y="521"/>
                  <a:pt x="1242" y="521"/>
                </a:cubicBezTo>
                <a:cubicBezTo>
                  <a:pt x="1242" y="519"/>
                  <a:pt x="1241" y="517"/>
                  <a:pt x="1242" y="516"/>
                </a:cubicBezTo>
                <a:cubicBezTo>
                  <a:pt x="1244" y="515"/>
                  <a:pt x="1244" y="520"/>
                  <a:pt x="1245" y="520"/>
                </a:cubicBezTo>
                <a:cubicBezTo>
                  <a:pt x="1246" y="518"/>
                  <a:pt x="1244" y="514"/>
                  <a:pt x="1247" y="514"/>
                </a:cubicBezTo>
                <a:cubicBezTo>
                  <a:pt x="1250" y="521"/>
                  <a:pt x="1255" y="515"/>
                  <a:pt x="1260" y="513"/>
                </a:cubicBezTo>
                <a:cubicBezTo>
                  <a:pt x="1257" y="506"/>
                  <a:pt x="1253" y="509"/>
                  <a:pt x="1255" y="502"/>
                </a:cubicBezTo>
                <a:cubicBezTo>
                  <a:pt x="1250" y="501"/>
                  <a:pt x="1246" y="501"/>
                  <a:pt x="1243" y="507"/>
                </a:cubicBezTo>
                <a:cubicBezTo>
                  <a:pt x="1246" y="508"/>
                  <a:pt x="1248" y="507"/>
                  <a:pt x="1250" y="510"/>
                </a:cubicBezTo>
                <a:cubicBezTo>
                  <a:pt x="1246" y="511"/>
                  <a:pt x="1246" y="509"/>
                  <a:pt x="1245" y="513"/>
                </a:cubicBezTo>
                <a:cubicBezTo>
                  <a:pt x="1241" y="510"/>
                  <a:pt x="1227" y="519"/>
                  <a:pt x="1221" y="522"/>
                </a:cubicBezTo>
                <a:cubicBezTo>
                  <a:pt x="1222" y="523"/>
                  <a:pt x="1225" y="520"/>
                  <a:pt x="1226" y="523"/>
                </a:cubicBezTo>
                <a:close/>
                <a:moveTo>
                  <a:pt x="1155" y="565"/>
                </a:moveTo>
                <a:cubicBezTo>
                  <a:pt x="1162" y="568"/>
                  <a:pt x="1177" y="565"/>
                  <a:pt x="1181" y="557"/>
                </a:cubicBezTo>
                <a:cubicBezTo>
                  <a:pt x="1174" y="558"/>
                  <a:pt x="1165" y="557"/>
                  <a:pt x="1160" y="561"/>
                </a:cubicBezTo>
                <a:cubicBezTo>
                  <a:pt x="1162" y="557"/>
                  <a:pt x="1157" y="555"/>
                  <a:pt x="1160" y="551"/>
                </a:cubicBezTo>
                <a:cubicBezTo>
                  <a:pt x="1158" y="553"/>
                  <a:pt x="1152" y="552"/>
                  <a:pt x="1153" y="555"/>
                </a:cubicBezTo>
                <a:cubicBezTo>
                  <a:pt x="1156" y="558"/>
                  <a:pt x="1156" y="552"/>
                  <a:pt x="1158" y="555"/>
                </a:cubicBezTo>
                <a:cubicBezTo>
                  <a:pt x="1158" y="557"/>
                  <a:pt x="1159" y="558"/>
                  <a:pt x="1159" y="560"/>
                </a:cubicBezTo>
                <a:cubicBezTo>
                  <a:pt x="1157" y="560"/>
                  <a:pt x="1154" y="561"/>
                  <a:pt x="1155" y="565"/>
                </a:cubicBezTo>
                <a:close/>
                <a:moveTo>
                  <a:pt x="1175" y="546"/>
                </a:moveTo>
                <a:cubicBezTo>
                  <a:pt x="1173" y="548"/>
                  <a:pt x="1166" y="547"/>
                  <a:pt x="1167" y="550"/>
                </a:cubicBezTo>
                <a:cubicBezTo>
                  <a:pt x="1170" y="549"/>
                  <a:pt x="1175" y="552"/>
                  <a:pt x="1175" y="546"/>
                </a:cubicBezTo>
                <a:close/>
                <a:moveTo>
                  <a:pt x="1094" y="581"/>
                </a:moveTo>
                <a:cubicBezTo>
                  <a:pt x="1097" y="579"/>
                  <a:pt x="1104" y="579"/>
                  <a:pt x="1105" y="575"/>
                </a:cubicBezTo>
                <a:cubicBezTo>
                  <a:pt x="1101" y="572"/>
                  <a:pt x="1093" y="575"/>
                  <a:pt x="1094" y="581"/>
                </a:cubicBezTo>
                <a:close/>
                <a:moveTo>
                  <a:pt x="416" y="820"/>
                </a:moveTo>
                <a:cubicBezTo>
                  <a:pt x="419" y="823"/>
                  <a:pt x="422" y="813"/>
                  <a:pt x="418" y="812"/>
                </a:cubicBezTo>
                <a:cubicBezTo>
                  <a:pt x="418" y="815"/>
                  <a:pt x="415" y="816"/>
                  <a:pt x="416" y="820"/>
                </a:cubicBezTo>
                <a:close/>
                <a:moveTo>
                  <a:pt x="526" y="783"/>
                </a:moveTo>
                <a:cubicBezTo>
                  <a:pt x="528" y="782"/>
                  <a:pt x="530" y="781"/>
                  <a:pt x="530" y="778"/>
                </a:cubicBezTo>
                <a:cubicBezTo>
                  <a:pt x="529" y="779"/>
                  <a:pt x="526" y="780"/>
                  <a:pt x="525" y="778"/>
                </a:cubicBezTo>
                <a:cubicBezTo>
                  <a:pt x="527" y="778"/>
                  <a:pt x="526" y="776"/>
                  <a:pt x="524" y="777"/>
                </a:cubicBezTo>
                <a:cubicBezTo>
                  <a:pt x="525" y="779"/>
                  <a:pt x="525" y="781"/>
                  <a:pt x="526" y="783"/>
                </a:cubicBezTo>
                <a:close/>
                <a:moveTo>
                  <a:pt x="1210" y="544"/>
                </a:moveTo>
                <a:cubicBezTo>
                  <a:pt x="1209" y="547"/>
                  <a:pt x="1206" y="548"/>
                  <a:pt x="1203" y="549"/>
                </a:cubicBezTo>
                <a:cubicBezTo>
                  <a:pt x="1203" y="547"/>
                  <a:pt x="1201" y="544"/>
                  <a:pt x="1201" y="547"/>
                </a:cubicBezTo>
                <a:cubicBezTo>
                  <a:pt x="1202" y="551"/>
                  <a:pt x="1204" y="554"/>
                  <a:pt x="1206" y="554"/>
                </a:cubicBezTo>
                <a:cubicBezTo>
                  <a:pt x="1206" y="550"/>
                  <a:pt x="1209" y="552"/>
                  <a:pt x="1213" y="553"/>
                </a:cubicBezTo>
                <a:cubicBezTo>
                  <a:pt x="1210" y="548"/>
                  <a:pt x="1215" y="549"/>
                  <a:pt x="1215" y="545"/>
                </a:cubicBezTo>
                <a:cubicBezTo>
                  <a:pt x="1211" y="546"/>
                  <a:pt x="1211" y="550"/>
                  <a:pt x="1210" y="544"/>
                </a:cubicBezTo>
                <a:close/>
                <a:moveTo>
                  <a:pt x="574" y="767"/>
                </a:moveTo>
                <a:cubicBezTo>
                  <a:pt x="577" y="774"/>
                  <a:pt x="583" y="768"/>
                  <a:pt x="584" y="763"/>
                </a:cubicBezTo>
                <a:cubicBezTo>
                  <a:pt x="580" y="766"/>
                  <a:pt x="578" y="767"/>
                  <a:pt x="574" y="767"/>
                </a:cubicBezTo>
                <a:close/>
                <a:moveTo>
                  <a:pt x="1218" y="550"/>
                </a:moveTo>
                <a:cubicBezTo>
                  <a:pt x="1221" y="548"/>
                  <a:pt x="1223" y="546"/>
                  <a:pt x="1222" y="543"/>
                </a:cubicBezTo>
                <a:cubicBezTo>
                  <a:pt x="1220" y="547"/>
                  <a:pt x="1215" y="542"/>
                  <a:pt x="1218" y="550"/>
                </a:cubicBezTo>
                <a:close/>
                <a:moveTo>
                  <a:pt x="1196" y="557"/>
                </a:moveTo>
                <a:cubicBezTo>
                  <a:pt x="1195" y="559"/>
                  <a:pt x="1192" y="560"/>
                  <a:pt x="1187" y="562"/>
                </a:cubicBezTo>
                <a:cubicBezTo>
                  <a:pt x="1188" y="568"/>
                  <a:pt x="1192" y="561"/>
                  <a:pt x="1193" y="565"/>
                </a:cubicBezTo>
                <a:cubicBezTo>
                  <a:pt x="1191" y="574"/>
                  <a:pt x="1174" y="570"/>
                  <a:pt x="1173" y="575"/>
                </a:cubicBezTo>
                <a:cubicBezTo>
                  <a:pt x="1173" y="573"/>
                  <a:pt x="1173" y="572"/>
                  <a:pt x="1172" y="569"/>
                </a:cubicBezTo>
                <a:cubicBezTo>
                  <a:pt x="1169" y="571"/>
                  <a:pt x="1167" y="579"/>
                  <a:pt x="1172" y="582"/>
                </a:cubicBezTo>
                <a:cubicBezTo>
                  <a:pt x="1169" y="573"/>
                  <a:pt x="1182" y="578"/>
                  <a:pt x="1185" y="573"/>
                </a:cubicBezTo>
                <a:cubicBezTo>
                  <a:pt x="1184" y="577"/>
                  <a:pt x="1186" y="574"/>
                  <a:pt x="1188" y="577"/>
                </a:cubicBezTo>
                <a:cubicBezTo>
                  <a:pt x="1192" y="575"/>
                  <a:pt x="1190" y="572"/>
                  <a:pt x="1190" y="571"/>
                </a:cubicBezTo>
                <a:cubicBezTo>
                  <a:pt x="1192" y="570"/>
                  <a:pt x="1193" y="574"/>
                  <a:pt x="1195" y="573"/>
                </a:cubicBezTo>
                <a:cubicBezTo>
                  <a:pt x="1194" y="570"/>
                  <a:pt x="1192" y="569"/>
                  <a:pt x="1193" y="568"/>
                </a:cubicBezTo>
                <a:cubicBezTo>
                  <a:pt x="1195" y="567"/>
                  <a:pt x="1195" y="575"/>
                  <a:pt x="1198" y="571"/>
                </a:cubicBezTo>
                <a:cubicBezTo>
                  <a:pt x="1198" y="567"/>
                  <a:pt x="1202" y="561"/>
                  <a:pt x="1196" y="557"/>
                </a:cubicBezTo>
                <a:close/>
                <a:moveTo>
                  <a:pt x="1202" y="565"/>
                </a:moveTo>
                <a:cubicBezTo>
                  <a:pt x="1203" y="565"/>
                  <a:pt x="1204" y="564"/>
                  <a:pt x="1206" y="564"/>
                </a:cubicBezTo>
                <a:cubicBezTo>
                  <a:pt x="1205" y="562"/>
                  <a:pt x="1204" y="556"/>
                  <a:pt x="1202" y="557"/>
                </a:cubicBezTo>
                <a:cubicBezTo>
                  <a:pt x="1203" y="562"/>
                  <a:pt x="1200" y="556"/>
                  <a:pt x="1199" y="556"/>
                </a:cubicBezTo>
                <a:cubicBezTo>
                  <a:pt x="1200" y="559"/>
                  <a:pt x="1201" y="562"/>
                  <a:pt x="1202" y="565"/>
                </a:cubicBezTo>
                <a:close/>
                <a:moveTo>
                  <a:pt x="601" y="774"/>
                </a:moveTo>
                <a:cubicBezTo>
                  <a:pt x="600" y="771"/>
                  <a:pt x="604" y="772"/>
                  <a:pt x="603" y="770"/>
                </a:cubicBezTo>
                <a:cubicBezTo>
                  <a:pt x="600" y="773"/>
                  <a:pt x="601" y="765"/>
                  <a:pt x="599" y="766"/>
                </a:cubicBezTo>
                <a:cubicBezTo>
                  <a:pt x="598" y="767"/>
                  <a:pt x="599" y="774"/>
                  <a:pt x="601" y="774"/>
                </a:cubicBezTo>
                <a:close/>
                <a:moveTo>
                  <a:pt x="418" y="841"/>
                </a:moveTo>
                <a:cubicBezTo>
                  <a:pt x="418" y="838"/>
                  <a:pt x="418" y="828"/>
                  <a:pt x="416" y="833"/>
                </a:cubicBezTo>
                <a:cubicBezTo>
                  <a:pt x="419" y="834"/>
                  <a:pt x="412" y="841"/>
                  <a:pt x="418" y="841"/>
                </a:cubicBezTo>
                <a:close/>
                <a:moveTo>
                  <a:pt x="432" y="828"/>
                </a:moveTo>
                <a:cubicBezTo>
                  <a:pt x="431" y="832"/>
                  <a:pt x="429" y="826"/>
                  <a:pt x="426" y="828"/>
                </a:cubicBezTo>
                <a:cubicBezTo>
                  <a:pt x="427" y="831"/>
                  <a:pt x="428" y="830"/>
                  <a:pt x="430" y="832"/>
                </a:cubicBezTo>
                <a:cubicBezTo>
                  <a:pt x="429" y="832"/>
                  <a:pt x="429" y="833"/>
                  <a:pt x="430" y="833"/>
                </a:cubicBezTo>
                <a:cubicBezTo>
                  <a:pt x="429" y="831"/>
                  <a:pt x="436" y="828"/>
                  <a:pt x="432" y="828"/>
                </a:cubicBezTo>
                <a:close/>
                <a:moveTo>
                  <a:pt x="481" y="812"/>
                </a:moveTo>
                <a:cubicBezTo>
                  <a:pt x="482" y="813"/>
                  <a:pt x="482" y="814"/>
                  <a:pt x="483" y="813"/>
                </a:cubicBezTo>
                <a:cubicBezTo>
                  <a:pt x="482" y="811"/>
                  <a:pt x="487" y="814"/>
                  <a:pt x="484" y="808"/>
                </a:cubicBezTo>
                <a:cubicBezTo>
                  <a:pt x="483" y="808"/>
                  <a:pt x="482" y="809"/>
                  <a:pt x="480" y="809"/>
                </a:cubicBezTo>
                <a:cubicBezTo>
                  <a:pt x="480" y="810"/>
                  <a:pt x="481" y="811"/>
                  <a:pt x="481" y="812"/>
                </a:cubicBezTo>
                <a:close/>
                <a:moveTo>
                  <a:pt x="744" y="722"/>
                </a:moveTo>
                <a:cubicBezTo>
                  <a:pt x="740" y="722"/>
                  <a:pt x="739" y="727"/>
                  <a:pt x="736" y="727"/>
                </a:cubicBezTo>
                <a:cubicBezTo>
                  <a:pt x="738" y="728"/>
                  <a:pt x="746" y="727"/>
                  <a:pt x="744" y="722"/>
                </a:cubicBezTo>
                <a:close/>
                <a:moveTo>
                  <a:pt x="466" y="836"/>
                </a:moveTo>
                <a:cubicBezTo>
                  <a:pt x="467" y="837"/>
                  <a:pt x="472" y="840"/>
                  <a:pt x="471" y="836"/>
                </a:cubicBezTo>
                <a:cubicBezTo>
                  <a:pt x="471" y="836"/>
                  <a:pt x="469" y="836"/>
                  <a:pt x="469" y="835"/>
                </a:cubicBezTo>
                <a:cubicBezTo>
                  <a:pt x="467" y="830"/>
                  <a:pt x="469" y="827"/>
                  <a:pt x="465" y="824"/>
                </a:cubicBezTo>
                <a:cubicBezTo>
                  <a:pt x="467" y="824"/>
                  <a:pt x="468" y="822"/>
                  <a:pt x="467" y="820"/>
                </a:cubicBezTo>
                <a:cubicBezTo>
                  <a:pt x="466" y="821"/>
                  <a:pt x="465" y="820"/>
                  <a:pt x="464" y="820"/>
                </a:cubicBezTo>
                <a:cubicBezTo>
                  <a:pt x="466" y="829"/>
                  <a:pt x="465" y="829"/>
                  <a:pt x="466" y="836"/>
                </a:cubicBezTo>
                <a:close/>
                <a:moveTo>
                  <a:pt x="1153" y="587"/>
                </a:moveTo>
                <a:cubicBezTo>
                  <a:pt x="1158" y="590"/>
                  <a:pt x="1166" y="582"/>
                  <a:pt x="1169" y="583"/>
                </a:cubicBezTo>
                <a:cubicBezTo>
                  <a:pt x="1168" y="581"/>
                  <a:pt x="1167" y="578"/>
                  <a:pt x="1166" y="578"/>
                </a:cubicBezTo>
                <a:cubicBezTo>
                  <a:pt x="1167" y="584"/>
                  <a:pt x="1157" y="583"/>
                  <a:pt x="1155" y="581"/>
                </a:cubicBezTo>
                <a:cubicBezTo>
                  <a:pt x="1156" y="581"/>
                  <a:pt x="1155" y="579"/>
                  <a:pt x="1153" y="580"/>
                </a:cubicBezTo>
                <a:cubicBezTo>
                  <a:pt x="1156" y="584"/>
                  <a:pt x="1152" y="584"/>
                  <a:pt x="1153" y="587"/>
                </a:cubicBezTo>
                <a:close/>
                <a:moveTo>
                  <a:pt x="552" y="797"/>
                </a:moveTo>
                <a:cubicBezTo>
                  <a:pt x="554" y="799"/>
                  <a:pt x="554" y="806"/>
                  <a:pt x="556" y="805"/>
                </a:cubicBezTo>
                <a:cubicBezTo>
                  <a:pt x="556" y="803"/>
                  <a:pt x="555" y="802"/>
                  <a:pt x="556" y="801"/>
                </a:cubicBezTo>
                <a:cubicBezTo>
                  <a:pt x="557" y="803"/>
                  <a:pt x="558" y="802"/>
                  <a:pt x="560" y="802"/>
                </a:cubicBezTo>
                <a:cubicBezTo>
                  <a:pt x="558" y="798"/>
                  <a:pt x="560" y="797"/>
                  <a:pt x="558" y="792"/>
                </a:cubicBezTo>
                <a:cubicBezTo>
                  <a:pt x="555" y="793"/>
                  <a:pt x="550" y="792"/>
                  <a:pt x="552" y="794"/>
                </a:cubicBezTo>
                <a:cubicBezTo>
                  <a:pt x="556" y="796"/>
                  <a:pt x="556" y="803"/>
                  <a:pt x="552" y="797"/>
                </a:cubicBezTo>
                <a:close/>
                <a:moveTo>
                  <a:pt x="484" y="826"/>
                </a:moveTo>
                <a:cubicBezTo>
                  <a:pt x="486" y="825"/>
                  <a:pt x="489" y="824"/>
                  <a:pt x="491" y="826"/>
                </a:cubicBezTo>
                <a:cubicBezTo>
                  <a:pt x="490" y="823"/>
                  <a:pt x="489" y="820"/>
                  <a:pt x="487" y="820"/>
                </a:cubicBezTo>
                <a:cubicBezTo>
                  <a:pt x="483" y="822"/>
                  <a:pt x="483" y="817"/>
                  <a:pt x="484" y="826"/>
                </a:cubicBezTo>
                <a:close/>
                <a:moveTo>
                  <a:pt x="1271" y="551"/>
                </a:moveTo>
                <a:cubicBezTo>
                  <a:pt x="1274" y="550"/>
                  <a:pt x="1277" y="549"/>
                  <a:pt x="1274" y="545"/>
                </a:cubicBezTo>
                <a:cubicBezTo>
                  <a:pt x="1273" y="545"/>
                  <a:pt x="1272" y="546"/>
                  <a:pt x="1271" y="546"/>
                </a:cubicBezTo>
                <a:cubicBezTo>
                  <a:pt x="1273" y="549"/>
                  <a:pt x="1271" y="549"/>
                  <a:pt x="1271" y="551"/>
                </a:cubicBezTo>
                <a:close/>
                <a:moveTo>
                  <a:pt x="529" y="812"/>
                </a:moveTo>
                <a:cubicBezTo>
                  <a:pt x="524" y="808"/>
                  <a:pt x="520" y="818"/>
                  <a:pt x="526" y="818"/>
                </a:cubicBezTo>
                <a:cubicBezTo>
                  <a:pt x="524" y="813"/>
                  <a:pt x="528" y="818"/>
                  <a:pt x="528" y="813"/>
                </a:cubicBezTo>
                <a:cubicBezTo>
                  <a:pt x="528" y="813"/>
                  <a:pt x="529" y="814"/>
                  <a:pt x="529" y="812"/>
                </a:cubicBezTo>
                <a:close/>
                <a:moveTo>
                  <a:pt x="1242" y="566"/>
                </a:moveTo>
                <a:cubicBezTo>
                  <a:pt x="1240" y="567"/>
                  <a:pt x="1240" y="562"/>
                  <a:pt x="1237" y="565"/>
                </a:cubicBezTo>
                <a:cubicBezTo>
                  <a:pt x="1238" y="567"/>
                  <a:pt x="1235" y="567"/>
                  <a:pt x="1237" y="570"/>
                </a:cubicBezTo>
                <a:cubicBezTo>
                  <a:pt x="1241" y="575"/>
                  <a:pt x="1245" y="568"/>
                  <a:pt x="1250" y="567"/>
                </a:cubicBezTo>
                <a:cubicBezTo>
                  <a:pt x="1247" y="563"/>
                  <a:pt x="1248" y="562"/>
                  <a:pt x="1248" y="557"/>
                </a:cubicBezTo>
                <a:cubicBezTo>
                  <a:pt x="1246" y="558"/>
                  <a:pt x="1243" y="556"/>
                  <a:pt x="1243" y="559"/>
                </a:cubicBezTo>
                <a:cubicBezTo>
                  <a:pt x="1243" y="559"/>
                  <a:pt x="1247" y="563"/>
                  <a:pt x="1245" y="563"/>
                </a:cubicBezTo>
                <a:cubicBezTo>
                  <a:pt x="1243" y="559"/>
                  <a:pt x="1244" y="566"/>
                  <a:pt x="1242" y="566"/>
                </a:cubicBezTo>
                <a:close/>
                <a:moveTo>
                  <a:pt x="562" y="797"/>
                </a:moveTo>
                <a:cubicBezTo>
                  <a:pt x="562" y="799"/>
                  <a:pt x="563" y="808"/>
                  <a:pt x="564" y="803"/>
                </a:cubicBezTo>
                <a:cubicBezTo>
                  <a:pt x="563" y="801"/>
                  <a:pt x="563" y="799"/>
                  <a:pt x="564" y="798"/>
                </a:cubicBezTo>
                <a:cubicBezTo>
                  <a:pt x="565" y="800"/>
                  <a:pt x="566" y="800"/>
                  <a:pt x="567" y="801"/>
                </a:cubicBezTo>
                <a:cubicBezTo>
                  <a:pt x="567" y="805"/>
                  <a:pt x="568" y="807"/>
                  <a:pt x="571" y="809"/>
                </a:cubicBezTo>
                <a:cubicBezTo>
                  <a:pt x="568" y="805"/>
                  <a:pt x="571" y="804"/>
                  <a:pt x="570" y="801"/>
                </a:cubicBezTo>
                <a:cubicBezTo>
                  <a:pt x="566" y="799"/>
                  <a:pt x="567" y="798"/>
                  <a:pt x="565" y="795"/>
                </a:cubicBezTo>
                <a:cubicBezTo>
                  <a:pt x="565" y="797"/>
                  <a:pt x="563" y="797"/>
                  <a:pt x="562" y="797"/>
                </a:cubicBezTo>
                <a:close/>
                <a:moveTo>
                  <a:pt x="1258" y="564"/>
                </a:moveTo>
                <a:cubicBezTo>
                  <a:pt x="1258" y="564"/>
                  <a:pt x="1257" y="564"/>
                  <a:pt x="1256" y="565"/>
                </a:cubicBezTo>
                <a:cubicBezTo>
                  <a:pt x="1250" y="546"/>
                  <a:pt x="1258" y="570"/>
                  <a:pt x="1249" y="562"/>
                </a:cubicBezTo>
                <a:cubicBezTo>
                  <a:pt x="1252" y="565"/>
                  <a:pt x="1250" y="570"/>
                  <a:pt x="1252" y="569"/>
                </a:cubicBezTo>
                <a:cubicBezTo>
                  <a:pt x="1252" y="564"/>
                  <a:pt x="1258" y="567"/>
                  <a:pt x="1258" y="564"/>
                </a:cubicBezTo>
                <a:close/>
                <a:moveTo>
                  <a:pt x="512" y="823"/>
                </a:moveTo>
                <a:cubicBezTo>
                  <a:pt x="511" y="818"/>
                  <a:pt x="505" y="815"/>
                  <a:pt x="504" y="819"/>
                </a:cubicBezTo>
                <a:cubicBezTo>
                  <a:pt x="511" y="822"/>
                  <a:pt x="510" y="835"/>
                  <a:pt x="516" y="840"/>
                </a:cubicBezTo>
                <a:cubicBezTo>
                  <a:pt x="513" y="836"/>
                  <a:pt x="518" y="832"/>
                  <a:pt x="514" y="831"/>
                </a:cubicBezTo>
                <a:cubicBezTo>
                  <a:pt x="514" y="834"/>
                  <a:pt x="507" y="820"/>
                  <a:pt x="509" y="819"/>
                </a:cubicBezTo>
                <a:cubicBezTo>
                  <a:pt x="510" y="822"/>
                  <a:pt x="511" y="823"/>
                  <a:pt x="512" y="823"/>
                </a:cubicBezTo>
                <a:close/>
                <a:moveTo>
                  <a:pt x="499" y="823"/>
                </a:moveTo>
                <a:cubicBezTo>
                  <a:pt x="499" y="824"/>
                  <a:pt x="501" y="829"/>
                  <a:pt x="502" y="833"/>
                </a:cubicBezTo>
                <a:cubicBezTo>
                  <a:pt x="504" y="831"/>
                  <a:pt x="505" y="835"/>
                  <a:pt x="507" y="835"/>
                </a:cubicBezTo>
                <a:cubicBezTo>
                  <a:pt x="507" y="831"/>
                  <a:pt x="507" y="827"/>
                  <a:pt x="504" y="821"/>
                </a:cubicBezTo>
                <a:cubicBezTo>
                  <a:pt x="501" y="823"/>
                  <a:pt x="500" y="819"/>
                  <a:pt x="499" y="823"/>
                </a:cubicBezTo>
                <a:close/>
                <a:moveTo>
                  <a:pt x="532" y="828"/>
                </a:moveTo>
                <a:cubicBezTo>
                  <a:pt x="529" y="827"/>
                  <a:pt x="531" y="824"/>
                  <a:pt x="528" y="821"/>
                </a:cubicBezTo>
                <a:cubicBezTo>
                  <a:pt x="530" y="820"/>
                  <a:pt x="531" y="820"/>
                  <a:pt x="529" y="817"/>
                </a:cubicBezTo>
                <a:cubicBezTo>
                  <a:pt x="525" y="817"/>
                  <a:pt x="529" y="823"/>
                  <a:pt x="527" y="825"/>
                </a:cubicBezTo>
                <a:cubicBezTo>
                  <a:pt x="523" y="823"/>
                  <a:pt x="523" y="823"/>
                  <a:pt x="520" y="825"/>
                </a:cubicBezTo>
                <a:cubicBezTo>
                  <a:pt x="516" y="820"/>
                  <a:pt x="519" y="815"/>
                  <a:pt x="513" y="816"/>
                </a:cubicBezTo>
                <a:cubicBezTo>
                  <a:pt x="516" y="820"/>
                  <a:pt x="518" y="825"/>
                  <a:pt x="520" y="829"/>
                </a:cubicBezTo>
                <a:cubicBezTo>
                  <a:pt x="519" y="830"/>
                  <a:pt x="518" y="834"/>
                  <a:pt x="521" y="835"/>
                </a:cubicBezTo>
                <a:cubicBezTo>
                  <a:pt x="519" y="827"/>
                  <a:pt x="525" y="827"/>
                  <a:pt x="526" y="825"/>
                </a:cubicBezTo>
                <a:cubicBezTo>
                  <a:pt x="526" y="830"/>
                  <a:pt x="532" y="832"/>
                  <a:pt x="532" y="828"/>
                </a:cubicBezTo>
                <a:close/>
                <a:moveTo>
                  <a:pt x="538" y="816"/>
                </a:moveTo>
                <a:cubicBezTo>
                  <a:pt x="538" y="821"/>
                  <a:pt x="533" y="821"/>
                  <a:pt x="531" y="823"/>
                </a:cubicBezTo>
                <a:cubicBezTo>
                  <a:pt x="532" y="823"/>
                  <a:pt x="533" y="823"/>
                  <a:pt x="533" y="824"/>
                </a:cubicBezTo>
                <a:cubicBezTo>
                  <a:pt x="532" y="824"/>
                  <a:pt x="532" y="825"/>
                  <a:pt x="531" y="825"/>
                </a:cubicBezTo>
                <a:cubicBezTo>
                  <a:pt x="532" y="829"/>
                  <a:pt x="534" y="829"/>
                  <a:pt x="537" y="828"/>
                </a:cubicBezTo>
                <a:cubicBezTo>
                  <a:pt x="535" y="821"/>
                  <a:pt x="540" y="822"/>
                  <a:pt x="544" y="824"/>
                </a:cubicBezTo>
                <a:cubicBezTo>
                  <a:pt x="542" y="816"/>
                  <a:pt x="546" y="822"/>
                  <a:pt x="549" y="819"/>
                </a:cubicBezTo>
                <a:cubicBezTo>
                  <a:pt x="546" y="820"/>
                  <a:pt x="548" y="809"/>
                  <a:pt x="546" y="815"/>
                </a:cubicBezTo>
                <a:cubicBezTo>
                  <a:pt x="546" y="816"/>
                  <a:pt x="540" y="815"/>
                  <a:pt x="540" y="820"/>
                </a:cubicBezTo>
                <a:cubicBezTo>
                  <a:pt x="539" y="818"/>
                  <a:pt x="540" y="816"/>
                  <a:pt x="538" y="816"/>
                </a:cubicBezTo>
                <a:close/>
                <a:moveTo>
                  <a:pt x="434" y="872"/>
                </a:moveTo>
                <a:cubicBezTo>
                  <a:pt x="439" y="872"/>
                  <a:pt x="439" y="863"/>
                  <a:pt x="435" y="863"/>
                </a:cubicBezTo>
                <a:cubicBezTo>
                  <a:pt x="435" y="865"/>
                  <a:pt x="436" y="868"/>
                  <a:pt x="435" y="868"/>
                </a:cubicBezTo>
                <a:cubicBezTo>
                  <a:pt x="434" y="864"/>
                  <a:pt x="433" y="860"/>
                  <a:pt x="431" y="858"/>
                </a:cubicBezTo>
                <a:cubicBezTo>
                  <a:pt x="434" y="856"/>
                  <a:pt x="430" y="854"/>
                  <a:pt x="435" y="855"/>
                </a:cubicBezTo>
                <a:cubicBezTo>
                  <a:pt x="433" y="854"/>
                  <a:pt x="430" y="848"/>
                  <a:pt x="430" y="848"/>
                </a:cubicBezTo>
                <a:cubicBezTo>
                  <a:pt x="430" y="856"/>
                  <a:pt x="427" y="861"/>
                  <a:pt x="434" y="872"/>
                </a:cubicBezTo>
                <a:close/>
                <a:moveTo>
                  <a:pt x="444" y="852"/>
                </a:moveTo>
                <a:cubicBezTo>
                  <a:pt x="440" y="847"/>
                  <a:pt x="447" y="850"/>
                  <a:pt x="445" y="846"/>
                </a:cubicBezTo>
                <a:cubicBezTo>
                  <a:pt x="443" y="847"/>
                  <a:pt x="443" y="842"/>
                  <a:pt x="441" y="843"/>
                </a:cubicBezTo>
                <a:cubicBezTo>
                  <a:pt x="440" y="844"/>
                  <a:pt x="441" y="852"/>
                  <a:pt x="444" y="852"/>
                </a:cubicBezTo>
                <a:close/>
                <a:moveTo>
                  <a:pt x="552" y="818"/>
                </a:moveTo>
                <a:cubicBezTo>
                  <a:pt x="552" y="818"/>
                  <a:pt x="551" y="819"/>
                  <a:pt x="553" y="819"/>
                </a:cubicBezTo>
                <a:cubicBezTo>
                  <a:pt x="552" y="818"/>
                  <a:pt x="552" y="817"/>
                  <a:pt x="553" y="817"/>
                </a:cubicBezTo>
                <a:cubicBezTo>
                  <a:pt x="554" y="818"/>
                  <a:pt x="555" y="819"/>
                  <a:pt x="554" y="817"/>
                </a:cubicBezTo>
                <a:cubicBezTo>
                  <a:pt x="551" y="818"/>
                  <a:pt x="555" y="812"/>
                  <a:pt x="552" y="813"/>
                </a:cubicBezTo>
                <a:cubicBezTo>
                  <a:pt x="552" y="820"/>
                  <a:pt x="548" y="803"/>
                  <a:pt x="548" y="811"/>
                </a:cubicBezTo>
                <a:cubicBezTo>
                  <a:pt x="549" y="815"/>
                  <a:pt x="551" y="814"/>
                  <a:pt x="552" y="818"/>
                </a:cubicBezTo>
                <a:close/>
                <a:moveTo>
                  <a:pt x="423" y="861"/>
                </a:moveTo>
                <a:cubicBezTo>
                  <a:pt x="427" y="862"/>
                  <a:pt x="429" y="856"/>
                  <a:pt x="425" y="855"/>
                </a:cubicBezTo>
                <a:cubicBezTo>
                  <a:pt x="425" y="857"/>
                  <a:pt x="422" y="858"/>
                  <a:pt x="422" y="856"/>
                </a:cubicBezTo>
                <a:cubicBezTo>
                  <a:pt x="421" y="855"/>
                  <a:pt x="421" y="855"/>
                  <a:pt x="420" y="855"/>
                </a:cubicBezTo>
                <a:cubicBezTo>
                  <a:pt x="421" y="858"/>
                  <a:pt x="422" y="858"/>
                  <a:pt x="423" y="861"/>
                </a:cubicBezTo>
                <a:close/>
                <a:moveTo>
                  <a:pt x="562" y="806"/>
                </a:moveTo>
                <a:cubicBezTo>
                  <a:pt x="559" y="809"/>
                  <a:pt x="561" y="810"/>
                  <a:pt x="556" y="808"/>
                </a:cubicBezTo>
                <a:cubicBezTo>
                  <a:pt x="561" y="813"/>
                  <a:pt x="557" y="813"/>
                  <a:pt x="555" y="817"/>
                </a:cubicBezTo>
                <a:cubicBezTo>
                  <a:pt x="556" y="817"/>
                  <a:pt x="557" y="816"/>
                  <a:pt x="558" y="817"/>
                </a:cubicBezTo>
                <a:cubicBezTo>
                  <a:pt x="559" y="818"/>
                  <a:pt x="559" y="820"/>
                  <a:pt x="560" y="820"/>
                </a:cubicBezTo>
                <a:cubicBezTo>
                  <a:pt x="557" y="813"/>
                  <a:pt x="563" y="812"/>
                  <a:pt x="562" y="806"/>
                </a:cubicBezTo>
                <a:close/>
                <a:moveTo>
                  <a:pt x="407" y="868"/>
                </a:moveTo>
                <a:cubicBezTo>
                  <a:pt x="405" y="869"/>
                  <a:pt x="404" y="863"/>
                  <a:pt x="402" y="865"/>
                </a:cubicBezTo>
                <a:cubicBezTo>
                  <a:pt x="403" y="870"/>
                  <a:pt x="406" y="872"/>
                  <a:pt x="409" y="871"/>
                </a:cubicBezTo>
                <a:cubicBezTo>
                  <a:pt x="407" y="868"/>
                  <a:pt x="409" y="866"/>
                  <a:pt x="407" y="866"/>
                </a:cubicBezTo>
                <a:cubicBezTo>
                  <a:pt x="407" y="867"/>
                  <a:pt x="408" y="868"/>
                  <a:pt x="407" y="868"/>
                </a:cubicBezTo>
                <a:close/>
                <a:moveTo>
                  <a:pt x="444" y="853"/>
                </a:moveTo>
                <a:cubicBezTo>
                  <a:pt x="445" y="856"/>
                  <a:pt x="446" y="857"/>
                  <a:pt x="448" y="857"/>
                </a:cubicBezTo>
                <a:cubicBezTo>
                  <a:pt x="447" y="855"/>
                  <a:pt x="449" y="855"/>
                  <a:pt x="449" y="853"/>
                </a:cubicBezTo>
                <a:cubicBezTo>
                  <a:pt x="448" y="854"/>
                  <a:pt x="446" y="855"/>
                  <a:pt x="445" y="853"/>
                </a:cubicBezTo>
                <a:cubicBezTo>
                  <a:pt x="447" y="852"/>
                  <a:pt x="452" y="853"/>
                  <a:pt x="450" y="848"/>
                </a:cubicBezTo>
                <a:cubicBezTo>
                  <a:pt x="447" y="850"/>
                  <a:pt x="446" y="852"/>
                  <a:pt x="444" y="853"/>
                </a:cubicBezTo>
                <a:close/>
                <a:moveTo>
                  <a:pt x="497" y="833"/>
                </a:moveTo>
                <a:cubicBezTo>
                  <a:pt x="494" y="831"/>
                  <a:pt x="486" y="840"/>
                  <a:pt x="487" y="840"/>
                </a:cubicBezTo>
                <a:cubicBezTo>
                  <a:pt x="493" y="836"/>
                  <a:pt x="495" y="843"/>
                  <a:pt x="496" y="844"/>
                </a:cubicBezTo>
                <a:cubicBezTo>
                  <a:pt x="497" y="840"/>
                  <a:pt x="492" y="838"/>
                  <a:pt x="495" y="836"/>
                </a:cubicBezTo>
                <a:cubicBezTo>
                  <a:pt x="497" y="838"/>
                  <a:pt x="497" y="845"/>
                  <a:pt x="500" y="844"/>
                </a:cubicBezTo>
                <a:cubicBezTo>
                  <a:pt x="498" y="839"/>
                  <a:pt x="503" y="838"/>
                  <a:pt x="500" y="832"/>
                </a:cubicBezTo>
                <a:cubicBezTo>
                  <a:pt x="496" y="832"/>
                  <a:pt x="500" y="838"/>
                  <a:pt x="498" y="840"/>
                </a:cubicBezTo>
                <a:cubicBezTo>
                  <a:pt x="497" y="837"/>
                  <a:pt x="498" y="836"/>
                  <a:pt x="497" y="833"/>
                </a:cubicBezTo>
                <a:close/>
                <a:moveTo>
                  <a:pt x="506" y="847"/>
                </a:moveTo>
                <a:cubicBezTo>
                  <a:pt x="508" y="846"/>
                  <a:pt x="504" y="833"/>
                  <a:pt x="501" y="835"/>
                </a:cubicBezTo>
                <a:cubicBezTo>
                  <a:pt x="506" y="841"/>
                  <a:pt x="503" y="847"/>
                  <a:pt x="506" y="847"/>
                </a:cubicBezTo>
                <a:close/>
                <a:moveTo>
                  <a:pt x="414" y="872"/>
                </a:moveTo>
                <a:cubicBezTo>
                  <a:pt x="418" y="878"/>
                  <a:pt x="416" y="863"/>
                  <a:pt x="422" y="869"/>
                </a:cubicBezTo>
                <a:cubicBezTo>
                  <a:pt x="421" y="863"/>
                  <a:pt x="417" y="865"/>
                  <a:pt x="415" y="862"/>
                </a:cubicBezTo>
                <a:cubicBezTo>
                  <a:pt x="416" y="864"/>
                  <a:pt x="412" y="864"/>
                  <a:pt x="413" y="866"/>
                </a:cubicBezTo>
                <a:cubicBezTo>
                  <a:pt x="417" y="863"/>
                  <a:pt x="417" y="873"/>
                  <a:pt x="414" y="872"/>
                </a:cubicBezTo>
                <a:close/>
                <a:moveTo>
                  <a:pt x="347" y="889"/>
                </a:moveTo>
                <a:cubicBezTo>
                  <a:pt x="348" y="890"/>
                  <a:pt x="348" y="892"/>
                  <a:pt x="349" y="893"/>
                </a:cubicBezTo>
                <a:cubicBezTo>
                  <a:pt x="353" y="894"/>
                  <a:pt x="348" y="888"/>
                  <a:pt x="350" y="888"/>
                </a:cubicBezTo>
                <a:cubicBezTo>
                  <a:pt x="351" y="890"/>
                  <a:pt x="352" y="891"/>
                  <a:pt x="353" y="890"/>
                </a:cubicBezTo>
                <a:cubicBezTo>
                  <a:pt x="351" y="885"/>
                  <a:pt x="349" y="887"/>
                  <a:pt x="347" y="889"/>
                </a:cubicBezTo>
                <a:close/>
                <a:moveTo>
                  <a:pt x="473" y="855"/>
                </a:moveTo>
                <a:cubicBezTo>
                  <a:pt x="476" y="855"/>
                  <a:pt x="480" y="850"/>
                  <a:pt x="476" y="849"/>
                </a:cubicBezTo>
                <a:cubicBezTo>
                  <a:pt x="477" y="854"/>
                  <a:pt x="473" y="848"/>
                  <a:pt x="472" y="851"/>
                </a:cubicBezTo>
                <a:cubicBezTo>
                  <a:pt x="472" y="852"/>
                  <a:pt x="473" y="854"/>
                  <a:pt x="473" y="855"/>
                </a:cubicBezTo>
                <a:close/>
                <a:moveTo>
                  <a:pt x="493" y="848"/>
                </a:moveTo>
                <a:cubicBezTo>
                  <a:pt x="491" y="849"/>
                  <a:pt x="488" y="849"/>
                  <a:pt x="489" y="851"/>
                </a:cubicBezTo>
                <a:cubicBezTo>
                  <a:pt x="492" y="851"/>
                  <a:pt x="494" y="850"/>
                  <a:pt x="495" y="848"/>
                </a:cubicBezTo>
                <a:cubicBezTo>
                  <a:pt x="494" y="845"/>
                  <a:pt x="493" y="844"/>
                  <a:pt x="491" y="844"/>
                </a:cubicBezTo>
                <a:cubicBezTo>
                  <a:pt x="492" y="845"/>
                  <a:pt x="492" y="847"/>
                  <a:pt x="493" y="848"/>
                </a:cubicBezTo>
                <a:close/>
                <a:moveTo>
                  <a:pt x="370" y="894"/>
                </a:moveTo>
                <a:cubicBezTo>
                  <a:pt x="369" y="895"/>
                  <a:pt x="368" y="893"/>
                  <a:pt x="367" y="894"/>
                </a:cubicBezTo>
                <a:cubicBezTo>
                  <a:pt x="368" y="900"/>
                  <a:pt x="372" y="899"/>
                  <a:pt x="375" y="903"/>
                </a:cubicBezTo>
                <a:cubicBezTo>
                  <a:pt x="373" y="899"/>
                  <a:pt x="372" y="891"/>
                  <a:pt x="369" y="891"/>
                </a:cubicBezTo>
                <a:cubicBezTo>
                  <a:pt x="370" y="892"/>
                  <a:pt x="370" y="893"/>
                  <a:pt x="370" y="894"/>
                </a:cubicBezTo>
                <a:close/>
                <a:moveTo>
                  <a:pt x="412" y="885"/>
                </a:moveTo>
                <a:cubicBezTo>
                  <a:pt x="414" y="882"/>
                  <a:pt x="416" y="880"/>
                  <a:pt x="417" y="878"/>
                </a:cubicBezTo>
                <a:cubicBezTo>
                  <a:pt x="411" y="877"/>
                  <a:pt x="412" y="877"/>
                  <a:pt x="412" y="885"/>
                </a:cubicBezTo>
                <a:close/>
                <a:moveTo>
                  <a:pt x="1237" y="593"/>
                </a:moveTo>
                <a:cubicBezTo>
                  <a:pt x="1238" y="589"/>
                  <a:pt x="1247" y="586"/>
                  <a:pt x="1236" y="592"/>
                </a:cubicBezTo>
                <a:cubicBezTo>
                  <a:pt x="1242" y="603"/>
                  <a:pt x="1237" y="600"/>
                  <a:pt x="1237" y="593"/>
                </a:cubicBezTo>
                <a:close/>
                <a:moveTo>
                  <a:pt x="1248" y="588"/>
                </a:moveTo>
                <a:cubicBezTo>
                  <a:pt x="1246" y="592"/>
                  <a:pt x="1243" y="590"/>
                  <a:pt x="1239" y="594"/>
                </a:cubicBezTo>
                <a:cubicBezTo>
                  <a:pt x="1240" y="597"/>
                  <a:pt x="1242" y="599"/>
                  <a:pt x="1243" y="599"/>
                </a:cubicBezTo>
                <a:cubicBezTo>
                  <a:pt x="1241" y="593"/>
                  <a:pt x="1246" y="593"/>
                  <a:pt x="1248" y="596"/>
                </a:cubicBezTo>
                <a:cubicBezTo>
                  <a:pt x="1249" y="597"/>
                  <a:pt x="1249" y="599"/>
                  <a:pt x="1250" y="599"/>
                </a:cubicBezTo>
                <a:cubicBezTo>
                  <a:pt x="1249" y="595"/>
                  <a:pt x="1247" y="590"/>
                  <a:pt x="1248" y="588"/>
                </a:cubicBezTo>
                <a:close/>
                <a:moveTo>
                  <a:pt x="395" y="904"/>
                </a:moveTo>
                <a:cubicBezTo>
                  <a:pt x="397" y="902"/>
                  <a:pt x="402" y="904"/>
                  <a:pt x="401" y="900"/>
                </a:cubicBezTo>
                <a:cubicBezTo>
                  <a:pt x="395" y="902"/>
                  <a:pt x="404" y="887"/>
                  <a:pt x="402" y="892"/>
                </a:cubicBezTo>
                <a:cubicBezTo>
                  <a:pt x="396" y="894"/>
                  <a:pt x="396" y="899"/>
                  <a:pt x="395" y="904"/>
                </a:cubicBezTo>
                <a:close/>
                <a:moveTo>
                  <a:pt x="1278" y="599"/>
                </a:moveTo>
                <a:cubicBezTo>
                  <a:pt x="1276" y="593"/>
                  <a:pt x="1271" y="600"/>
                  <a:pt x="1268" y="597"/>
                </a:cubicBezTo>
                <a:cubicBezTo>
                  <a:pt x="1269" y="604"/>
                  <a:pt x="1275" y="595"/>
                  <a:pt x="1278" y="599"/>
                </a:cubicBezTo>
                <a:close/>
                <a:moveTo>
                  <a:pt x="1327" y="597"/>
                </a:moveTo>
                <a:cubicBezTo>
                  <a:pt x="1325" y="593"/>
                  <a:pt x="1322" y="594"/>
                  <a:pt x="1320" y="591"/>
                </a:cubicBezTo>
                <a:cubicBezTo>
                  <a:pt x="1323" y="596"/>
                  <a:pt x="1318" y="594"/>
                  <a:pt x="1316" y="596"/>
                </a:cubicBezTo>
                <a:cubicBezTo>
                  <a:pt x="1317" y="603"/>
                  <a:pt x="1318" y="593"/>
                  <a:pt x="1320" y="598"/>
                </a:cubicBezTo>
                <a:cubicBezTo>
                  <a:pt x="1319" y="598"/>
                  <a:pt x="1320" y="601"/>
                  <a:pt x="1321" y="601"/>
                </a:cubicBezTo>
                <a:cubicBezTo>
                  <a:pt x="1321" y="599"/>
                  <a:pt x="1321" y="597"/>
                  <a:pt x="1322" y="595"/>
                </a:cubicBezTo>
                <a:cubicBezTo>
                  <a:pt x="1323" y="597"/>
                  <a:pt x="1323" y="600"/>
                  <a:pt x="1324" y="600"/>
                </a:cubicBezTo>
                <a:cubicBezTo>
                  <a:pt x="1324" y="598"/>
                  <a:pt x="1323" y="595"/>
                  <a:pt x="1324" y="595"/>
                </a:cubicBezTo>
                <a:cubicBezTo>
                  <a:pt x="1325" y="596"/>
                  <a:pt x="1325" y="598"/>
                  <a:pt x="1327" y="597"/>
                </a:cubicBezTo>
                <a:close/>
                <a:moveTo>
                  <a:pt x="1309" y="600"/>
                </a:moveTo>
                <a:cubicBezTo>
                  <a:pt x="1306" y="601"/>
                  <a:pt x="1306" y="600"/>
                  <a:pt x="1304" y="600"/>
                </a:cubicBezTo>
                <a:cubicBezTo>
                  <a:pt x="1307" y="603"/>
                  <a:pt x="1302" y="606"/>
                  <a:pt x="1305" y="606"/>
                </a:cubicBezTo>
                <a:cubicBezTo>
                  <a:pt x="1305" y="603"/>
                  <a:pt x="1310" y="603"/>
                  <a:pt x="1309" y="600"/>
                </a:cubicBezTo>
                <a:close/>
                <a:moveTo>
                  <a:pt x="1260" y="625"/>
                </a:moveTo>
                <a:cubicBezTo>
                  <a:pt x="1261" y="626"/>
                  <a:pt x="1258" y="617"/>
                  <a:pt x="1257" y="618"/>
                </a:cubicBezTo>
                <a:cubicBezTo>
                  <a:pt x="1255" y="619"/>
                  <a:pt x="1255" y="628"/>
                  <a:pt x="1260" y="625"/>
                </a:cubicBezTo>
                <a:close/>
                <a:moveTo>
                  <a:pt x="983" y="755"/>
                </a:moveTo>
                <a:cubicBezTo>
                  <a:pt x="983" y="757"/>
                  <a:pt x="985" y="759"/>
                  <a:pt x="983" y="760"/>
                </a:cubicBezTo>
                <a:cubicBezTo>
                  <a:pt x="979" y="759"/>
                  <a:pt x="974" y="770"/>
                  <a:pt x="962" y="771"/>
                </a:cubicBezTo>
                <a:cubicBezTo>
                  <a:pt x="964" y="774"/>
                  <a:pt x="962" y="776"/>
                  <a:pt x="963" y="779"/>
                </a:cubicBezTo>
                <a:cubicBezTo>
                  <a:pt x="968" y="773"/>
                  <a:pt x="977" y="772"/>
                  <a:pt x="982" y="764"/>
                </a:cubicBezTo>
                <a:cubicBezTo>
                  <a:pt x="988" y="770"/>
                  <a:pt x="994" y="757"/>
                  <a:pt x="1000" y="763"/>
                </a:cubicBezTo>
                <a:cubicBezTo>
                  <a:pt x="999" y="759"/>
                  <a:pt x="1004" y="759"/>
                  <a:pt x="1004" y="753"/>
                </a:cubicBezTo>
                <a:cubicBezTo>
                  <a:pt x="998" y="755"/>
                  <a:pt x="998" y="754"/>
                  <a:pt x="1000" y="751"/>
                </a:cubicBezTo>
                <a:cubicBezTo>
                  <a:pt x="997" y="752"/>
                  <a:pt x="995" y="751"/>
                  <a:pt x="992" y="750"/>
                </a:cubicBezTo>
                <a:cubicBezTo>
                  <a:pt x="993" y="752"/>
                  <a:pt x="994" y="756"/>
                  <a:pt x="993" y="757"/>
                </a:cubicBezTo>
                <a:cubicBezTo>
                  <a:pt x="991" y="754"/>
                  <a:pt x="988" y="755"/>
                  <a:pt x="986" y="752"/>
                </a:cubicBezTo>
                <a:cubicBezTo>
                  <a:pt x="986" y="754"/>
                  <a:pt x="985" y="755"/>
                  <a:pt x="983" y="755"/>
                </a:cubicBezTo>
                <a:close/>
                <a:moveTo>
                  <a:pt x="897" y="793"/>
                </a:moveTo>
                <a:cubicBezTo>
                  <a:pt x="898" y="794"/>
                  <a:pt x="898" y="795"/>
                  <a:pt x="899" y="794"/>
                </a:cubicBezTo>
                <a:cubicBezTo>
                  <a:pt x="896" y="787"/>
                  <a:pt x="891" y="790"/>
                  <a:pt x="889" y="794"/>
                </a:cubicBezTo>
                <a:cubicBezTo>
                  <a:pt x="893" y="796"/>
                  <a:pt x="894" y="790"/>
                  <a:pt x="897" y="793"/>
                </a:cubicBezTo>
                <a:close/>
                <a:moveTo>
                  <a:pt x="841" y="819"/>
                </a:moveTo>
                <a:cubicBezTo>
                  <a:pt x="842" y="824"/>
                  <a:pt x="844" y="822"/>
                  <a:pt x="846" y="823"/>
                </a:cubicBezTo>
                <a:cubicBezTo>
                  <a:pt x="846" y="819"/>
                  <a:pt x="845" y="814"/>
                  <a:pt x="846" y="811"/>
                </a:cubicBezTo>
                <a:cubicBezTo>
                  <a:pt x="845" y="811"/>
                  <a:pt x="844" y="812"/>
                  <a:pt x="843" y="812"/>
                </a:cubicBezTo>
                <a:cubicBezTo>
                  <a:pt x="844" y="816"/>
                  <a:pt x="846" y="823"/>
                  <a:pt x="841" y="819"/>
                </a:cubicBezTo>
                <a:close/>
                <a:moveTo>
                  <a:pt x="938" y="787"/>
                </a:moveTo>
                <a:cubicBezTo>
                  <a:pt x="942" y="785"/>
                  <a:pt x="942" y="781"/>
                  <a:pt x="945" y="778"/>
                </a:cubicBezTo>
                <a:cubicBezTo>
                  <a:pt x="941" y="777"/>
                  <a:pt x="941" y="784"/>
                  <a:pt x="938" y="781"/>
                </a:cubicBezTo>
                <a:cubicBezTo>
                  <a:pt x="939" y="780"/>
                  <a:pt x="940" y="780"/>
                  <a:pt x="940" y="778"/>
                </a:cubicBezTo>
                <a:cubicBezTo>
                  <a:pt x="936" y="779"/>
                  <a:pt x="938" y="783"/>
                  <a:pt x="938" y="787"/>
                </a:cubicBezTo>
                <a:close/>
                <a:moveTo>
                  <a:pt x="956" y="781"/>
                </a:moveTo>
                <a:cubicBezTo>
                  <a:pt x="955" y="777"/>
                  <a:pt x="960" y="778"/>
                  <a:pt x="957" y="774"/>
                </a:cubicBezTo>
                <a:cubicBezTo>
                  <a:pt x="956" y="775"/>
                  <a:pt x="954" y="773"/>
                  <a:pt x="953" y="774"/>
                </a:cubicBezTo>
                <a:cubicBezTo>
                  <a:pt x="952" y="776"/>
                  <a:pt x="954" y="780"/>
                  <a:pt x="956" y="781"/>
                </a:cubicBezTo>
                <a:close/>
                <a:moveTo>
                  <a:pt x="743" y="857"/>
                </a:moveTo>
                <a:cubicBezTo>
                  <a:pt x="744" y="859"/>
                  <a:pt x="745" y="860"/>
                  <a:pt x="747" y="859"/>
                </a:cubicBezTo>
                <a:cubicBezTo>
                  <a:pt x="746" y="856"/>
                  <a:pt x="748" y="851"/>
                  <a:pt x="745" y="851"/>
                </a:cubicBezTo>
                <a:cubicBezTo>
                  <a:pt x="744" y="855"/>
                  <a:pt x="746" y="856"/>
                  <a:pt x="745" y="858"/>
                </a:cubicBezTo>
                <a:cubicBezTo>
                  <a:pt x="744" y="857"/>
                  <a:pt x="744" y="856"/>
                  <a:pt x="743" y="857"/>
                </a:cubicBezTo>
                <a:close/>
                <a:moveTo>
                  <a:pt x="906" y="802"/>
                </a:moveTo>
                <a:cubicBezTo>
                  <a:pt x="908" y="800"/>
                  <a:pt x="907" y="797"/>
                  <a:pt x="910" y="799"/>
                </a:cubicBezTo>
                <a:cubicBezTo>
                  <a:pt x="910" y="797"/>
                  <a:pt x="909" y="796"/>
                  <a:pt x="908" y="794"/>
                </a:cubicBezTo>
                <a:cubicBezTo>
                  <a:pt x="907" y="795"/>
                  <a:pt x="906" y="795"/>
                  <a:pt x="905" y="795"/>
                </a:cubicBezTo>
                <a:cubicBezTo>
                  <a:pt x="909" y="799"/>
                  <a:pt x="903" y="802"/>
                  <a:pt x="906" y="802"/>
                </a:cubicBezTo>
                <a:close/>
                <a:moveTo>
                  <a:pt x="1078" y="739"/>
                </a:moveTo>
                <a:cubicBezTo>
                  <a:pt x="1083" y="746"/>
                  <a:pt x="1087" y="740"/>
                  <a:pt x="1093" y="739"/>
                </a:cubicBezTo>
                <a:cubicBezTo>
                  <a:pt x="1092" y="736"/>
                  <a:pt x="1091" y="734"/>
                  <a:pt x="1090" y="731"/>
                </a:cubicBezTo>
                <a:cubicBezTo>
                  <a:pt x="1083" y="731"/>
                  <a:pt x="1085" y="738"/>
                  <a:pt x="1078" y="739"/>
                </a:cubicBezTo>
                <a:close/>
                <a:moveTo>
                  <a:pt x="752" y="854"/>
                </a:moveTo>
                <a:cubicBezTo>
                  <a:pt x="750" y="856"/>
                  <a:pt x="751" y="860"/>
                  <a:pt x="750" y="863"/>
                </a:cubicBezTo>
                <a:cubicBezTo>
                  <a:pt x="751" y="862"/>
                  <a:pt x="753" y="863"/>
                  <a:pt x="754" y="863"/>
                </a:cubicBezTo>
                <a:cubicBezTo>
                  <a:pt x="750" y="858"/>
                  <a:pt x="754" y="857"/>
                  <a:pt x="754" y="855"/>
                </a:cubicBezTo>
                <a:cubicBezTo>
                  <a:pt x="753" y="855"/>
                  <a:pt x="752" y="851"/>
                  <a:pt x="751" y="851"/>
                </a:cubicBezTo>
                <a:cubicBezTo>
                  <a:pt x="751" y="852"/>
                  <a:pt x="751" y="853"/>
                  <a:pt x="752" y="854"/>
                </a:cubicBezTo>
                <a:close/>
                <a:moveTo>
                  <a:pt x="1103" y="732"/>
                </a:moveTo>
                <a:cubicBezTo>
                  <a:pt x="1102" y="732"/>
                  <a:pt x="1097" y="734"/>
                  <a:pt x="1101" y="734"/>
                </a:cubicBezTo>
                <a:cubicBezTo>
                  <a:pt x="1106" y="732"/>
                  <a:pt x="1112" y="731"/>
                  <a:pt x="1108" y="727"/>
                </a:cubicBezTo>
                <a:cubicBezTo>
                  <a:pt x="1108" y="734"/>
                  <a:pt x="1102" y="728"/>
                  <a:pt x="1102" y="730"/>
                </a:cubicBezTo>
                <a:cubicBezTo>
                  <a:pt x="1103" y="730"/>
                  <a:pt x="1103" y="730"/>
                  <a:pt x="1103" y="732"/>
                </a:cubicBezTo>
                <a:close/>
                <a:moveTo>
                  <a:pt x="1019" y="766"/>
                </a:moveTo>
                <a:cubicBezTo>
                  <a:pt x="1021" y="769"/>
                  <a:pt x="1029" y="768"/>
                  <a:pt x="1027" y="763"/>
                </a:cubicBezTo>
                <a:cubicBezTo>
                  <a:pt x="1026" y="763"/>
                  <a:pt x="1025" y="761"/>
                  <a:pt x="1025" y="759"/>
                </a:cubicBezTo>
                <a:cubicBezTo>
                  <a:pt x="1022" y="760"/>
                  <a:pt x="1017" y="761"/>
                  <a:pt x="1019" y="766"/>
                </a:cubicBezTo>
                <a:close/>
                <a:moveTo>
                  <a:pt x="149" y="1098"/>
                </a:moveTo>
                <a:cubicBezTo>
                  <a:pt x="154" y="1104"/>
                  <a:pt x="148" y="1102"/>
                  <a:pt x="149" y="1107"/>
                </a:cubicBezTo>
                <a:cubicBezTo>
                  <a:pt x="152" y="1105"/>
                  <a:pt x="151" y="1105"/>
                  <a:pt x="154" y="1105"/>
                </a:cubicBezTo>
                <a:cubicBezTo>
                  <a:pt x="154" y="1102"/>
                  <a:pt x="155" y="1095"/>
                  <a:pt x="152" y="1094"/>
                </a:cubicBezTo>
                <a:cubicBezTo>
                  <a:pt x="156" y="1105"/>
                  <a:pt x="149" y="1096"/>
                  <a:pt x="149" y="1098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p:transition spd="slow">
    <p:push dir="u"/>
  </p:transition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13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4977" name="Freeform 1821"/>
          <p:cNvSpPr>
            <a:spLocks noEditPoints="1"/>
          </p:cNvSpPr>
          <p:nvPr userDrawn="1"/>
        </p:nvSpPr>
        <p:spPr bwMode="auto">
          <a:xfrm rot="1140000">
            <a:off x="-670560" y="-919480"/>
            <a:ext cx="5822315" cy="3300730"/>
          </a:xfrm>
          <a:custGeom>
            <a:gdLst>
              <a:gd name="T0" fmla="*/ 1065 w 1895"/>
              <a:gd name="T1" fmla="*/ 162 h 1130"/>
              <a:gd name="T2" fmla="*/ 1186 w 1895"/>
              <a:gd name="T3" fmla="*/ 137 h 1130"/>
              <a:gd name="T4" fmla="*/ 1265 w 1895"/>
              <a:gd name="T5" fmla="*/ 111 h 1130"/>
              <a:gd name="T6" fmla="*/ 1488 w 1895"/>
              <a:gd name="T7" fmla="*/ 77 h 1130"/>
              <a:gd name="T8" fmla="*/ 1608 w 1895"/>
              <a:gd name="T9" fmla="*/ 62 h 1130"/>
              <a:gd name="T10" fmla="*/ 1576 w 1895"/>
              <a:gd name="T11" fmla="*/ 97 h 1130"/>
              <a:gd name="T12" fmla="*/ 1783 w 1895"/>
              <a:gd name="T13" fmla="*/ 52 h 1130"/>
              <a:gd name="T14" fmla="*/ 1751 w 1895"/>
              <a:gd name="T15" fmla="*/ 133 h 1130"/>
              <a:gd name="T16" fmla="*/ 1660 w 1895"/>
              <a:gd name="T17" fmla="*/ 175 h 1130"/>
              <a:gd name="T18" fmla="*/ 1686 w 1895"/>
              <a:gd name="T19" fmla="*/ 186 h 1130"/>
              <a:gd name="T20" fmla="*/ 1664 w 1895"/>
              <a:gd name="T21" fmla="*/ 225 h 1130"/>
              <a:gd name="T22" fmla="*/ 1565 w 1895"/>
              <a:gd name="T23" fmla="*/ 300 h 1130"/>
              <a:gd name="T24" fmla="*/ 1514 w 1895"/>
              <a:gd name="T25" fmla="*/ 341 h 1130"/>
              <a:gd name="T26" fmla="*/ 1474 w 1895"/>
              <a:gd name="T27" fmla="*/ 337 h 1130"/>
              <a:gd name="T28" fmla="*/ 1425 w 1895"/>
              <a:gd name="T29" fmla="*/ 397 h 1130"/>
              <a:gd name="T30" fmla="*/ 1424 w 1895"/>
              <a:gd name="T31" fmla="*/ 421 h 1130"/>
              <a:gd name="T32" fmla="*/ 1341 w 1895"/>
              <a:gd name="T33" fmla="*/ 477 h 1130"/>
              <a:gd name="T34" fmla="*/ 1284 w 1895"/>
              <a:gd name="T35" fmla="*/ 505 h 1130"/>
              <a:gd name="T36" fmla="*/ 1281 w 1895"/>
              <a:gd name="T37" fmla="*/ 549 h 1130"/>
              <a:gd name="T38" fmla="*/ 1381 w 1895"/>
              <a:gd name="T39" fmla="*/ 520 h 1130"/>
              <a:gd name="T40" fmla="*/ 1401 w 1895"/>
              <a:gd name="T41" fmla="*/ 524 h 1130"/>
              <a:gd name="T42" fmla="*/ 1332 w 1895"/>
              <a:gd name="T43" fmla="*/ 557 h 1130"/>
              <a:gd name="T44" fmla="*/ 1342 w 1895"/>
              <a:gd name="T45" fmla="*/ 585 h 1130"/>
              <a:gd name="T46" fmla="*/ 1246 w 1895"/>
              <a:gd name="T47" fmla="*/ 634 h 1130"/>
              <a:gd name="T48" fmla="*/ 1009 w 1895"/>
              <a:gd name="T49" fmla="*/ 752 h 1130"/>
              <a:gd name="T50" fmla="*/ 567 w 1895"/>
              <a:gd name="T51" fmla="*/ 953 h 1130"/>
              <a:gd name="T52" fmla="*/ 161 w 1895"/>
              <a:gd name="T53" fmla="*/ 1059 h 1130"/>
              <a:gd name="T54" fmla="*/ 109 w 1895"/>
              <a:gd name="T55" fmla="*/ 1015 h 1130"/>
              <a:gd name="T56" fmla="*/ 56 w 1895"/>
              <a:gd name="T57" fmla="*/ 863 h 1130"/>
              <a:gd name="T58" fmla="*/ 26 w 1895"/>
              <a:gd name="T59" fmla="*/ 646 h 1130"/>
              <a:gd name="T60" fmla="*/ 272 w 1895"/>
              <a:gd name="T61" fmla="*/ 454 h 1130"/>
              <a:gd name="T62" fmla="*/ 535 w 1895"/>
              <a:gd name="T63" fmla="*/ 336 h 1130"/>
              <a:gd name="T64" fmla="*/ 766 w 1895"/>
              <a:gd name="T65" fmla="*/ 237 h 1130"/>
              <a:gd name="T66" fmla="*/ 1799 w 1895"/>
              <a:gd name="T67" fmla="*/ 86 h 1130"/>
              <a:gd name="T68" fmla="*/ 769 w 1895"/>
              <a:gd name="T69" fmla="*/ 245 h 1130"/>
              <a:gd name="T70" fmla="*/ 545 w 1895"/>
              <a:gd name="T71" fmla="*/ 355 h 1130"/>
              <a:gd name="T72" fmla="*/ 362 w 1895"/>
              <a:gd name="T73" fmla="*/ 432 h 1130"/>
              <a:gd name="T74" fmla="*/ 1735 w 1895"/>
              <a:gd name="T75" fmla="*/ 52 h 1130"/>
              <a:gd name="T76" fmla="*/ 1729 w 1895"/>
              <a:gd name="T77" fmla="*/ 81 h 1130"/>
              <a:gd name="T78" fmla="*/ 1771 w 1895"/>
              <a:gd name="T79" fmla="*/ 121 h 1130"/>
              <a:gd name="T80" fmla="*/ 1376 w 1895"/>
              <a:gd name="T81" fmla="*/ 354 h 1130"/>
              <a:gd name="T82" fmla="*/ 1471 w 1895"/>
              <a:gd name="T83" fmla="*/ 321 h 1130"/>
              <a:gd name="T84" fmla="*/ 1458 w 1895"/>
              <a:gd name="T85" fmla="*/ 315 h 1130"/>
              <a:gd name="T86" fmla="*/ 1430 w 1895"/>
              <a:gd name="T87" fmla="*/ 342 h 1130"/>
              <a:gd name="T88" fmla="*/ 1386 w 1895"/>
              <a:gd name="T89" fmla="*/ 397 h 1130"/>
              <a:gd name="T90" fmla="*/ 1291 w 1895"/>
              <a:gd name="T91" fmla="*/ 430 h 1130"/>
              <a:gd name="T92" fmla="*/ 1334 w 1895"/>
              <a:gd name="T93" fmla="*/ 398 h 1130"/>
              <a:gd name="T94" fmla="*/ 1480 w 1895"/>
              <a:gd name="T95" fmla="*/ 366 h 1130"/>
              <a:gd name="T96" fmla="*/ 1361 w 1895"/>
              <a:gd name="T97" fmla="*/ 440 h 1130"/>
              <a:gd name="T98" fmla="*/ 1155 w 1895"/>
              <a:gd name="T99" fmla="*/ 565 h 1130"/>
              <a:gd name="T100" fmla="*/ 1222 w 1895"/>
              <a:gd name="T101" fmla="*/ 543 h 1130"/>
              <a:gd name="T102" fmla="*/ 418 w 1895"/>
              <a:gd name="T103" fmla="*/ 841 h 1130"/>
              <a:gd name="T104" fmla="*/ 1153 w 1895"/>
              <a:gd name="T105" fmla="*/ 587 h 1130"/>
              <a:gd name="T106" fmla="*/ 1245 w 1895"/>
              <a:gd name="T107" fmla="*/ 563 h 1130"/>
              <a:gd name="T108" fmla="*/ 532 w 1895"/>
              <a:gd name="T109" fmla="*/ 828 h 1130"/>
              <a:gd name="T110" fmla="*/ 434 w 1895"/>
              <a:gd name="T111" fmla="*/ 872 h 1130"/>
              <a:gd name="T112" fmla="*/ 407 w 1895"/>
              <a:gd name="T113" fmla="*/ 866 h 1130"/>
              <a:gd name="T114" fmla="*/ 350 w 1895"/>
              <a:gd name="T115" fmla="*/ 888 h 1130"/>
              <a:gd name="T116" fmla="*/ 1248 w 1895"/>
              <a:gd name="T117" fmla="*/ 596 h 1130"/>
              <a:gd name="T118" fmla="*/ 983 w 1895"/>
              <a:gd name="T119" fmla="*/ 755 h 1130"/>
              <a:gd name="T120" fmla="*/ 956 w 1895"/>
              <a:gd name="T121" fmla="*/ 781 h 1130"/>
              <a:gd name="T122" fmla="*/ 1108 w 1895"/>
              <a:gd name="T123" fmla="*/ 727 h 113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895" h="1130">
                <a:moveTo>
                  <a:pt x="637" y="312"/>
                </a:moveTo>
                <a:cubicBezTo>
                  <a:pt x="639" y="321"/>
                  <a:pt x="646" y="313"/>
                  <a:pt x="645" y="321"/>
                </a:cubicBezTo>
                <a:cubicBezTo>
                  <a:pt x="651" y="320"/>
                  <a:pt x="654" y="318"/>
                  <a:pt x="658" y="315"/>
                </a:cubicBezTo>
                <a:cubicBezTo>
                  <a:pt x="655" y="311"/>
                  <a:pt x="654" y="314"/>
                  <a:pt x="652" y="316"/>
                </a:cubicBezTo>
                <a:cubicBezTo>
                  <a:pt x="655" y="310"/>
                  <a:pt x="663" y="310"/>
                  <a:pt x="666" y="312"/>
                </a:cubicBezTo>
                <a:cubicBezTo>
                  <a:pt x="668" y="310"/>
                  <a:pt x="668" y="308"/>
                  <a:pt x="672" y="309"/>
                </a:cubicBezTo>
                <a:cubicBezTo>
                  <a:pt x="672" y="306"/>
                  <a:pt x="675" y="305"/>
                  <a:pt x="673" y="300"/>
                </a:cubicBezTo>
                <a:cubicBezTo>
                  <a:pt x="675" y="299"/>
                  <a:pt x="678" y="298"/>
                  <a:pt x="681" y="297"/>
                </a:cubicBezTo>
                <a:cubicBezTo>
                  <a:pt x="682" y="300"/>
                  <a:pt x="678" y="299"/>
                  <a:pt x="678" y="302"/>
                </a:cubicBezTo>
                <a:cubicBezTo>
                  <a:pt x="693" y="304"/>
                  <a:pt x="703" y="288"/>
                  <a:pt x="720" y="289"/>
                </a:cubicBezTo>
                <a:cubicBezTo>
                  <a:pt x="720" y="286"/>
                  <a:pt x="720" y="287"/>
                  <a:pt x="720" y="282"/>
                </a:cubicBezTo>
                <a:cubicBezTo>
                  <a:pt x="725" y="285"/>
                  <a:pt x="726" y="275"/>
                  <a:pt x="733" y="276"/>
                </a:cubicBezTo>
                <a:cubicBezTo>
                  <a:pt x="733" y="277"/>
                  <a:pt x="733" y="279"/>
                  <a:pt x="734" y="281"/>
                </a:cubicBezTo>
                <a:cubicBezTo>
                  <a:pt x="742" y="280"/>
                  <a:pt x="753" y="271"/>
                  <a:pt x="760" y="270"/>
                </a:cubicBezTo>
                <a:cubicBezTo>
                  <a:pt x="765" y="265"/>
                  <a:pt x="774" y="268"/>
                  <a:pt x="778" y="260"/>
                </a:cubicBezTo>
                <a:cubicBezTo>
                  <a:pt x="795" y="261"/>
                  <a:pt x="808" y="246"/>
                  <a:pt x="822" y="247"/>
                </a:cubicBezTo>
                <a:cubicBezTo>
                  <a:pt x="824" y="245"/>
                  <a:pt x="824" y="242"/>
                  <a:pt x="825" y="239"/>
                </a:cubicBezTo>
                <a:cubicBezTo>
                  <a:pt x="832" y="237"/>
                  <a:pt x="842" y="243"/>
                  <a:pt x="843" y="233"/>
                </a:cubicBezTo>
                <a:cubicBezTo>
                  <a:pt x="850" y="235"/>
                  <a:pt x="862" y="233"/>
                  <a:pt x="869" y="227"/>
                </a:cubicBezTo>
                <a:cubicBezTo>
                  <a:pt x="868" y="226"/>
                  <a:pt x="867" y="226"/>
                  <a:pt x="866" y="226"/>
                </a:cubicBezTo>
                <a:cubicBezTo>
                  <a:pt x="888" y="213"/>
                  <a:pt x="917" y="216"/>
                  <a:pt x="934" y="196"/>
                </a:cubicBezTo>
                <a:cubicBezTo>
                  <a:pt x="939" y="197"/>
                  <a:pt x="933" y="199"/>
                  <a:pt x="933" y="201"/>
                </a:cubicBezTo>
                <a:cubicBezTo>
                  <a:pt x="971" y="192"/>
                  <a:pt x="1016" y="171"/>
                  <a:pt x="1073" y="153"/>
                </a:cubicBezTo>
                <a:cubicBezTo>
                  <a:pt x="1074" y="156"/>
                  <a:pt x="1072" y="157"/>
                  <a:pt x="1071" y="155"/>
                </a:cubicBezTo>
                <a:cubicBezTo>
                  <a:pt x="1069" y="157"/>
                  <a:pt x="1073" y="163"/>
                  <a:pt x="1069" y="162"/>
                </a:cubicBezTo>
                <a:cubicBezTo>
                  <a:pt x="1068" y="159"/>
                  <a:pt x="1064" y="154"/>
                  <a:pt x="1065" y="162"/>
                </a:cubicBezTo>
                <a:cubicBezTo>
                  <a:pt x="1064" y="162"/>
                  <a:pt x="1063" y="160"/>
                  <a:pt x="1063" y="158"/>
                </a:cubicBezTo>
                <a:cubicBezTo>
                  <a:pt x="1061" y="159"/>
                  <a:pt x="1064" y="163"/>
                  <a:pt x="1063" y="165"/>
                </a:cubicBezTo>
                <a:cubicBezTo>
                  <a:pt x="1060" y="164"/>
                  <a:pt x="1057" y="166"/>
                  <a:pt x="1060" y="167"/>
                </a:cubicBezTo>
                <a:cubicBezTo>
                  <a:pt x="1054" y="168"/>
                  <a:pt x="1040" y="169"/>
                  <a:pt x="1038" y="177"/>
                </a:cubicBezTo>
                <a:cubicBezTo>
                  <a:pt x="1045" y="182"/>
                  <a:pt x="1063" y="166"/>
                  <a:pt x="1076" y="162"/>
                </a:cubicBezTo>
                <a:cubicBezTo>
                  <a:pt x="1078" y="161"/>
                  <a:pt x="1080" y="163"/>
                  <a:pt x="1083" y="161"/>
                </a:cubicBezTo>
                <a:cubicBezTo>
                  <a:pt x="1085" y="159"/>
                  <a:pt x="1094" y="157"/>
                  <a:pt x="1098" y="156"/>
                </a:cubicBezTo>
                <a:cubicBezTo>
                  <a:pt x="1108" y="153"/>
                  <a:pt x="1121" y="147"/>
                  <a:pt x="1129" y="147"/>
                </a:cubicBezTo>
                <a:cubicBezTo>
                  <a:pt x="1132" y="147"/>
                  <a:pt x="1134" y="151"/>
                  <a:pt x="1133" y="144"/>
                </a:cubicBezTo>
                <a:cubicBezTo>
                  <a:pt x="1135" y="142"/>
                  <a:pt x="1135" y="152"/>
                  <a:pt x="1137" y="150"/>
                </a:cubicBezTo>
                <a:cubicBezTo>
                  <a:pt x="1140" y="148"/>
                  <a:pt x="1134" y="147"/>
                  <a:pt x="1136" y="144"/>
                </a:cubicBezTo>
                <a:cubicBezTo>
                  <a:pt x="1138" y="144"/>
                  <a:pt x="1139" y="145"/>
                  <a:pt x="1140" y="148"/>
                </a:cubicBezTo>
                <a:cubicBezTo>
                  <a:pt x="1141" y="147"/>
                  <a:pt x="1140" y="145"/>
                  <a:pt x="1140" y="143"/>
                </a:cubicBezTo>
                <a:cubicBezTo>
                  <a:pt x="1142" y="143"/>
                  <a:pt x="1143" y="145"/>
                  <a:pt x="1144" y="148"/>
                </a:cubicBezTo>
                <a:cubicBezTo>
                  <a:pt x="1146" y="147"/>
                  <a:pt x="1142" y="142"/>
                  <a:pt x="1143" y="140"/>
                </a:cubicBezTo>
                <a:cubicBezTo>
                  <a:pt x="1145" y="140"/>
                  <a:pt x="1145" y="143"/>
                  <a:pt x="1146" y="146"/>
                </a:cubicBezTo>
                <a:cubicBezTo>
                  <a:pt x="1147" y="134"/>
                  <a:pt x="1160" y="142"/>
                  <a:pt x="1169" y="133"/>
                </a:cubicBezTo>
                <a:cubicBezTo>
                  <a:pt x="1170" y="135"/>
                  <a:pt x="1171" y="137"/>
                  <a:pt x="1171" y="139"/>
                </a:cubicBezTo>
                <a:cubicBezTo>
                  <a:pt x="1172" y="137"/>
                  <a:pt x="1172" y="135"/>
                  <a:pt x="1171" y="132"/>
                </a:cubicBezTo>
                <a:cubicBezTo>
                  <a:pt x="1174" y="131"/>
                  <a:pt x="1174" y="138"/>
                  <a:pt x="1176" y="140"/>
                </a:cubicBezTo>
                <a:cubicBezTo>
                  <a:pt x="1177" y="139"/>
                  <a:pt x="1177" y="136"/>
                  <a:pt x="1175" y="132"/>
                </a:cubicBezTo>
                <a:cubicBezTo>
                  <a:pt x="1177" y="134"/>
                  <a:pt x="1180" y="137"/>
                  <a:pt x="1179" y="139"/>
                </a:cubicBezTo>
                <a:cubicBezTo>
                  <a:pt x="1183" y="140"/>
                  <a:pt x="1179" y="134"/>
                  <a:pt x="1178" y="131"/>
                </a:cubicBezTo>
                <a:cubicBezTo>
                  <a:pt x="1181" y="128"/>
                  <a:pt x="1182" y="135"/>
                  <a:pt x="1183" y="138"/>
                </a:cubicBezTo>
                <a:cubicBezTo>
                  <a:pt x="1184" y="136"/>
                  <a:pt x="1184" y="133"/>
                  <a:pt x="1183" y="130"/>
                </a:cubicBezTo>
                <a:cubicBezTo>
                  <a:pt x="1182" y="124"/>
                  <a:pt x="1185" y="135"/>
                  <a:pt x="1186" y="137"/>
                </a:cubicBezTo>
                <a:cubicBezTo>
                  <a:pt x="1186" y="132"/>
                  <a:pt x="1190" y="129"/>
                  <a:pt x="1189" y="136"/>
                </a:cubicBezTo>
                <a:cubicBezTo>
                  <a:pt x="1191" y="134"/>
                  <a:pt x="1192" y="132"/>
                  <a:pt x="1190" y="127"/>
                </a:cubicBezTo>
                <a:cubicBezTo>
                  <a:pt x="1193" y="126"/>
                  <a:pt x="1192" y="137"/>
                  <a:pt x="1195" y="135"/>
                </a:cubicBezTo>
                <a:cubicBezTo>
                  <a:pt x="1198" y="134"/>
                  <a:pt x="1190" y="125"/>
                  <a:pt x="1195" y="125"/>
                </a:cubicBezTo>
                <a:cubicBezTo>
                  <a:pt x="1198" y="130"/>
                  <a:pt x="1195" y="130"/>
                  <a:pt x="1197" y="135"/>
                </a:cubicBezTo>
                <a:cubicBezTo>
                  <a:pt x="1201" y="135"/>
                  <a:pt x="1198" y="131"/>
                  <a:pt x="1199" y="129"/>
                </a:cubicBezTo>
                <a:cubicBezTo>
                  <a:pt x="1200" y="129"/>
                  <a:pt x="1201" y="131"/>
                  <a:pt x="1202" y="133"/>
                </a:cubicBezTo>
                <a:cubicBezTo>
                  <a:pt x="1202" y="123"/>
                  <a:pt x="1212" y="137"/>
                  <a:pt x="1209" y="124"/>
                </a:cubicBezTo>
                <a:cubicBezTo>
                  <a:pt x="1211" y="124"/>
                  <a:pt x="1212" y="126"/>
                  <a:pt x="1213" y="129"/>
                </a:cubicBezTo>
                <a:cubicBezTo>
                  <a:pt x="1214" y="126"/>
                  <a:pt x="1214" y="122"/>
                  <a:pt x="1213" y="117"/>
                </a:cubicBezTo>
                <a:cubicBezTo>
                  <a:pt x="1218" y="118"/>
                  <a:pt x="1214" y="121"/>
                  <a:pt x="1215" y="125"/>
                </a:cubicBezTo>
                <a:cubicBezTo>
                  <a:pt x="1216" y="122"/>
                  <a:pt x="1217" y="119"/>
                  <a:pt x="1217" y="116"/>
                </a:cubicBezTo>
                <a:cubicBezTo>
                  <a:pt x="1225" y="116"/>
                  <a:pt x="1228" y="113"/>
                  <a:pt x="1236" y="111"/>
                </a:cubicBezTo>
                <a:cubicBezTo>
                  <a:pt x="1240" y="119"/>
                  <a:pt x="1238" y="127"/>
                  <a:pt x="1243" y="132"/>
                </a:cubicBezTo>
                <a:cubicBezTo>
                  <a:pt x="1240" y="125"/>
                  <a:pt x="1242" y="118"/>
                  <a:pt x="1238" y="110"/>
                </a:cubicBezTo>
                <a:cubicBezTo>
                  <a:pt x="1244" y="110"/>
                  <a:pt x="1241" y="123"/>
                  <a:pt x="1246" y="126"/>
                </a:cubicBezTo>
                <a:cubicBezTo>
                  <a:pt x="1248" y="124"/>
                  <a:pt x="1243" y="123"/>
                  <a:pt x="1245" y="120"/>
                </a:cubicBezTo>
                <a:cubicBezTo>
                  <a:pt x="1246" y="121"/>
                  <a:pt x="1247" y="122"/>
                  <a:pt x="1248" y="124"/>
                </a:cubicBezTo>
                <a:cubicBezTo>
                  <a:pt x="1249" y="122"/>
                  <a:pt x="1250" y="116"/>
                  <a:pt x="1251" y="122"/>
                </a:cubicBezTo>
                <a:cubicBezTo>
                  <a:pt x="1253" y="122"/>
                  <a:pt x="1252" y="113"/>
                  <a:pt x="1254" y="120"/>
                </a:cubicBezTo>
                <a:cubicBezTo>
                  <a:pt x="1256" y="117"/>
                  <a:pt x="1256" y="113"/>
                  <a:pt x="1253" y="107"/>
                </a:cubicBezTo>
                <a:cubicBezTo>
                  <a:pt x="1258" y="107"/>
                  <a:pt x="1255" y="112"/>
                  <a:pt x="1258" y="117"/>
                </a:cubicBezTo>
                <a:cubicBezTo>
                  <a:pt x="1258" y="114"/>
                  <a:pt x="1260" y="112"/>
                  <a:pt x="1258" y="107"/>
                </a:cubicBezTo>
                <a:cubicBezTo>
                  <a:pt x="1260" y="107"/>
                  <a:pt x="1260" y="110"/>
                  <a:pt x="1261" y="112"/>
                </a:cubicBezTo>
                <a:cubicBezTo>
                  <a:pt x="1264" y="112"/>
                  <a:pt x="1260" y="106"/>
                  <a:pt x="1264" y="106"/>
                </a:cubicBezTo>
                <a:cubicBezTo>
                  <a:pt x="1264" y="108"/>
                  <a:pt x="1265" y="109"/>
                  <a:pt x="1265" y="111"/>
                </a:cubicBezTo>
                <a:cubicBezTo>
                  <a:pt x="1266" y="102"/>
                  <a:pt x="1268" y="108"/>
                  <a:pt x="1273" y="112"/>
                </a:cubicBezTo>
                <a:cubicBezTo>
                  <a:pt x="1274" y="111"/>
                  <a:pt x="1273" y="109"/>
                  <a:pt x="1272" y="107"/>
                </a:cubicBezTo>
                <a:cubicBezTo>
                  <a:pt x="1274" y="107"/>
                  <a:pt x="1275" y="108"/>
                  <a:pt x="1276" y="111"/>
                </a:cubicBezTo>
                <a:cubicBezTo>
                  <a:pt x="1277" y="110"/>
                  <a:pt x="1276" y="108"/>
                  <a:pt x="1275" y="106"/>
                </a:cubicBezTo>
                <a:cubicBezTo>
                  <a:pt x="1278" y="102"/>
                  <a:pt x="1278" y="111"/>
                  <a:pt x="1280" y="109"/>
                </a:cubicBezTo>
                <a:cubicBezTo>
                  <a:pt x="1277" y="101"/>
                  <a:pt x="1288" y="116"/>
                  <a:pt x="1283" y="103"/>
                </a:cubicBezTo>
                <a:cubicBezTo>
                  <a:pt x="1285" y="104"/>
                  <a:pt x="1286" y="107"/>
                  <a:pt x="1288" y="110"/>
                </a:cubicBezTo>
                <a:cubicBezTo>
                  <a:pt x="1290" y="109"/>
                  <a:pt x="1286" y="103"/>
                  <a:pt x="1286" y="101"/>
                </a:cubicBezTo>
                <a:cubicBezTo>
                  <a:pt x="1289" y="103"/>
                  <a:pt x="1291" y="105"/>
                  <a:pt x="1291" y="110"/>
                </a:cubicBezTo>
                <a:cubicBezTo>
                  <a:pt x="1297" y="107"/>
                  <a:pt x="1289" y="110"/>
                  <a:pt x="1291" y="102"/>
                </a:cubicBezTo>
                <a:cubicBezTo>
                  <a:pt x="1291" y="100"/>
                  <a:pt x="1297" y="114"/>
                  <a:pt x="1294" y="100"/>
                </a:cubicBezTo>
                <a:cubicBezTo>
                  <a:pt x="1293" y="94"/>
                  <a:pt x="1296" y="105"/>
                  <a:pt x="1298" y="105"/>
                </a:cubicBezTo>
                <a:cubicBezTo>
                  <a:pt x="1300" y="102"/>
                  <a:pt x="1298" y="102"/>
                  <a:pt x="1297" y="98"/>
                </a:cubicBezTo>
                <a:cubicBezTo>
                  <a:pt x="1304" y="102"/>
                  <a:pt x="1298" y="106"/>
                  <a:pt x="1302" y="110"/>
                </a:cubicBezTo>
                <a:cubicBezTo>
                  <a:pt x="1303" y="114"/>
                  <a:pt x="1299" y="108"/>
                  <a:pt x="1298" y="106"/>
                </a:cubicBezTo>
                <a:cubicBezTo>
                  <a:pt x="1295" y="108"/>
                  <a:pt x="1303" y="111"/>
                  <a:pt x="1298" y="111"/>
                </a:cubicBezTo>
                <a:cubicBezTo>
                  <a:pt x="1300" y="115"/>
                  <a:pt x="1304" y="115"/>
                  <a:pt x="1308" y="113"/>
                </a:cubicBezTo>
                <a:cubicBezTo>
                  <a:pt x="1310" y="121"/>
                  <a:pt x="1305" y="116"/>
                  <a:pt x="1302" y="120"/>
                </a:cubicBezTo>
                <a:cubicBezTo>
                  <a:pt x="1304" y="122"/>
                  <a:pt x="1308" y="121"/>
                  <a:pt x="1303" y="123"/>
                </a:cubicBezTo>
                <a:cubicBezTo>
                  <a:pt x="1334" y="117"/>
                  <a:pt x="1366" y="106"/>
                  <a:pt x="1395" y="100"/>
                </a:cubicBezTo>
                <a:cubicBezTo>
                  <a:pt x="1428" y="92"/>
                  <a:pt x="1455" y="73"/>
                  <a:pt x="1479" y="72"/>
                </a:cubicBezTo>
                <a:cubicBezTo>
                  <a:pt x="1469" y="79"/>
                  <a:pt x="1462" y="76"/>
                  <a:pt x="1453" y="84"/>
                </a:cubicBezTo>
                <a:cubicBezTo>
                  <a:pt x="1462" y="85"/>
                  <a:pt x="1471" y="81"/>
                  <a:pt x="1479" y="79"/>
                </a:cubicBezTo>
                <a:cubicBezTo>
                  <a:pt x="1481" y="79"/>
                  <a:pt x="1480" y="80"/>
                  <a:pt x="1480" y="82"/>
                </a:cubicBezTo>
                <a:cubicBezTo>
                  <a:pt x="1482" y="80"/>
                  <a:pt x="1486" y="80"/>
                  <a:pt x="1484" y="75"/>
                </a:cubicBezTo>
                <a:cubicBezTo>
                  <a:pt x="1485" y="76"/>
                  <a:pt x="1487" y="75"/>
                  <a:pt x="1488" y="77"/>
                </a:cubicBezTo>
                <a:cubicBezTo>
                  <a:pt x="1487" y="72"/>
                  <a:pt x="1499" y="74"/>
                  <a:pt x="1502" y="67"/>
                </a:cubicBezTo>
                <a:cubicBezTo>
                  <a:pt x="1496" y="67"/>
                  <a:pt x="1494" y="68"/>
                  <a:pt x="1492" y="71"/>
                </a:cubicBezTo>
                <a:cubicBezTo>
                  <a:pt x="1487" y="68"/>
                  <a:pt x="1486" y="70"/>
                  <a:pt x="1482" y="73"/>
                </a:cubicBezTo>
                <a:cubicBezTo>
                  <a:pt x="1484" y="64"/>
                  <a:pt x="1499" y="65"/>
                  <a:pt x="1506" y="61"/>
                </a:cubicBezTo>
                <a:cubicBezTo>
                  <a:pt x="1507" y="64"/>
                  <a:pt x="1502" y="63"/>
                  <a:pt x="1503" y="67"/>
                </a:cubicBezTo>
                <a:cubicBezTo>
                  <a:pt x="1544" y="61"/>
                  <a:pt x="1584" y="46"/>
                  <a:pt x="1625" y="33"/>
                </a:cubicBezTo>
                <a:cubicBezTo>
                  <a:pt x="1626" y="34"/>
                  <a:pt x="1624" y="34"/>
                  <a:pt x="1624" y="35"/>
                </a:cubicBezTo>
                <a:cubicBezTo>
                  <a:pt x="1624" y="37"/>
                  <a:pt x="1626" y="36"/>
                  <a:pt x="1627" y="35"/>
                </a:cubicBezTo>
                <a:cubicBezTo>
                  <a:pt x="1621" y="34"/>
                  <a:pt x="1623" y="46"/>
                  <a:pt x="1619" y="37"/>
                </a:cubicBezTo>
                <a:cubicBezTo>
                  <a:pt x="1618" y="37"/>
                  <a:pt x="1620" y="40"/>
                  <a:pt x="1618" y="40"/>
                </a:cubicBezTo>
                <a:cubicBezTo>
                  <a:pt x="1630" y="49"/>
                  <a:pt x="1671" y="27"/>
                  <a:pt x="1694" y="27"/>
                </a:cubicBezTo>
                <a:cubicBezTo>
                  <a:pt x="1695" y="27"/>
                  <a:pt x="1694" y="25"/>
                  <a:pt x="1694" y="24"/>
                </a:cubicBezTo>
                <a:cubicBezTo>
                  <a:pt x="1724" y="23"/>
                  <a:pt x="1766" y="6"/>
                  <a:pt x="1805" y="4"/>
                </a:cubicBezTo>
                <a:cubicBezTo>
                  <a:pt x="1806" y="4"/>
                  <a:pt x="1809" y="0"/>
                  <a:pt x="1810" y="4"/>
                </a:cubicBezTo>
                <a:cubicBezTo>
                  <a:pt x="1808" y="4"/>
                  <a:pt x="1806" y="5"/>
                  <a:pt x="1804" y="6"/>
                </a:cubicBezTo>
                <a:cubicBezTo>
                  <a:pt x="1768" y="12"/>
                  <a:pt x="1719" y="20"/>
                  <a:pt x="1693" y="31"/>
                </a:cubicBezTo>
                <a:cubicBezTo>
                  <a:pt x="1691" y="31"/>
                  <a:pt x="1690" y="30"/>
                  <a:pt x="1689" y="27"/>
                </a:cubicBezTo>
                <a:cubicBezTo>
                  <a:pt x="1688" y="35"/>
                  <a:pt x="1673" y="30"/>
                  <a:pt x="1668" y="38"/>
                </a:cubicBezTo>
                <a:cubicBezTo>
                  <a:pt x="1664" y="36"/>
                  <a:pt x="1657" y="38"/>
                  <a:pt x="1652" y="44"/>
                </a:cubicBezTo>
                <a:cubicBezTo>
                  <a:pt x="1644" y="35"/>
                  <a:pt x="1641" y="52"/>
                  <a:pt x="1636" y="46"/>
                </a:cubicBezTo>
                <a:cubicBezTo>
                  <a:pt x="1634" y="47"/>
                  <a:pt x="1637" y="52"/>
                  <a:pt x="1633" y="52"/>
                </a:cubicBezTo>
                <a:cubicBezTo>
                  <a:pt x="1633" y="50"/>
                  <a:pt x="1632" y="49"/>
                  <a:pt x="1632" y="47"/>
                </a:cubicBezTo>
                <a:cubicBezTo>
                  <a:pt x="1630" y="49"/>
                  <a:pt x="1631" y="51"/>
                  <a:pt x="1631" y="54"/>
                </a:cubicBezTo>
                <a:cubicBezTo>
                  <a:pt x="1628" y="47"/>
                  <a:pt x="1623" y="60"/>
                  <a:pt x="1622" y="54"/>
                </a:cubicBezTo>
                <a:cubicBezTo>
                  <a:pt x="1619" y="59"/>
                  <a:pt x="1612" y="64"/>
                  <a:pt x="1610" y="61"/>
                </a:cubicBezTo>
                <a:cubicBezTo>
                  <a:pt x="1610" y="62"/>
                  <a:pt x="1611" y="68"/>
                  <a:pt x="1608" y="62"/>
                </a:cubicBezTo>
                <a:cubicBezTo>
                  <a:pt x="1607" y="64"/>
                  <a:pt x="1607" y="66"/>
                  <a:pt x="1608" y="67"/>
                </a:cubicBezTo>
                <a:cubicBezTo>
                  <a:pt x="1605" y="67"/>
                  <a:pt x="1606" y="65"/>
                  <a:pt x="1606" y="63"/>
                </a:cubicBezTo>
                <a:cubicBezTo>
                  <a:pt x="1609" y="70"/>
                  <a:pt x="1588" y="70"/>
                  <a:pt x="1586" y="73"/>
                </a:cubicBezTo>
                <a:cubicBezTo>
                  <a:pt x="1584" y="76"/>
                  <a:pt x="1590" y="79"/>
                  <a:pt x="1585" y="75"/>
                </a:cubicBezTo>
                <a:cubicBezTo>
                  <a:pt x="1582" y="73"/>
                  <a:pt x="1579" y="80"/>
                  <a:pt x="1574" y="77"/>
                </a:cubicBezTo>
                <a:cubicBezTo>
                  <a:pt x="1571" y="80"/>
                  <a:pt x="1574" y="80"/>
                  <a:pt x="1575" y="84"/>
                </a:cubicBezTo>
                <a:cubicBezTo>
                  <a:pt x="1573" y="85"/>
                  <a:pt x="1572" y="82"/>
                  <a:pt x="1571" y="80"/>
                </a:cubicBezTo>
                <a:cubicBezTo>
                  <a:pt x="1569" y="81"/>
                  <a:pt x="1567" y="81"/>
                  <a:pt x="1566" y="80"/>
                </a:cubicBezTo>
                <a:cubicBezTo>
                  <a:pt x="1566" y="86"/>
                  <a:pt x="1569" y="80"/>
                  <a:pt x="1570" y="84"/>
                </a:cubicBezTo>
                <a:cubicBezTo>
                  <a:pt x="1568" y="82"/>
                  <a:pt x="1553" y="95"/>
                  <a:pt x="1549" y="88"/>
                </a:cubicBezTo>
                <a:cubicBezTo>
                  <a:pt x="1550" y="93"/>
                  <a:pt x="1550" y="91"/>
                  <a:pt x="1545" y="94"/>
                </a:cubicBezTo>
                <a:cubicBezTo>
                  <a:pt x="1545" y="92"/>
                  <a:pt x="1544" y="90"/>
                  <a:pt x="1543" y="90"/>
                </a:cubicBezTo>
                <a:cubicBezTo>
                  <a:pt x="1542" y="91"/>
                  <a:pt x="1543" y="93"/>
                  <a:pt x="1543" y="95"/>
                </a:cubicBezTo>
                <a:cubicBezTo>
                  <a:pt x="1541" y="96"/>
                  <a:pt x="1541" y="88"/>
                  <a:pt x="1538" y="91"/>
                </a:cubicBezTo>
                <a:cubicBezTo>
                  <a:pt x="1537" y="93"/>
                  <a:pt x="1540" y="93"/>
                  <a:pt x="1540" y="96"/>
                </a:cubicBezTo>
                <a:cubicBezTo>
                  <a:pt x="1537" y="97"/>
                  <a:pt x="1536" y="94"/>
                  <a:pt x="1535" y="91"/>
                </a:cubicBezTo>
                <a:cubicBezTo>
                  <a:pt x="1534" y="92"/>
                  <a:pt x="1535" y="96"/>
                  <a:pt x="1536" y="96"/>
                </a:cubicBezTo>
                <a:cubicBezTo>
                  <a:pt x="1536" y="101"/>
                  <a:pt x="1528" y="88"/>
                  <a:pt x="1534" y="98"/>
                </a:cubicBezTo>
                <a:cubicBezTo>
                  <a:pt x="1531" y="99"/>
                  <a:pt x="1530" y="98"/>
                  <a:pt x="1529" y="95"/>
                </a:cubicBezTo>
                <a:cubicBezTo>
                  <a:pt x="1528" y="96"/>
                  <a:pt x="1527" y="98"/>
                  <a:pt x="1529" y="98"/>
                </a:cubicBezTo>
                <a:cubicBezTo>
                  <a:pt x="1518" y="100"/>
                  <a:pt x="1512" y="105"/>
                  <a:pt x="1499" y="112"/>
                </a:cubicBezTo>
                <a:cubicBezTo>
                  <a:pt x="1500" y="113"/>
                  <a:pt x="1500" y="115"/>
                  <a:pt x="1501" y="116"/>
                </a:cubicBezTo>
                <a:cubicBezTo>
                  <a:pt x="1518" y="116"/>
                  <a:pt x="1538" y="102"/>
                  <a:pt x="1562" y="102"/>
                </a:cubicBezTo>
                <a:cubicBezTo>
                  <a:pt x="1564" y="98"/>
                  <a:pt x="1566" y="97"/>
                  <a:pt x="1570" y="99"/>
                </a:cubicBezTo>
                <a:cubicBezTo>
                  <a:pt x="1570" y="98"/>
                  <a:pt x="1568" y="92"/>
                  <a:pt x="1572" y="98"/>
                </a:cubicBezTo>
                <a:cubicBezTo>
                  <a:pt x="1573" y="97"/>
                  <a:pt x="1574" y="90"/>
                  <a:pt x="1576" y="97"/>
                </a:cubicBezTo>
                <a:cubicBezTo>
                  <a:pt x="1578" y="93"/>
                  <a:pt x="1599" y="83"/>
                  <a:pt x="1600" y="88"/>
                </a:cubicBezTo>
                <a:cubicBezTo>
                  <a:pt x="1611" y="80"/>
                  <a:pt x="1633" y="79"/>
                  <a:pt x="1649" y="71"/>
                </a:cubicBezTo>
                <a:cubicBezTo>
                  <a:pt x="1651" y="74"/>
                  <a:pt x="1650" y="74"/>
                  <a:pt x="1648" y="75"/>
                </a:cubicBezTo>
                <a:cubicBezTo>
                  <a:pt x="1651" y="77"/>
                  <a:pt x="1651" y="74"/>
                  <a:pt x="1655" y="74"/>
                </a:cubicBezTo>
                <a:cubicBezTo>
                  <a:pt x="1657" y="73"/>
                  <a:pt x="1653" y="72"/>
                  <a:pt x="1655" y="69"/>
                </a:cubicBezTo>
                <a:cubicBezTo>
                  <a:pt x="1657" y="69"/>
                  <a:pt x="1657" y="76"/>
                  <a:pt x="1660" y="74"/>
                </a:cubicBezTo>
                <a:cubicBezTo>
                  <a:pt x="1663" y="70"/>
                  <a:pt x="1655" y="73"/>
                  <a:pt x="1658" y="68"/>
                </a:cubicBezTo>
                <a:cubicBezTo>
                  <a:pt x="1661" y="67"/>
                  <a:pt x="1661" y="75"/>
                  <a:pt x="1664" y="75"/>
                </a:cubicBezTo>
                <a:cubicBezTo>
                  <a:pt x="1668" y="75"/>
                  <a:pt x="1662" y="68"/>
                  <a:pt x="1664" y="66"/>
                </a:cubicBezTo>
                <a:cubicBezTo>
                  <a:pt x="1671" y="63"/>
                  <a:pt x="1683" y="63"/>
                  <a:pt x="1690" y="61"/>
                </a:cubicBezTo>
                <a:cubicBezTo>
                  <a:pt x="1692" y="67"/>
                  <a:pt x="1688" y="64"/>
                  <a:pt x="1688" y="66"/>
                </a:cubicBezTo>
                <a:cubicBezTo>
                  <a:pt x="1689" y="69"/>
                  <a:pt x="1694" y="67"/>
                  <a:pt x="1691" y="64"/>
                </a:cubicBezTo>
                <a:cubicBezTo>
                  <a:pt x="1696" y="65"/>
                  <a:pt x="1693" y="67"/>
                  <a:pt x="1698" y="66"/>
                </a:cubicBezTo>
                <a:cubicBezTo>
                  <a:pt x="1696" y="61"/>
                  <a:pt x="1692" y="65"/>
                  <a:pt x="1691" y="60"/>
                </a:cubicBezTo>
                <a:cubicBezTo>
                  <a:pt x="1698" y="60"/>
                  <a:pt x="1702" y="53"/>
                  <a:pt x="1708" y="58"/>
                </a:cubicBezTo>
                <a:cubicBezTo>
                  <a:pt x="1717" y="51"/>
                  <a:pt x="1734" y="51"/>
                  <a:pt x="1742" y="47"/>
                </a:cubicBezTo>
                <a:cubicBezTo>
                  <a:pt x="1742" y="51"/>
                  <a:pt x="1744" y="51"/>
                  <a:pt x="1743" y="56"/>
                </a:cubicBezTo>
                <a:cubicBezTo>
                  <a:pt x="1747" y="51"/>
                  <a:pt x="1746" y="54"/>
                  <a:pt x="1754" y="53"/>
                </a:cubicBezTo>
                <a:cubicBezTo>
                  <a:pt x="1756" y="51"/>
                  <a:pt x="1758" y="49"/>
                  <a:pt x="1760" y="46"/>
                </a:cubicBezTo>
                <a:cubicBezTo>
                  <a:pt x="1758" y="44"/>
                  <a:pt x="1755" y="51"/>
                  <a:pt x="1752" y="51"/>
                </a:cubicBezTo>
                <a:cubicBezTo>
                  <a:pt x="1750" y="47"/>
                  <a:pt x="1749" y="53"/>
                  <a:pt x="1747" y="49"/>
                </a:cubicBezTo>
                <a:cubicBezTo>
                  <a:pt x="1768" y="38"/>
                  <a:pt x="1810" y="33"/>
                  <a:pt x="1835" y="32"/>
                </a:cubicBezTo>
                <a:cubicBezTo>
                  <a:pt x="1823" y="37"/>
                  <a:pt x="1791" y="38"/>
                  <a:pt x="1776" y="42"/>
                </a:cubicBezTo>
                <a:cubicBezTo>
                  <a:pt x="1770" y="44"/>
                  <a:pt x="1776" y="46"/>
                  <a:pt x="1777" y="51"/>
                </a:cubicBezTo>
                <a:cubicBezTo>
                  <a:pt x="1779" y="47"/>
                  <a:pt x="1782" y="50"/>
                  <a:pt x="1786" y="47"/>
                </a:cubicBezTo>
                <a:cubicBezTo>
                  <a:pt x="1789" y="51"/>
                  <a:pt x="1785" y="51"/>
                  <a:pt x="1783" y="52"/>
                </a:cubicBezTo>
                <a:cubicBezTo>
                  <a:pt x="1785" y="54"/>
                  <a:pt x="1789" y="50"/>
                  <a:pt x="1789" y="56"/>
                </a:cubicBezTo>
                <a:cubicBezTo>
                  <a:pt x="1786" y="60"/>
                  <a:pt x="1777" y="60"/>
                  <a:pt x="1769" y="62"/>
                </a:cubicBezTo>
                <a:cubicBezTo>
                  <a:pt x="1762" y="63"/>
                  <a:pt x="1752" y="65"/>
                  <a:pt x="1749" y="67"/>
                </a:cubicBezTo>
                <a:cubicBezTo>
                  <a:pt x="1748" y="67"/>
                  <a:pt x="1752" y="75"/>
                  <a:pt x="1747" y="68"/>
                </a:cubicBezTo>
                <a:cubicBezTo>
                  <a:pt x="1745" y="69"/>
                  <a:pt x="1749" y="75"/>
                  <a:pt x="1749" y="78"/>
                </a:cubicBezTo>
                <a:cubicBezTo>
                  <a:pt x="1753" y="71"/>
                  <a:pt x="1749" y="77"/>
                  <a:pt x="1753" y="79"/>
                </a:cubicBezTo>
                <a:cubicBezTo>
                  <a:pt x="1754" y="79"/>
                  <a:pt x="1762" y="72"/>
                  <a:pt x="1763" y="79"/>
                </a:cubicBezTo>
                <a:cubicBezTo>
                  <a:pt x="1765" y="76"/>
                  <a:pt x="1760" y="73"/>
                  <a:pt x="1759" y="74"/>
                </a:cubicBezTo>
                <a:cubicBezTo>
                  <a:pt x="1764" y="74"/>
                  <a:pt x="1772" y="73"/>
                  <a:pt x="1780" y="76"/>
                </a:cubicBezTo>
                <a:cubicBezTo>
                  <a:pt x="1784" y="70"/>
                  <a:pt x="1792" y="71"/>
                  <a:pt x="1800" y="73"/>
                </a:cubicBezTo>
                <a:cubicBezTo>
                  <a:pt x="1800" y="74"/>
                  <a:pt x="1800" y="76"/>
                  <a:pt x="1801" y="79"/>
                </a:cubicBezTo>
                <a:cubicBezTo>
                  <a:pt x="1802" y="76"/>
                  <a:pt x="1800" y="72"/>
                  <a:pt x="1804" y="71"/>
                </a:cubicBezTo>
                <a:cubicBezTo>
                  <a:pt x="1802" y="82"/>
                  <a:pt x="1812" y="75"/>
                  <a:pt x="1816" y="82"/>
                </a:cubicBezTo>
                <a:cubicBezTo>
                  <a:pt x="1812" y="82"/>
                  <a:pt x="1805" y="82"/>
                  <a:pt x="1804" y="88"/>
                </a:cubicBezTo>
                <a:cubicBezTo>
                  <a:pt x="1805" y="91"/>
                  <a:pt x="1808" y="89"/>
                  <a:pt x="1808" y="93"/>
                </a:cubicBezTo>
                <a:cubicBezTo>
                  <a:pt x="1809" y="90"/>
                  <a:pt x="1813" y="92"/>
                  <a:pt x="1815" y="92"/>
                </a:cubicBezTo>
                <a:cubicBezTo>
                  <a:pt x="1817" y="90"/>
                  <a:pt x="1821" y="93"/>
                  <a:pt x="1817" y="94"/>
                </a:cubicBezTo>
                <a:cubicBezTo>
                  <a:pt x="1778" y="105"/>
                  <a:pt x="1734" y="117"/>
                  <a:pt x="1707" y="128"/>
                </a:cubicBezTo>
                <a:cubicBezTo>
                  <a:pt x="1710" y="135"/>
                  <a:pt x="1723" y="132"/>
                  <a:pt x="1727" y="126"/>
                </a:cubicBezTo>
                <a:cubicBezTo>
                  <a:pt x="1729" y="132"/>
                  <a:pt x="1740" y="120"/>
                  <a:pt x="1744" y="127"/>
                </a:cubicBezTo>
                <a:cubicBezTo>
                  <a:pt x="1745" y="126"/>
                  <a:pt x="1744" y="123"/>
                  <a:pt x="1746" y="123"/>
                </a:cubicBezTo>
                <a:cubicBezTo>
                  <a:pt x="1746" y="124"/>
                  <a:pt x="1745" y="125"/>
                  <a:pt x="1746" y="127"/>
                </a:cubicBezTo>
                <a:cubicBezTo>
                  <a:pt x="1748" y="126"/>
                  <a:pt x="1748" y="125"/>
                  <a:pt x="1747" y="123"/>
                </a:cubicBezTo>
                <a:cubicBezTo>
                  <a:pt x="1748" y="122"/>
                  <a:pt x="1751" y="129"/>
                  <a:pt x="1751" y="123"/>
                </a:cubicBezTo>
                <a:cubicBezTo>
                  <a:pt x="1752" y="126"/>
                  <a:pt x="1755" y="130"/>
                  <a:pt x="1755" y="133"/>
                </a:cubicBezTo>
                <a:cubicBezTo>
                  <a:pt x="1754" y="132"/>
                  <a:pt x="1752" y="133"/>
                  <a:pt x="1751" y="133"/>
                </a:cubicBezTo>
                <a:cubicBezTo>
                  <a:pt x="1750" y="131"/>
                  <a:pt x="1752" y="130"/>
                  <a:pt x="1751" y="128"/>
                </a:cubicBezTo>
                <a:cubicBezTo>
                  <a:pt x="1750" y="125"/>
                  <a:pt x="1747" y="129"/>
                  <a:pt x="1745" y="128"/>
                </a:cubicBezTo>
                <a:cubicBezTo>
                  <a:pt x="1746" y="130"/>
                  <a:pt x="1749" y="129"/>
                  <a:pt x="1750" y="128"/>
                </a:cubicBezTo>
                <a:cubicBezTo>
                  <a:pt x="1748" y="138"/>
                  <a:pt x="1757" y="133"/>
                  <a:pt x="1759" y="132"/>
                </a:cubicBezTo>
                <a:cubicBezTo>
                  <a:pt x="1758" y="131"/>
                  <a:pt x="1754" y="128"/>
                  <a:pt x="1758" y="127"/>
                </a:cubicBezTo>
                <a:cubicBezTo>
                  <a:pt x="1756" y="123"/>
                  <a:pt x="1756" y="130"/>
                  <a:pt x="1754" y="129"/>
                </a:cubicBezTo>
                <a:cubicBezTo>
                  <a:pt x="1751" y="124"/>
                  <a:pt x="1757" y="125"/>
                  <a:pt x="1756" y="121"/>
                </a:cubicBezTo>
                <a:cubicBezTo>
                  <a:pt x="1767" y="125"/>
                  <a:pt x="1793" y="106"/>
                  <a:pt x="1811" y="107"/>
                </a:cubicBezTo>
                <a:cubicBezTo>
                  <a:pt x="1812" y="110"/>
                  <a:pt x="1810" y="111"/>
                  <a:pt x="1809" y="111"/>
                </a:cubicBezTo>
                <a:cubicBezTo>
                  <a:pt x="1808" y="110"/>
                  <a:pt x="1810" y="110"/>
                  <a:pt x="1810" y="109"/>
                </a:cubicBezTo>
                <a:cubicBezTo>
                  <a:pt x="1803" y="106"/>
                  <a:pt x="1811" y="114"/>
                  <a:pt x="1810" y="116"/>
                </a:cubicBezTo>
                <a:cubicBezTo>
                  <a:pt x="1811" y="115"/>
                  <a:pt x="1811" y="113"/>
                  <a:pt x="1812" y="115"/>
                </a:cubicBezTo>
                <a:cubicBezTo>
                  <a:pt x="1813" y="113"/>
                  <a:pt x="1813" y="109"/>
                  <a:pt x="1811" y="106"/>
                </a:cubicBezTo>
                <a:cubicBezTo>
                  <a:pt x="1813" y="108"/>
                  <a:pt x="1818" y="110"/>
                  <a:pt x="1814" y="106"/>
                </a:cubicBezTo>
                <a:cubicBezTo>
                  <a:pt x="1814" y="101"/>
                  <a:pt x="1818" y="107"/>
                  <a:pt x="1819" y="110"/>
                </a:cubicBezTo>
                <a:cubicBezTo>
                  <a:pt x="1815" y="111"/>
                  <a:pt x="1812" y="108"/>
                  <a:pt x="1814" y="114"/>
                </a:cubicBezTo>
                <a:cubicBezTo>
                  <a:pt x="1820" y="111"/>
                  <a:pt x="1827" y="114"/>
                  <a:pt x="1838" y="110"/>
                </a:cubicBezTo>
                <a:cubicBezTo>
                  <a:pt x="1837" y="106"/>
                  <a:pt x="1832" y="113"/>
                  <a:pt x="1832" y="107"/>
                </a:cubicBezTo>
                <a:cubicBezTo>
                  <a:pt x="1854" y="99"/>
                  <a:pt x="1872" y="100"/>
                  <a:pt x="1895" y="93"/>
                </a:cubicBezTo>
                <a:cubicBezTo>
                  <a:pt x="1894" y="100"/>
                  <a:pt x="1879" y="102"/>
                  <a:pt x="1874" y="102"/>
                </a:cubicBezTo>
                <a:cubicBezTo>
                  <a:pt x="1873" y="103"/>
                  <a:pt x="1874" y="105"/>
                  <a:pt x="1875" y="107"/>
                </a:cubicBezTo>
                <a:cubicBezTo>
                  <a:pt x="1814" y="116"/>
                  <a:pt x="1763" y="138"/>
                  <a:pt x="1701" y="154"/>
                </a:cubicBezTo>
                <a:cubicBezTo>
                  <a:pt x="1700" y="156"/>
                  <a:pt x="1700" y="158"/>
                  <a:pt x="1699" y="160"/>
                </a:cubicBezTo>
                <a:cubicBezTo>
                  <a:pt x="1700" y="162"/>
                  <a:pt x="1700" y="158"/>
                  <a:pt x="1702" y="160"/>
                </a:cubicBezTo>
                <a:cubicBezTo>
                  <a:pt x="1719" y="154"/>
                  <a:pt x="1695" y="168"/>
                  <a:pt x="1694" y="161"/>
                </a:cubicBezTo>
                <a:cubicBezTo>
                  <a:pt x="1690" y="168"/>
                  <a:pt x="1670" y="168"/>
                  <a:pt x="1660" y="175"/>
                </a:cubicBezTo>
                <a:cubicBezTo>
                  <a:pt x="1661" y="172"/>
                  <a:pt x="1660" y="172"/>
                  <a:pt x="1659" y="170"/>
                </a:cubicBezTo>
                <a:cubicBezTo>
                  <a:pt x="1658" y="172"/>
                  <a:pt x="1658" y="174"/>
                  <a:pt x="1659" y="177"/>
                </a:cubicBezTo>
                <a:cubicBezTo>
                  <a:pt x="1657" y="177"/>
                  <a:pt x="1656" y="176"/>
                  <a:pt x="1655" y="173"/>
                </a:cubicBezTo>
                <a:cubicBezTo>
                  <a:pt x="1653" y="175"/>
                  <a:pt x="1656" y="179"/>
                  <a:pt x="1652" y="179"/>
                </a:cubicBezTo>
                <a:cubicBezTo>
                  <a:pt x="1653" y="175"/>
                  <a:pt x="1651" y="176"/>
                  <a:pt x="1648" y="177"/>
                </a:cubicBezTo>
                <a:cubicBezTo>
                  <a:pt x="1657" y="181"/>
                  <a:pt x="1641" y="180"/>
                  <a:pt x="1641" y="180"/>
                </a:cubicBezTo>
                <a:cubicBezTo>
                  <a:pt x="1637" y="181"/>
                  <a:pt x="1624" y="192"/>
                  <a:pt x="1623" y="186"/>
                </a:cubicBezTo>
                <a:cubicBezTo>
                  <a:pt x="1615" y="196"/>
                  <a:pt x="1598" y="196"/>
                  <a:pt x="1594" y="196"/>
                </a:cubicBezTo>
                <a:cubicBezTo>
                  <a:pt x="1593" y="197"/>
                  <a:pt x="1592" y="204"/>
                  <a:pt x="1590" y="198"/>
                </a:cubicBezTo>
                <a:cubicBezTo>
                  <a:pt x="1588" y="202"/>
                  <a:pt x="1579" y="206"/>
                  <a:pt x="1575" y="203"/>
                </a:cubicBezTo>
                <a:cubicBezTo>
                  <a:pt x="1564" y="213"/>
                  <a:pt x="1545" y="213"/>
                  <a:pt x="1525" y="223"/>
                </a:cubicBezTo>
                <a:cubicBezTo>
                  <a:pt x="1528" y="230"/>
                  <a:pt x="1528" y="225"/>
                  <a:pt x="1531" y="223"/>
                </a:cubicBezTo>
                <a:cubicBezTo>
                  <a:pt x="1542" y="229"/>
                  <a:pt x="1566" y="217"/>
                  <a:pt x="1577" y="212"/>
                </a:cubicBezTo>
                <a:cubicBezTo>
                  <a:pt x="1620" y="200"/>
                  <a:pt x="1680" y="186"/>
                  <a:pt x="1730" y="169"/>
                </a:cubicBezTo>
                <a:cubicBezTo>
                  <a:pt x="1736" y="167"/>
                  <a:pt x="1743" y="157"/>
                  <a:pt x="1751" y="165"/>
                </a:cubicBezTo>
                <a:cubicBezTo>
                  <a:pt x="1748" y="166"/>
                  <a:pt x="1746" y="163"/>
                  <a:pt x="1749" y="169"/>
                </a:cubicBezTo>
                <a:cubicBezTo>
                  <a:pt x="1748" y="168"/>
                  <a:pt x="1743" y="164"/>
                  <a:pt x="1746" y="170"/>
                </a:cubicBezTo>
                <a:cubicBezTo>
                  <a:pt x="1744" y="170"/>
                  <a:pt x="1744" y="168"/>
                  <a:pt x="1743" y="166"/>
                </a:cubicBezTo>
                <a:cubicBezTo>
                  <a:pt x="1742" y="167"/>
                  <a:pt x="1742" y="169"/>
                  <a:pt x="1741" y="167"/>
                </a:cubicBezTo>
                <a:cubicBezTo>
                  <a:pt x="1740" y="167"/>
                  <a:pt x="1741" y="170"/>
                  <a:pt x="1741" y="172"/>
                </a:cubicBezTo>
                <a:cubicBezTo>
                  <a:pt x="1736" y="170"/>
                  <a:pt x="1737" y="171"/>
                  <a:pt x="1731" y="172"/>
                </a:cubicBezTo>
                <a:cubicBezTo>
                  <a:pt x="1739" y="178"/>
                  <a:pt x="1725" y="169"/>
                  <a:pt x="1730" y="177"/>
                </a:cubicBezTo>
                <a:cubicBezTo>
                  <a:pt x="1730" y="177"/>
                  <a:pt x="1722" y="170"/>
                  <a:pt x="1722" y="178"/>
                </a:cubicBezTo>
                <a:cubicBezTo>
                  <a:pt x="1707" y="179"/>
                  <a:pt x="1704" y="179"/>
                  <a:pt x="1691" y="188"/>
                </a:cubicBezTo>
                <a:cubicBezTo>
                  <a:pt x="1691" y="186"/>
                  <a:pt x="1691" y="186"/>
                  <a:pt x="1691" y="184"/>
                </a:cubicBezTo>
                <a:cubicBezTo>
                  <a:pt x="1689" y="185"/>
                  <a:pt x="1687" y="185"/>
                  <a:pt x="1686" y="186"/>
                </a:cubicBezTo>
                <a:cubicBezTo>
                  <a:pt x="1693" y="187"/>
                  <a:pt x="1688" y="192"/>
                  <a:pt x="1684" y="187"/>
                </a:cubicBezTo>
                <a:cubicBezTo>
                  <a:pt x="1685" y="189"/>
                  <a:pt x="1683" y="193"/>
                  <a:pt x="1680" y="186"/>
                </a:cubicBezTo>
                <a:cubicBezTo>
                  <a:pt x="1678" y="187"/>
                  <a:pt x="1681" y="192"/>
                  <a:pt x="1680" y="193"/>
                </a:cubicBezTo>
                <a:cubicBezTo>
                  <a:pt x="1677" y="195"/>
                  <a:pt x="1674" y="191"/>
                  <a:pt x="1677" y="198"/>
                </a:cubicBezTo>
                <a:cubicBezTo>
                  <a:pt x="1675" y="196"/>
                  <a:pt x="1670" y="191"/>
                  <a:pt x="1673" y="199"/>
                </a:cubicBezTo>
                <a:cubicBezTo>
                  <a:pt x="1670" y="194"/>
                  <a:pt x="1663" y="197"/>
                  <a:pt x="1663" y="202"/>
                </a:cubicBezTo>
                <a:cubicBezTo>
                  <a:pt x="1655" y="197"/>
                  <a:pt x="1655" y="210"/>
                  <a:pt x="1648" y="202"/>
                </a:cubicBezTo>
                <a:cubicBezTo>
                  <a:pt x="1647" y="203"/>
                  <a:pt x="1650" y="208"/>
                  <a:pt x="1648" y="209"/>
                </a:cubicBezTo>
                <a:cubicBezTo>
                  <a:pt x="1642" y="203"/>
                  <a:pt x="1638" y="214"/>
                  <a:pt x="1633" y="204"/>
                </a:cubicBezTo>
                <a:cubicBezTo>
                  <a:pt x="1631" y="205"/>
                  <a:pt x="1633" y="209"/>
                  <a:pt x="1634" y="211"/>
                </a:cubicBezTo>
                <a:cubicBezTo>
                  <a:pt x="1626" y="210"/>
                  <a:pt x="1623" y="215"/>
                  <a:pt x="1614" y="219"/>
                </a:cubicBezTo>
                <a:cubicBezTo>
                  <a:pt x="1611" y="217"/>
                  <a:pt x="1613" y="217"/>
                  <a:pt x="1612" y="213"/>
                </a:cubicBezTo>
                <a:cubicBezTo>
                  <a:pt x="1611" y="215"/>
                  <a:pt x="1611" y="217"/>
                  <a:pt x="1611" y="219"/>
                </a:cubicBezTo>
                <a:cubicBezTo>
                  <a:pt x="1609" y="219"/>
                  <a:pt x="1608" y="216"/>
                  <a:pt x="1606" y="212"/>
                </a:cubicBezTo>
                <a:cubicBezTo>
                  <a:pt x="1606" y="215"/>
                  <a:pt x="1606" y="220"/>
                  <a:pt x="1603" y="213"/>
                </a:cubicBezTo>
                <a:cubicBezTo>
                  <a:pt x="1601" y="214"/>
                  <a:pt x="1605" y="219"/>
                  <a:pt x="1605" y="222"/>
                </a:cubicBezTo>
                <a:cubicBezTo>
                  <a:pt x="1602" y="214"/>
                  <a:pt x="1602" y="226"/>
                  <a:pt x="1596" y="222"/>
                </a:cubicBezTo>
                <a:cubicBezTo>
                  <a:pt x="1597" y="226"/>
                  <a:pt x="1592" y="226"/>
                  <a:pt x="1592" y="229"/>
                </a:cubicBezTo>
                <a:cubicBezTo>
                  <a:pt x="1618" y="225"/>
                  <a:pt x="1656" y="212"/>
                  <a:pt x="1679" y="204"/>
                </a:cubicBezTo>
                <a:cubicBezTo>
                  <a:pt x="1684" y="204"/>
                  <a:pt x="1688" y="207"/>
                  <a:pt x="1691" y="201"/>
                </a:cubicBezTo>
                <a:cubicBezTo>
                  <a:pt x="1692" y="201"/>
                  <a:pt x="1693" y="204"/>
                  <a:pt x="1694" y="207"/>
                </a:cubicBezTo>
                <a:cubicBezTo>
                  <a:pt x="1690" y="209"/>
                  <a:pt x="1683" y="212"/>
                  <a:pt x="1680" y="218"/>
                </a:cubicBezTo>
                <a:cubicBezTo>
                  <a:pt x="1679" y="218"/>
                  <a:pt x="1678" y="216"/>
                  <a:pt x="1677" y="214"/>
                </a:cubicBezTo>
                <a:cubicBezTo>
                  <a:pt x="1678" y="222"/>
                  <a:pt x="1668" y="214"/>
                  <a:pt x="1670" y="220"/>
                </a:cubicBezTo>
                <a:cubicBezTo>
                  <a:pt x="1668" y="220"/>
                  <a:pt x="1667" y="218"/>
                  <a:pt x="1667" y="216"/>
                </a:cubicBezTo>
                <a:cubicBezTo>
                  <a:pt x="1666" y="219"/>
                  <a:pt x="1663" y="221"/>
                  <a:pt x="1664" y="225"/>
                </a:cubicBezTo>
                <a:cubicBezTo>
                  <a:pt x="1660" y="216"/>
                  <a:pt x="1656" y="232"/>
                  <a:pt x="1652" y="224"/>
                </a:cubicBezTo>
                <a:cubicBezTo>
                  <a:pt x="1651" y="226"/>
                  <a:pt x="1652" y="229"/>
                  <a:pt x="1653" y="233"/>
                </a:cubicBezTo>
                <a:cubicBezTo>
                  <a:pt x="1649" y="235"/>
                  <a:pt x="1639" y="239"/>
                  <a:pt x="1640" y="239"/>
                </a:cubicBezTo>
                <a:cubicBezTo>
                  <a:pt x="1628" y="245"/>
                  <a:pt x="1595" y="258"/>
                  <a:pt x="1584" y="261"/>
                </a:cubicBezTo>
                <a:cubicBezTo>
                  <a:pt x="1583" y="262"/>
                  <a:pt x="1584" y="264"/>
                  <a:pt x="1585" y="266"/>
                </a:cubicBezTo>
                <a:cubicBezTo>
                  <a:pt x="1583" y="266"/>
                  <a:pt x="1582" y="265"/>
                  <a:pt x="1581" y="262"/>
                </a:cubicBezTo>
                <a:cubicBezTo>
                  <a:pt x="1578" y="266"/>
                  <a:pt x="1584" y="271"/>
                  <a:pt x="1583" y="274"/>
                </a:cubicBezTo>
                <a:cubicBezTo>
                  <a:pt x="1583" y="277"/>
                  <a:pt x="1590" y="266"/>
                  <a:pt x="1591" y="274"/>
                </a:cubicBezTo>
                <a:cubicBezTo>
                  <a:pt x="1587" y="275"/>
                  <a:pt x="1584" y="277"/>
                  <a:pt x="1582" y="279"/>
                </a:cubicBezTo>
                <a:cubicBezTo>
                  <a:pt x="1580" y="272"/>
                  <a:pt x="1581" y="270"/>
                  <a:pt x="1577" y="264"/>
                </a:cubicBezTo>
                <a:cubicBezTo>
                  <a:pt x="1576" y="265"/>
                  <a:pt x="1577" y="267"/>
                  <a:pt x="1577" y="269"/>
                </a:cubicBezTo>
                <a:cubicBezTo>
                  <a:pt x="1576" y="270"/>
                  <a:pt x="1575" y="268"/>
                  <a:pt x="1574" y="268"/>
                </a:cubicBezTo>
                <a:cubicBezTo>
                  <a:pt x="1574" y="276"/>
                  <a:pt x="1580" y="273"/>
                  <a:pt x="1578" y="279"/>
                </a:cubicBezTo>
                <a:cubicBezTo>
                  <a:pt x="1575" y="275"/>
                  <a:pt x="1575" y="272"/>
                  <a:pt x="1571" y="276"/>
                </a:cubicBezTo>
                <a:cubicBezTo>
                  <a:pt x="1571" y="273"/>
                  <a:pt x="1572" y="274"/>
                  <a:pt x="1569" y="270"/>
                </a:cubicBezTo>
                <a:cubicBezTo>
                  <a:pt x="1554" y="276"/>
                  <a:pt x="1548" y="279"/>
                  <a:pt x="1534" y="281"/>
                </a:cubicBezTo>
                <a:cubicBezTo>
                  <a:pt x="1533" y="282"/>
                  <a:pt x="1532" y="283"/>
                  <a:pt x="1533" y="286"/>
                </a:cubicBezTo>
                <a:cubicBezTo>
                  <a:pt x="1536" y="290"/>
                  <a:pt x="1538" y="284"/>
                  <a:pt x="1540" y="284"/>
                </a:cubicBezTo>
                <a:cubicBezTo>
                  <a:pt x="1540" y="287"/>
                  <a:pt x="1544" y="292"/>
                  <a:pt x="1540" y="292"/>
                </a:cubicBezTo>
                <a:cubicBezTo>
                  <a:pt x="1542" y="294"/>
                  <a:pt x="1551" y="291"/>
                  <a:pt x="1551" y="288"/>
                </a:cubicBezTo>
                <a:cubicBezTo>
                  <a:pt x="1556" y="291"/>
                  <a:pt x="1546" y="293"/>
                  <a:pt x="1543" y="294"/>
                </a:cubicBezTo>
                <a:cubicBezTo>
                  <a:pt x="1545" y="297"/>
                  <a:pt x="1550" y="293"/>
                  <a:pt x="1552" y="293"/>
                </a:cubicBezTo>
                <a:cubicBezTo>
                  <a:pt x="1552" y="298"/>
                  <a:pt x="1553" y="297"/>
                  <a:pt x="1554" y="304"/>
                </a:cubicBezTo>
                <a:cubicBezTo>
                  <a:pt x="1558" y="304"/>
                  <a:pt x="1552" y="296"/>
                  <a:pt x="1557" y="296"/>
                </a:cubicBezTo>
                <a:cubicBezTo>
                  <a:pt x="1558" y="299"/>
                  <a:pt x="1557" y="300"/>
                  <a:pt x="1558" y="302"/>
                </a:cubicBezTo>
                <a:cubicBezTo>
                  <a:pt x="1559" y="297"/>
                  <a:pt x="1560" y="295"/>
                  <a:pt x="1565" y="300"/>
                </a:cubicBezTo>
                <a:cubicBezTo>
                  <a:pt x="1568" y="300"/>
                  <a:pt x="1561" y="292"/>
                  <a:pt x="1564" y="292"/>
                </a:cubicBezTo>
                <a:cubicBezTo>
                  <a:pt x="1564" y="287"/>
                  <a:pt x="1564" y="299"/>
                  <a:pt x="1568" y="299"/>
                </a:cubicBezTo>
                <a:cubicBezTo>
                  <a:pt x="1569" y="298"/>
                  <a:pt x="1567" y="295"/>
                  <a:pt x="1567" y="293"/>
                </a:cubicBezTo>
                <a:cubicBezTo>
                  <a:pt x="1570" y="292"/>
                  <a:pt x="1572" y="300"/>
                  <a:pt x="1571" y="303"/>
                </a:cubicBezTo>
                <a:cubicBezTo>
                  <a:pt x="1567" y="302"/>
                  <a:pt x="1560" y="306"/>
                  <a:pt x="1552" y="309"/>
                </a:cubicBezTo>
                <a:cubicBezTo>
                  <a:pt x="1553" y="305"/>
                  <a:pt x="1549" y="304"/>
                  <a:pt x="1550" y="299"/>
                </a:cubicBezTo>
                <a:cubicBezTo>
                  <a:pt x="1549" y="297"/>
                  <a:pt x="1547" y="298"/>
                  <a:pt x="1545" y="299"/>
                </a:cubicBezTo>
                <a:cubicBezTo>
                  <a:pt x="1543" y="299"/>
                  <a:pt x="1548" y="304"/>
                  <a:pt x="1544" y="306"/>
                </a:cubicBezTo>
                <a:cubicBezTo>
                  <a:pt x="1543" y="302"/>
                  <a:pt x="1542" y="300"/>
                  <a:pt x="1540" y="299"/>
                </a:cubicBezTo>
                <a:cubicBezTo>
                  <a:pt x="1538" y="299"/>
                  <a:pt x="1536" y="299"/>
                  <a:pt x="1536" y="301"/>
                </a:cubicBezTo>
                <a:cubicBezTo>
                  <a:pt x="1538" y="304"/>
                  <a:pt x="1538" y="300"/>
                  <a:pt x="1540" y="300"/>
                </a:cubicBezTo>
                <a:cubicBezTo>
                  <a:pt x="1540" y="302"/>
                  <a:pt x="1541" y="304"/>
                  <a:pt x="1542" y="306"/>
                </a:cubicBezTo>
                <a:cubicBezTo>
                  <a:pt x="1539" y="309"/>
                  <a:pt x="1539" y="302"/>
                  <a:pt x="1536" y="305"/>
                </a:cubicBezTo>
                <a:cubicBezTo>
                  <a:pt x="1534" y="301"/>
                  <a:pt x="1536" y="299"/>
                  <a:pt x="1534" y="296"/>
                </a:cubicBezTo>
                <a:cubicBezTo>
                  <a:pt x="1534" y="302"/>
                  <a:pt x="1528" y="299"/>
                  <a:pt x="1526" y="295"/>
                </a:cubicBezTo>
                <a:cubicBezTo>
                  <a:pt x="1525" y="300"/>
                  <a:pt x="1530" y="312"/>
                  <a:pt x="1533" y="316"/>
                </a:cubicBezTo>
                <a:cubicBezTo>
                  <a:pt x="1529" y="318"/>
                  <a:pt x="1529" y="318"/>
                  <a:pt x="1528" y="313"/>
                </a:cubicBezTo>
                <a:cubicBezTo>
                  <a:pt x="1531" y="321"/>
                  <a:pt x="1515" y="318"/>
                  <a:pt x="1516" y="325"/>
                </a:cubicBezTo>
                <a:cubicBezTo>
                  <a:pt x="1515" y="325"/>
                  <a:pt x="1514" y="323"/>
                  <a:pt x="1512" y="322"/>
                </a:cubicBezTo>
                <a:cubicBezTo>
                  <a:pt x="1511" y="323"/>
                  <a:pt x="1513" y="326"/>
                  <a:pt x="1513" y="328"/>
                </a:cubicBezTo>
                <a:cubicBezTo>
                  <a:pt x="1510" y="330"/>
                  <a:pt x="1510" y="324"/>
                  <a:pt x="1508" y="323"/>
                </a:cubicBezTo>
                <a:cubicBezTo>
                  <a:pt x="1507" y="325"/>
                  <a:pt x="1509" y="325"/>
                  <a:pt x="1509" y="329"/>
                </a:cubicBezTo>
                <a:cubicBezTo>
                  <a:pt x="1512" y="334"/>
                  <a:pt x="1514" y="328"/>
                  <a:pt x="1518" y="331"/>
                </a:cubicBezTo>
                <a:cubicBezTo>
                  <a:pt x="1514" y="335"/>
                  <a:pt x="1520" y="344"/>
                  <a:pt x="1520" y="347"/>
                </a:cubicBezTo>
                <a:cubicBezTo>
                  <a:pt x="1517" y="350"/>
                  <a:pt x="1516" y="337"/>
                  <a:pt x="1515" y="334"/>
                </a:cubicBezTo>
                <a:cubicBezTo>
                  <a:pt x="1511" y="334"/>
                  <a:pt x="1513" y="337"/>
                  <a:pt x="1514" y="341"/>
                </a:cubicBezTo>
                <a:cubicBezTo>
                  <a:pt x="1509" y="334"/>
                  <a:pt x="1500" y="339"/>
                  <a:pt x="1496" y="341"/>
                </a:cubicBezTo>
                <a:cubicBezTo>
                  <a:pt x="1499" y="347"/>
                  <a:pt x="1500" y="336"/>
                  <a:pt x="1502" y="344"/>
                </a:cubicBezTo>
                <a:cubicBezTo>
                  <a:pt x="1503" y="349"/>
                  <a:pt x="1499" y="343"/>
                  <a:pt x="1497" y="349"/>
                </a:cubicBezTo>
                <a:cubicBezTo>
                  <a:pt x="1496" y="346"/>
                  <a:pt x="1495" y="344"/>
                  <a:pt x="1494" y="341"/>
                </a:cubicBezTo>
                <a:cubicBezTo>
                  <a:pt x="1492" y="340"/>
                  <a:pt x="1493" y="345"/>
                  <a:pt x="1488" y="343"/>
                </a:cubicBezTo>
                <a:cubicBezTo>
                  <a:pt x="1490" y="349"/>
                  <a:pt x="1493" y="342"/>
                  <a:pt x="1494" y="345"/>
                </a:cubicBezTo>
                <a:cubicBezTo>
                  <a:pt x="1494" y="349"/>
                  <a:pt x="1489" y="355"/>
                  <a:pt x="1484" y="353"/>
                </a:cubicBezTo>
                <a:cubicBezTo>
                  <a:pt x="1485" y="355"/>
                  <a:pt x="1485" y="357"/>
                  <a:pt x="1486" y="359"/>
                </a:cubicBezTo>
                <a:cubicBezTo>
                  <a:pt x="1488" y="352"/>
                  <a:pt x="1493" y="361"/>
                  <a:pt x="1488" y="358"/>
                </a:cubicBezTo>
                <a:cubicBezTo>
                  <a:pt x="1491" y="360"/>
                  <a:pt x="1499" y="357"/>
                  <a:pt x="1499" y="355"/>
                </a:cubicBezTo>
                <a:cubicBezTo>
                  <a:pt x="1504" y="355"/>
                  <a:pt x="1501" y="362"/>
                  <a:pt x="1505" y="368"/>
                </a:cubicBezTo>
                <a:cubicBezTo>
                  <a:pt x="1501" y="368"/>
                  <a:pt x="1502" y="364"/>
                  <a:pt x="1501" y="361"/>
                </a:cubicBezTo>
                <a:cubicBezTo>
                  <a:pt x="1496" y="362"/>
                  <a:pt x="1503" y="370"/>
                  <a:pt x="1504" y="375"/>
                </a:cubicBezTo>
                <a:cubicBezTo>
                  <a:pt x="1500" y="374"/>
                  <a:pt x="1499" y="368"/>
                  <a:pt x="1497" y="362"/>
                </a:cubicBezTo>
                <a:cubicBezTo>
                  <a:pt x="1495" y="368"/>
                  <a:pt x="1500" y="375"/>
                  <a:pt x="1501" y="379"/>
                </a:cubicBezTo>
                <a:cubicBezTo>
                  <a:pt x="1504" y="387"/>
                  <a:pt x="1497" y="372"/>
                  <a:pt x="1492" y="364"/>
                </a:cubicBezTo>
                <a:cubicBezTo>
                  <a:pt x="1491" y="366"/>
                  <a:pt x="1496" y="379"/>
                  <a:pt x="1498" y="380"/>
                </a:cubicBezTo>
                <a:cubicBezTo>
                  <a:pt x="1496" y="386"/>
                  <a:pt x="1493" y="369"/>
                  <a:pt x="1490" y="368"/>
                </a:cubicBezTo>
                <a:cubicBezTo>
                  <a:pt x="1489" y="369"/>
                  <a:pt x="1490" y="371"/>
                  <a:pt x="1488" y="372"/>
                </a:cubicBezTo>
                <a:cubicBezTo>
                  <a:pt x="1496" y="395"/>
                  <a:pt x="1489" y="376"/>
                  <a:pt x="1483" y="368"/>
                </a:cubicBezTo>
                <a:cubicBezTo>
                  <a:pt x="1482" y="370"/>
                  <a:pt x="1485" y="375"/>
                  <a:pt x="1481" y="374"/>
                </a:cubicBezTo>
                <a:cubicBezTo>
                  <a:pt x="1477" y="367"/>
                  <a:pt x="1478" y="358"/>
                  <a:pt x="1472" y="349"/>
                </a:cubicBezTo>
                <a:cubicBezTo>
                  <a:pt x="1474" y="344"/>
                  <a:pt x="1475" y="351"/>
                  <a:pt x="1477" y="354"/>
                </a:cubicBezTo>
                <a:cubicBezTo>
                  <a:pt x="1477" y="349"/>
                  <a:pt x="1483" y="349"/>
                  <a:pt x="1479" y="343"/>
                </a:cubicBezTo>
                <a:cubicBezTo>
                  <a:pt x="1477" y="343"/>
                  <a:pt x="1478" y="346"/>
                  <a:pt x="1479" y="348"/>
                </a:cubicBezTo>
                <a:cubicBezTo>
                  <a:pt x="1476" y="348"/>
                  <a:pt x="1475" y="340"/>
                  <a:pt x="1474" y="337"/>
                </a:cubicBezTo>
                <a:cubicBezTo>
                  <a:pt x="1471" y="338"/>
                  <a:pt x="1475" y="343"/>
                  <a:pt x="1476" y="346"/>
                </a:cubicBezTo>
                <a:cubicBezTo>
                  <a:pt x="1472" y="345"/>
                  <a:pt x="1468" y="343"/>
                  <a:pt x="1465" y="340"/>
                </a:cubicBezTo>
                <a:cubicBezTo>
                  <a:pt x="1464" y="341"/>
                  <a:pt x="1466" y="344"/>
                  <a:pt x="1466" y="346"/>
                </a:cubicBezTo>
                <a:cubicBezTo>
                  <a:pt x="1469" y="350"/>
                  <a:pt x="1462" y="343"/>
                  <a:pt x="1462" y="337"/>
                </a:cubicBezTo>
                <a:cubicBezTo>
                  <a:pt x="1460" y="340"/>
                  <a:pt x="1464" y="346"/>
                  <a:pt x="1465" y="353"/>
                </a:cubicBezTo>
                <a:cubicBezTo>
                  <a:pt x="1461" y="356"/>
                  <a:pt x="1464" y="347"/>
                  <a:pt x="1460" y="348"/>
                </a:cubicBezTo>
                <a:cubicBezTo>
                  <a:pt x="1458" y="352"/>
                  <a:pt x="1463" y="355"/>
                  <a:pt x="1462" y="359"/>
                </a:cubicBezTo>
                <a:cubicBezTo>
                  <a:pt x="1460" y="358"/>
                  <a:pt x="1459" y="355"/>
                  <a:pt x="1458" y="352"/>
                </a:cubicBezTo>
                <a:cubicBezTo>
                  <a:pt x="1455" y="354"/>
                  <a:pt x="1456" y="359"/>
                  <a:pt x="1453" y="352"/>
                </a:cubicBezTo>
                <a:cubicBezTo>
                  <a:pt x="1451" y="353"/>
                  <a:pt x="1453" y="357"/>
                  <a:pt x="1450" y="357"/>
                </a:cubicBezTo>
                <a:cubicBezTo>
                  <a:pt x="1446" y="354"/>
                  <a:pt x="1447" y="351"/>
                  <a:pt x="1443" y="347"/>
                </a:cubicBezTo>
                <a:cubicBezTo>
                  <a:pt x="1438" y="353"/>
                  <a:pt x="1429" y="354"/>
                  <a:pt x="1425" y="354"/>
                </a:cubicBezTo>
                <a:cubicBezTo>
                  <a:pt x="1424" y="355"/>
                  <a:pt x="1424" y="358"/>
                  <a:pt x="1425" y="360"/>
                </a:cubicBezTo>
                <a:cubicBezTo>
                  <a:pt x="1423" y="361"/>
                  <a:pt x="1423" y="358"/>
                  <a:pt x="1422" y="356"/>
                </a:cubicBezTo>
                <a:cubicBezTo>
                  <a:pt x="1419" y="359"/>
                  <a:pt x="1421" y="365"/>
                  <a:pt x="1417" y="358"/>
                </a:cubicBezTo>
                <a:cubicBezTo>
                  <a:pt x="1419" y="363"/>
                  <a:pt x="1413" y="366"/>
                  <a:pt x="1410" y="370"/>
                </a:cubicBezTo>
                <a:cubicBezTo>
                  <a:pt x="1409" y="367"/>
                  <a:pt x="1405" y="367"/>
                  <a:pt x="1405" y="361"/>
                </a:cubicBezTo>
                <a:cubicBezTo>
                  <a:pt x="1403" y="363"/>
                  <a:pt x="1407" y="370"/>
                  <a:pt x="1408" y="375"/>
                </a:cubicBezTo>
                <a:cubicBezTo>
                  <a:pt x="1410" y="377"/>
                  <a:pt x="1413" y="376"/>
                  <a:pt x="1414" y="379"/>
                </a:cubicBezTo>
                <a:cubicBezTo>
                  <a:pt x="1417" y="376"/>
                  <a:pt x="1417" y="375"/>
                  <a:pt x="1414" y="371"/>
                </a:cubicBezTo>
                <a:cubicBezTo>
                  <a:pt x="1418" y="373"/>
                  <a:pt x="1421" y="379"/>
                  <a:pt x="1426" y="375"/>
                </a:cubicBezTo>
                <a:cubicBezTo>
                  <a:pt x="1427" y="381"/>
                  <a:pt x="1425" y="379"/>
                  <a:pt x="1426" y="385"/>
                </a:cubicBezTo>
                <a:cubicBezTo>
                  <a:pt x="1423" y="387"/>
                  <a:pt x="1417" y="387"/>
                  <a:pt x="1416" y="390"/>
                </a:cubicBezTo>
                <a:cubicBezTo>
                  <a:pt x="1419" y="396"/>
                  <a:pt x="1420" y="389"/>
                  <a:pt x="1424" y="389"/>
                </a:cubicBezTo>
                <a:cubicBezTo>
                  <a:pt x="1425" y="393"/>
                  <a:pt x="1420" y="393"/>
                  <a:pt x="1421" y="397"/>
                </a:cubicBezTo>
                <a:cubicBezTo>
                  <a:pt x="1424" y="402"/>
                  <a:pt x="1422" y="388"/>
                  <a:pt x="1425" y="397"/>
                </a:cubicBezTo>
                <a:cubicBezTo>
                  <a:pt x="1427" y="394"/>
                  <a:pt x="1434" y="382"/>
                  <a:pt x="1435" y="390"/>
                </a:cubicBezTo>
                <a:cubicBezTo>
                  <a:pt x="1439" y="390"/>
                  <a:pt x="1435" y="385"/>
                  <a:pt x="1436" y="383"/>
                </a:cubicBezTo>
                <a:cubicBezTo>
                  <a:pt x="1438" y="383"/>
                  <a:pt x="1438" y="387"/>
                  <a:pt x="1439" y="389"/>
                </a:cubicBezTo>
                <a:cubicBezTo>
                  <a:pt x="1442" y="387"/>
                  <a:pt x="1442" y="384"/>
                  <a:pt x="1443" y="381"/>
                </a:cubicBezTo>
                <a:cubicBezTo>
                  <a:pt x="1445" y="383"/>
                  <a:pt x="1447" y="387"/>
                  <a:pt x="1449" y="392"/>
                </a:cubicBezTo>
                <a:cubicBezTo>
                  <a:pt x="1446" y="394"/>
                  <a:pt x="1445" y="391"/>
                  <a:pt x="1444" y="387"/>
                </a:cubicBezTo>
                <a:cubicBezTo>
                  <a:pt x="1441" y="389"/>
                  <a:pt x="1447" y="396"/>
                  <a:pt x="1441" y="395"/>
                </a:cubicBezTo>
                <a:cubicBezTo>
                  <a:pt x="1442" y="397"/>
                  <a:pt x="1446" y="399"/>
                  <a:pt x="1445" y="395"/>
                </a:cubicBezTo>
                <a:cubicBezTo>
                  <a:pt x="1449" y="395"/>
                  <a:pt x="1445" y="399"/>
                  <a:pt x="1447" y="401"/>
                </a:cubicBezTo>
                <a:cubicBezTo>
                  <a:pt x="1444" y="401"/>
                  <a:pt x="1441" y="399"/>
                  <a:pt x="1438" y="401"/>
                </a:cubicBezTo>
                <a:cubicBezTo>
                  <a:pt x="1449" y="405"/>
                  <a:pt x="1432" y="401"/>
                  <a:pt x="1437" y="408"/>
                </a:cubicBezTo>
                <a:cubicBezTo>
                  <a:pt x="1434" y="409"/>
                  <a:pt x="1433" y="405"/>
                  <a:pt x="1431" y="403"/>
                </a:cubicBezTo>
                <a:cubicBezTo>
                  <a:pt x="1432" y="411"/>
                  <a:pt x="1433" y="413"/>
                  <a:pt x="1428" y="404"/>
                </a:cubicBezTo>
                <a:cubicBezTo>
                  <a:pt x="1427" y="406"/>
                  <a:pt x="1427" y="407"/>
                  <a:pt x="1427" y="410"/>
                </a:cubicBezTo>
                <a:cubicBezTo>
                  <a:pt x="1425" y="409"/>
                  <a:pt x="1424" y="405"/>
                  <a:pt x="1423" y="403"/>
                </a:cubicBezTo>
                <a:cubicBezTo>
                  <a:pt x="1419" y="409"/>
                  <a:pt x="1428" y="416"/>
                  <a:pt x="1430" y="422"/>
                </a:cubicBezTo>
                <a:cubicBezTo>
                  <a:pt x="1424" y="423"/>
                  <a:pt x="1427" y="413"/>
                  <a:pt x="1421" y="417"/>
                </a:cubicBezTo>
                <a:cubicBezTo>
                  <a:pt x="1420" y="415"/>
                  <a:pt x="1421" y="414"/>
                  <a:pt x="1423" y="413"/>
                </a:cubicBezTo>
                <a:cubicBezTo>
                  <a:pt x="1422" y="408"/>
                  <a:pt x="1419" y="408"/>
                  <a:pt x="1418" y="403"/>
                </a:cubicBezTo>
                <a:cubicBezTo>
                  <a:pt x="1417" y="405"/>
                  <a:pt x="1418" y="409"/>
                  <a:pt x="1417" y="411"/>
                </a:cubicBezTo>
                <a:cubicBezTo>
                  <a:pt x="1415" y="412"/>
                  <a:pt x="1418" y="408"/>
                  <a:pt x="1415" y="406"/>
                </a:cubicBezTo>
                <a:cubicBezTo>
                  <a:pt x="1414" y="407"/>
                  <a:pt x="1414" y="408"/>
                  <a:pt x="1415" y="411"/>
                </a:cubicBezTo>
                <a:cubicBezTo>
                  <a:pt x="1410" y="402"/>
                  <a:pt x="1412" y="416"/>
                  <a:pt x="1406" y="410"/>
                </a:cubicBezTo>
                <a:cubicBezTo>
                  <a:pt x="1404" y="413"/>
                  <a:pt x="1409" y="414"/>
                  <a:pt x="1409" y="418"/>
                </a:cubicBezTo>
                <a:cubicBezTo>
                  <a:pt x="1411" y="417"/>
                  <a:pt x="1409" y="413"/>
                  <a:pt x="1412" y="413"/>
                </a:cubicBezTo>
                <a:cubicBezTo>
                  <a:pt x="1415" y="427"/>
                  <a:pt x="1419" y="419"/>
                  <a:pt x="1424" y="421"/>
                </a:cubicBezTo>
                <a:cubicBezTo>
                  <a:pt x="1424" y="424"/>
                  <a:pt x="1420" y="426"/>
                  <a:pt x="1415" y="426"/>
                </a:cubicBezTo>
                <a:cubicBezTo>
                  <a:pt x="1413" y="426"/>
                  <a:pt x="1417" y="431"/>
                  <a:pt x="1417" y="434"/>
                </a:cubicBezTo>
                <a:cubicBezTo>
                  <a:pt x="1414" y="436"/>
                  <a:pt x="1413" y="429"/>
                  <a:pt x="1412" y="427"/>
                </a:cubicBezTo>
                <a:cubicBezTo>
                  <a:pt x="1407" y="429"/>
                  <a:pt x="1413" y="435"/>
                  <a:pt x="1412" y="438"/>
                </a:cubicBezTo>
                <a:cubicBezTo>
                  <a:pt x="1407" y="436"/>
                  <a:pt x="1406" y="438"/>
                  <a:pt x="1402" y="442"/>
                </a:cubicBezTo>
                <a:cubicBezTo>
                  <a:pt x="1407" y="437"/>
                  <a:pt x="1395" y="436"/>
                  <a:pt x="1399" y="443"/>
                </a:cubicBezTo>
                <a:cubicBezTo>
                  <a:pt x="1395" y="441"/>
                  <a:pt x="1394" y="436"/>
                  <a:pt x="1393" y="432"/>
                </a:cubicBezTo>
                <a:cubicBezTo>
                  <a:pt x="1397" y="435"/>
                  <a:pt x="1402" y="426"/>
                  <a:pt x="1398" y="421"/>
                </a:cubicBezTo>
                <a:cubicBezTo>
                  <a:pt x="1396" y="422"/>
                  <a:pt x="1401" y="428"/>
                  <a:pt x="1397" y="427"/>
                </a:cubicBezTo>
                <a:cubicBezTo>
                  <a:pt x="1395" y="422"/>
                  <a:pt x="1393" y="421"/>
                  <a:pt x="1390" y="419"/>
                </a:cubicBezTo>
                <a:cubicBezTo>
                  <a:pt x="1387" y="420"/>
                  <a:pt x="1395" y="424"/>
                  <a:pt x="1390" y="424"/>
                </a:cubicBezTo>
                <a:cubicBezTo>
                  <a:pt x="1388" y="421"/>
                  <a:pt x="1389" y="420"/>
                  <a:pt x="1389" y="418"/>
                </a:cubicBezTo>
                <a:cubicBezTo>
                  <a:pt x="1387" y="415"/>
                  <a:pt x="1387" y="422"/>
                  <a:pt x="1385" y="414"/>
                </a:cubicBezTo>
                <a:cubicBezTo>
                  <a:pt x="1383" y="417"/>
                  <a:pt x="1388" y="421"/>
                  <a:pt x="1388" y="423"/>
                </a:cubicBezTo>
                <a:cubicBezTo>
                  <a:pt x="1386" y="421"/>
                  <a:pt x="1383" y="422"/>
                  <a:pt x="1382" y="415"/>
                </a:cubicBezTo>
                <a:cubicBezTo>
                  <a:pt x="1380" y="419"/>
                  <a:pt x="1378" y="428"/>
                  <a:pt x="1373" y="422"/>
                </a:cubicBezTo>
                <a:cubicBezTo>
                  <a:pt x="1371" y="425"/>
                  <a:pt x="1375" y="432"/>
                  <a:pt x="1376" y="437"/>
                </a:cubicBezTo>
                <a:cubicBezTo>
                  <a:pt x="1380" y="437"/>
                  <a:pt x="1376" y="432"/>
                  <a:pt x="1380" y="434"/>
                </a:cubicBezTo>
                <a:cubicBezTo>
                  <a:pt x="1380" y="436"/>
                  <a:pt x="1378" y="437"/>
                  <a:pt x="1380" y="440"/>
                </a:cubicBezTo>
                <a:cubicBezTo>
                  <a:pt x="1375" y="441"/>
                  <a:pt x="1374" y="439"/>
                  <a:pt x="1371" y="443"/>
                </a:cubicBezTo>
                <a:cubicBezTo>
                  <a:pt x="1372" y="444"/>
                  <a:pt x="1373" y="445"/>
                  <a:pt x="1374" y="447"/>
                </a:cubicBezTo>
                <a:cubicBezTo>
                  <a:pt x="1376" y="444"/>
                  <a:pt x="1379" y="445"/>
                  <a:pt x="1383" y="445"/>
                </a:cubicBezTo>
                <a:cubicBezTo>
                  <a:pt x="1376" y="451"/>
                  <a:pt x="1366" y="455"/>
                  <a:pt x="1356" y="453"/>
                </a:cubicBezTo>
                <a:cubicBezTo>
                  <a:pt x="1355" y="456"/>
                  <a:pt x="1353" y="457"/>
                  <a:pt x="1352" y="459"/>
                </a:cubicBezTo>
                <a:cubicBezTo>
                  <a:pt x="1359" y="460"/>
                  <a:pt x="1347" y="467"/>
                  <a:pt x="1349" y="474"/>
                </a:cubicBezTo>
                <a:cubicBezTo>
                  <a:pt x="1347" y="471"/>
                  <a:pt x="1340" y="473"/>
                  <a:pt x="1341" y="477"/>
                </a:cubicBezTo>
                <a:cubicBezTo>
                  <a:pt x="1339" y="474"/>
                  <a:pt x="1335" y="477"/>
                  <a:pt x="1334" y="472"/>
                </a:cubicBezTo>
                <a:cubicBezTo>
                  <a:pt x="1333" y="473"/>
                  <a:pt x="1332" y="475"/>
                  <a:pt x="1333" y="478"/>
                </a:cubicBezTo>
                <a:cubicBezTo>
                  <a:pt x="1329" y="478"/>
                  <a:pt x="1328" y="469"/>
                  <a:pt x="1324" y="469"/>
                </a:cubicBezTo>
                <a:cubicBezTo>
                  <a:pt x="1322" y="472"/>
                  <a:pt x="1329" y="475"/>
                  <a:pt x="1325" y="477"/>
                </a:cubicBezTo>
                <a:cubicBezTo>
                  <a:pt x="1321" y="480"/>
                  <a:pt x="1321" y="467"/>
                  <a:pt x="1317" y="470"/>
                </a:cubicBezTo>
                <a:cubicBezTo>
                  <a:pt x="1315" y="471"/>
                  <a:pt x="1319" y="477"/>
                  <a:pt x="1320" y="481"/>
                </a:cubicBezTo>
                <a:cubicBezTo>
                  <a:pt x="1317" y="482"/>
                  <a:pt x="1314" y="473"/>
                  <a:pt x="1315" y="470"/>
                </a:cubicBezTo>
                <a:cubicBezTo>
                  <a:pt x="1311" y="474"/>
                  <a:pt x="1317" y="478"/>
                  <a:pt x="1317" y="485"/>
                </a:cubicBezTo>
                <a:cubicBezTo>
                  <a:pt x="1314" y="484"/>
                  <a:pt x="1311" y="474"/>
                  <a:pt x="1312" y="472"/>
                </a:cubicBezTo>
                <a:cubicBezTo>
                  <a:pt x="1311" y="472"/>
                  <a:pt x="1311" y="472"/>
                  <a:pt x="1310" y="472"/>
                </a:cubicBezTo>
                <a:cubicBezTo>
                  <a:pt x="1310" y="474"/>
                  <a:pt x="1313" y="483"/>
                  <a:pt x="1314" y="484"/>
                </a:cubicBezTo>
                <a:cubicBezTo>
                  <a:pt x="1314" y="487"/>
                  <a:pt x="1312" y="486"/>
                  <a:pt x="1311" y="483"/>
                </a:cubicBezTo>
                <a:cubicBezTo>
                  <a:pt x="1309" y="484"/>
                  <a:pt x="1310" y="486"/>
                  <a:pt x="1308" y="486"/>
                </a:cubicBezTo>
                <a:cubicBezTo>
                  <a:pt x="1305" y="483"/>
                  <a:pt x="1308" y="478"/>
                  <a:pt x="1305" y="477"/>
                </a:cubicBezTo>
                <a:cubicBezTo>
                  <a:pt x="1304" y="472"/>
                  <a:pt x="1308" y="478"/>
                  <a:pt x="1308" y="481"/>
                </a:cubicBezTo>
                <a:cubicBezTo>
                  <a:pt x="1309" y="480"/>
                  <a:pt x="1309" y="478"/>
                  <a:pt x="1309" y="476"/>
                </a:cubicBezTo>
                <a:cubicBezTo>
                  <a:pt x="1306" y="473"/>
                  <a:pt x="1304" y="475"/>
                  <a:pt x="1302" y="477"/>
                </a:cubicBezTo>
                <a:cubicBezTo>
                  <a:pt x="1303" y="478"/>
                  <a:pt x="1304" y="480"/>
                  <a:pt x="1305" y="482"/>
                </a:cubicBezTo>
                <a:cubicBezTo>
                  <a:pt x="1306" y="483"/>
                  <a:pt x="1296" y="475"/>
                  <a:pt x="1295" y="481"/>
                </a:cubicBezTo>
                <a:cubicBezTo>
                  <a:pt x="1294" y="474"/>
                  <a:pt x="1288" y="487"/>
                  <a:pt x="1283" y="480"/>
                </a:cubicBezTo>
                <a:cubicBezTo>
                  <a:pt x="1279" y="485"/>
                  <a:pt x="1271" y="485"/>
                  <a:pt x="1275" y="493"/>
                </a:cubicBezTo>
                <a:cubicBezTo>
                  <a:pt x="1273" y="494"/>
                  <a:pt x="1273" y="488"/>
                  <a:pt x="1272" y="486"/>
                </a:cubicBezTo>
                <a:cubicBezTo>
                  <a:pt x="1269" y="489"/>
                  <a:pt x="1273" y="492"/>
                  <a:pt x="1274" y="500"/>
                </a:cubicBezTo>
                <a:cubicBezTo>
                  <a:pt x="1277" y="495"/>
                  <a:pt x="1281" y="497"/>
                  <a:pt x="1289" y="496"/>
                </a:cubicBezTo>
                <a:cubicBezTo>
                  <a:pt x="1289" y="500"/>
                  <a:pt x="1283" y="500"/>
                  <a:pt x="1282" y="499"/>
                </a:cubicBezTo>
                <a:cubicBezTo>
                  <a:pt x="1280" y="500"/>
                  <a:pt x="1285" y="501"/>
                  <a:pt x="1284" y="505"/>
                </a:cubicBezTo>
                <a:cubicBezTo>
                  <a:pt x="1279" y="500"/>
                  <a:pt x="1281" y="506"/>
                  <a:pt x="1284" y="511"/>
                </a:cubicBezTo>
                <a:cubicBezTo>
                  <a:pt x="1282" y="512"/>
                  <a:pt x="1281" y="508"/>
                  <a:pt x="1279" y="505"/>
                </a:cubicBezTo>
                <a:cubicBezTo>
                  <a:pt x="1281" y="514"/>
                  <a:pt x="1279" y="510"/>
                  <a:pt x="1280" y="516"/>
                </a:cubicBezTo>
                <a:cubicBezTo>
                  <a:pt x="1278" y="518"/>
                  <a:pt x="1277" y="515"/>
                  <a:pt x="1276" y="512"/>
                </a:cubicBezTo>
                <a:cubicBezTo>
                  <a:pt x="1271" y="518"/>
                  <a:pt x="1249" y="524"/>
                  <a:pt x="1247" y="533"/>
                </a:cubicBezTo>
                <a:cubicBezTo>
                  <a:pt x="1245" y="533"/>
                  <a:pt x="1245" y="526"/>
                  <a:pt x="1243" y="524"/>
                </a:cubicBezTo>
                <a:cubicBezTo>
                  <a:pt x="1241" y="524"/>
                  <a:pt x="1245" y="529"/>
                  <a:pt x="1245" y="532"/>
                </a:cubicBezTo>
                <a:cubicBezTo>
                  <a:pt x="1232" y="530"/>
                  <a:pt x="1231" y="542"/>
                  <a:pt x="1226" y="542"/>
                </a:cubicBezTo>
                <a:cubicBezTo>
                  <a:pt x="1229" y="542"/>
                  <a:pt x="1233" y="553"/>
                  <a:pt x="1232" y="556"/>
                </a:cubicBezTo>
                <a:cubicBezTo>
                  <a:pt x="1239" y="554"/>
                  <a:pt x="1239" y="554"/>
                  <a:pt x="1245" y="553"/>
                </a:cubicBezTo>
                <a:cubicBezTo>
                  <a:pt x="1245" y="550"/>
                  <a:pt x="1243" y="550"/>
                  <a:pt x="1242" y="548"/>
                </a:cubicBezTo>
                <a:cubicBezTo>
                  <a:pt x="1242" y="554"/>
                  <a:pt x="1238" y="548"/>
                  <a:pt x="1236" y="543"/>
                </a:cubicBezTo>
                <a:cubicBezTo>
                  <a:pt x="1234" y="543"/>
                  <a:pt x="1237" y="552"/>
                  <a:pt x="1238" y="551"/>
                </a:cubicBezTo>
                <a:cubicBezTo>
                  <a:pt x="1240" y="554"/>
                  <a:pt x="1235" y="553"/>
                  <a:pt x="1234" y="554"/>
                </a:cubicBezTo>
                <a:cubicBezTo>
                  <a:pt x="1234" y="549"/>
                  <a:pt x="1232" y="547"/>
                  <a:pt x="1229" y="542"/>
                </a:cubicBezTo>
                <a:cubicBezTo>
                  <a:pt x="1233" y="542"/>
                  <a:pt x="1235" y="539"/>
                  <a:pt x="1237" y="538"/>
                </a:cubicBezTo>
                <a:cubicBezTo>
                  <a:pt x="1239" y="540"/>
                  <a:pt x="1239" y="546"/>
                  <a:pt x="1241" y="545"/>
                </a:cubicBezTo>
                <a:cubicBezTo>
                  <a:pt x="1239" y="537"/>
                  <a:pt x="1248" y="537"/>
                  <a:pt x="1255" y="535"/>
                </a:cubicBezTo>
                <a:cubicBezTo>
                  <a:pt x="1256" y="537"/>
                  <a:pt x="1252" y="536"/>
                  <a:pt x="1253" y="539"/>
                </a:cubicBezTo>
                <a:cubicBezTo>
                  <a:pt x="1256" y="543"/>
                  <a:pt x="1256" y="537"/>
                  <a:pt x="1259" y="537"/>
                </a:cubicBezTo>
                <a:cubicBezTo>
                  <a:pt x="1261" y="539"/>
                  <a:pt x="1255" y="545"/>
                  <a:pt x="1249" y="545"/>
                </a:cubicBezTo>
                <a:cubicBezTo>
                  <a:pt x="1255" y="545"/>
                  <a:pt x="1270" y="544"/>
                  <a:pt x="1265" y="538"/>
                </a:cubicBezTo>
                <a:cubicBezTo>
                  <a:pt x="1269" y="539"/>
                  <a:pt x="1266" y="544"/>
                  <a:pt x="1269" y="549"/>
                </a:cubicBezTo>
                <a:cubicBezTo>
                  <a:pt x="1268" y="544"/>
                  <a:pt x="1271" y="543"/>
                  <a:pt x="1268" y="539"/>
                </a:cubicBezTo>
                <a:cubicBezTo>
                  <a:pt x="1272" y="541"/>
                  <a:pt x="1275" y="549"/>
                  <a:pt x="1282" y="546"/>
                </a:cubicBezTo>
                <a:cubicBezTo>
                  <a:pt x="1284" y="550"/>
                  <a:pt x="1280" y="556"/>
                  <a:pt x="1281" y="549"/>
                </a:cubicBezTo>
                <a:cubicBezTo>
                  <a:pt x="1280" y="550"/>
                  <a:pt x="1279" y="551"/>
                  <a:pt x="1280" y="553"/>
                </a:cubicBezTo>
                <a:cubicBezTo>
                  <a:pt x="1281" y="556"/>
                  <a:pt x="1284" y="552"/>
                  <a:pt x="1286" y="554"/>
                </a:cubicBezTo>
                <a:cubicBezTo>
                  <a:pt x="1288" y="553"/>
                  <a:pt x="1288" y="551"/>
                  <a:pt x="1286" y="548"/>
                </a:cubicBezTo>
                <a:cubicBezTo>
                  <a:pt x="1290" y="548"/>
                  <a:pt x="1287" y="551"/>
                  <a:pt x="1290" y="553"/>
                </a:cubicBezTo>
                <a:cubicBezTo>
                  <a:pt x="1292" y="552"/>
                  <a:pt x="1292" y="550"/>
                  <a:pt x="1294" y="550"/>
                </a:cubicBezTo>
                <a:cubicBezTo>
                  <a:pt x="1292" y="548"/>
                  <a:pt x="1289" y="550"/>
                  <a:pt x="1288" y="543"/>
                </a:cubicBezTo>
                <a:cubicBezTo>
                  <a:pt x="1295" y="548"/>
                  <a:pt x="1290" y="544"/>
                  <a:pt x="1293" y="540"/>
                </a:cubicBezTo>
                <a:cubicBezTo>
                  <a:pt x="1294" y="545"/>
                  <a:pt x="1296" y="543"/>
                  <a:pt x="1297" y="547"/>
                </a:cubicBezTo>
                <a:cubicBezTo>
                  <a:pt x="1295" y="540"/>
                  <a:pt x="1301" y="546"/>
                  <a:pt x="1298" y="538"/>
                </a:cubicBezTo>
                <a:cubicBezTo>
                  <a:pt x="1304" y="541"/>
                  <a:pt x="1307" y="543"/>
                  <a:pt x="1313" y="536"/>
                </a:cubicBezTo>
                <a:cubicBezTo>
                  <a:pt x="1296" y="538"/>
                  <a:pt x="1313" y="535"/>
                  <a:pt x="1317" y="528"/>
                </a:cubicBezTo>
                <a:cubicBezTo>
                  <a:pt x="1318" y="531"/>
                  <a:pt x="1323" y="535"/>
                  <a:pt x="1321" y="537"/>
                </a:cubicBezTo>
                <a:cubicBezTo>
                  <a:pt x="1326" y="543"/>
                  <a:pt x="1328" y="537"/>
                  <a:pt x="1335" y="537"/>
                </a:cubicBezTo>
                <a:cubicBezTo>
                  <a:pt x="1334" y="534"/>
                  <a:pt x="1335" y="532"/>
                  <a:pt x="1333" y="529"/>
                </a:cubicBezTo>
                <a:cubicBezTo>
                  <a:pt x="1332" y="527"/>
                  <a:pt x="1332" y="531"/>
                  <a:pt x="1330" y="531"/>
                </a:cubicBezTo>
                <a:cubicBezTo>
                  <a:pt x="1330" y="528"/>
                  <a:pt x="1328" y="524"/>
                  <a:pt x="1331" y="523"/>
                </a:cubicBezTo>
                <a:cubicBezTo>
                  <a:pt x="1330" y="521"/>
                  <a:pt x="1328" y="521"/>
                  <a:pt x="1326" y="522"/>
                </a:cubicBezTo>
                <a:cubicBezTo>
                  <a:pt x="1327" y="519"/>
                  <a:pt x="1333" y="513"/>
                  <a:pt x="1338" y="523"/>
                </a:cubicBezTo>
                <a:cubicBezTo>
                  <a:pt x="1336" y="524"/>
                  <a:pt x="1334" y="522"/>
                  <a:pt x="1332" y="522"/>
                </a:cubicBezTo>
                <a:cubicBezTo>
                  <a:pt x="1333" y="529"/>
                  <a:pt x="1337" y="523"/>
                  <a:pt x="1339" y="526"/>
                </a:cubicBezTo>
                <a:cubicBezTo>
                  <a:pt x="1341" y="530"/>
                  <a:pt x="1337" y="534"/>
                  <a:pt x="1341" y="537"/>
                </a:cubicBezTo>
                <a:cubicBezTo>
                  <a:pt x="1340" y="529"/>
                  <a:pt x="1346" y="533"/>
                  <a:pt x="1350" y="529"/>
                </a:cubicBezTo>
                <a:cubicBezTo>
                  <a:pt x="1351" y="533"/>
                  <a:pt x="1352" y="534"/>
                  <a:pt x="1355" y="532"/>
                </a:cubicBezTo>
                <a:cubicBezTo>
                  <a:pt x="1351" y="528"/>
                  <a:pt x="1351" y="529"/>
                  <a:pt x="1356" y="527"/>
                </a:cubicBezTo>
                <a:cubicBezTo>
                  <a:pt x="1357" y="528"/>
                  <a:pt x="1357" y="530"/>
                  <a:pt x="1358" y="531"/>
                </a:cubicBezTo>
                <a:cubicBezTo>
                  <a:pt x="1366" y="523"/>
                  <a:pt x="1378" y="529"/>
                  <a:pt x="1381" y="520"/>
                </a:cubicBezTo>
                <a:cubicBezTo>
                  <a:pt x="1382" y="519"/>
                  <a:pt x="1383" y="522"/>
                  <a:pt x="1384" y="524"/>
                </a:cubicBezTo>
                <a:cubicBezTo>
                  <a:pt x="1389" y="523"/>
                  <a:pt x="1385" y="510"/>
                  <a:pt x="1391" y="520"/>
                </a:cubicBezTo>
                <a:cubicBezTo>
                  <a:pt x="1392" y="519"/>
                  <a:pt x="1391" y="517"/>
                  <a:pt x="1390" y="515"/>
                </a:cubicBezTo>
                <a:cubicBezTo>
                  <a:pt x="1392" y="515"/>
                  <a:pt x="1393" y="516"/>
                  <a:pt x="1394" y="518"/>
                </a:cubicBezTo>
                <a:cubicBezTo>
                  <a:pt x="1397" y="518"/>
                  <a:pt x="1391" y="512"/>
                  <a:pt x="1395" y="513"/>
                </a:cubicBezTo>
                <a:cubicBezTo>
                  <a:pt x="1396" y="515"/>
                  <a:pt x="1397" y="517"/>
                  <a:pt x="1398" y="519"/>
                </a:cubicBezTo>
                <a:cubicBezTo>
                  <a:pt x="1399" y="518"/>
                  <a:pt x="1399" y="515"/>
                  <a:pt x="1398" y="512"/>
                </a:cubicBezTo>
                <a:cubicBezTo>
                  <a:pt x="1403" y="522"/>
                  <a:pt x="1409" y="501"/>
                  <a:pt x="1415" y="511"/>
                </a:cubicBezTo>
                <a:cubicBezTo>
                  <a:pt x="1417" y="510"/>
                  <a:pt x="1415" y="501"/>
                  <a:pt x="1418" y="510"/>
                </a:cubicBezTo>
                <a:cubicBezTo>
                  <a:pt x="1422" y="507"/>
                  <a:pt x="1426" y="500"/>
                  <a:pt x="1429" y="508"/>
                </a:cubicBezTo>
                <a:cubicBezTo>
                  <a:pt x="1430" y="506"/>
                  <a:pt x="1429" y="504"/>
                  <a:pt x="1432" y="504"/>
                </a:cubicBezTo>
                <a:cubicBezTo>
                  <a:pt x="1433" y="508"/>
                  <a:pt x="1436" y="505"/>
                  <a:pt x="1437" y="512"/>
                </a:cubicBezTo>
                <a:cubicBezTo>
                  <a:pt x="1438" y="510"/>
                  <a:pt x="1435" y="505"/>
                  <a:pt x="1437" y="503"/>
                </a:cubicBezTo>
                <a:cubicBezTo>
                  <a:pt x="1441" y="504"/>
                  <a:pt x="1439" y="509"/>
                  <a:pt x="1439" y="511"/>
                </a:cubicBezTo>
                <a:cubicBezTo>
                  <a:pt x="1440" y="510"/>
                  <a:pt x="1447" y="509"/>
                  <a:pt x="1442" y="505"/>
                </a:cubicBezTo>
                <a:cubicBezTo>
                  <a:pt x="1440" y="500"/>
                  <a:pt x="1446" y="507"/>
                  <a:pt x="1444" y="503"/>
                </a:cubicBezTo>
                <a:cubicBezTo>
                  <a:pt x="1447" y="502"/>
                  <a:pt x="1448" y="509"/>
                  <a:pt x="1444" y="508"/>
                </a:cubicBezTo>
                <a:cubicBezTo>
                  <a:pt x="1447" y="513"/>
                  <a:pt x="1449" y="502"/>
                  <a:pt x="1450" y="509"/>
                </a:cubicBezTo>
                <a:cubicBezTo>
                  <a:pt x="1442" y="512"/>
                  <a:pt x="1436" y="514"/>
                  <a:pt x="1431" y="517"/>
                </a:cubicBezTo>
                <a:cubicBezTo>
                  <a:pt x="1431" y="515"/>
                  <a:pt x="1430" y="513"/>
                  <a:pt x="1429" y="511"/>
                </a:cubicBezTo>
                <a:cubicBezTo>
                  <a:pt x="1428" y="512"/>
                  <a:pt x="1430" y="515"/>
                  <a:pt x="1430" y="517"/>
                </a:cubicBezTo>
                <a:cubicBezTo>
                  <a:pt x="1426" y="518"/>
                  <a:pt x="1420" y="519"/>
                  <a:pt x="1413" y="523"/>
                </a:cubicBezTo>
                <a:cubicBezTo>
                  <a:pt x="1410" y="518"/>
                  <a:pt x="1422" y="517"/>
                  <a:pt x="1425" y="516"/>
                </a:cubicBezTo>
                <a:cubicBezTo>
                  <a:pt x="1420" y="513"/>
                  <a:pt x="1410" y="516"/>
                  <a:pt x="1411" y="523"/>
                </a:cubicBezTo>
                <a:cubicBezTo>
                  <a:pt x="1406" y="519"/>
                  <a:pt x="1403" y="522"/>
                  <a:pt x="1400" y="521"/>
                </a:cubicBezTo>
                <a:cubicBezTo>
                  <a:pt x="1398" y="522"/>
                  <a:pt x="1400" y="525"/>
                  <a:pt x="1401" y="524"/>
                </a:cubicBezTo>
                <a:cubicBezTo>
                  <a:pt x="1401" y="529"/>
                  <a:pt x="1397" y="524"/>
                  <a:pt x="1396" y="523"/>
                </a:cubicBezTo>
                <a:cubicBezTo>
                  <a:pt x="1395" y="526"/>
                  <a:pt x="1389" y="525"/>
                  <a:pt x="1394" y="530"/>
                </a:cubicBezTo>
                <a:cubicBezTo>
                  <a:pt x="1393" y="530"/>
                  <a:pt x="1391" y="528"/>
                  <a:pt x="1390" y="525"/>
                </a:cubicBezTo>
                <a:cubicBezTo>
                  <a:pt x="1390" y="526"/>
                  <a:pt x="1389" y="527"/>
                  <a:pt x="1387" y="527"/>
                </a:cubicBezTo>
                <a:cubicBezTo>
                  <a:pt x="1388" y="528"/>
                  <a:pt x="1389" y="529"/>
                  <a:pt x="1390" y="532"/>
                </a:cubicBezTo>
                <a:cubicBezTo>
                  <a:pt x="1388" y="531"/>
                  <a:pt x="1387" y="529"/>
                  <a:pt x="1386" y="526"/>
                </a:cubicBezTo>
                <a:cubicBezTo>
                  <a:pt x="1385" y="527"/>
                  <a:pt x="1386" y="530"/>
                  <a:pt x="1387" y="533"/>
                </a:cubicBezTo>
                <a:cubicBezTo>
                  <a:pt x="1383" y="526"/>
                  <a:pt x="1381" y="533"/>
                  <a:pt x="1377" y="531"/>
                </a:cubicBezTo>
                <a:cubicBezTo>
                  <a:pt x="1383" y="537"/>
                  <a:pt x="1372" y="535"/>
                  <a:pt x="1370" y="537"/>
                </a:cubicBezTo>
                <a:cubicBezTo>
                  <a:pt x="1370" y="537"/>
                  <a:pt x="1370" y="542"/>
                  <a:pt x="1371" y="542"/>
                </a:cubicBezTo>
                <a:cubicBezTo>
                  <a:pt x="1370" y="542"/>
                  <a:pt x="1364" y="535"/>
                  <a:pt x="1363" y="541"/>
                </a:cubicBezTo>
                <a:cubicBezTo>
                  <a:pt x="1364" y="539"/>
                  <a:pt x="1364" y="538"/>
                  <a:pt x="1363" y="536"/>
                </a:cubicBezTo>
                <a:cubicBezTo>
                  <a:pt x="1362" y="537"/>
                  <a:pt x="1362" y="540"/>
                  <a:pt x="1363" y="543"/>
                </a:cubicBezTo>
                <a:cubicBezTo>
                  <a:pt x="1361" y="543"/>
                  <a:pt x="1361" y="539"/>
                  <a:pt x="1360" y="537"/>
                </a:cubicBezTo>
                <a:cubicBezTo>
                  <a:pt x="1359" y="543"/>
                  <a:pt x="1350" y="542"/>
                  <a:pt x="1350" y="540"/>
                </a:cubicBezTo>
                <a:cubicBezTo>
                  <a:pt x="1348" y="543"/>
                  <a:pt x="1353" y="545"/>
                  <a:pt x="1353" y="549"/>
                </a:cubicBezTo>
                <a:cubicBezTo>
                  <a:pt x="1351" y="550"/>
                  <a:pt x="1349" y="545"/>
                  <a:pt x="1348" y="541"/>
                </a:cubicBezTo>
                <a:cubicBezTo>
                  <a:pt x="1348" y="542"/>
                  <a:pt x="1347" y="543"/>
                  <a:pt x="1345" y="544"/>
                </a:cubicBezTo>
                <a:cubicBezTo>
                  <a:pt x="1346" y="548"/>
                  <a:pt x="1348" y="547"/>
                  <a:pt x="1349" y="551"/>
                </a:cubicBezTo>
                <a:cubicBezTo>
                  <a:pt x="1346" y="553"/>
                  <a:pt x="1346" y="542"/>
                  <a:pt x="1342" y="545"/>
                </a:cubicBezTo>
                <a:cubicBezTo>
                  <a:pt x="1340" y="545"/>
                  <a:pt x="1344" y="549"/>
                  <a:pt x="1345" y="549"/>
                </a:cubicBezTo>
                <a:cubicBezTo>
                  <a:pt x="1345" y="551"/>
                  <a:pt x="1342" y="551"/>
                  <a:pt x="1343" y="553"/>
                </a:cubicBezTo>
                <a:cubicBezTo>
                  <a:pt x="1340" y="554"/>
                  <a:pt x="1341" y="546"/>
                  <a:pt x="1338" y="550"/>
                </a:cubicBezTo>
                <a:cubicBezTo>
                  <a:pt x="1335" y="552"/>
                  <a:pt x="1342" y="550"/>
                  <a:pt x="1340" y="554"/>
                </a:cubicBezTo>
                <a:cubicBezTo>
                  <a:pt x="1337" y="552"/>
                  <a:pt x="1334" y="550"/>
                  <a:pt x="1331" y="547"/>
                </a:cubicBezTo>
                <a:cubicBezTo>
                  <a:pt x="1331" y="548"/>
                  <a:pt x="1333" y="553"/>
                  <a:pt x="1332" y="557"/>
                </a:cubicBezTo>
                <a:cubicBezTo>
                  <a:pt x="1330" y="557"/>
                  <a:pt x="1332" y="552"/>
                  <a:pt x="1329" y="549"/>
                </a:cubicBezTo>
                <a:cubicBezTo>
                  <a:pt x="1329" y="551"/>
                  <a:pt x="1329" y="552"/>
                  <a:pt x="1329" y="554"/>
                </a:cubicBezTo>
                <a:cubicBezTo>
                  <a:pt x="1326" y="549"/>
                  <a:pt x="1325" y="554"/>
                  <a:pt x="1321" y="552"/>
                </a:cubicBezTo>
                <a:cubicBezTo>
                  <a:pt x="1319" y="553"/>
                  <a:pt x="1323" y="559"/>
                  <a:pt x="1323" y="562"/>
                </a:cubicBezTo>
                <a:cubicBezTo>
                  <a:pt x="1320" y="561"/>
                  <a:pt x="1318" y="559"/>
                  <a:pt x="1320" y="556"/>
                </a:cubicBezTo>
                <a:cubicBezTo>
                  <a:pt x="1319" y="553"/>
                  <a:pt x="1318" y="559"/>
                  <a:pt x="1315" y="556"/>
                </a:cubicBezTo>
                <a:cubicBezTo>
                  <a:pt x="1315" y="562"/>
                  <a:pt x="1319" y="560"/>
                  <a:pt x="1318" y="565"/>
                </a:cubicBezTo>
                <a:cubicBezTo>
                  <a:pt x="1315" y="563"/>
                  <a:pt x="1314" y="561"/>
                  <a:pt x="1311" y="554"/>
                </a:cubicBezTo>
                <a:cubicBezTo>
                  <a:pt x="1309" y="555"/>
                  <a:pt x="1312" y="559"/>
                  <a:pt x="1312" y="562"/>
                </a:cubicBezTo>
                <a:cubicBezTo>
                  <a:pt x="1295" y="560"/>
                  <a:pt x="1282" y="575"/>
                  <a:pt x="1263" y="579"/>
                </a:cubicBezTo>
                <a:cubicBezTo>
                  <a:pt x="1261" y="580"/>
                  <a:pt x="1264" y="584"/>
                  <a:pt x="1262" y="584"/>
                </a:cubicBezTo>
                <a:cubicBezTo>
                  <a:pt x="1268" y="586"/>
                  <a:pt x="1275" y="582"/>
                  <a:pt x="1280" y="585"/>
                </a:cubicBezTo>
                <a:cubicBezTo>
                  <a:pt x="1287" y="575"/>
                  <a:pt x="1299" y="574"/>
                  <a:pt x="1315" y="573"/>
                </a:cubicBezTo>
                <a:cubicBezTo>
                  <a:pt x="1315" y="568"/>
                  <a:pt x="1321" y="563"/>
                  <a:pt x="1325" y="569"/>
                </a:cubicBezTo>
                <a:cubicBezTo>
                  <a:pt x="1326" y="568"/>
                  <a:pt x="1324" y="565"/>
                  <a:pt x="1324" y="563"/>
                </a:cubicBezTo>
                <a:cubicBezTo>
                  <a:pt x="1328" y="569"/>
                  <a:pt x="1330" y="561"/>
                  <a:pt x="1333" y="570"/>
                </a:cubicBezTo>
                <a:cubicBezTo>
                  <a:pt x="1312" y="580"/>
                  <a:pt x="1310" y="582"/>
                  <a:pt x="1295" y="590"/>
                </a:cubicBezTo>
                <a:cubicBezTo>
                  <a:pt x="1301" y="591"/>
                  <a:pt x="1309" y="583"/>
                  <a:pt x="1314" y="593"/>
                </a:cubicBezTo>
                <a:cubicBezTo>
                  <a:pt x="1315" y="592"/>
                  <a:pt x="1313" y="589"/>
                  <a:pt x="1313" y="587"/>
                </a:cubicBezTo>
                <a:cubicBezTo>
                  <a:pt x="1319" y="596"/>
                  <a:pt x="1328" y="579"/>
                  <a:pt x="1330" y="586"/>
                </a:cubicBezTo>
                <a:cubicBezTo>
                  <a:pt x="1333" y="586"/>
                  <a:pt x="1332" y="583"/>
                  <a:pt x="1331" y="581"/>
                </a:cubicBezTo>
                <a:cubicBezTo>
                  <a:pt x="1332" y="581"/>
                  <a:pt x="1334" y="582"/>
                  <a:pt x="1335" y="584"/>
                </a:cubicBezTo>
                <a:cubicBezTo>
                  <a:pt x="1335" y="583"/>
                  <a:pt x="1335" y="581"/>
                  <a:pt x="1335" y="579"/>
                </a:cubicBezTo>
                <a:cubicBezTo>
                  <a:pt x="1336" y="579"/>
                  <a:pt x="1337" y="581"/>
                  <a:pt x="1338" y="583"/>
                </a:cubicBezTo>
                <a:cubicBezTo>
                  <a:pt x="1338" y="582"/>
                  <a:pt x="1338" y="579"/>
                  <a:pt x="1340" y="579"/>
                </a:cubicBezTo>
                <a:cubicBezTo>
                  <a:pt x="1342" y="581"/>
                  <a:pt x="1342" y="582"/>
                  <a:pt x="1342" y="585"/>
                </a:cubicBezTo>
                <a:cubicBezTo>
                  <a:pt x="1346" y="585"/>
                  <a:pt x="1341" y="579"/>
                  <a:pt x="1341" y="575"/>
                </a:cubicBezTo>
                <a:cubicBezTo>
                  <a:pt x="1343" y="576"/>
                  <a:pt x="1347" y="583"/>
                  <a:pt x="1344" y="584"/>
                </a:cubicBezTo>
                <a:cubicBezTo>
                  <a:pt x="1346" y="586"/>
                  <a:pt x="1352" y="585"/>
                  <a:pt x="1350" y="591"/>
                </a:cubicBezTo>
                <a:cubicBezTo>
                  <a:pt x="1345" y="585"/>
                  <a:pt x="1347" y="589"/>
                  <a:pt x="1345" y="593"/>
                </a:cubicBezTo>
                <a:cubicBezTo>
                  <a:pt x="1342" y="591"/>
                  <a:pt x="1342" y="588"/>
                  <a:pt x="1345" y="587"/>
                </a:cubicBezTo>
                <a:cubicBezTo>
                  <a:pt x="1340" y="585"/>
                  <a:pt x="1342" y="591"/>
                  <a:pt x="1339" y="584"/>
                </a:cubicBezTo>
                <a:cubicBezTo>
                  <a:pt x="1339" y="590"/>
                  <a:pt x="1331" y="593"/>
                  <a:pt x="1329" y="590"/>
                </a:cubicBezTo>
                <a:cubicBezTo>
                  <a:pt x="1327" y="591"/>
                  <a:pt x="1331" y="596"/>
                  <a:pt x="1332" y="597"/>
                </a:cubicBezTo>
                <a:cubicBezTo>
                  <a:pt x="1333" y="593"/>
                  <a:pt x="1334" y="594"/>
                  <a:pt x="1339" y="591"/>
                </a:cubicBezTo>
                <a:cubicBezTo>
                  <a:pt x="1340" y="592"/>
                  <a:pt x="1339" y="593"/>
                  <a:pt x="1339" y="593"/>
                </a:cubicBezTo>
                <a:cubicBezTo>
                  <a:pt x="1339" y="594"/>
                  <a:pt x="1339" y="595"/>
                  <a:pt x="1340" y="596"/>
                </a:cubicBezTo>
                <a:cubicBezTo>
                  <a:pt x="1324" y="600"/>
                  <a:pt x="1306" y="609"/>
                  <a:pt x="1299" y="613"/>
                </a:cubicBezTo>
                <a:cubicBezTo>
                  <a:pt x="1299" y="612"/>
                  <a:pt x="1300" y="611"/>
                  <a:pt x="1299" y="610"/>
                </a:cubicBezTo>
                <a:cubicBezTo>
                  <a:pt x="1295" y="609"/>
                  <a:pt x="1299" y="615"/>
                  <a:pt x="1295" y="615"/>
                </a:cubicBezTo>
                <a:cubicBezTo>
                  <a:pt x="1295" y="609"/>
                  <a:pt x="1292" y="618"/>
                  <a:pt x="1284" y="618"/>
                </a:cubicBezTo>
                <a:cubicBezTo>
                  <a:pt x="1284" y="616"/>
                  <a:pt x="1283" y="614"/>
                  <a:pt x="1282" y="612"/>
                </a:cubicBezTo>
                <a:cubicBezTo>
                  <a:pt x="1290" y="614"/>
                  <a:pt x="1290" y="608"/>
                  <a:pt x="1300" y="608"/>
                </a:cubicBezTo>
                <a:cubicBezTo>
                  <a:pt x="1295" y="603"/>
                  <a:pt x="1294" y="607"/>
                  <a:pt x="1299" y="602"/>
                </a:cubicBezTo>
                <a:cubicBezTo>
                  <a:pt x="1291" y="602"/>
                  <a:pt x="1288" y="610"/>
                  <a:pt x="1280" y="610"/>
                </a:cubicBezTo>
                <a:cubicBezTo>
                  <a:pt x="1279" y="611"/>
                  <a:pt x="1277" y="618"/>
                  <a:pt x="1280" y="618"/>
                </a:cubicBezTo>
                <a:cubicBezTo>
                  <a:pt x="1280" y="622"/>
                  <a:pt x="1274" y="621"/>
                  <a:pt x="1272" y="623"/>
                </a:cubicBezTo>
                <a:cubicBezTo>
                  <a:pt x="1271" y="620"/>
                  <a:pt x="1270" y="619"/>
                  <a:pt x="1268" y="619"/>
                </a:cubicBezTo>
                <a:cubicBezTo>
                  <a:pt x="1266" y="615"/>
                  <a:pt x="1269" y="615"/>
                  <a:pt x="1268" y="612"/>
                </a:cubicBezTo>
                <a:cubicBezTo>
                  <a:pt x="1266" y="609"/>
                  <a:pt x="1267" y="618"/>
                  <a:pt x="1264" y="614"/>
                </a:cubicBezTo>
                <a:cubicBezTo>
                  <a:pt x="1266" y="616"/>
                  <a:pt x="1267" y="621"/>
                  <a:pt x="1270" y="622"/>
                </a:cubicBezTo>
                <a:cubicBezTo>
                  <a:pt x="1260" y="631"/>
                  <a:pt x="1252" y="628"/>
                  <a:pt x="1246" y="634"/>
                </a:cubicBezTo>
                <a:cubicBezTo>
                  <a:pt x="1241" y="635"/>
                  <a:pt x="1246" y="630"/>
                  <a:pt x="1245" y="627"/>
                </a:cubicBezTo>
                <a:cubicBezTo>
                  <a:pt x="1239" y="628"/>
                  <a:pt x="1245" y="631"/>
                  <a:pt x="1242" y="635"/>
                </a:cubicBezTo>
                <a:cubicBezTo>
                  <a:pt x="1240" y="635"/>
                  <a:pt x="1238" y="638"/>
                  <a:pt x="1237" y="633"/>
                </a:cubicBezTo>
                <a:cubicBezTo>
                  <a:pt x="1240" y="640"/>
                  <a:pt x="1220" y="642"/>
                  <a:pt x="1218" y="640"/>
                </a:cubicBezTo>
                <a:cubicBezTo>
                  <a:pt x="1217" y="641"/>
                  <a:pt x="1217" y="643"/>
                  <a:pt x="1218" y="645"/>
                </a:cubicBezTo>
                <a:cubicBezTo>
                  <a:pt x="1210" y="642"/>
                  <a:pt x="1201" y="654"/>
                  <a:pt x="1193" y="655"/>
                </a:cubicBezTo>
                <a:cubicBezTo>
                  <a:pt x="1194" y="657"/>
                  <a:pt x="1195" y="656"/>
                  <a:pt x="1196" y="659"/>
                </a:cubicBezTo>
                <a:cubicBezTo>
                  <a:pt x="1219" y="649"/>
                  <a:pt x="1234" y="644"/>
                  <a:pt x="1256" y="638"/>
                </a:cubicBezTo>
                <a:cubicBezTo>
                  <a:pt x="1234" y="646"/>
                  <a:pt x="1220" y="655"/>
                  <a:pt x="1208" y="660"/>
                </a:cubicBezTo>
                <a:cubicBezTo>
                  <a:pt x="1206" y="661"/>
                  <a:pt x="1202" y="661"/>
                  <a:pt x="1203" y="660"/>
                </a:cubicBezTo>
                <a:cubicBezTo>
                  <a:pt x="1196" y="669"/>
                  <a:pt x="1179" y="660"/>
                  <a:pt x="1178" y="674"/>
                </a:cubicBezTo>
                <a:cubicBezTo>
                  <a:pt x="1174" y="671"/>
                  <a:pt x="1175" y="672"/>
                  <a:pt x="1175" y="677"/>
                </a:cubicBezTo>
                <a:cubicBezTo>
                  <a:pt x="1174" y="677"/>
                  <a:pt x="1173" y="674"/>
                  <a:pt x="1172" y="673"/>
                </a:cubicBezTo>
                <a:cubicBezTo>
                  <a:pt x="1171" y="673"/>
                  <a:pt x="1172" y="676"/>
                  <a:pt x="1173" y="677"/>
                </a:cubicBezTo>
                <a:cubicBezTo>
                  <a:pt x="1171" y="678"/>
                  <a:pt x="1170" y="673"/>
                  <a:pt x="1168" y="674"/>
                </a:cubicBezTo>
                <a:cubicBezTo>
                  <a:pt x="1172" y="677"/>
                  <a:pt x="1167" y="679"/>
                  <a:pt x="1166" y="673"/>
                </a:cubicBezTo>
                <a:cubicBezTo>
                  <a:pt x="1166" y="677"/>
                  <a:pt x="1164" y="675"/>
                  <a:pt x="1164" y="675"/>
                </a:cubicBezTo>
                <a:cubicBezTo>
                  <a:pt x="1138" y="687"/>
                  <a:pt x="1102" y="708"/>
                  <a:pt x="1062" y="719"/>
                </a:cubicBezTo>
                <a:cubicBezTo>
                  <a:pt x="1061" y="720"/>
                  <a:pt x="1062" y="722"/>
                  <a:pt x="1063" y="722"/>
                </a:cubicBezTo>
                <a:cubicBezTo>
                  <a:pt x="1051" y="724"/>
                  <a:pt x="1023" y="735"/>
                  <a:pt x="1018" y="750"/>
                </a:cubicBezTo>
                <a:cubicBezTo>
                  <a:pt x="1019" y="748"/>
                  <a:pt x="1016" y="744"/>
                  <a:pt x="1018" y="743"/>
                </a:cubicBezTo>
                <a:cubicBezTo>
                  <a:pt x="1014" y="737"/>
                  <a:pt x="1013" y="741"/>
                  <a:pt x="1009" y="743"/>
                </a:cubicBezTo>
                <a:cubicBezTo>
                  <a:pt x="1013" y="745"/>
                  <a:pt x="1010" y="753"/>
                  <a:pt x="1008" y="745"/>
                </a:cubicBezTo>
                <a:cubicBezTo>
                  <a:pt x="1006" y="747"/>
                  <a:pt x="1011" y="757"/>
                  <a:pt x="1006" y="754"/>
                </a:cubicBezTo>
                <a:cubicBezTo>
                  <a:pt x="1009" y="761"/>
                  <a:pt x="1011" y="754"/>
                  <a:pt x="1014" y="756"/>
                </a:cubicBezTo>
                <a:cubicBezTo>
                  <a:pt x="1013" y="755"/>
                  <a:pt x="1011" y="754"/>
                  <a:pt x="1009" y="752"/>
                </a:cubicBezTo>
                <a:cubicBezTo>
                  <a:pt x="1010" y="748"/>
                  <a:pt x="1018" y="752"/>
                  <a:pt x="1016" y="755"/>
                </a:cubicBezTo>
                <a:cubicBezTo>
                  <a:pt x="1035" y="746"/>
                  <a:pt x="1064" y="747"/>
                  <a:pt x="1079" y="730"/>
                </a:cubicBezTo>
                <a:cubicBezTo>
                  <a:pt x="1077" y="728"/>
                  <a:pt x="1075" y="726"/>
                  <a:pt x="1073" y="725"/>
                </a:cubicBezTo>
                <a:cubicBezTo>
                  <a:pt x="1073" y="728"/>
                  <a:pt x="1075" y="728"/>
                  <a:pt x="1076" y="728"/>
                </a:cubicBezTo>
                <a:cubicBezTo>
                  <a:pt x="1071" y="733"/>
                  <a:pt x="1061" y="734"/>
                  <a:pt x="1055" y="738"/>
                </a:cubicBezTo>
                <a:cubicBezTo>
                  <a:pt x="1055" y="731"/>
                  <a:pt x="1069" y="733"/>
                  <a:pt x="1072" y="727"/>
                </a:cubicBezTo>
                <a:cubicBezTo>
                  <a:pt x="1071" y="726"/>
                  <a:pt x="1070" y="725"/>
                  <a:pt x="1070" y="723"/>
                </a:cubicBezTo>
                <a:cubicBezTo>
                  <a:pt x="1078" y="724"/>
                  <a:pt x="1083" y="722"/>
                  <a:pt x="1088" y="722"/>
                </a:cubicBezTo>
                <a:cubicBezTo>
                  <a:pt x="1088" y="719"/>
                  <a:pt x="1086" y="719"/>
                  <a:pt x="1085" y="720"/>
                </a:cubicBezTo>
                <a:cubicBezTo>
                  <a:pt x="1102" y="713"/>
                  <a:pt x="1118" y="703"/>
                  <a:pt x="1132" y="703"/>
                </a:cubicBezTo>
                <a:cubicBezTo>
                  <a:pt x="1137" y="695"/>
                  <a:pt x="1158" y="695"/>
                  <a:pt x="1166" y="688"/>
                </a:cubicBezTo>
                <a:cubicBezTo>
                  <a:pt x="1145" y="705"/>
                  <a:pt x="1103" y="714"/>
                  <a:pt x="1081" y="728"/>
                </a:cubicBezTo>
                <a:cubicBezTo>
                  <a:pt x="1108" y="733"/>
                  <a:pt x="1127" y="707"/>
                  <a:pt x="1153" y="708"/>
                </a:cubicBezTo>
                <a:cubicBezTo>
                  <a:pt x="1145" y="704"/>
                  <a:pt x="1160" y="704"/>
                  <a:pt x="1158" y="709"/>
                </a:cubicBezTo>
                <a:cubicBezTo>
                  <a:pt x="1162" y="710"/>
                  <a:pt x="1158" y="701"/>
                  <a:pt x="1155" y="705"/>
                </a:cubicBezTo>
                <a:cubicBezTo>
                  <a:pt x="1155" y="701"/>
                  <a:pt x="1162" y="702"/>
                  <a:pt x="1165" y="700"/>
                </a:cubicBezTo>
                <a:cubicBezTo>
                  <a:pt x="1166" y="706"/>
                  <a:pt x="1161" y="701"/>
                  <a:pt x="1160" y="707"/>
                </a:cubicBezTo>
                <a:cubicBezTo>
                  <a:pt x="1176" y="703"/>
                  <a:pt x="1177" y="700"/>
                  <a:pt x="1195" y="696"/>
                </a:cubicBezTo>
                <a:cubicBezTo>
                  <a:pt x="1034" y="768"/>
                  <a:pt x="897" y="822"/>
                  <a:pt x="764" y="875"/>
                </a:cubicBezTo>
                <a:cubicBezTo>
                  <a:pt x="735" y="891"/>
                  <a:pt x="683" y="911"/>
                  <a:pt x="654" y="918"/>
                </a:cubicBezTo>
                <a:cubicBezTo>
                  <a:pt x="654" y="923"/>
                  <a:pt x="650" y="927"/>
                  <a:pt x="647" y="920"/>
                </a:cubicBezTo>
                <a:cubicBezTo>
                  <a:pt x="649" y="928"/>
                  <a:pt x="631" y="932"/>
                  <a:pt x="630" y="928"/>
                </a:cubicBezTo>
                <a:cubicBezTo>
                  <a:pt x="625" y="934"/>
                  <a:pt x="620" y="935"/>
                  <a:pt x="613" y="934"/>
                </a:cubicBezTo>
                <a:cubicBezTo>
                  <a:pt x="612" y="935"/>
                  <a:pt x="613" y="937"/>
                  <a:pt x="613" y="939"/>
                </a:cubicBezTo>
                <a:cubicBezTo>
                  <a:pt x="603" y="943"/>
                  <a:pt x="581" y="946"/>
                  <a:pt x="572" y="955"/>
                </a:cubicBezTo>
                <a:cubicBezTo>
                  <a:pt x="571" y="957"/>
                  <a:pt x="567" y="953"/>
                  <a:pt x="567" y="953"/>
                </a:cubicBezTo>
                <a:cubicBezTo>
                  <a:pt x="558" y="957"/>
                  <a:pt x="551" y="963"/>
                  <a:pt x="540" y="968"/>
                </a:cubicBezTo>
                <a:cubicBezTo>
                  <a:pt x="520" y="976"/>
                  <a:pt x="495" y="986"/>
                  <a:pt x="475" y="995"/>
                </a:cubicBezTo>
                <a:cubicBezTo>
                  <a:pt x="464" y="1000"/>
                  <a:pt x="454" y="1008"/>
                  <a:pt x="445" y="1006"/>
                </a:cubicBezTo>
                <a:cubicBezTo>
                  <a:pt x="425" y="1016"/>
                  <a:pt x="399" y="1030"/>
                  <a:pt x="382" y="1033"/>
                </a:cubicBezTo>
                <a:cubicBezTo>
                  <a:pt x="379" y="1033"/>
                  <a:pt x="383" y="1038"/>
                  <a:pt x="383" y="1040"/>
                </a:cubicBezTo>
                <a:cubicBezTo>
                  <a:pt x="338" y="1046"/>
                  <a:pt x="295" y="1081"/>
                  <a:pt x="258" y="1087"/>
                </a:cubicBezTo>
                <a:cubicBezTo>
                  <a:pt x="256" y="1093"/>
                  <a:pt x="245" y="1100"/>
                  <a:pt x="242" y="1096"/>
                </a:cubicBezTo>
                <a:cubicBezTo>
                  <a:pt x="215" y="1113"/>
                  <a:pt x="195" y="1123"/>
                  <a:pt x="168" y="1130"/>
                </a:cubicBezTo>
                <a:cubicBezTo>
                  <a:pt x="169" y="1122"/>
                  <a:pt x="164" y="1128"/>
                  <a:pt x="161" y="1122"/>
                </a:cubicBezTo>
                <a:cubicBezTo>
                  <a:pt x="169" y="1123"/>
                  <a:pt x="170" y="1119"/>
                  <a:pt x="174" y="1115"/>
                </a:cubicBezTo>
                <a:cubicBezTo>
                  <a:pt x="171" y="1110"/>
                  <a:pt x="172" y="1108"/>
                  <a:pt x="173" y="1105"/>
                </a:cubicBezTo>
                <a:cubicBezTo>
                  <a:pt x="168" y="1106"/>
                  <a:pt x="171" y="1104"/>
                  <a:pt x="165" y="1103"/>
                </a:cubicBezTo>
                <a:cubicBezTo>
                  <a:pt x="165" y="1104"/>
                  <a:pt x="165" y="1113"/>
                  <a:pt x="168" y="1110"/>
                </a:cubicBezTo>
                <a:cubicBezTo>
                  <a:pt x="166" y="1116"/>
                  <a:pt x="164" y="1110"/>
                  <a:pt x="164" y="1105"/>
                </a:cubicBezTo>
                <a:cubicBezTo>
                  <a:pt x="164" y="1108"/>
                  <a:pt x="162" y="1110"/>
                  <a:pt x="158" y="1110"/>
                </a:cubicBezTo>
                <a:cubicBezTo>
                  <a:pt x="158" y="1107"/>
                  <a:pt x="160" y="1105"/>
                  <a:pt x="162" y="1104"/>
                </a:cubicBezTo>
                <a:cubicBezTo>
                  <a:pt x="160" y="1100"/>
                  <a:pt x="156" y="1110"/>
                  <a:pt x="157" y="1102"/>
                </a:cubicBezTo>
                <a:cubicBezTo>
                  <a:pt x="154" y="1105"/>
                  <a:pt x="156" y="1105"/>
                  <a:pt x="158" y="1109"/>
                </a:cubicBezTo>
                <a:cubicBezTo>
                  <a:pt x="154" y="1108"/>
                  <a:pt x="151" y="1109"/>
                  <a:pt x="147" y="1109"/>
                </a:cubicBezTo>
                <a:cubicBezTo>
                  <a:pt x="146" y="1100"/>
                  <a:pt x="148" y="1102"/>
                  <a:pt x="145" y="1095"/>
                </a:cubicBezTo>
                <a:cubicBezTo>
                  <a:pt x="150" y="1096"/>
                  <a:pt x="152" y="1091"/>
                  <a:pt x="154" y="1088"/>
                </a:cubicBezTo>
                <a:cubicBezTo>
                  <a:pt x="157" y="1092"/>
                  <a:pt x="154" y="1092"/>
                  <a:pt x="154" y="1095"/>
                </a:cubicBezTo>
                <a:cubicBezTo>
                  <a:pt x="157" y="1092"/>
                  <a:pt x="160" y="1090"/>
                  <a:pt x="161" y="1086"/>
                </a:cubicBezTo>
                <a:cubicBezTo>
                  <a:pt x="157" y="1085"/>
                  <a:pt x="153" y="1086"/>
                  <a:pt x="151" y="1079"/>
                </a:cubicBezTo>
                <a:cubicBezTo>
                  <a:pt x="157" y="1076"/>
                  <a:pt x="156" y="1068"/>
                  <a:pt x="164" y="1065"/>
                </a:cubicBezTo>
                <a:cubicBezTo>
                  <a:pt x="163" y="1061"/>
                  <a:pt x="154" y="1061"/>
                  <a:pt x="161" y="1059"/>
                </a:cubicBezTo>
                <a:cubicBezTo>
                  <a:pt x="160" y="1056"/>
                  <a:pt x="157" y="1060"/>
                  <a:pt x="155" y="1059"/>
                </a:cubicBezTo>
                <a:cubicBezTo>
                  <a:pt x="155" y="1057"/>
                  <a:pt x="155" y="1056"/>
                  <a:pt x="157" y="1055"/>
                </a:cubicBezTo>
                <a:cubicBezTo>
                  <a:pt x="151" y="1058"/>
                  <a:pt x="140" y="1067"/>
                  <a:pt x="127" y="1069"/>
                </a:cubicBezTo>
                <a:cubicBezTo>
                  <a:pt x="126" y="1066"/>
                  <a:pt x="128" y="1065"/>
                  <a:pt x="126" y="1063"/>
                </a:cubicBezTo>
                <a:cubicBezTo>
                  <a:pt x="126" y="1068"/>
                  <a:pt x="125" y="1064"/>
                  <a:pt x="121" y="1066"/>
                </a:cubicBezTo>
                <a:cubicBezTo>
                  <a:pt x="123" y="1064"/>
                  <a:pt x="122" y="1060"/>
                  <a:pt x="125" y="1058"/>
                </a:cubicBezTo>
                <a:cubicBezTo>
                  <a:pt x="129" y="1062"/>
                  <a:pt x="127" y="1061"/>
                  <a:pt x="134" y="1063"/>
                </a:cubicBezTo>
                <a:cubicBezTo>
                  <a:pt x="131" y="1060"/>
                  <a:pt x="129" y="1056"/>
                  <a:pt x="125" y="1058"/>
                </a:cubicBezTo>
                <a:cubicBezTo>
                  <a:pt x="127" y="1051"/>
                  <a:pt x="120" y="1052"/>
                  <a:pt x="116" y="1054"/>
                </a:cubicBezTo>
                <a:cubicBezTo>
                  <a:pt x="115" y="1051"/>
                  <a:pt x="123" y="1054"/>
                  <a:pt x="119" y="1048"/>
                </a:cubicBezTo>
                <a:cubicBezTo>
                  <a:pt x="122" y="1050"/>
                  <a:pt x="124" y="1053"/>
                  <a:pt x="128" y="1050"/>
                </a:cubicBezTo>
                <a:cubicBezTo>
                  <a:pt x="129" y="1048"/>
                  <a:pt x="127" y="1048"/>
                  <a:pt x="129" y="1045"/>
                </a:cubicBezTo>
                <a:cubicBezTo>
                  <a:pt x="127" y="1046"/>
                  <a:pt x="126" y="1042"/>
                  <a:pt x="122" y="1041"/>
                </a:cubicBezTo>
                <a:cubicBezTo>
                  <a:pt x="122" y="1042"/>
                  <a:pt x="124" y="1044"/>
                  <a:pt x="122" y="1047"/>
                </a:cubicBezTo>
                <a:cubicBezTo>
                  <a:pt x="121" y="1047"/>
                  <a:pt x="121" y="1041"/>
                  <a:pt x="116" y="1044"/>
                </a:cubicBezTo>
                <a:cubicBezTo>
                  <a:pt x="121" y="1039"/>
                  <a:pt x="111" y="1028"/>
                  <a:pt x="107" y="1021"/>
                </a:cubicBezTo>
                <a:cubicBezTo>
                  <a:pt x="106" y="1021"/>
                  <a:pt x="107" y="1024"/>
                  <a:pt x="108" y="1026"/>
                </a:cubicBezTo>
                <a:cubicBezTo>
                  <a:pt x="106" y="1025"/>
                  <a:pt x="105" y="1023"/>
                  <a:pt x="103" y="1024"/>
                </a:cubicBezTo>
                <a:cubicBezTo>
                  <a:pt x="103" y="1021"/>
                  <a:pt x="109" y="1017"/>
                  <a:pt x="110" y="1018"/>
                </a:cubicBezTo>
                <a:cubicBezTo>
                  <a:pt x="107" y="1023"/>
                  <a:pt x="113" y="1023"/>
                  <a:pt x="117" y="1031"/>
                </a:cubicBezTo>
                <a:cubicBezTo>
                  <a:pt x="119" y="1030"/>
                  <a:pt x="120" y="1029"/>
                  <a:pt x="118" y="1025"/>
                </a:cubicBezTo>
                <a:cubicBezTo>
                  <a:pt x="117" y="1024"/>
                  <a:pt x="115" y="1028"/>
                  <a:pt x="113" y="1024"/>
                </a:cubicBezTo>
                <a:cubicBezTo>
                  <a:pt x="113" y="1021"/>
                  <a:pt x="115" y="1023"/>
                  <a:pt x="116" y="1023"/>
                </a:cubicBezTo>
                <a:cubicBezTo>
                  <a:pt x="115" y="1019"/>
                  <a:pt x="114" y="1020"/>
                  <a:pt x="112" y="1021"/>
                </a:cubicBezTo>
                <a:cubicBezTo>
                  <a:pt x="111" y="1018"/>
                  <a:pt x="111" y="1016"/>
                  <a:pt x="113" y="1015"/>
                </a:cubicBezTo>
                <a:cubicBezTo>
                  <a:pt x="113" y="1014"/>
                  <a:pt x="108" y="1012"/>
                  <a:pt x="109" y="1015"/>
                </a:cubicBezTo>
                <a:cubicBezTo>
                  <a:pt x="106" y="1012"/>
                  <a:pt x="104" y="1011"/>
                  <a:pt x="102" y="1006"/>
                </a:cubicBezTo>
                <a:cubicBezTo>
                  <a:pt x="104" y="1004"/>
                  <a:pt x="105" y="1008"/>
                  <a:pt x="107" y="1007"/>
                </a:cubicBezTo>
                <a:cubicBezTo>
                  <a:pt x="108" y="1003"/>
                  <a:pt x="107" y="999"/>
                  <a:pt x="104" y="995"/>
                </a:cubicBezTo>
                <a:cubicBezTo>
                  <a:pt x="106" y="994"/>
                  <a:pt x="108" y="994"/>
                  <a:pt x="109" y="993"/>
                </a:cubicBezTo>
                <a:cubicBezTo>
                  <a:pt x="107" y="988"/>
                  <a:pt x="109" y="987"/>
                  <a:pt x="107" y="982"/>
                </a:cubicBezTo>
                <a:cubicBezTo>
                  <a:pt x="111" y="981"/>
                  <a:pt x="117" y="980"/>
                  <a:pt x="119" y="976"/>
                </a:cubicBezTo>
                <a:cubicBezTo>
                  <a:pt x="114" y="975"/>
                  <a:pt x="111" y="975"/>
                  <a:pt x="109" y="972"/>
                </a:cubicBezTo>
                <a:cubicBezTo>
                  <a:pt x="103" y="979"/>
                  <a:pt x="99" y="974"/>
                  <a:pt x="97" y="976"/>
                </a:cubicBezTo>
                <a:cubicBezTo>
                  <a:pt x="94" y="964"/>
                  <a:pt x="93" y="963"/>
                  <a:pt x="95" y="955"/>
                </a:cubicBezTo>
                <a:cubicBezTo>
                  <a:pt x="96" y="954"/>
                  <a:pt x="96" y="956"/>
                  <a:pt x="97" y="957"/>
                </a:cubicBezTo>
                <a:cubicBezTo>
                  <a:pt x="96" y="953"/>
                  <a:pt x="98" y="952"/>
                  <a:pt x="94" y="947"/>
                </a:cubicBezTo>
                <a:cubicBezTo>
                  <a:pt x="91" y="947"/>
                  <a:pt x="98" y="955"/>
                  <a:pt x="93" y="954"/>
                </a:cubicBezTo>
                <a:cubicBezTo>
                  <a:pt x="93" y="950"/>
                  <a:pt x="92" y="945"/>
                  <a:pt x="89" y="942"/>
                </a:cubicBezTo>
                <a:cubicBezTo>
                  <a:pt x="88" y="937"/>
                  <a:pt x="92" y="940"/>
                  <a:pt x="92" y="944"/>
                </a:cubicBezTo>
                <a:cubicBezTo>
                  <a:pt x="96" y="944"/>
                  <a:pt x="93" y="939"/>
                  <a:pt x="97" y="939"/>
                </a:cubicBezTo>
                <a:cubicBezTo>
                  <a:pt x="94" y="934"/>
                  <a:pt x="94" y="944"/>
                  <a:pt x="92" y="939"/>
                </a:cubicBezTo>
                <a:cubicBezTo>
                  <a:pt x="89" y="934"/>
                  <a:pt x="94" y="935"/>
                  <a:pt x="96" y="936"/>
                </a:cubicBezTo>
                <a:cubicBezTo>
                  <a:pt x="92" y="933"/>
                  <a:pt x="95" y="934"/>
                  <a:pt x="95" y="931"/>
                </a:cubicBezTo>
                <a:cubicBezTo>
                  <a:pt x="93" y="930"/>
                  <a:pt x="84" y="932"/>
                  <a:pt x="81" y="935"/>
                </a:cubicBezTo>
                <a:cubicBezTo>
                  <a:pt x="79" y="930"/>
                  <a:pt x="78" y="931"/>
                  <a:pt x="74" y="927"/>
                </a:cubicBezTo>
                <a:cubicBezTo>
                  <a:pt x="79" y="926"/>
                  <a:pt x="69" y="910"/>
                  <a:pt x="65" y="906"/>
                </a:cubicBezTo>
                <a:cubicBezTo>
                  <a:pt x="67" y="908"/>
                  <a:pt x="68" y="909"/>
                  <a:pt x="70" y="910"/>
                </a:cubicBezTo>
                <a:cubicBezTo>
                  <a:pt x="71" y="906"/>
                  <a:pt x="65" y="893"/>
                  <a:pt x="63" y="901"/>
                </a:cubicBezTo>
                <a:cubicBezTo>
                  <a:pt x="64" y="896"/>
                  <a:pt x="59" y="898"/>
                  <a:pt x="60" y="892"/>
                </a:cubicBezTo>
                <a:cubicBezTo>
                  <a:pt x="61" y="891"/>
                  <a:pt x="62" y="896"/>
                  <a:pt x="63" y="895"/>
                </a:cubicBezTo>
                <a:cubicBezTo>
                  <a:pt x="64" y="886"/>
                  <a:pt x="57" y="877"/>
                  <a:pt x="56" y="863"/>
                </a:cubicBezTo>
                <a:cubicBezTo>
                  <a:pt x="59" y="860"/>
                  <a:pt x="60" y="862"/>
                  <a:pt x="63" y="859"/>
                </a:cubicBezTo>
                <a:cubicBezTo>
                  <a:pt x="62" y="857"/>
                  <a:pt x="61" y="855"/>
                  <a:pt x="61" y="853"/>
                </a:cubicBezTo>
                <a:cubicBezTo>
                  <a:pt x="57" y="850"/>
                  <a:pt x="56" y="854"/>
                  <a:pt x="53" y="852"/>
                </a:cubicBezTo>
                <a:cubicBezTo>
                  <a:pt x="54" y="849"/>
                  <a:pt x="60" y="844"/>
                  <a:pt x="53" y="840"/>
                </a:cubicBezTo>
                <a:cubicBezTo>
                  <a:pt x="58" y="835"/>
                  <a:pt x="42" y="814"/>
                  <a:pt x="40" y="801"/>
                </a:cubicBezTo>
                <a:cubicBezTo>
                  <a:pt x="35" y="799"/>
                  <a:pt x="33" y="799"/>
                  <a:pt x="29" y="797"/>
                </a:cubicBezTo>
                <a:cubicBezTo>
                  <a:pt x="31" y="794"/>
                  <a:pt x="33" y="788"/>
                  <a:pt x="36" y="789"/>
                </a:cubicBezTo>
                <a:cubicBezTo>
                  <a:pt x="37" y="780"/>
                  <a:pt x="34" y="769"/>
                  <a:pt x="29" y="763"/>
                </a:cubicBezTo>
                <a:cubicBezTo>
                  <a:pt x="33" y="760"/>
                  <a:pt x="32" y="762"/>
                  <a:pt x="35" y="759"/>
                </a:cubicBezTo>
                <a:cubicBezTo>
                  <a:pt x="31" y="758"/>
                  <a:pt x="28" y="755"/>
                  <a:pt x="23" y="755"/>
                </a:cubicBezTo>
                <a:cubicBezTo>
                  <a:pt x="25" y="753"/>
                  <a:pt x="26" y="750"/>
                  <a:pt x="23" y="744"/>
                </a:cubicBezTo>
                <a:cubicBezTo>
                  <a:pt x="27" y="741"/>
                  <a:pt x="24" y="737"/>
                  <a:pt x="29" y="733"/>
                </a:cubicBezTo>
                <a:cubicBezTo>
                  <a:pt x="25" y="730"/>
                  <a:pt x="26" y="730"/>
                  <a:pt x="28" y="727"/>
                </a:cubicBezTo>
                <a:cubicBezTo>
                  <a:pt x="25" y="724"/>
                  <a:pt x="22" y="725"/>
                  <a:pt x="21" y="728"/>
                </a:cubicBezTo>
                <a:cubicBezTo>
                  <a:pt x="17" y="725"/>
                  <a:pt x="16" y="716"/>
                  <a:pt x="13" y="722"/>
                </a:cubicBezTo>
                <a:cubicBezTo>
                  <a:pt x="10" y="718"/>
                  <a:pt x="13" y="717"/>
                  <a:pt x="11" y="713"/>
                </a:cubicBezTo>
                <a:cubicBezTo>
                  <a:pt x="18" y="709"/>
                  <a:pt x="26" y="708"/>
                  <a:pt x="28" y="697"/>
                </a:cubicBezTo>
                <a:cubicBezTo>
                  <a:pt x="22" y="695"/>
                  <a:pt x="28" y="695"/>
                  <a:pt x="24" y="685"/>
                </a:cubicBezTo>
                <a:cubicBezTo>
                  <a:pt x="29" y="689"/>
                  <a:pt x="24" y="684"/>
                  <a:pt x="23" y="678"/>
                </a:cubicBezTo>
                <a:cubicBezTo>
                  <a:pt x="26" y="680"/>
                  <a:pt x="25" y="672"/>
                  <a:pt x="31" y="672"/>
                </a:cubicBezTo>
                <a:cubicBezTo>
                  <a:pt x="28" y="669"/>
                  <a:pt x="15" y="673"/>
                  <a:pt x="14" y="675"/>
                </a:cubicBezTo>
                <a:cubicBezTo>
                  <a:pt x="12" y="676"/>
                  <a:pt x="10" y="668"/>
                  <a:pt x="14" y="670"/>
                </a:cubicBezTo>
                <a:cubicBezTo>
                  <a:pt x="12" y="667"/>
                  <a:pt x="8" y="671"/>
                  <a:pt x="6" y="671"/>
                </a:cubicBezTo>
                <a:cubicBezTo>
                  <a:pt x="12" y="660"/>
                  <a:pt x="30" y="657"/>
                  <a:pt x="41" y="645"/>
                </a:cubicBezTo>
                <a:cubicBezTo>
                  <a:pt x="37" y="643"/>
                  <a:pt x="30" y="648"/>
                  <a:pt x="26" y="649"/>
                </a:cubicBezTo>
                <a:cubicBezTo>
                  <a:pt x="25" y="648"/>
                  <a:pt x="26" y="647"/>
                  <a:pt x="26" y="646"/>
                </a:cubicBezTo>
                <a:cubicBezTo>
                  <a:pt x="20" y="647"/>
                  <a:pt x="12" y="652"/>
                  <a:pt x="7" y="650"/>
                </a:cubicBezTo>
                <a:cubicBezTo>
                  <a:pt x="4" y="645"/>
                  <a:pt x="12" y="647"/>
                  <a:pt x="14" y="644"/>
                </a:cubicBezTo>
                <a:cubicBezTo>
                  <a:pt x="13" y="638"/>
                  <a:pt x="13" y="645"/>
                  <a:pt x="10" y="643"/>
                </a:cubicBezTo>
                <a:cubicBezTo>
                  <a:pt x="25" y="633"/>
                  <a:pt x="43" y="624"/>
                  <a:pt x="58" y="611"/>
                </a:cubicBezTo>
                <a:cubicBezTo>
                  <a:pt x="125" y="562"/>
                  <a:pt x="214" y="519"/>
                  <a:pt x="294" y="479"/>
                </a:cubicBezTo>
                <a:cubicBezTo>
                  <a:pt x="293" y="475"/>
                  <a:pt x="292" y="475"/>
                  <a:pt x="291" y="473"/>
                </a:cubicBezTo>
                <a:cubicBezTo>
                  <a:pt x="273" y="486"/>
                  <a:pt x="248" y="497"/>
                  <a:pt x="226" y="504"/>
                </a:cubicBezTo>
                <a:cubicBezTo>
                  <a:pt x="225" y="504"/>
                  <a:pt x="226" y="506"/>
                  <a:pt x="226" y="507"/>
                </a:cubicBezTo>
                <a:cubicBezTo>
                  <a:pt x="218" y="505"/>
                  <a:pt x="213" y="514"/>
                  <a:pt x="208" y="517"/>
                </a:cubicBezTo>
                <a:cubicBezTo>
                  <a:pt x="191" y="529"/>
                  <a:pt x="168" y="534"/>
                  <a:pt x="148" y="546"/>
                </a:cubicBezTo>
                <a:cubicBezTo>
                  <a:pt x="117" y="565"/>
                  <a:pt x="84" y="585"/>
                  <a:pt x="53" y="602"/>
                </a:cubicBezTo>
                <a:cubicBezTo>
                  <a:pt x="40" y="610"/>
                  <a:pt x="26" y="616"/>
                  <a:pt x="8" y="623"/>
                </a:cubicBezTo>
                <a:cubicBezTo>
                  <a:pt x="7" y="621"/>
                  <a:pt x="17" y="618"/>
                  <a:pt x="15" y="612"/>
                </a:cubicBezTo>
                <a:cubicBezTo>
                  <a:pt x="12" y="605"/>
                  <a:pt x="8" y="620"/>
                  <a:pt x="4" y="611"/>
                </a:cubicBezTo>
                <a:cubicBezTo>
                  <a:pt x="11" y="609"/>
                  <a:pt x="16" y="605"/>
                  <a:pt x="22" y="602"/>
                </a:cubicBezTo>
                <a:cubicBezTo>
                  <a:pt x="14" y="593"/>
                  <a:pt x="10" y="604"/>
                  <a:pt x="2" y="605"/>
                </a:cubicBezTo>
                <a:cubicBezTo>
                  <a:pt x="0" y="600"/>
                  <a:pt x="10" y="597"/>
                  <a:pt x="8" y="601"/>
                </a:cubicBezTo>
                <a:cubicBezTo>
                  <a:pt x="44" y="572"/>
                  <a:pt x="99" y="528"/>
                  <a:pt x="153" y="511"/>
                </a:cubicBezTo>
                <a:cubicBezTo>
                  <a:pt x="153" y="510"/>
                  <a:pt x="154" y="509"/>
                  <a:pt x="155" y="508"/>
                </a:cubicBezTo>
                <a:cubicBezTo>
                  <a:pt x="154" y="506"/>
                  <a:pt x="152" y="508"/>
                  <a:pt x="151" y="508"/>
                </a:cubicBezTo>
                <a:cubicBezTo>
                  <a:pt x="159" y="503"/>
                  <a:pt x="190" y="498"/>
                  <a:pt x="188" y="489"/>
                </a:cubicBezTo>
                <a:cubicBezTo>
                  <a:pt x="206" y="485"/>
                  <a:pt x="227" y="472"/>
                  <a:pt x="245" y="465"/>
                </a:cubicBezTo>
                <a:cubicBezTo>
                  <a:pt x="246" y="465"/>
                  <a:pt x="245" y="462"/>
                  <a:pt x="244" y="462"/>
                </a:cubicBezTo>
                <a:cubicBezTo>
                  <a:pt x="244" y="459"/>
                  <a:pt x="250" y="464"/>
                  <a:pt x="253" y="463"/>
                </a:cubicBezTo>
                <a:cubicBezTo>
                  <a:pt x="253" y="451"/>
                  <a:pt x="264" y="458"/>
                  <a:pt x="266" y="450"/>
                </a:cubicBezTo>
                <a:cubicBezTo>
                  <a:pt x="269" y="449"/>
                  <a:pt x="271" y="451"/>
                  <a:pt x="272" y="454"/>
                </a:cubicBezTo>
                <a:cubicBezTo>
                  <a:pt x="272" y="449"/>
                  <a:pt x="279" y="449"/>
                  <a:pt x="278" y="444"/>
                </a:cubicBezTo>
                <a:cubicBezTo>
                  <a:pt x="290" y="443"/>
                  <a:pt x="306" y="429"/>
                  <a:pt x="316" y="434"/>
                </a:cubicBezTo>
                <a:cubicBezTo>
                  <a:pt x="322" y="434"/>
                  <a:pt x="318" y="421"/>
                  <a:pt x="324" y="425"/>
                </a:cubicBezTo>
                <a:cubicBezTo>
                  <a:pt x="321" y="427"/>
                  <a:pt x="326" y="433"/>
                  <a:pt x="321" y="434"/>
                </a:cubicBezTo>
                <a:cubicBezTo>
                  <a:pt x="324" y="437"/>
                  <a:pt x="328" y="432"/>
                  <a:pt x="325" y="428"/>
                </a:cubicBezTo>
                <a:cubicBezTo>
                  <a:pt x="329" y="424"/>
                  <a:pt x="331" y="426"/>
                  <a:pt x="333" y="420"/>
                </a:cubicBezTo>
                <a:cubicBezTo>
                  <a:pt x="334" y="422"/>
                  <a:pt x="333" y="423"/>
                  <a:pt x="333" y="425"/>
                </a:cubicBezTo>
                <a:cubicBezTo>
                  <a:pt x="339" y="424"/>
                  <a:pt x="338" y="420"/>
                  <a:pt x="337" y="415"/>
                </a:cubicBezTo>
                <a:cubicBezTo>
                  <a:pt x="342" y="413"/>
                  <a:pt x="337" y="418"/>
                  <a:pt x="339" y="421"/>
                </a:cubicBezTo>
                <a:cubicBezTo>
                  <a:pt x="341" y="421"/>
                  <a:pt x="341" y="419"/>
                  <a:pt x="340" y="419"/>
                </a:cubicBezTo>
                <a:cubicBezTo>
                  <a:pt x="343" y="414"/>
                  <a:pt x="348" y="419"/>
                  <a:pt x="351" y="417"/>
                </a:cubicBezTo>
                <a:cubicBezTo>
                  <a:pt x="355" y="415"/>
                  <a:pt x="347" y="411"/>
                  <a:pt x="350" y="411"/>
                </a:cubicBezTo>
                <a:cubicBezTo>
                  <a:pt x="357" y="415"/>
                  <a:pt x="360" y="400"/>
                  <a:pt x="370" y="409"/>
                </a:cubicBezTo>
                <a:cubicBezTo>
                  <a:pt x="372" y="402"/>
                  <a:pt x="388" y="406"/>
                  <a:pt x="383" y="397"/>
                </a:cubicBezTo>
                <a:cubicBezTo>
                  <a:pt x="388" y="397"/>
                  <a:pt x="395" y="388"/>
                  <a:pt x="401" y="396"/>
                </a:cubicBezTo>
                <a:cubicBezTo>
                  <a:pt x="403" y="391"/>
                  <a:pt x="409" y="389"/>
                  <a:pt x="411" y="384"/>
                </a:cubicBezTo>
                <a:cubicBezTo>
                  <a:pt x="412" y="384"/>
                  <a:pt x="413" y="387"/>
                  <a:pt x="414" y="388"/>
                </a:cubicBezTo>
                <a:cubicBezTo>
                  <a:pt x="416" y="387"/>
                  <a:pt x="419" y="385"/>
                  <a:pt x="416" y="379"/>
                </a:cubicBezTo>
                <a:cubicBezTo>
                  <a:pt x="419" y="379"/>
                  <a:pt x="420" y="383"/>
                  <a:pt x="423" y="384"/>
                </a:cubicBezTo>
                <a:cubicBezTo>
                  <a:pt x="425" y="380"/>
                  <a:pt x="427" y="378"/>
                  <a:pt x="428" y="374"/>
                </a:cubicBezTo>
                <a:cubicBezTo>
                  <a:pt x="439" y="379"/>
                  <a:pt x="452" y="368"/>
                  <a:pt x="454" y="363"/>
                </a:cubicBezTo>
                <a:cubicBezTo>
                  <a:pt x="463" y="364"/>
                  <a:pt x="466" y="366"/>
                  <a:pt x="471" y="358"/>
                </a:cubicBezTo>
                <a:cubicBezTo>
                  <a:pt x="479" y="362"/>
                  <a:pt x="486" y="350"/>
                  <a:pt x="493" y="359"/>
                </a:cubicBezTo>
                <a:cubicBezTo>
                  <a:pt x="496" y="355"/>
                  <a:pt x="489" y="358"/>
                  <a:pt x="489" y="352"/>
                </a:cubicBezTo>
                <a:cubicBezTo>
                  <a:pt x="496" y="351"/>
                  <a:pt x="507" y="352"/>
                  <a:pt x="512" y="343"/>
                </a:cubicBezTo>
                <a:cubicBezTo>
                  <a:pt x="520" y="350"/>
                  <a:pt x="525" y="337"/>
                  <a:pt x="535" y="336"/>
                </a:cubicBezTo>
                <a:cubicBezTo>
                  <a:pt x="535" y="338"/>
                  <a:pt x="535" y="339"/>
                  <a:pt x="536" y="339"/>
                </a:cubicBezTo>
                <a:cubicBezTo>
                  <a:pt x="537" y="341"/>
                  <a:pt x="533" y="341"/>
                  <a:pt x="534" y="343"/>
                </a:cubicBezTo>
                <a:cubicBezTo>
                  <a:pt x="535" y="347"/>
                  <a:pt x="539" y="342"/>
                  <a:pt x="542" y="342"/>
                </a:cubicBezTo>
                <a:cubicBezTo>
                  <a:pt x="538" y="337"/>
                  <a:pt x="540" y="341"/>
                  <a:pt x="539" y="335"/>
                </a:cubicBezTo>
                <a:cubicBezTo>
                  <a:pt x="547" y="338"/>
                  <a:pt x="544" y="329"/>
                  <a:pt x="548" y="327"/>
                </a:cubicBezTo>
                <a:cubicBezTo>
                  <a:pt x="550" y="330"/>
                  <a:pt x="547" y="330"/>
                  <a:pt x="547" y="332"/>
                </a:cubicBezTo>
                <a:cubicBezTo>
                  <a:pt x="548" y="335"/>
                  <a:pt x="550" y="335"/>
                  <a:pt x="552" y="334"/>
                </a:cubicBezTo>
                <a:cubicBezTo>
                  <a:pt x="549" y="330"/>
                  <a:pt x="557" y="327"/>
                  <a:pt x="552" y="327"/>
                </a:cubicBezTo>
                <a:cubicBezTo>
                  <a:pt x="559" y="321"/>
                  <a:pt x="570" y="320"/>
                  <a:pt x="573" y="315"/>
                </a:cubicBezTo>
                <a:cubicBezTo>
                  <a:pt x="573" y="316"/>
                  <a:pt x="571" y="317"/>
                  <a:pt x="572" y="318"/>
                </a:cubicBezTo>
                <a:cubicBezTo>
                  <a:pt x="572" y="320"/>
                  <a:pt x="573" y="320"/>
                  <a:pt x="574" y="321"/>
                </a:cubicBezTo>
                <a:cubicBezTo>
                  <a:pt x="594" y="309"/>
                  <a:pt x="620" y="301"/>
                  <a:pt x="641" y="291"/>
                </a:cubicBezTo>
                <a:cubicBezTo>
                  <a:pt x="642" y="295"/>
                  <a:pt x="643" y="299"/>
                  <a:pt x="646" y="296"/>
                </a:cubicBezTo>
                <a:cubicBezTo>
                  <a:pt x="645" y="293"/>
                  <a:pt x="644" y="293"/>
                  <a:pt x="644" y="295"/>
                </a:cubicBezTo>
                <a:cubicBezTo>
                  <a:pt x="646" y="281"/>
                  <a:pt x="681" y="284"/>
                  <a:pt x="684" y="268"/>
                </a:cubicBezTo>
                <a:cubicBezTo>
                  <a:pt x="687" y="270"/>
                  <a:pt x="689" y="267"/>
                  <a:pt x="691" y="265"/>
                </a:cubicBezTo>
                <a:cubicBezTo>
                  <a:pt x="692" y="267"/>
                  <a:pt x="692" y="268"/>
                  <a:pt x="693" y="270"/>
                </a:cubicBezTo>
                <a:cubicBezTo>
                  <a:pt x="705" y="258"/>
                  <a:pt x="723" y="267"/>
                  <a:pt x="730" y="249"/>
                </a:cubicBezTo>
                <a:cubicBezTo>
                  <a:pt x="732" y="248"/>
                  <a:pt x="735" y="247"/>
                  <a:pt x="737" y="246"/>
                </a:cubicBezTo>
                <a:cubicBezTo>
                  <a:pt x="736" y="249"/>
                  <a:pt x="730" y="249"/>
                  <a:pt x="739" y="252"/>
                </a:cubicBezTo>
                <a:cubicBezTo>
                  <a:pt x="735" y="253"/>
                  <a:pt x="728" y="254"/>
                  <a:pt x="726" y="262"/>
                </a:cubicBezTo>
                <a:cubicBezTo>
                  <a:pt x="730" y="263"/>
                  <a:pt x="745" y="252"/>
                  <a:pt x="752" y="252"/>
                </a:cubicBezTo>
                <a:cubicBezTo>
                  <a:pt x="752" y="243"/>
                  <a:pt x="746" y="254"/>
                  <a:pt x="744" y="247"/>
                </a:cubicBezTo>
                <a:cubicBezTo>
                  <a:pt x="753" y="247"/>
                  <a:pt x="745" y="237"/>
                  <a:pt x="753" y="237"/>
                </a:cubicBezTo>
                <a:cubicBezTo>
                  <a:pt x="751" y="240"/>
                  <a:pt x="754" y="242"/>
                  <a:pt x="753" y="245"/>
                </a:cubicBezTo>
                <a:cubicBezTo>
                  <a:pt x="760" y="244"/>
                  <a:pt x="759" y="238"/>
                  <a:pt x="766" y="237"/>
                </a:cubicBezTo>
                <a:cubicBezTo>
                  <a:pt x="766" y="239"/>
                  <a:pt x="766" y="239"/>
                  <a:pt x="766" y="241"/>
                </a:cubicBezTo>
                <a:cubicBezTo>
                  <a:pt x="769" y="240"/>
                  <a:pt x="771" y="239"/>
                  <a:pt x="774" y="238"/>
                </a:cubicBezTo>
                <a:cubicBezTo>
                  <a:pt x="776" y="237"/>
                  <a:pt x="771" y="235"/>
                  <a:pt x="771" y="231"/>
                </a:cubicBezTo>
                <a:cubicBezTo>
                  <a:pt x="772" y="230"/>
                  <a:pt x="774" y="230"/>
                  <a:pt x="775" y="229"/>
                </a:cubicBezTo>
                <a:cubicBezTo>
                  <a:pt x="776" y="232"/>
                  <a:pt x="777" y="235"/>
                  <a:pt x="778" y="238"/>
                </a:cubicBezTo>
                <a:cubicBezTo>
                  <a:pt x="797" y="227"/>
                  <a:pt x="825" y="211"/>
                  <a:pt x="853" y="200"/>
                </a:cubicBezTo>
                <a:cubicBezTo>
                  <a:pt x="864" y="197"/>
                  <a:pt x="876" y="191"/>
                  <a:pt x="885" y="191"/>
                </a:cubicBezTo>
                <a:cubicBezTo>
                  <a:pt x="881" y="191"/>
                  <a:pt x="884" y="199"/>
                  <a:pt x="889" y="193"/>
                </a:cubicBezTo>
                <a:cubicBezTo>
                  <a:pt x="892" y="196"/>
                  <a:pt x="890" y="196"/>
                  <a:pt x="893" y="200"/>
                </a:cubicBezTo>
                <a:cubicBezTo>
                  <a:pt x="880" y="209"/>
                  <a:pt x="853" y="212"/>
                  <a:pt x="846" y="223"/>
                </a:cubicBezTo>
                <a:cubicBezTo>
                  <a:pt x="845" y="222"/>
                  <a:pt x="845" y="220"/>
                  <a:pt x="844" y="219"/>
                </a:cubicBezTo>
                <a:cubicBezTo>
                  <a:pt x="841" y="226"/>
                  <a:pt x="830" y="220"/>
                  <a:pt x="831" y="230"/>
                </a:cubicBezTo>
                <a:cubicBezTo>
                  <a:pt x="815" y="229"/>
                  <a:pt x="808" y="234"/>
                  <a:pt x="796" y="244"/>
                </a:cubicBezTo>
                <a:cubicBezTo>
                  <a:pt x="795" y="244"/>
                  <a:pt x="795" y="243"/>
                  <a:pt x="795" y="242"/>
                </a:cubicBezTo>
                <a:cubicBezTo>
                  <a:pt x="777" y="245"/>
                  <a:pt x="760" y="260"/>
                  <a:pt x="740" y="268"/>
                </a:cubicBezTo>
                <a:cubicBezTo>
                  <a:pt x="742" y="268"/>
                  <a:pt x="735" y="270"/>
                  <a:pt x="734" y="271"/>
                </a:cubicBezTo>
                <a:cubicBezTo>
                  <a:pt x="718" y="279"/>
                  <a:pt x="696" y="282"/>
                  <a:pt x="681" y="289"/>
                </a:cubicBezTo>
                <a:cubicBezTo>
                  <a:pt x="673" y="292"/>
                  <a:pt x="668" y="300"/>
                  <a:pt x="660" y="298"/>
                </a:cubicBezTo>
                <a:cubicBezTo>
                  <a:pt x="654" y="305"/>
                  <a:pt x="645" y="304"/>
                  <a:pt x="637" y="312"/>
                </a:cubicBezTo>
                <a:close/>
                <a:moveTo>
                  <a:pt x="1800" y="91"/>
                </a:moveTo>
                <a:cubicBezTo>
                  <a:pt x="1799" y="91"/>
                  <a:pt x="1799" y="93"/>
                  <a:pt x="1799" y="93"/>
                </a:cubicBezTo>
                <a:cubicBezTo>
                  <a:pt x="1794" y="94"/>
                  <a:pt x="1790" y="91"/>
                  <a:pt x="1788" y="95"/>
                </a:cubicBezTo>
                <a:cubicBezTo>
                  <a:pt x="1794" y="98"/>
                  <a:pt x="1798" y="97"/>
                  <a:pt x="1801" y="91"/>
                </a:cubicBezTo>
                <a:cubicBezTo>
                  <a:pt x="1804" y="92"/>
                  <a:pt x="1801" y="95"/>
                  <a:pt x="1804" y="95"/>
                </a:cubicBezTo>
                <a:cubicBezTo>
                  <a:pt x="1803" y="92"/>
                  <a:pt x="1807" y="93"/>
                  <a:pt x="1806" y="91"/>
                </a:cubicBezTo>
                <a:cubicBezTo>
                  <a:pt x="1803" y="91"/>
                  <a:pt x="1800" y="90"/>
                  <a:pt x="1799" y="86"/>
                </a:cubicBezTo>
                <a:cubicBezTo>
                  <a:pt x="1796" y="87"/>
                  <a:pt x="1797" y="91"/>
                  <a:pt x="1796" y="92"/>
                </a:cubicBezTo>
                <a:cubicBezTo>
                  <a:pt x="1799" y="93"/>
                  <a:pt x="1798" y="87"/>
                  <a:pt x="1800" y="91"/>
                </a:cubicBezTo>
                <a:close/>
                <a:moveTo>
                  <a:pt x="1267" y="551"/>
                </a:moveTo>
                <a:cubicBezTo>
                  <a:pt x="1266" y="548"/>
                  <a:pt x="1265" y="546"/>
                  <a:pt x="1264" y="543"/>
                </a:cubicBezTo>
                <a:cubicBezTo>
                  <a:pt x="1258" y="543"/>
                  <a:pt x="1264" y="554"/>
                  <a:pt x="1267" y="551"/>
                </a:cubicBezTo>
                <a:close/>
                <a:moveTo>
                  <a:pt x="1272" y="609"/>
                </a:moveTo>
                <a:cubicBezTo>
                  <a:pt x="1273" y="614"/>
                  <a:pt x="1273" y="620"/>
                  <a:pt x="1278" y="619"/>
                </a:cubicBezTo>
                <a:cubicBezTo>
                  <a:pt x="1274" y="615"/>
                  <a:pt x="1281" y="612"/>
                  <a:pt x="1276" y="610"/>
                </a:cubicBezTo>
                <a:cubicBezTo>
                  <a:pt x="1276" y="611"/>
                  <a:pt x="1275" y="617"/>
                  <a:pt x="1273" y="614"/>
                </a:cubicBezTo>
                <a:cubicBezTo>
                  <a:pt x="1275" y="613"/>
                  <a:pt x="1273" y="609"/>
                  <a:pt x="1272" y="609"/>
                </a:cubicBezTo>
                <a:close/>
                <a:moveTo>
                  <a:pt x="134" y="1060"/>
                </a:moveTo>
                <a:cubicBezTo>
                  <a:pt x="132" y="1055"/>
                  <a:pt x="137" y="1059"/>
                  <a:pt x="136" y="1056"/>
                </a:cubicBezTo>
                <a:cubicBezTo>
                  <a:pt x="134" y="1056"/>
                  <a:pt x="128" y="1054"/>
                  <a:pt x="128" y="1057"/>
                </a:cubicBezTo>
                <a:cubicBezTo>
                  <a:pt x="130" y="1057"/>
                  <a:pt x="132" y="1059"/>
                  <a:pt x="134" y="1060"/>
                </a:cubicBezTo>
                <a:close/>
                <a:moveTo>
                  <a:pt x="844" y="212"/>
                </a:moveTo>
                <a:cubicBezTo>
                  <a:pt x="853" y="210"/>
                  <a:pt x="858" y="211"/>
                  <a:pt x="860" y="203"/>
                </a:cubicBezTo>
                <a:cubicBezTo>
                  <a:pt x="853" y="203"/>
                  <a:pt x="847" y="207"/>
                  <a:pt x="844" y="212"/>
                </a:cubicBezTo>
                <a:close/>
                <a:moveTo>
                  <a:pt x="818" y="219"/>
                </a:moveTo>
                <a:cubicBezTo>
                  <a:pt x="820" y="226"/>
                  <a:pt x="826" y="219"/>
                  <a:pt x="829" y="219"/>
                </a:cubicBezTo>
                <a:cubicBezTo>
                  <a:pt x="826" y="214"/>
                  <a:pt x="821" y="217"/>
                  <a:pt x="818" y="219"/>
                </a:cubicBezTo>
                <a:close/>
                <a:moveTo>
                  <a:pt x="804" y="229"/>
                </a:moveTo>
                <a:cubicBezTo>
                  <a:pt x="809" y="228"/>
                  <a:pt x="814" y="226"/>
                  <a:pt x="816" y="222"/>
                </a:cubicBezTo>
                <a:cubicBezTo>
                  <a:pt x="811" y="224"/>
                  <a:pt x="804" y="224"/>
                  <a:pt x="804" y="229"/>
                </a:cubicBezTo>
                <a:close/>
                <a:moveTo>
                  <a:pt x="769" y="245"/>
                </a:moveTo>
                <a:cubicBezTo>
                  <a:pt x="773" y="244"/>
                  <a:pt x="777" y="242"/>
                  <a:pt x="777" y="239"/>
                </a:cubicBezTo>
                <a:cubicBezTo>
                  <a:pt x="775" y="241"/>
                  <a:pt x="766" y="239"/>
                  <a:pt x="769" y="245"/>
                </a:cubicBezTo>
                <a:close/>
                <a:moveTo>
                  <a:pt x="580" y="336"/>
                </a:moveTo>
                <a:cubicBezTo>
                  <a:pt x="586" y="343"/>
                  <a:pt x="599" y="333"/>
                  <a:pt x="602" y="328"/>
                </a:cubicBezTo>
                <a:cubicBezTo>
                  <a:pt x="607" y="331"/>
                  <a:pt x="612" y="331"/>
                  <a:pt x="618" y="331"/>
                </a:cubicBezTo>
                <a:cubicBezTo>
                  <a:pt x="616" y="323"/>
                  <a:pt x="623" y="326"/>
                  <a:pt x="627" y="326"/>
                </a:cubicBezTo>
                <a:cubicBezTo>
                  <a:pt x="630" y="323"/>
                  <a:pt x="628" y="314"/>
                  <a:pt x="633" y="316"/>
                </a:cubicBezTo>
                <a:cubicBezTo>
                  <a:pt x="619" y="316"/>
                  <a:pt x="595" y="333"/>
                  <a:pt x="580" y="336"/>
                </a:cubicBezTo>
                <a:close/>
                <a:moveTo>
                  <a:pt x="999" y="192"/>
                </a:moveTo>
                <a:cubicBezTo>
                  <a:pt x="1005" y="188"/>
                  <a:pt x="1012" y="192"/>
                  <a:pt x="1012" y="184"/>
                </a:cubicBezTo>
                <a:cubicBezTo>
                  <a:pt x="1006" y="188"/>
                  <a:pt x="1005" y="182"/>
                  <a:pt x="999" y="192"/>
                </a:cubicBezTo>
                <a:close/>
                <a:moveTo>
                  <a:pt x="1018" y="187"/>
                </a:moveTo>
                <a:cubicBezTo>
                  <a:pt x="1022" y="183"/>
                  <a:pt x="1027" y="184"/>
                  <a:pt x="1034" y="181"/>
                </a:cubicBezTo>
                <a:cubicBezTo>
                  <a:pt x="1029" y="172"/>
                  <a:pt x="1019" y="184"/>
                  <a:pt x="1016" y="182"/>
                </a:cubicBezTo>
                <a:cubicBezTo>
                  <a:pt x="1016" y="182"/>
                  <a:pt x="1016" y="181"/>
                  <a:pt x="1015" y="181"/>
                </a:cubicBezTo>
                <a:cubicBezTo>
                  <a:pt x="1016" y="183"/>
                  <a:pt x="1016" y="187"/>
                  <a:pt x="1018" y="187"/>
                </a:cubicBezTo>
                <a:close/>
                <a:moveTo>
                  <a:pt x="560" y="348"/>
                </a:moveTo>
                <a:cubicBezTo>
                  <a:pt x="560" y="351"/>
                  <a:pt x="578" y="345"/>
                  <a:pt x="577" y="338"/>
                </a:cubicBezTo>
                <a:cubicBezTo>
                  <a:pt x="571" y="342"/>
                  <a:pt x="559" y="342"/>
                  <a:pt x="560" y="348"/>
                </a:cubicBezTo>
                <a:close/>
                <a:moveTo>
                  <a:pt x="546" y="359"/>
                </a:moveTo>
                <a:cubicBezTo>
                  <a:pt x="548" y="358"/>
                  <a:pt x="550" y="358"/>
                  <a:pt x="552" y="357"/>
                </a:cubicBezTo>
                <a:cubicBezTo>
                  <a:pt x="548" y="352"/>
                  <a:pt x="553" y="353"/>
                  <a:pt x="553" y="350"/>
                </a:cubicBezTo>
                <a:cubicBezTo>
                  <a:pt x="551" y="350"/>
                  <a:pt x="546" y="349"/>
                  <a:pt x="544" y="353"/>
                </a:cubicBezTo>
                <a:cubicBezTo>
                  <a:pt x="548" y="353"/>
                  <a:pt x="545" y="357"/>
                  <a:pt x="546" y="359"/>
                </a:cubicBezTo>
                <a:close/>
                <a:moveTo>
                  <a:pt x="545" y="355"/>
                </a:moveTo>
                <a:cubicBezTo>
                  <a:pt x="543" y="355"/>
                  <a:pt x="543" y="351"/>
                  <a:pt x="541" y="353"/>
                </a:cubicBezTo>
                <a:cubicBezTo>
                  <a:pt x="538" y="355"/>
                  <a:pt x="537" y="359"/>
                  <a:pt x="537" y="364"/>
                </a:cubicBezTo>
                <a:cubicBezTo>
                  <a:pt x="542" y="362"/>
                  <a:pt x="544" y="359"/>
                  <a:pt x="545" y="355"/>
                </a:cubicBezTo>
                <a:close/>
                <a:moveTo>
                  <a:pt x="460" y="394"/>
                </a:moveTo>
                <a:cubicBezTo>
                  <a:pt x="464" y="390"/>
                  <a:pt x="466" y="392"/>
                  <a:pt x="470" y="394"/>
                </a:cubicBezTo>
                <a:cubicBezTo>
                  <a:pt x="465" y="388"/>
                  <a:pt x="472" y="388"/>
                  <a:pt x="473" y="385"/>
                </a:cubicBezTo>
                <a:cubicBezTo>
                  <a:pt x="466" y="383"/>
                  <a:pt x="462" y="393"/>
                  <a:pt x="457" y="385"/>
                </a:cubicBezTo>
                <a:cubicBezTo>
                  <a:pt x="455" y="389"/>
                  <a:pt x="459" y="389"/>
                  <a:pt x="460" y="394"/>
                </a:cubicBezTo>
                <a:close/>
                <a:moveTo>
                  <a:pt x="495" y="377"/>
                </a:moveTo>
                <a:cubicBezTo>
                  <a:pt x="498" y="375"/>
                  <a:pt x="505" y="376"/>
                  <a:pt x="501" y="370"/>
                </a:cubicBezTo>
                <a:cubicBezTo>
                  <a:pt x="500" y="373"/>
                  <a:pt x="493" y="371"/>
                  <a:pt x="495" y="377"/>
                </a:cubicBezTo>
                <a:close/>
                <a:moveTo>
                  <a:pt x="505" y="372"/>
                </a:moveTo>
                <a:cubicBezTo>
                  <a:pt x="507" y="372"/>
                  <a:pt x="509" y="376"/>
                  <a:pt x="511" y="376"/>
                </a:cubicBezTo>
                <a:cubicBezTo>
                  <a:pt x="509" y="369"/>
                  <a:pt x="519" y="372"/>
                  <a:pt x="520" y="363"/>
                </a:cubicBezTo>
                <a:cubicBezTo>
                  <a:pt x="514" y="365"/>
                  <a:pt x="508" y="368"/>
                  <a:pt x="505" y="372"/>
                </a:cubicBezTo>
                <a:close/>
                <a:moveTo>
                  <a:pt x="406" y="413"/>
                </a:moveTo>
                <a:cubicBezTo>
                  <a:pt x="406" y="417"/>
                  <a:pt x="406" y="420"/>
                  <a:pt x="406" y="423"/>
                </a:cubicBezTo>
                <a:cubicBezTo>
                  <a:pt x="400" y="426"/>
                  <a:pt x="400" y="427"/>
                  <a:pt x="394" y="425"/>
                </a:cubicBezTo>
                <a:cubicBezTo>
                  <a:pt x="395" y="428"/>
                  <a:pt x="392" y="428"/>
                  <a:pt x="394" y="432"/>
                </a:cubicBezTo>
                <a:cubicBezTo>
                  <a:pt x="404" y="429"/>
                  <a:pt x="406" y="427"/>
                  <a:pt x="412" y="421"/>
                </a:cubicBezTo>
                <a:cubicBezTo>
                  <a:pt x="409" y="416"/>
                  <a:pt x="411" y="407"/>
                  <a:pt x="409" y="410"/>
                </a:cubicBezTo>
                <a:cubicBezTo>
                  <a:pt x="410" y="412"/>
                  <a:pt x="407" y="412"/>
                  <a:pt x="406" y="413"/>
                </a:cubicBezTo>
                <a:close/>
                <a:moveTo>
                  <a:pt x="418" y="409"/>
                </a:moveTo>
                <a:cubicBezTo>
                  <a:pt x="419" y="411"/>
                  <a:pt x="420" y="412"/>
                  <a:pt x="421" y="413"/>
                </a:cubicBezTo>
                <a:cubicBezTo>
                  <a:pt x="423" y="410"/>
                  <a:pt x="429" y="409"/>
                  <a:pt x="429" y="405"/>
                </a:cubicBezTo>
                <a:cubicBezTo>
                  <a:pt x="423" y="405"/>
                  <a:pt x="422" y="406"/>
                  <a:pt x="418" y="409"/>
                </a:cubicBezTo>
                <a:close/>
                <a:moveTo>
                  <a:pt x="360" y="437"/>
                </a:moveTo>
                <a:cubicBezTo>
                  <a:pt x="363" y="439"/>
                  <a:pt x="362" y="436"/>
                  <a:pt x="365" y="436"/>
                </a:cubicBezTo>
                <a:cubicBezTo>
                  <a:pt x="364" y="434"/>
                  <a:pt x="363" y="433"/>
                  <a:pt x="362" y="432"/>
                </a:cubicBezTo>
                <a:cubicBezTo>
                  <a:pt x="363" y="431"/>
                  <a:pt x="365" y="431"/>
                  <a:pt x="366" y="432"/>
                </a:cubicBezTo>
                <a:cubicBezTo>
                  <a:pt x="363" y="425"/>
                  <a:pt x="360" y="434"/>
                  <a:pt x="360" y="437"/>
                </a:cubicBezTo>
                <a:close/>
                <a:moveTo>
                  <a:pt x="374" y="439"/>
                </a:moveTo>
                <a:cubicBezTo>
                  <a:pt x="370" y="439"/>
                  <a:pt x="372" y="430"/>
                  <a:pt x="368" y="433"/>
                </a:cubicBezTo>
                <a:cubicBezTo>
                  <a:pt x="370" y="444"/>
                  <a:pt x="353" y="448"/>
                  <a:pt x="346" y="447"/>
                </a:cubicBezTo>
                <a:cubicBezTo>
                  <a:pt x="347" y="450"/>
                  <a:pt x="347" y="452"/>
                  <a:pt x="347" y="453"/>
                </a:cubicBezTo>
                <a:cubicBezTo>
                  <a:pt x="356" y="448"/>
                  <a:pt x="375" y="445"/>
                  <a:pt x="375" y="437"/>
                </a:cubicBezTo>
                <a:cubicBezTo>
                  <a:pt x="375" y="438"/>
                  <a:pt x="375" y="439"/>
                  <a:pt x="374" y="439"/>
                </a:cubicBezTo>
                <a:close/>
                <a:moveTo>
                  <a:pt x="1706" y="62"/>
                </a:moveTo>
                <a:cubicBezTo>
                  <a:pt x="1702" y="60"/>
                  <a:pt x="1707" y="61"/>
                  <a:pt x="1708" y="63"/>
                </a:cubicBezTo>
                <a:cubicBezTo>
                  <a:pt x="1708" y="61"/>
                  <a:pt x="1707" y="60"/>
                  <a:pt x="1707" y="58"/>
                </a:cubicBezTo>
                <a:cubicBezTo>
                  <a:pt x="1704" y="60"/>
                  <a:pt x="1697" y="59"/>
                  <a:pt x="1697" y="63"/>
                </a:cubicBezTo>
                <a:cubicBezTo>
                  <a:pt x="1698" y="63"/>
                  <a:pt x="1699" y="63"/>
                  <a:pt x="1699" y="64"/>
                </a:cubicBezTo>
                <a:cubicBezTo>
                  <a:pt x="1698" y="65"/>
                  <a:pt x="1699" y="66"/>
                  <a:pt x="1701" y="65"/>
                </a:cubicBezTo>
                <a:cubicBezTo>
                  <a:pt x="1701" y="62"/>
                  <a:pt x="1700" y="61"/>
                  <a:pt x="1704" y="64"/>
                </a:cubicBezTo>
                <a:cubicBezTo>
                  <a:pt x="1703" y="61"/>
                  <a:pt x="1706" y="64"/>
                  <a:pt x="1706" y="62"/>
                </a:cubicBezTo>
                <a:close/>
                <a:moveTo>
                  <a:pt x="1709" y="62"/>
                </a:moveTo>
                <a:cubicBezTo>
                  <a:pt x="1716" y="65"/>
                  <a:pt x="1716" y="56"/>
                  <a:pt x="1723" y="61"/>
                </a:cubicBezTo>
                <a:cubicBezTo>
                  <a:pt x="1723" y="59"/>
                  <a:pt x="1725" y="58"/>
                  <a:pt x="1725" y="57"/>
                </a:cubicBezTo>
                <a:cubicBezTo>
                  <a:pt x="1726" y="58"/>
                  <a:pt x="1726" y="60"/>
                  <a:pt x="1727" y="59"/>
                </a:cubicBezTo>
                <a:cubicBezTo>
                  <a:pt x="1723" y="52"/>
                  <a:pt x="1710" y="59"/>
                  <a:pt x="1709" y="62"/>
                </a:cubicBezTo>
                <a:close/>
                <a:moveTo>
                  <a:pt x="1740" y="57"/>
                </a:moveTo>
                <a:cubicBezTo>
                  <a:pt x="1736" y="56"/>
                  <a:pt x="1743" y="56"/>
                  <a:pt x="1741" y="51"/>
                </a:cubicBezTo>
                <a:cubicBezTo>
                  <a:pt x="1735" y="47"/>
                  <a:pt x="1736" y="64"/>
                  <a:pt x="1740" y="57"/>
                </a:cubicBezTo>
                <a:close/>
                <a:moveTo>
                  <a:pt x="1729" y="59"/>
                </a:moveTo>
                <a:cubicBezTo>
                  <a:pt x="1730" y="56"/>
                  <a:pt x="1740" y="56"/>
                  <a:pt x="1735" y="52"/>
                </a:cubicBezTo>
                <a:cubicBezTo>
                  <a:pt x="1737" y="53"/>
                  <a:pt x="1724" y="55"/>
                  <a:pt x="1729" y="59"/>
                </a:cubicBezTo>
                <a:close/>
                <a:moveTo>
                  <a:pt x="1758" y="52"/>
                </a:moveTo>
                <a:cubicBezTo>
                  <a:pt x="1760" y="53"/>
                  <a:pt x="1765" y="58"/>
                  <a:pt x="1765" y="53"/>
                </a:cubicBezTo>
                <a:cubicBezTo>
                  <a:pt x="1758" y="50"/>
                  <a:pt x="1767" y="53"/>
                  <a:pt x="1765" y="48"/>
                </a:cubicBezTo>
                <a:cubicBezTo>
                  <a:pt x="1762" y="48"/>
                  <a:pt x="1760" y="48"/>
                  <a:pt x="1758" y="52"/>
                </a:cubicBezTo>
                <a:close/>
                <a:moveTo>
                  <a:pt x="1517" y="142"/>
                </a:moveTo>
                <a:cubicBezTo>
                  <a:pt x="1521" y="146"/>
                  <a:pt x="1522" y="143"/>
                  <a:pt x="1524" y="140"/>
                </a:cubicBezTo>
                <a:cubicBezTo>
                  <a:pt x="1524" y="143"/>
                  <a:pt x="1528" y="149"/>
                  <a:pt x="1528" y="144"/>
                </a:cubicBezTo>
                <a:cubicBezTo>
                  <a:pt x="1525" y="144"/>
                  <a:pt x="1525" y="137"/>
                  <a:pt x="1527" y="137"/>
                </a:cubicBezTo>
                <a:cubicBezTo>
                  <a:pt x="1530" y="143"/>
                  <a:pt x="1529" y="145"/>
                  <a:pt x="1532" y="147"/>
                </a:cubicBezTo>
                <a:cubicBezTo>
                  <a:pt x="1530" y="144"/>
                  <a:pt x="1537" y="138"/>
                  <a:pt x="1532" y="142"/>
                </a:cubicBezTo>
                <a:cubicBezTo>
                  <a:pt x="1529" y="143"/>
                  <a:pt x="1529" y="135"/>
                  <a:pt x="1525" y="136"/>
                </a:cubicBezTo>
                <a:cubicBezTo>
                  <a:pt x="1524" y="140"/>
                  <a:pt x="1518" y="137"/>
                  <a:pt x="1517" y="142"/>
                </a:cubicBezTo>
                <a:close/>
                <a:moveTo>
                  <a:pt x="1581" y="127"/>
                </a:moveTo>
                <a:cubicBezTo>
                  <a:pt x="1585" y="128"/>
                  <a:pt x="1587" y="122"/>
                  <a:pt x="1592" y="128"/>
                </a:cubicBezTo>
                <a:cubicBezTo>
                  <a:pt x="1590" y="123"/>
                  <a:pt x="1592" y="127"/>
                  <a:pt x="1594" y="126"/>
                </a:cubicBezTo>
                <a:cubicBezTo>
                  <a:pt x="1594" y="124"/>
                  <a:pt x="1593" y="121"/>
                  <a:pt x="1594" y="121"/>
                </a:cubicBezTo>
                <a:cubicBezTo>
                  <a:pt x="1595" y="123"/>
                  <a:pt x="1596" y="124"/>
                  <a:pt x="1598" y="124"/>
                </a:cubicBezTo>
                <a:cubicBezTo>
                  <a:pt x="1596" y="120"/>
                  <a:pt x="1602" y="121"/>
                  <a:pt x="1604" y="116"/>
                </a:cubicBezTo>
                <a:cubicBezTo>
                  <a:pt x="1594" y="120"/>
                  <a:pt x="1585" y="121"/>
                  <a:pt x="1581" y="127"/>
                </a:cubicBezTo>
                <a:close/>
                <a:moveTo>
                  <a:pt x="1606" y="118"/>
                </a:moveTo>
                <a:cubicBezTo>
                  <a:pt x="1613" y="118"/>
                  <a:pt x="1614" y="115"/>
                  <a:pt x="1621" y="116"/>
                </a:cubicBezTo>
                <a:cubicBezTo>
                  <a:pt x="1620" y="114"/>
                  <a:pt x="1621" y="113"/>
                  <a:pt x="1620" y="110"/>
                </a:cubicBezTo>
                <a:cubicBezTo>
                  <a:pt x="1614" y="114"/>
                  <a:pt x="1607" y="112"/>
                  <a:pt x="1606" y="118"/>
                </a:cubicBezTo>
                <a:close/>
                <a:moveTo>
                  <a:pt x="1729" y="85"/>
                </a:moveTo>
                <a:cubicBezTo>
                  <a:pt x="1726" y="86"/>
                  <a:pt x="1730" y="83"/>
                  <a:pt x="1729" y="81"/>
                </a:cubicBezTo>
                <a:cubicBezTo>
                  <a:pt x="1721" y="78"/>
                  <a:pt x="1713" y="78"/>
                  <a:pt x="1707" y="80"/>
                </a:cubicBezTo>
                <a:cubicBezTo>
                  <a:pt x="1708" y="82"/>
                  <a:pt x="1709" y="83"/>
                  <a:pt x="1710" y="84"/>
                </a:cubicBezTo>
                <a:cubicBezTo>
                  <a:pt x="1708" y="83"/>
                  <a:pt x="1703" y="86"/>
                  <a:pt x="1702" y="88"/>
                </a:cubicBezTo>
                <a:cubicBezTo>
                  <a:pt x="1712" y="94"/>
                  <a:pt x="1726" y="82"/>
                  <a:pt x="1729" y="85"/>
                </a:cubicBezTo>
                <a:close/>
                <a:moveTo>
                  <a:pt x="1734" y="74"/>
                </a:moveTo>
                <a:cubicBezTo>
                  <a:pt x="1736" y="80"/>
                  <a:pt x="1729" y="74"/>
                  <a:pt x="1730" y="80"/>
                </a:cubicBezTo>
                <a:cubicBezTo>
                  <a:pt x="1735" y="80"/>
                  <a:pt x="1735" y="81"/>
                  <a:pt x="1740" y="80"/>
                </a:cubicBezTo>
                <a:cubicBezTo>
                  <a:pt x="1741" y="75"/>
                  <a:pt x="1744" y="74"/>
                  <a:pt x="1746" y="76"/>
                </a:cubicBezTo>
                <a:cubicBezTo>
                  <a:pt x="1744" y="73"/>
                  <a:pt x="1747" y="66"/>
                  <a:pt x="1742" y="68"/>
                </a:cubicBezTo>
                <a:cubicBezTo>
                  <a:pt x="1743" y="75"/>
                  <a:pt x="1738" y="71"/>
                  <a:pt x="1734" y="74"/>
                </a:cubicBezTo>
                <a:close/>
                <a:moveTo>
                  <a:pt x="1668" y="102"/>
                </a:moveTo>
                <a:cubicBezTo>
                  <a:pt x="1680" y="97"/>
                  <a:pt x="1691" y="98"/>
                  <a:pt x="1698" y="91"/>
                </a:cubicBezTo>
                <a:cubicBezTo>
                  <a:pt x="1694" y="83"/>
                  <a:pt x="1691" y="95"/>
                  <a:pt x="1686" y="89"/>
                </a:cubicBezTo>
                <a:cubicBezTo>
                  <a:pt x="1687" y="91"/>
                  <a:pt x="1686" y="92"/>
                  <a:pt x="1684" y="93"/>
                </a:cubicBezTo>
                <a:cubicBezTo>
                  <a:pt x="1678" y="89"/>
                  <a:pt x="1672" y="94"/>
                  <a:pt x="1668" y="102"/>
                </a:cubicBezTo>
                <a:close/>
                <a:moveTo>
                  <a:pt x="1799" y="111"/>
                </a:moveTo>
                <a:cubicBezTo>
                  <a:pt x="1793" y="112"/>
                  <a:pt x="1791" y="116"/>
                  <a:pt x="1787" y="117"/>
                </a:cubicBezTo>
                <a:cubicBezTo>
                  <a:pt x="1789" y="116"/>
                  <a:pt x="1788" y="129"/>
                  <a:pt x="1789" y="123"/>
                </a:cubicBezTo>
                <a:cubicBezTo>
                  <a:pt x="1791" y="122"/>
                  <a:pt x="1788" y="117"/>
                  <a:pt x="1792" y="117"/>
                </a:cubicBezTo>
                <a:cubicBezTo>
                  <a:pt x="1789" y="127"/>
                  <a:pt x="1797" y="113"/>
                  <a:pt x="1799" y="111"/>
                </a:cubicBezTo>
                <a:close/>
                <a:moveTo>
                  <a:pt x="1805" y="116"/>
                </a:moveTo>
                <a:cubicBezTo>
                  <a:pt x="1802" y="118"/>
                  <a:pt x="1804" y="111"/>
                  <a:pt x="1800" y="111"/>
                </a:cubicBezTo>
                <a:cubicBezTo>
                  <a:pt x="1801" y="115"/>
                  <a:pt x="1801" y="117"/>
                  <a:pt x="1798" y="119"/>
                </a:cubicBezTo>
                <a:cubicBezTo>
                  <a:pt x="1797" y="117"/>
                  <a:pt x="1797" y="116"/>
                  <a:pt x="1796" y="116"/>
                </a:cubicBezTo>
                <a:cubicBezTo>
                  <a:pt x="1799" y="127"/>
                  <a:pt x="1808" y="114"/>
                  <a:pt x="1805" y="116"/>
                </a:cubicBezTo>
                <a:close/>
                <a:moveTo>
                  <a:pt x="1771" y="121"/>
                </a:moveTo>
                <a:cubicBezTo>
                  <a:pt x="1774" y="126"/>
                  <a:pt x="1773" y="128"/>
                  <a:pt x="1776" y="130"/>
                </a:cubicBezTo>
                <a:cubicBezTo>
                  <a:pt x="1775" y="128"/>
                  <a:pt x="1775" y="127"/>
                  <a:pt x="1776" y="126"/>
                </a:cubicBezTo>
                <a:cubicBezTo>
                  <a:pt x="1777" y="126"/>
                  <a:pt x="1778" y="128"/>
                  <a:pt x="1780" y="128"/>
                </a:cubicBezTo>
                <a:cubicBezTo>
                  <a:pt x="1778" y="124"/>
                  <a:pt x="1774" y="125"/>
                  <a:pt x="1771" y="121"/>
                </a:cubicBezTo>
                <a:close/>
                <a:moveTo>
                  <a:pt x="1864" y="107"/>
                </a:moveTo>
                <a:cubicBezTo>
                  <a:pt x="1859" y="101"/>
                  <a:pt x="1844" y="105"/>
                  <a:pt x="1847" y="108"/>
                </a:cubicBezTo>
                <a:cubicBezTo>
                  <a:pt x="1849" y="108"/>
                  <a:pt x="1860" y="105"/>
                  <a:pt x="1864" y="107"/>
                </a:cubicBezTo>
                <a:close/>
                <a:moveTo>
                  <a:pt x="1466" y="242"/>
                </a:moveTo>
                <a:cubicBezTo>
                  <a:pt x="1468" y="242"/>
                  <a:pt x="1477" y="244"/>
                  <a:pt x="1475" y="236"/>
                </a:cubicBezTo>
                <a:cubicBezTo>
                  <a:pt x="1472" y="238"/>
                  <a:pt x="1465" y="237"/>
                  <a:pt x="1466" y="242"/>
                </a:cubicBezTo>
                <a:close/>
                <a:moveTo>
                  <a:pt x="653" y="526"/>
                </a:moveTo>
                <a:cubicBezTo>
                  <a:pt x="652" y="528"/>
                  <a:pt x="650" y="534"/>
                  <a:pt x="646" y="530"/>
                </a:cubicBezTo>
                <a:cubicBezTo>
                  <a:pt x="647" y="530"/>
                  <a:pt x="649" y="530"/>
                  <a:pt x="648" y="528"/>
                </a:cubicBezTo>
                <a:cubicBezTo>
                  <a:pt x="643" y="528"/>
                  <a:pt x="647" y="539"/>
                  <a:pt x="647" y="539"/>
                </a:cubicBezTo>
                <a:cubicBezTo>
                  <a:pt x="649" y="537"/>
                  <a:pt x="657" y="537"/>
                  <a:pt x="661" y="534"/>
                </a:cubicBezTo>
                <a:cubicBezTo>
                  <a:pt x="659" y="525"/>
                  <a:pt x="653" y="533"/>
                  <a:pt x="652" y="530"/>
                </a:cubicBezTo>
                <a:cubicBezTo>
                  <a:pt x="652" y="529"/>
                  <a:pt x="657" y="526"/>
                  <a:pt x="653" y="526"/>
                </a:cubicBezTo>
                <a:close/>
                <a:moveTo>
                  <a:pt x="1419" y="320"/>
                </a:moveTo>
                <a:cubicBezTo>
                  <a:pt x="1403" y="328"/>
                  <a:pt x="1385" y="332"/>
                  <a:pt x="1373" y="335"/>
                </a:cubicBezTo>
                <a:cubicBezTo>
                  <a:pt x="1377" y="345"/>
                  <a:pt x="1343" y="342"/>
                  <a:pt x="1353" y="352"/>
                </a:cubicBezTo>
                <a:cubicBezTo>
                  <a:pt x="1352" y="348"/>
                  <a:pt x="1373" y="340"/>
                  <a:pt x="1369" y="348"/>
                </a:cubicBezTo>
                <a:cubicBezTo>
                  <a:pt x="1372" y="344"/>
                  <a:pt x="1376" y="342"/>
                  <a:pt x="1379" y="339"/>
                </a:cubicBezTo>
                <a:cubicBezTo>
                  <a:pt x="1382" y="343"/>
                  <a:pt x="1383" y="349"/>
                  <a:pt x="1383" y="353"/>
                </a:cubicBezTo>
                <a:cubicBezTo>
                  <a:pt x="1378" y="349"/>
                  <a:pt x="1374" y="354"/>
                  <a:pt x="1371" y="351"/>
                </a:cubicBezTo>
                <a:cubicBezTo>
                  <a:pt x="1373" y="352"/>
                  <a:pt x="1373" y="359"/>
                  <a:pt x="1375" y="358"/>
                </a:cubicBezTo>
                <a:cubicBezTo>
                  <a:pt x="1374" y="356"/>
                  <a:pt x="1374" y="354"/>
                  <a:pt x="1376" y="354"/>
                </a:cubicBezTo>
                <a:cubicBezTo>
                  <a:pt x="1377" y="356"/>
                  <a:pt x="1376" y="358"/>
                  <a:pt x="1378" y="358"/>
                </a:cubicBezTo>
                <a:cubicBezTo>
                  <a:pt x="1381" y="354"/>
                  <a:pt x="1390" y="357"/>
                  <a:pt x="1395" y="352"/>
                </a:cubicBezTo>
                <a:cubicBezTo>
                  <a:pt x="1395" y="349"/>
                  <a:pt x="1390" y="349"/>
                  <a:pt x="1392" y="346"/>
                </a:cubicBezTo>
                <a:cubicBezTo>
                  <a:pt x="1395" y="346"/>
                  <a:pt x="1395" y="353"/>
                  <a:pt x="1398" y="351"/>
                </a:cubicBezTo>
                <a:cubicBezTo>
                  <a:pt x="1397" y="349"/>
                  <a:pt x="1395" y="346"/>
                  <a:pt x="1397" y="345"/>
                </a:cubicBezTo>
                <a:cubicBezTo>
                  <a:pt x="1398" y="345"/>
                  <a:pt x="1399" y="351"/>
                  <a:pt x="1401" y="350"/>
                </a:cubicBezTo>
                <a:cubicBezTo>
                  <a:pt x="1399" y="347"/>
                  <a:pt x="1399" y="344"/>
                  <a:pt x="1400" y="342"/>
                </a:cubicBezTo>
                <a:cubicBezTo>
                  <a:pt x="1401" y="346"/>
                  <a:pt x="1403" y="348"/>
                  <a:pt x="1404" y="349"/>
                </a:cubicBezTo>
                <a:cubicBezTo>
                  <a:pt x="1413" y="346"/>
                  <a:pt x="1421" y="344"/>
                  <a:pt x="1425" y="342"/>
                </a:cubicBezTo>
                <a:cubicBezTo>
                  <a:pt x="1423" y="337"/>
                  <a:pt x="1422" y="332"/>
                  <a:pt x="1423" y="329"/>
                </a:cubicBezTo>
                <a:cubicBezTo>
                  <a:pt x="1424" y="331"/>
                  <a:pt x="1425" y="332"/>
                  <a:pt x="1426" y="331"/>
                </a:cubicBezTo>
                <a:cubicBezTo>
                  <a:pt x="1425" y="321"/>
                  <a:pt x="1416" y="336"/>
                  <a:pt x="1417" y="328"/>
                </a:cubicBezTo>
                <a:cubicBezTo>
                  <a:pt x="1419" y="331"/>
                  <a:pt x="1422" y="325"/>
                  <a:pt x="1419" y="320"/>
                </a:cubicBezTo>
                <a:close/>
                <a:moveTo>
                  <a:pt x="1431" y="331"/>
                </a:moveTo>
                <a:cubicBezTo>
                  <a:pt x="1430" y="324"/>
                  <a:pt x="1424" y="326"/>
                  <a:pt x="1426" y="320"/>
                </a:cubicBezTo>
                <a:cubicBezTo>
                  <a:pt x="1424" y="320"/>
                  <a:pt x="1423" y="321"/>
                  <a:pt x="1422" y="323"/>
                </a:cubicBezTo>
                <a:cubicBezTo>
                  <a:pt x="1425" y="326"/>
                  <a:pt x="1428" y="330"/>
                  <a:pt x="1431" y="331"/>
                </a:cubicBezTo>
                <a:close/>
                <a:moveTo>
                  <a:pt x="1437" y="326"/>
                </a:moveTo>
                <a:cubicBezTo>
                  <a:pt x="1436" y="321"/>
                  <a:pt x="1437" y="317"/>
                  <a:pt x="1432" y="314"/>
                </a:cubicBezTo>
                <a:cubicBezTo>
                  <a:pt x="1434" y="320"/>
                  <a:pt x="1434" y="323"/>
                  <a:pt x="1437" y="326"/>
                </a:cubicBezTo>
                <a:close/>
                <a:moveTo>
                  <a:pt x="1501" y="294"/>
                </a:moveTo>
                <a:cubicBezTo>
                  <a:pt x="1492" y="292"/>
                  <a:pt x="1487" y="298"/>
                  <a:pt x="1474" y="301"/>
                </a:cubicBezTo>
                <a:cubicBezTo>
                  <a:pt x="1473" y="306"/>
                  <a:pt x="1478" y="309"/>
                  <a:pt x="1479" y="315"/>
                </a:cubicBezTo>
                <a:cubicBezTo>
                  <a:pt x="1474" y="316"/>
                  <a:pt x="1472" y="320"/>
                  <a:pt x="1466" y="321"/>
                </a:cubicBezTo>
                <a:cubicBezTo>
                  <a:pt x="1467" y="323"/>
                  <a:pt x="1468" y="327"/>
                  <a:pt x="1470" y="328"/>
                </a:cubicBezTo>
                <a:cubicBezTo>
                  <a:pt x="1473" y="325"/>
                  <a:pt x="1469" y="324"/>
                  <a:pt x="1471" y="321"/>
                </a:cubicBezTo>
                <a:cubicBezTo>
                  <a:pt x="1472" y="325"/>
                  <a:pt x="1475" y="325"/>
                  <a:pt x="1478" y="325"/>
                </a:cubicBezTo>
                <a:cubicBezTo>
                  <a:pt x="1477" y="322"/>
                  <a:pt x="1475" y="322"/>
                  <a:pt x="1476" y="321"/>
                </a:cubicBezTo>
                <a:cubicBezTo>
                  <a:pt x="1479" y="322"/>
                  <a:pt x="1482" y="326"/>
                  <a:pt x="1486" y="324"/>
                </a:cubicBezTo>
                <a:cubicBezTo>
                  <a:pt x="1484" y="319"/>
                  <a:pt x="1499" y="320"/>
                  <a:pt x="1503" y="311"/>
                </a:cubicBezTo>
                <a:cubicBezTo>
                  <a:pt x="1504" y="314"/>
                  <a:pt x="1505" y="315"/>
                  <a:pt x="1507" y="315"/>
                </a:cubicBezTo>
                <a:cubicBezTo>
                  <a:pt x="1502" y="305"/>
                  <a:pt x="1510" y="316"/>
                  <a:pt x="1510" y="311"/>
                </a:cubicBezTo>
                <a:cubicBezTo>
                  <a:pt x="1507" y="311"/>
                  <a:pt x="1510" y="306"/>
                  <a:pt x="1507" y="303"/>
                </a:cubicBezTo>
                <a:cubicBezTo>
                  <a:pt x="1505" y="303"/>
                  <a:pt x="1505" y="309"/>
                  <a:pt x="1503" y="305"/>
                </a:cubicBezTo>
                <a:cubicBezTo>
                  <a:pt x="1503" y="304"/>
                  <a:pt x="1502" y="303"/>
                  <a:pt x="1502" y="302"/>
                </a:cubicBezTo>
                <a:cubicBezTo>
                  <a:pt x="1506" y="302"/>
                  <a:pt x="1506" y="302"/>
                  <a:pt x="1507" y="298"/>
                </a:cubicBezTo>
                <a:cubicBezTo>
                  <a:pt x="1508" y="305"/>
                  <a:pt x="1513" y="316"/>
                  <a:pt x="1515" y="309"/>
                </a:cubicBezTo>
                <a:cubicBezTo>
                  <a:pt x="1514" y="309"/>
                  <a:pt x="1512" y="309"/>
                  <a:pt x="1512" y="307"/>
                </a:cubicBezTo>
                <a:cubicBezTo>
                  <a:pt x="1516" y="310"/>
                  <a:pt x="1519" y="307"/>
                  <a:pt x="1519" y="303"/>
                </a:cubicBezTo>
                <a:cubicBezTo>
                  <a:pt x="1518" y="309"/>
                  <a:pt x="1520" y="310"/>
                  <a:pt x="1517" y="315"/>
                </a:cubicBezTo>
                <a:cubicBezTo>
                  <a:pt x="1519" y="315"/>
                  <a:pt x="1520" y="316"/>
                  <a:pt x="1522" y="315"/>
                </a:cubicBezTo>
                <a:cubicBezTo>
                  <a:pt x="1521" y="312"/>
                  <a:pt x="1520" y="310"/>
                  <a:pt x="1519" y="307"/>
                </a:cubicBezTo>
                <a:cubicBezTo>
                  <a:pt x="1522" y="307"/>
                  <a:pt x="1521" y="305"/>
                  <a:pt x="1523" y="304"/>
                </a:cubicBezTo>
                <a:cubicBezTo>
                  <a:pt x="1524" y="307"/>
                  <a:pt x="1525" y="312"/>
                  <a:pt x="1527" y="310"/>
                </a:cubicBezTo>
                <a:cubicBezTo>
                  <a:pt x="1526" y="305"/>
                  <a:pt x="1526" y="297"/>
                  <a:pt x="1522" y="297"/>
                </a:cubicBezTo>
                <a:cubicBezTo>
                  <a:pt x="1523" y="299"/>
                  <a:pt x="1522" y="300"/>
                  <a:pt x="1519" y="301"/>
                </a:cubicBezTo>
                <a:cubicBezTo>
                  <a:pt x="1519" y="294"/>
                  <a:pt x="1519" y="297"/>
                  <a:pt x="1517" y="300"/>
                </a:cubicBezTo>
                <a:cubicBezTo>
                  <a:pt x="1516" y="297"/>
                  <a:pt x="1515" y="295"/>
                  <a:pt x="1514" y="294"/>
                </a:cubicBezTo>
                <a:cubicBezTo>
                  <a:pt x="1516" y="296"/>
                  <a:pt x="1519" y="291"/>
                  <a:pt x="1523" y="291"/>
                </a:cubicBezTo>
                <a:cubicBezTo>
                  <a:pt x="1514" y="286"/>
                  <a:pt x="1506" y="294"/>
                  <a:pt x="1502" y="298"/>
                </a:cubicBezTo>
                <a:cubicBezTo>
                  <a:pt x="1503" y="298"/>
                  <a:pt x="1502" y="296"/>
                  <a:pt x="1501" y="294"/>
                </a:cubicBezTo>
                <a:close/>
                <a:moveTo>
                  <a:pt x="1458" y="315"/>
                </a:moveTo>
                <a:cubicBezTo>
                  <a:pt x="1455" y="311"/>
                  <a:pt x="1459" y="312"/>
                  <a:pt x="1461" y="311"/>
                </a:cubicBezTo>
                <a:cubicBezTo>
                  <a:pt x="1459" y="303"/>
                  <a:pt x="1458" y="311"/>
                  <a:pt x="1454" y="308"/>
                </a:cubicBezTo>
                <a:cubicBezTo>
                  <a:pt x="1455" y="312"/>
                  <a:pt x="1454" y="316"/>
                  <a:pt x="1458" y="315"/>
                </a:cubicBezTo>
                <a:close/>
                <a:moveTo>
                  <a:pt x="1466" y="306"/>
                </a:moveTo>
                <a:cubicBezTo>
                  <a:pt x="1467" y="307"/>
                  <a:pt x="1467" y="309"/>
                  <a:pt x="1468" y="310"/>
                </a:cubicBezTo>
                <a:cubicBezTo>
                  <a:pt x="1471" y="305"/>
                  <a:pt x="1473" y="312"/>
                  <a:pt x="1474" y="308"/>
                </a:cubicBezTo>
                <a:cubicBezTo>
                  <a:pt x="1473" y="308"/>
                  <a:pt x="1473" y="307"/>
                  <a:pt x="1473" y="305"/>
                </a:cubicBezTo>
                <a:cubicBezTo>
                  <a:pt x="1470" y="304"/>
                  <a:pt x="1469" y="303"/>
                  <a:pt x="1466" y="306"/>
                </a:cubicBezTo>
                <a:close/>
                <a:moveTo>
                  <a:pt x="1349" y="356"/>
                </a:moveTo>
                <a:cubicBezTo>
                  <a:pt x="1348" y="354"/>
                  <a:pt x="1350" y="346"/>
                  <a:pt x="1345" y="348"/>
                </a:cubicBezTo>
                <a:cubicBezTo>
                  <a:pt x="1348" y="353"/>
                  <a:pt x="1345" y="356"/>
                  <a:pt x="1349" y="356"/>
                </a:cubicBezTo>
                <a:close/>
                <a:moveTo>
                  <a:pt x="1449" y="338"/>
                </a:moveTo>
                <a:cubicBezTo>
                  <a:pt x="1449" y="334"/>
                  <a:pt x="1445" y="322"/>
                  <a:pt x="1442" y="321"/>
                </a:cubicBezTo>
                <a:cubicBezTo>
                  <a:pt x="1445" y="326"/>
                  <a:pt x="1446" y="336"/>
                  <a:pt x="1449" y="338"/>
                </a:cubicBezTo>
                <a:close/>
                <a:moveTo>
                  <a:pt x="1453" y="337"/>
                </a:moveTo>
                <a:cubicBezTo>
                  <a:pt x="1452" y="333"/>
                  <a:pt x="1449" y="319"/>
                  <a:pt x="1446" y="319"/>
                </a:cubicBezTo>
                <a:cubicBezTo>
                  <a:pt x="1449" y="325"/>
                  <a:pt x="1450" y="335"/>
                  <a:pt x="1453" y="337"/>
                </a:cubicBezTo>
                <a:close/>
                <a:moveTo>
                  <a:pt x="1461" y="334"/>
                </a:moveTo>
                <a:cubicBezTo>
                  <a:pt x="1459" y="331"/>
                  <a:pt x="1456" y="316"/>
                  <a:pt x="1455" y="320"/>
                </a:cubicBezTo>
                <a:cubicBezTo>
                  <a:pt x="1458" y="326"/>
                  <a:pt x="1457" y="335"/>
                  <a:pt x="1461" y="334"/>
                </a:cubicBezTo>
                <a:close/>
                <a:moveTo>
                  <a:pt x="1467" y="325"/>
                </a:moveTo>
                <a:cubicBezTo>
                  <a:pt x="1465" y="326"/>
                  <a:pt x="1465" y="317"/>
                  <a:pt x="1462" y="319"/>
                </a:cubicBezTo>
                <a:cubicBezTo>
                  <a:pt x="1463" y="323"/>
                  <a:pt x="1464" y="326"/>
                  <a:pt x="1464" y="328"/>
                </a:cubicBezTo>
                <a:cubicBezTo>
                  <a:pt x="1466" y="326"/>
                  <a:pt x="1467" y="328"/>
                  <a:pt x="1467" y="325"/>
                </a:cubicBezTo>
                <a:close/>
                <a:moveTo>
                  <a:pt x="1432" y="340"/>
                </a:moveTo>
                <a:cubicBezTo>
                  <a:pt x="1431" y="340"/>
                  <a:pt x="1430" y="340"/>
                  <a:pt x="1430" y="342"/>
                </a:cubicBezTo>
                <a:cubicBezTo>
                  <a:pt x="1432" y="344"/>
                  <a:pt x="1435" y="342"/>
                  <a:pt x="1433" y="337"/>
                </a:cubicBezTo>
                <a:cubicBezTo>
                  <a:pt x="1430" y="339"/>
                  <a:pt x="1428" y="333"/>
                  <a:pt x="1425" y="334"/>
                </a:cubicBezTo>
                <a:cubicBezTo>
                  <a:pt x="1425" y="336"/>
                  <a:pt x="1424" y="337"/>
                  <a:pt x="1426" y="340"/>
                </a:cubicBezTo>
                <a:cubicBezTo>
                  <a:pt x="1428" y="340"/>
                  <a:pt x="1431" y="336"/>
                  <a:pt x="1432" y="340"/>
                </a:cubicBezTo>
                <a:close/>
                <a:moveTo>
                  <a:pt x="1221" y="413"/>
                </a:moveTo>
                <a:cubicBezTo>
                  <a:pt x="1222" y="417"/>
                  <a:pt x="1228" y="414"/>
                  <a:pt x="1226" y="409"/>
                </a:cubicBezTo>
                <a:cubicBezTo>
                  <a:pt x="1214" y="413"/>
                  <a:pt x="1207" y="413"/>
                  <a:pt x="1196" y="420"/>
                </a:cubicBezTo>
                <a:cubicBezTo>
                  <a:pt x="1203" y="422"/>
                  <a:pt x="1218" y="420"/>
                  <a:pt x="1221" y="413"/>
                </a:cubicBezTo>
                <a:close/>
                <a:moveTo>
                  <a:pt x="1396" y="374"/>
                </a:moveTo>
                <a:cubicBezTo>
                  <a:pt x="1397" y="376"/>
                  <a:pt x="1397" y="382"/>
                  <a:pt x="1400" y="379"/>
                </a:cubicBezTo>
                <a:cubicBezTo>
                  <a:pt x="1398" y="374"/>
                  <a:pt x="1396" y="371"/>
                  <a:pt x="1397" y="367"/>
                </a:cubicBezTo>
                <a:cubicBezTo>
                  <a:pt x="1399" y="369"/>
                  <a:pt x="1399" y="376"/>
                  <a:pt x="1401" y="375"/>
                </a:cubicBezTo>
                <a:cubicBezTo>
                  <a:pt x="1400" y="370"/>
                  <a:pt x="1399" y="365"/>
                  <a:pt x="1396" y="362"/>
                </a:cubicBezTo>
                <a:cubicBezTo>
                  <a:pt x="1395" y="370"/>
                  <a:pt x="1383" y="366"/>
                  <a:pt x="1380" y="373"/>
                </a:cubicBezTo>
                <a:cubicBezTo>
                  <a:pt x="1375" y="368"/>
                  <a:pt x="1366" y="387"/>
                  <a:pt x="1359" y="381"/>
                </a:cubicBezTo>
                <a:cubicBezTo>
                  <a:pt x="1358" y="384"/>
                  <a:pt x="1360" y="388"/>
                  <a:pt x="1357" y="389"/>
                </a:cubicBezTo>
                <a:cubicBezTo>
                  <a:pt x="1354" y="385"/>
                  <a:pt x="1353" y="388"/>
                  <a:pt x="1352" y="391"/>
                </a:cubicBezTo>
                <a:cubicBezTo>
                  <a:pt x="1351" y="390"/>
                  <a:pt x="1351" y="388"/>
                  <a:pt x="1350" y="388"/>
                </a:cubicBezTo>
                <a:cubicBezTo>
                  <a:pt x="1354" y="400"/>
                  <a:pt x="1361" y="384"/>
                  <a:pt x="1365" y="391"/>
                </a:cubicBezTo>
                <a:cubicBezTo>
                  <a:pt x="1369" y="400"/>
                  <a:pt x="1369" y="405"/>
                  <a:pt x="1373" y="408"/>
                </a:cubicBezTo>
                <a:cubicBezTo>
                  <a:pt x="1372" y="401"/>
                  <a:pt x="1365" y="394"/>
                  <a:pt x="1366" y="387"/>
                </a:cubicBezTo>
                <a:cubicBezTo>
                  <a:pt x="1367" y="387"/>
                  <a:pt x="1368" y="387"/>
                  <a:pt x="1368" y="387"/>
                </a:cubicBezTo>
                <a:cubicBezTo>
                  <a:pt x="1370" y="391"/>
                  <a:pt x="1371" y="395"/>
                  <a:pt x="1372" y="399"/>
                </a:cubicBezTo>
                <a:cubicBezTo>
                  <a:pt x="1374" y="398"/>
                  <a:pt x="1376" y="397"/>
                  <a:pt x="1377" y="401"/>
                </a:cubicBezTo>
                <a:cubicBezTo>
                  <a:pt x="1379" y="399"/>
                  <a:pt x="1380" y="393"/>
                  <a:pt x="1380" y="399"/>
                </a:cubicBezTo>
                <a:cubicBezTo>
                  <a:pt x="1383" y="397"/>
                  <a:pt x="1382" y="394"/>
                  <a:pt x="1386" y="397"/>
                </a:cubicBezTo>
                <a:cubicBezTo>
                  <a:pt x="1388" y="396"/>
                  <a:pt x="1384" y="390"/>
                  <a:pt x="1386" y="389"/>
                </a:cubicBezTo>
                <a:cubicBezTo>
                  <a:pt x="1387" y="392"/>
                  <a:pt x="1388" y="399"/>
                  <a:pt x="1390" y="399"/>
                </a:cubicBezTo>
                <a:cubicBezTo>
                  <a:pt x="1388" y="393"/>
                  <a:pt x="1389" y="388"/>
                  <a:pt x="1383" y="388"/>
                </a:cubicBezTo>
                <a:cubicBezTo>
                  <a:pt x="1381" y="390"/>
                  <a:pt x="1384" y="394"/>
                  <a:pt x="1380" y="394"/>
                </a:cubicBezTo>
                <a:cubicBezTo>
                  <a:pt x="1380" y="388"/>
                  <a:pt x="1379" y="392"/>
                  <a:pt x="1377" y="387"/>
                </a:cubicBezTo>
                <a:cubicBezTo>
                  <a:pt x="1379" y="386"/>
                  <a:pt x="1380" y="391"/>
                  <a:pt x="1382" y="389"/>
                </a:cubicBezTo>
                <a:cubicBezTo>
                  <a:pt x="1384" y="386"/>
                  <a:pt x="1379" y="383"/>
                  <a:pt x="1381" y="382"/>
                </a:cubicBezTo>
                <a:cubicBezTo>
                  <a:pt x="1384" y="385"/>
                  <a:pt x="1383" y="383"/>
                  <a:pt x="1387" y="383"/>
                </a:cubicBezTo>
                <a:cubicBezTo>
                  <a:pt x="1386" y="378"/>
                  <a:pt x="1392" y="378"/>
                  <a:pt x="1391" y="374"/>
                </a:cubicBezTo>
                <a:cubicBezTo>
                  <a:pt x="1394" y="379"/>
                  <a:pt x="1388" y="377"/>
                  <a:pt x="1391" y="382"/>
                </a:cubicBezTo>
                <a:cubicBezTo>
                  <a:pt x="1395" y="381"/>
                  <a:pt x="1393" y="375"/>
                  <a:pt x="1396" y="374"/>
                </a:cubicBezTo>
                <a:close/>
                <a:moveTo>
                  <a:pt x="1405" y="377"/>
                </a:moveTo>
                <a:cubicBezTo>
                  <a:pt x="1404" y="371"/>
                  <a:pt x="1405" y="364"/>
                  <a:pt x="1399" y="363"/>
                </a:cubicBezTo>
                <a:cubicBezTo>
                  <a:pt x="1405" y="367"/>
                  <a:pt x="1399" y="376"/>
                  <a:pt x="1405" y="377"/>
                </a:cubicBezTo>
                <a:close/>
                <a:moveTo>
                  <a:pt x="1237" y="437"/>
                </a:moveTo>
                <a:cubicBezTo>
                  <a:pt x="1235" y="431"/>
                  <a:pt x="1235" y="428"/>
                  <a:pt x="1231" y="424"/>
                </a:cubicBezTo>
                <a:cubicBezTo>
                  <a:pt x="1235" y="431"/>
                  <a:pt x="1233" y="436"/>
                  <a:pt x="1237" y="437"/>
                </a:cubicBezTo>
                <a:close/>
                <a:moveTo>
                  <a:pt x="1260" y="438"/>
                </a:moveTo>
                <a:cubicBezTo>
                  <a:pt x="1259" y="434"/>
                  <a:pt x="1260" y="431"/>
                  <a:pt x="1256" y="431"/>
                </a:cubicBezTo>
                <a:cubicBezTo>
                  <a:pt x="1260" y="437"/>
                  <a:pt x="1255" y="437"/>
                  <a:pt x="1257" y="442"/>
                </a:cubicBezTo>
                <a:cubicBezTo>
                  <a:pt x="1260" y="439"/>
                  <a:pt x="1257" y="438"/>
                  <a:pt x="1261" y="442"/>
                </a:cubicBezTo>
                <a:cubicBezTo>
                  <a:pt x="1260" y="436"/>
                  <a:pt x="1277" y="446"/>
                  <a:pt x="1275" y="434"/>
                </a:cubicBezTo>
                <a:cubicBezTo>
                  <a:pt x="1271" y="432"/>
                  <a:pt x="1267" y="436"/>
                  <a:pt x="1265" y="434"/>
                </a:cubicBezTo>
                <a:cubicBezTo>
                  <a:pt x="1266" y="428"/>
                  <a:pt x="1269" y="430"/>
                  <a:pt x="1266" y="422"/>
                </a:cubicBezTo>
                <a:cubicBezTo>
                  <a:pt x="1270" y="428"/>
                  <a:pt x="1273" y="433"/>
                  <a:pt x="1278" y="435"/>
                </a:cubicBezTo>
                <a:cubicBezTo>
                  <a:pt x="1283" y="429"/>
                  <a:pt x="1288" y="433"/>
                  <a:pt x="1291" y="430"/>
                </a:cubicBezTo>
                <a:cubicBezTo>
                  <a:pt x="1290" y="428"/>
                  <a:pt x="1289" y="425"/>
                  <a:pt x="1287" y="425"/>
                </a:cubicBezTo>
                <a:cubicBezTo>
                  <a:pt x="1288" y="427"/>
                  <a:pt x="1277" y="435"/>
                  <a:pt x="1273" y="428"/>
                </a:cubicBezTo>
                <a:cubicBezTo>
                  <a:pt x="1276" y="428"/>
                  <a:pt x="1271" y="413"/>
                  <a:pt x="1271" y="417"/>
                </a:cubicBezTo>
                <a:cubicBezTo>
                  <a:pt x="1271" y="420"/>
                  <a:pt x="1274" y="425"/>
                  <a:pt x="1272" y="425"/>
                </a:cubicBezTo>
                <a:cubicBezTo>
                  <a:pt x="1271" y="425"/>
                  <a:pt x="1271" y="426"/>
                  <a:pt x="1270" y="426"/>
                </a:cubicBezTo>
                <a:cubicBezTo>
                  <a:pt x="1269" y="422"/>
                  <a:pt x="1270" y="419"/>
                  <a:pt x="1266" y="419"/>
                </a:cubicBezTo>
                <a:cubicBezTo>
                  <a:pt x="1267" y="421"/>
                  <a:pt x="1265" y="421"/>
                  <a:pt x="1264" y="421"/>
                </a:cubicBezTo>
                <a:cubicBezTo>
                  <a:pt x="1264" y="423"/>
                  <a:pt x="1265" y="426"/>
                  <a:pt x="1264" y="426"/>
                </a:cubicBezTo>
                <a:cubicBezTo>
                  <a:pt x="1263" y="421"/>
                  <a:pt x="1256" y="422"/>
                  <a:pt x="1256" y="426"/>
                </a:cubicBezTo>
                <a:cubicBezTo>
                  <a:pt x="1256" y="426"/>
                  <a:pt x="1257" y="426"/>
                  <a:pt x="1257" y="427"/>
                </a:cubicBezTo>
                <a:cubicBezTo>
                  <a:pt x="1258" y="427"/>
                  <a:pt x="1259" y="428"/>
                  <a:pt x="1260" y="428"/>
                </a:cubicBezTo>
                <a:cubicBezTo>
                  <a:pt x="1259" y="426"/>
                  <a:pt x="1259" y="424"/>
                  <a:pt x="1261" y="424"/>
                </a:cubicBezTo>
                <a:cubicBezTo>
                  <a:pt x="1262" y="430"/>
                  <a:pt x="1264" y="436"/>
                  <a:pt x="1260" y="438"/>
                </a:cubicBezTo>
                <a:close/>
                <a:moveTo>
                  <a:pt x="1182" y="460"/>
                </a:moveTo>
                <a:cubicBezTo>
                  <a:pt x="1179" y="460"/>
                  <a:pt x="1179" y="454"/>
                  <a:pt x="1176" y="457"/>
                </a:cubicBezTo>
                <a:cubicBezTo>
                  <a:pt x="1178" y="460"/>
                  <a:pt x="1173" y="463"/>
                  <a:pt x="1177" y="465"/>
                </a:cubicBezTo>
                <a:cubicBezTo>
                  <a:pt x="1175" y="457"/>
                  <a:pt x="1182" y="462"/>
                  <a:pt x="1182" y="460"/>
                </a:cubicBezTo>
                <a:close/>
                <a:moveTo>
                  <a:pt x="1173" y="466"/>
                </a:moveTo>
                <a:cubicBezTo>
                  <a:pt x="1172" y="464"/>
                  <a:pt x="1169" y="452"/>
                  <a:pt x="1169" y="458"/>
                </a:cubicBezTo>
                <a:cubicBezTo>
                  <a:pt x="1174" y="467"/>
                  <a:pt x="1170" y="468"/>
                  <a:pt x="1174" y="474"/>
                </a:cubicBezTo>
                <a:cubicBezTo>
                  <a:pt x="1179" y="468"/>
                  <a:pt x="1200" y="469"/>
                  <a:pt x="1202" y="458"/>
                </a:cubicBezTo>
                <a:cubicBezTo>
                  <a:pt x="1194" y="458"/>
                  <a:pt x="1185" y="471"/>
                  <a:pt x="1186" y="462"/>
                </a:cubicBezTo>
                <a:cubicBezTo>
                  <a:pt x="1181" y="465"/>
                  <a:pt x="1179" y="465"/>
                  <a:pt x="1173" y="466"/>
                </a:cubicBezTo>
                <a:close/>
                <a:moveTo>
                  <a:pt x="1340" y="410"/>
                </a:moveTo>
                <a:cubicBezTo>
                  <a:pt x="1341" y="407"/>
                  <a:pt x="1338" y="401"/>
                  <a:pt x="1339" y="397"/>
                </a:cubicBezTo>
                <a:cubicBezTo>
                  <a:pt x="1337" y="398"/>
                  <a:pt x="1336" y="398"/>
                  <a:pt x="1334" y="398"/>
                </a:cubicBezTo>
                <a:cubicBezTo>
                  <a:pt x="1339" y="403"/>
                  <a:pt x="1335" y="411"/>
                  <a:pt x="1340" y="410"/>
                </a:cubicBezTo>
                <a:close/>
                <a:moveTo>
                  <a:pt x="1353" y="405"/>
                </a:moveTo>
                <a:cubicBezTo>
                  <a:pt x="1353" y="405"/>
                  <a:pt x="1352" y="406"/>
                  <a:pt x="1352" y="404"/>
                </a:cubicBezTo>
                <a:cubicBezTo>
                  <a:pt x="1353" y="404"/>
                  <a:pt x="1354" y="403"/>
                  <a:pt x="1355" y="403"/>
                </a:cubicBezTo>
                <a:cubicBezTo>
                  <a:pt x="1354" y="400"/>
                  <a:pt x="1353" y="398"/>
                  <a:pt x="1351" y="398"/>
                </a:cubicBezTo>
                <a:cubicBezTo>
                  <a:pt x="1351" y="400"/>
                  <a:pt x="1352" y="402"/>
                  <a:pt x="1351" y="403"/>
                </a:cubicBezTo>
                <a:cubicBezTo>
                  <a:pt x="1350" y="401"/>
                  <a:pt x="1349" y="401"/>
                  <a:pt x="1348" y="400"/>
                </a:cubicBezTo>
                <a:cubicBezTo>
                  <a:pt x="1349" y="402"/>
                  <a:pt x="1349" y="404"/>
                  <a:pt x="1350" y="406"/>
                </a:cubicBezTo>
                <a:cubicBezTo>
                  <a:pt x="1352" y="405"/>
                  <a:pt x="1354" y="408"/>
                  <a:pt x="1353" y="405"/>
                </a:cubicBezTo>
                <a:close/>
                <a:moveTo>
                  <a:pt x="1245" y="448"/>
                </a:moveTo>
                <a:cubicBezTo>
                  <a:pt x="1242" y="441"/>
                  <a:pt x="1246" y="443"/>
                  <a:pt x="1248" y="445"/>
                </a:cubicBezTo>
                <a:cubicBezTo>
                  <a:pt x="1247" y="443"/>
                  <a:pt x="1246" y="436"/>
                  <a:pt x="1244" y="437"/>
                </a:cubicBezTo>
                <a:cubicBezTo>
                  <a:pt x="1246" y="443"/>
                  <a:pt x="1238" y="443"/>
                  <a:pt x="1245" y="448"/>
                </a:cubicBezTo>
                <a:close/>
                <a:moveTo>
                  <a:pt x="1252" y="446"/>
                </a:moveTo>
                <a:cubicBezTo>
                  <a:pt x="1250" y="440"/>
                  <a:pt x="1251" y="438"/>
                  <a:pt x="1247" y="435"/>
                </a:cubicBezTo>
                <a:cubicBezTo>
                  <a:pt x="1249" y="440"/>
                  <a:pt x="1247" y="446"/>
                  <a:pt x="1252" y="446"/>
                </a:cubicBezTo>
                <a:close/>
                <a:moveTo>
                  <a:pt x="1343" y="406"/>
                </a:moveTo>
                <a:cubicBezTo>
                  <a:pt x="1344" y="408"/>
                  <a:pt x="1346" y="406"/>
                  <a:pt x="1347" y="406"/>
                </a:cubicBezTo>
                <a:cubicBezTo>
                  <a:pt x="1345" y="399"/>
                  <a:pt x="1344" y="405"/>
                  <a:pt x="1342" y="403"/>
                </a:cubicBezTo>
                <a:cubicBezTo>
                  <a:pt x="1342" y="404"/>
                  <a:pt x="1342" y="405"/>
                  <a:pt x="1343" y="406"/>
                </a:cubicBezTo>
                <a:close/>
                <a:moveTo>
                  <a:pt x="1480" y="366"/>
                </a:moveTo>
                <a:cubicBezTo>
                  <a:pt x="1485" y="367"/>
                  <a:pt x="1479" y="361"/>
                  <a:pt x="1482" y="361"/>
                </a:cubicBezTo>
                <a:cubicBezTo>
                  <a:pt x="1483" y="360"/>
                  <a:pt x="1485" y="362"/>
                  <a:pt x="1485" y="360"/>
                </a:cubicBezTo>
                <a:cubicBezTo>
                  <a:pt x="1483" y="360"/>
                  <a:pt x="1482" y="358"/>
                  <a:pt x="1481" y="354"/>
                </a:cubicBezTo>
                <a:cubicBezTo>
                  <a:pt x="1480" y="355"/>
                  <a:pt x="1479" y="355"/>
                  <a:pt x="1478" y="355"/>
                </a:cubicBezTo>
                <a:cubicBezTo>
                  <a:pt x="1480" y="360"/>
                  <a:pt x="1478" y="362"/>
                  <a:pt x="1480" y="366"/>
                </a:cubicBezTo>
                <a:close/>
                <a:moveTo>
                  <a:pt x="1225" y="453"/>
                </a:moveTo>
                <a:cubicBezTo>
                  <a:pt x="1227" y="449"/>
                  <a:pt x="1230" y="451"/>
                  <a:pt x="1232" y="447"/>
                </a:cubicBezTo>
                <a:cubicBezTo>
                  <a:pt x="1230" y="449"/>
                  <a:pt x="1229" y="446"/>
                  <a:pt x="1228" y="445"/>
                </a:cubicBezTo>
                <a:cubicBezTo>
                  <a:pt x="1229" y="451"/>
                  <a:pt x="1222" y="446"/>
                  <a:pt x="1225" y="453"/>
                </a:cubicBezTo>
                <a:close/>
                <a:moveTo>
                  <a:pt x="1364" y="408"/>
                </a:moveTo>
                <a:cubicBezTo>
                  <a:pt x="1365" y="410"/>
                  <a:pt x="1365" y="414"/>
                  <a:pt x="1367" y="414"/>
                </a:cubicBezTo>
                <a:cubicBezTo>
                  <a:pt x="1364" y="407"/>
                  <a:pt x="1368" y="410"/>
                  <a:pt x="1370" y="409"/>
                </a:cubicBezTo>
                <a:cubicBezTo>
                  <a:pt x="1368" y="404"/>
                  <a:pt x="1366" y="407"/>
                  <a:pt x="1364" y="408"/>
                </a:cubicBezTo>
                <a:close/>
                <a:moveTo>
                  <a:pt x="1361" y="430"/>
                </a:moveTo>
                <a:cubicBezTo>
                  <a:pt x="1363" y="430"/>
                  <a:pt x="1369" y="431"/>
                  <a:pt x="1366" y="424"/>
                </a:cubicBezTo>
                <a:cubicBezTo>
                  <a:pt x="1364" y="425"/>
                  <a:pt x="1365" y="427"/>
                  <a:pt x="1364" y="428"/>
                </a:cubicBezTo>
                <a:cubicBezTo>
                  <a:pt x="1363" y="426"/>
                  <a:pt x="1362" y="423"/>
                  <a:pt x="1361" y="423"/>
                </a:cubicBezTo>
                <a:cubicBezTo>
                  <a:pt x="1361" y="424"/>
                  <a:pt x="1360" y="425"/>
                  <a:pt x="1360" y="423"/>
                </a:cubicBezTo>
                <a:cubicBezTo>
                  <a:pt x="1359" y="422"/>
                  <a:pt x="1359" y="421"/>
                  <a:pt x="1358" y="422"/>
                </a:cubicBezTo>
                <a:cubicBezTo>
                  <a:pt x="1359" y="425"/>
                  <a:pt x="1360" y="427"/>
                  <a:pt x="1361" y="430"/>
                </a:cubicBezTo>
                <a:close/>
                <a:moveTo>
                  <a:pt x="536" y="719"/>
                </a:moveTo>
                <a:cubicBezTo>
                  <a:pt x="535" y="720"/>
                  <a:pt x="534" y="717"/>
                  <a:pt x="533" y="717"/>
                </a:cubicBezTo>
                <a:cubicBezTo>
                  <a:pt x="533" y="718"/>
                  <a:pt x="534" y="720"/>
                  <a:pt x="533" y="721"/>
                </a:cubicBezTo>
                <a:cubicBezTo>
                  <a:pt x="532" y="720"/>
                  <a:pt x="532" y="719"/>
                  <a:pt x="531" y="719"/>
                </a:cubicBezTo>
                <a:cubicBezTo>
                  <a:pt x="534" y="721"/>
                  <a:pt x="535" y="731"/>
                  <a:pt x="535" y="727"/>
                </a:cubicBezTo>
                <a:cubicBezTo>
                  <a:pt x="536" y="725"/>
                  <a:pt x="536" y="722"/>
                  <a:pt x="536" y="719"/>
                </a:cubicBezTo>
                <a:close/>
                <a:moveTo>
                  <a:pt x="1361" y="440"/>
                </a:moveTo>
                <a:cubicBezTo>
                  <a:pt x="1365" y="439"/>
                  <a:pt x="1365" y="435"/>
                  <a:pt x="1370" y="435"/>
                </a:cubicBezTo>
                <a:cubicBezTo>
                  <a:pt x="1370" y="437"/>
                  <a:pt x="1371" y="439"/>
                  <a:pt x="1372" y="439"/>
                </a:cubicBezTo>
                <a:cubicBezTo>
                  <a:pt x="1372" y="437"/>
                  <a:pt x="1373" y="436"/>
                  <a:pt x="1371" y="433"/>
                </a:cubicBezTo>
                <a:cubicBezTo>
                  <a:pt x="1365" y="434"/>
                  <a:pt x="1362" y="434"/>
                  <a:pt x="1361" y="440"/>
                </a:cubicBezTo>
                <a:close/>
                <a:moveTo>
                  <a:pt x="1145" y="540"/>
                </a:moveTo>
                <a:cubicBezTo>
                  <a:pt x="1147" y="538"/>
                  <a:pt x="1153" y="539"/>
                  <a:pt x="1150" y="534"/>
                </a:cubicBezTo>
                <a:cubicBezTo>
                  <a:pt x="1148" y="535"/>
                  <a:pt x="1144" y="536"/>
                  <a:pt x="1145" y="540"/>
                </a:cubicBezTo>
                <a:close/>
                <a:moveTo>
                  <a:pt x="1226" y="523"/>
                </a:moveTo>
                <a:cubicBezTo>
                  <a:pt x="1225" y="525"/>
                  <a:pt x="1224" y="526"/>
                  <a:pt x="1222" y="525"/>
                </a:cubicBezTo>
                <a:cubicBezTo>
                  <a:pt x="1223" y="527"/>
                  <a:pt x="1225" y="529"/>
                  <a:pt x="1226" y="530"/>
                </a:cubicBezTo>
                <a:cubicBezTo>
                  <a:pt x="1228" y="524"/>
                  <a:pt x="1237" y="522"/>
                  <a:pt x="1240" y="517"/>
                </a:cubicBezTo>
                <a:cubicBezTo>
                  <a:pt x="1240" y="519"/>
                  <a:pt x="1241" y="521"/>
                  <a:pt x="1242" y="521"/>
                </a:cubicBezTo>
                <a:cubicBezTo>
                  <a:pt x="1242" y="519"/>
                  <a:pt x="1241" y="517"/>
                  <a:pt x="1242" y="516"/>
                </a:cubicBezTo>
                <a:cubicBezTo>
                  <a:pt x="1244" y="515"/>
                  <a:pt x="1244" y="520"/>
                  <a:pt x="1245" y="520"/>
                </a:cubicBezTo>
                <a:cubicBezTo>
                  <a:pt x="1246" y="518"/>
                  <a:pt x="1244" y="514"/>
                  <a:pt x="1247" y="514"/>
                </a:cubicBezTo>
                <a:cubicBezTo>
                  <a:pt x="1250" y="521"/>
                  <a:pt x="1255" y="515"/>
                  <a:pt x="1260" y="513"/>
                </a:cubicBezTo>
                <a:cubicBezTo>
                  <a:pt x="1257" y="506"/>
                  <a:pt x="1253" y="509"/>
                  <a:pt x="1255" y="502"/>
                </a:cubicBezTo>
                <a:cubicBezTo>
                  <a:pt x="1250" y="501"/>
                  <a:pt x="1246" y="501"/>
                  <a:pt x="1243" y="507"/>
                </a:cubicBezTo>
                <a:cubicBezTo>
                  <a:pt x="1246" y="508"/>
                  <a:pt x="1248" y="507"/>
                  <a:pt x="1250" y="510"/>
                </a:cubicBezTo>
                <a:cubicBezTo>
                  <a:pt x="1246" y="511"/>
                  <a:pt x="1246" y="509"/>
                  <a:pt x="1245" y="513"/>
                </a:cubicBezTo>
                <a:cubicBezTo>
                  <a:pt x="1241" y="510"/>
                  <a:pt x="1227" y="519"/>
                  <a:pt x="1221" y="522"/>
                </a:cubicBezTo>
                <a:cubicBezTo>
                  <a:pt x="1222" y="523"/>
                  <a:pt x="1225" y="520"/>
                  <a:pt x="1226" y="523"/>
                </a:cubicBezTo>
                <a:close/>
                <a:moveTo>
                  <a:pt x="1155" y="565"/>
                </a:moveTo>
                <a:cubicBezTo>
                  <a:pt x="1162" y="568"/>
                  <a:pt x="1177" y="565"/>
                  <a:pt x="1181" y="557"/>
                </a:cubicBezTo>
                <a:cubicBezTo>
                  <a:pt x="1174" y="558"/>
                  <a:pt x="1165" y="557"/>
                  <a:pt x="1160" y="561"/>
                </a:cubicBezTo>
                <a:cubicBezTo>
                  <a:pt x="1162" y="557"/>
                  <a:pt x="1157" y="555"/>
                  <a:pt x="1160" y="551"/>
                </a:cubicBezTo>
                <a:cubicBezTo>
                  <a:pt x="1158" y="553"/>
                  <a:pt x="1152" y="552"/>
                  <a:pt x="1153" y="555"/>
                </a:cubicBezTo>
                <a:cubicBezTo>
                  <a:pt x="1156" y="558"/>
                  <a:pt x="1156" y="552"/>
                  <a:pt x="1158" y="555"/>
                </a:cubicBezTo>
                <a:cubicBezTo>
                  <a:pt x="1158" y="557"/>
                  <a:pt x="1159" y="558"/>
                  <a:pt x="1159" y="560"/>
                </a:cubicBezTo>
                <a:cubicBezTo>
                  <a:pt x="1157" y="560"/>
                  <a:pt x="1154" y="561"/>
                  <a:pt x="1155" y="565"/>
                </a:cubicBezTo>
                <a:close/>
                <a:moveTo>
                  <a:pt x="1175" y="546"/>
                </a:moveTo>
                <a:cubicBezTo>
                  <a:pt x="1173" y="548"/>
                  <a:pt x="1166" y="547"/>
                  <a:pt x="1167" y="550"/>
                </a:cubicBezTo>
                <a:cubicBezTo>
                  <a:pt x="1170" y="549"/>
                  <a:pt x="1175" y="552"/>
                  <a:pt x="1175" y="546"/>
                </a:cubicBezTo>
                <a:close/>
                <a:moveTo>
                  <a:pt x="1094" y="581"/>
                </a:moveTo>
                <a:cubicBezTo>
                  <a:pt x="1097" y="579"/>
                  <a:pt x="1104" y="579"/>
                  <a:pt x="1105" y="575"/>
                </a:cubicBezTo>
                <a:cubicBezTo>
                  <a:pt x="1101" y="572"/>
                  <a:pt x="1093" y="575"/>
                  <a:pt x="1094" y="581"/>
                </a:cubicBezTo>
                <a:close/>
                <a:moveTo>
                  <a:pt x="416" y="820"/>
                </a:moveTo>
                <a:cubicBezTo>
                  <a:pt x="419" y="823"/>
                  <a:pt x="422" y="813"/>
                  <a:pt x="418" y="812"/>
                </a:cubicBezTo>
                <a:cubicBezTo>
                  <a:pt x="418" y="815"/>
                  <a:pt x="415" y="816"/>
                  <a:pt x="416" y="820"/>
                </a:cubicBezTo>
                <a:close/>
                <a:moveTo>
                  <a:pt x="526" y="783"/>
                </a:moveTo>
                <a:cubicBezTo>
                  <a:pt x="528" y="782"/>
                  <a:pt x="530" y="781"/>
                  <a:pt x="530" y="778"/>
                </a:cubicBezTo>
                <a:cubicBezTo>
                  <a:pt x="529" y="779"/>
                  <a:pt x="526" y="780"/>
                  <a:pt x="525" y="778"/>
                </a:cubicBezTo>
                <a:cubicBezTo>
                  <a:pt x="527" y="778"/>
                  <a:pt x="526" y="776"/>
                  <a:pt x="524" y="777"/>
                </a:cubicBezTo>
                <a:cubicBezTo>
                  <a:pt x="525" y="779"/>
                  <a:pt x="525" y="781"/>
                  <a:pt x="526" y="783"/>
                </a:cubicBezTo>
                <a:close/>
                <a:moveTo>
                  <a:pt x="1210" y="544"/>
                </a:moveTo>
                <a:cubicBezTo>
                  <a:pt x="1209" y="547"/>
                  <a:pt x="1206" y="548"/>
                  <a:pt x="1203" y="549"/>
                </a:cubicBezTo>
                <a:cubicBezTo>
                  <a:pt x="1203" y="547"/>
                  <a:pt x="1201" y="544"/>
                  <a:pt x="1201" y="547"/>
                </a:cubicBezTo>
                <a:cubicBezTo>
                  <a:pt x="1202" y="551"/>
                  <a:pt x="1204" y="554"/>
                  <a:pt x="1206" y="554"/>
                </a:cubicBezTo>
                <a:cubicBezTo>
                  <a:pt x="1206" y="550"/>
                  <a:pt x="1209" y="552"/>
                  <a:pt x="1213" y="553"/>
                </a:cubicBezTo>
                <a:cubicBezTo>
                  <a:pt x="1210" y="548"/>
                  <a:pt x="1215" y="549"/>
                  <a:pt x="1215" y="545"/>
                </a:cubicBezTo>
                <a:cubicBezTo>
                  <a:pt x="1211" y="546"/>
                  <a:pt x="1211" y="550"/>
                  <a:pt x="1210" y="544"/>
                </a:cubicBezTo>
                <a:close/>
                <a:moveTo>
                  <a:pt x="574" y="767"/>
                </a:moveTo>
                <a:cubicBezTo>
                  <a:pt x="577" y="774"/>
                  <a:pt x="583" y="768"/>
                  <a:pt x="584" y="763"/>
                </a:cubicBezTo>
                <a:cubicBezTo>
                  <a:pt x="580" y="766"/>
                  <a:pt x="578" y="767"/>
                  <a:pt x="574" y="767"/>
                </a:cubicBezTo>
                <a:close/>
                <a:moveTo>
                  <a:pt x="1218" y="550"/>
                </a:moveTo>
                <a:cubicBezTo>
                  <a:pt x="1221" y="548"/>
                  <a:pt x="1223" y="546"/>
                  <a:pt x="1222" y="543"/>
                </a:cubicBezTo>
                <a:cubicBezTo>
                  <a:pt x="1220" y="547"/>
                  <a:pt x="1215" y="542"/>
                  <a:pt x="1218" y="550"/>
                </a:cubicBezTo>
                <a:close/>
                <a:moveTo>
                  <a:pt x="1196" y="557"/>
                </a:moveTo>
                <a:cubicBezTo>
                  <a:pt x="1195" y="559"/>
                  <a:pt x="1192" y="560"/>
                  <a:pt x="1187" y="562"/>
                </a:cubicBezTo>
                <a:cubicBezTo>
                  <a:pt x="1188" y="568"/>
                  <a:pt x="1192" y="561"/>
                  <a:pt x="1193" y="565"/>
                </a:cubicBezTo>
                <a:cubicBezTo>
                  <a:pt x="1191" y="574"/>
                  <a:pt x="1174" y="570"/>
                  <a:pt x="1173" y="575"/>
                </a:cubicBezTo>
                <a:cubicBezTo>
                  <a:pt x="1173" y="573"/>
                  <a:pt x="1173" y="572"/>
                  <a:pt x="1172" y="569"/>
                </a:cubicBezTo>
                <a:cubicBezTo>
                  <a:pt x="1169" y="571"/>
                  <a:pt x="1167" y="579"/>
                  <a:pt x="1172" y="582"/>
                </a:cubicBezTo>
                <a:cubicBezTo>
                  <a:pt x="1169" y="573"/>
                  <a:pt x="1182" y="578"/>
                  <a:pt x="1185" y="573"/>
                </a:cubicBezTo>
                <a:cubicBezTo>
                  <a:pt x="1184" y="577"/>
                  <a:pt x="1186" y="574"/>
                  <a:pt x="1188" y="577"/>
                </a:cubicBezTo>
                <a:cubicBezTo>
                  <a:pt x="1192" y="575"/>
                  <a:pt x="1190" y="572"/>
                  <a:pt x="1190" y="571"/>
                </a:cubicBezTo>
                <a:cubicBezTo>
                  <a:pt x="1192" y="570"/>
                  <a:pt x="1193" y="574"/>
                  <a:pt x="1195" y="573"/>
                </a:cubicBezTo>
                <a:cubicBezTo>
                  <a:pt x="1194" y="570"/>
                  <a:pt x="1192" y="569"/>
                  <a:pt x="1193" y="568"/>
                </a:cubicBezTo>
                <a:cubicBezTo>
                  <a:pt x="1195" y="567"/>
                  <a:pt x="1195" y="575"/>
                  <a:pt x="1198" y="571"/>
                </a:cubicBezTo>
                <a:cubicBezTo>
                  <a:pt x="1198" y="567"/>
                  <a:pt x="1202" y="561"/>
                  <a:pt x="1196" y="557"/>
                </a:cubicBezTo>
                <a:close/>
                <a:moveTo>
                  <a:pt x="1202" y="565"/>
                </a:moveTo>
                <a:cubicBezTo>
                  <a:pt x="1203" y="565"/>
                  <a:pt x="1204" y="564"/>
                  <a:pt x="1206" y="564"/>
                </a:cubicBezTo>
                <a:cubicBezTo>
                  <a:pt x="1205" y="562"/>
                  <a:pt x="1204" y="556"/>
                  <a:pt x="1202" y="557"/>
                </a:cubicBezTo>
                <a:cubicBezTo>
                  <a:pt x="1203" y="562"/>
                  <a:pt x="1200" y="556"/>
                  <a:pt x="1199" y="556"/>
                </a:cubicBezTo>
                <a:cubicBezTo>
                  <a:pt x="1200" y="559"/>
                  <a:pt x="1201" y="562"/>
                  <a:pt x="1202" y="565"/>
                </a:cubicBezTo>
                <a:close/>
                <a:moveTo>
                  <a:pt x="601" y="774"/>
                </a:moveTo>
                <a:cubicBezTo>
                  <a:pt x="600" y="771"/>
                  <a:pt x="604" y="772"/>
                  <a:pt x="603" y="770"/>
                </a:cubicBezTo>
                <a:cubicBezTo>
                  <a:pt x="600" y="773"/>
                  <a:pt x="601" y="765"/>
                  <a:pt x="599" y="766"/>
                </a:cubicBezTo>
                <a:cubicBezTo>
                  <a:pt x="598" y="767"/>
                  <a:pt x="599" y="774"/>
                  <a:pt x="601" y="774"/>
                </a:cubicBezTo>
                <a:close/>
                <a:moveTo>
                  <a:pt x="418" y="841"/>
                </a:moveTo>
                <a:cubicBezTo>
                  <a:pt x="418" y="838"/>
                  <a:pt x="418" y="828"/>
                  <a:pt x="416" y="833"/>
                </a:cubicBezTo>
                <a:cubicBezTo>
                  <a:pt x="419" y="834"/>
                  <a:pt x="412" y="841"/>
                  <a:pt x="418" y="841"/>
                </a:cubicBezTo>
                <a:close/>
                <a:moveTo>
                  <a:pt x="432" y="828"/>
                </a:moveTo>
                <a:cubicBezTo>
                  <a:pt x="431" y="832"/>
                  <a:pt x="429" y="826"/>
                  <a:pt x="426" y="828"/>
                </a:cubicBezTo>
                <a:cubicBezTo>
                  <a:pt x="427" y="831"/>
                  <a:pt x="428" y="830"/>
                  <a:pt x="430" y="832"/>
                </a:cubicBezTo>
                <a:cubicBezTo>
                  <a:pt x="429" y="832"/>
                  <a:pt x="429" y="833"/>
                  <a:pt x="430" y="833"/>
                </a:cubicBezTo>
                <a:cubicBezTo>
                  <a:pt x="429" y="831"/>
                  <a:pt x="436" y="828"/>
                  <a:pt x="432" y="828"/>
                </a:cubicBezTo>
                <a:close/>
                <a:moveTo>
                  <a:pt x="481" y="812"/>
                </a:moveTo>
                <a:cubicBezTo>
                  <a:pt x="482" y="813"/>
                  <a:pt x="482" y="814"/>
                  <a:pt x="483" y="813"/>
                </a:cubicBezTo>
                <a:cubicBezTo>
                  <a:pt x="482" y="811"/>
                  <a:pt x="487" y="814"/>
                  <a:pt x="484" y="808"/>
                </a:cubicBezTo>
                <a:cubicBezTo>
                  <a:pt x="483" y="808"/>
                  <a:pt x="482" y="809"/>
                  <a:pt x="480" y="809"/>
                </a:cubicBezTo>
                <a:cubicBezTo>
                  <a:pt x="480" y="810"/>
                  <a:pt x="481" y="811"/>
                  <a:pt x="481" y="812"/>
                </a:cubicBezTo>
                <a:close/>
                <a:moveTo>
                  <a:pt x="744" y="722"/>
                </a:moveTo>
                <a:cubicBezTo>
                  <a:pt x="740" y="722"/>
                  <a:pt x="739" y="727"/>
                  <a:pt x="736" y="727"/>
                </a:cubicBezTo>
                <a:cubicBezTo>
                  <a:pt x="738" y="728"/>
                  <a:pt x="746" y="727"/>
                  <a:pt x="744" y="722"/>
                </a:cubicBezTo>
                <a:close/>
                <a:moveTo>
                  <a:pt x="466" y="836"/>
                </a:moveTo>
                <a:cubicBezTo>
                  <a:pt x="467" y="837"/>
                  <a:pt x="472" y="840"/>
                  <a:pt x="471" y="836"/>
                </a:cubicBezTo>
                <a:cubicBezTo>
                  <a:pt x="471" y="836"/>
                  <a:pt x="469" y="836"/>
                  <a:pt x="469" y="835"/>
                </a:cubicBezTo>
                <a:cubicBezTo>
                  <a:pt x="467" y="830"/>
                  <a:pt x="469" y="827"/>
                  <a:pt x="465" y="824"/>
                </a:cubicBezTo>
                <a:cubicBezTo>
                  <a:pt x="467" y="824"/>
                  <a:pt x="468" y="822"/>
                  <a:pt x="467" y="820"/>
                </a:cubicBezTo>
                <a:cubicBezTo>
                  <a:pt x="466" y="821"/>
                  <a:pt x="465" y="820"/>
                  <a:pt x="464" y="820"/>
                </a:cubicBezTo>
                <a:cubicBezTo>
                  <a:pt x="466" y="829"/>
                  <a:pt x="465" y="829"/>
                  <a:pt x="466" y="836"/>
                </a:cubicBezTo>
                <a:close/>
                <a:moveTo>
                  <a:pt x="1153" y="587"/>
                </a:moveTo>
                <a:cubicBezTo>
                  <a:pt x="1158" y="590"/>
                  <a:pt x="1166" y="582"/>
                  <a:pt x="1169" y="583"/>
                </a:cubicBezTo>
                <a:cubicBezTo>
                  <a:pt x="1168" y="581"/>
                  <a:pt x="1167" y="578"/>
                  <a:pt x="1166" y="578"/>
                </a:cubicBezTo>
                <a:cubicBezTo>
                  <a:pt x="1167" y="584"/>
                  <a:pt x="1157" y="583"/>
                  <a:pt x="1155" y="581"/>
                </a:cubicBezTo>
                <a:cubicBezTo>
                  <a:pt x="1156" y="581"/>
                  <a:pt x="1155" y="579"/>
                  <a:pt x="1153" y="580"/>
                </a:cubicBezTo>
                <a:cubicBezTo>
                  <a:pt x="1156" y="584"/>
                  <a:pt x="1152" y="584"/>
                  <a:pt x="1153" y="587"/>
                </a:cubicBezTo>
                <a:close/>
                <a:moveTo>
                  <a:pt x="552" y="797"/>
                </a:moveTo>
                <a:cubicBezTo>
                  <a:pt x="554" y="799"/>
                  <a:pt x="554" y="806"/>
                  <a:pt x="556" y="805"/>
                </a:cubicBezTo>
                <a:cubicBezTo>
                  <a:pt x="556" y="803"/>
                  <a:pt x="555" y="802"/>
                  <a:pt x="556" y="801"/>
                </a:cubicBezTo>
                <a:cubicBezTo>
                  <a:pt x="557" y="803"/>
                  <a:pt x="558" y="802"/>
                  <a:pt x="560" y="802"/>
                </a:cubicBezTo>
                <a:cubicBezTo>
                  <a:pt x="558" y="798"/>
                  <a:pt x="560" y="797"/>
                  <a:pt x="558" y="792"/>
                </a:cubicBezTo>
                <a:cubicBezTo>
                  <a:pt x="555" y="793"/>
                  <a:pt x="550" y="792"/>
                  <a:pt x="552" y="794"/>
                </a:cubicBezTo>
                <a:cubicBezTo>
                  <a:pt x="556" y="796"/>
                  <a:pt x="556" y="803"/>
                  <a:pt x="552" y="797"/>
                </a:cubicBezTo>
                <a:close/>
                <a:moveTo>
                  <a:pt x="484" y="826"/>
                </a:moveTo>
                <a:cubicBezTo>
                  <a:pt x="486" y="825"/>
                  <a:pt x="489" y="824"/>
                  <a:pt x="491" y="826"/>
                </a:cubicBezTo>
                <a:cubicBezTo>
                  <a:pt x="490" y="823"/>
                  <a:pt x="489" y="820"/>
                  <a:pt x="487" y="820"/>
                </a:cubicBezTo>
                <a:cubicBezTo>
                  <a:pt x="483" y="822"/>
                  <a:pt x="483" y="817"/>
                  <a:pt x="484" y="826"/>
                </a:cubicBezTo>
                <a:close/>
                <a:moveTo>
                  <a:pt x="1271" y="551"/>
                </a:moveTo>
                <a:cubicBezTo>
                  <a:pt x="1274" y="550"/>
                  <a:pt x="1277" y="549"/>
                  <a:pt x="1274" y="545"/>
                </a:cubicBezTo>
                <a:cubicBezTo>
                  <a:pt x="1273" y="545"/>
                  <a:pt x="1272" y="546"/>
                  <a:pt x="1271" y="546"/>
                </a:cubicBezTo>
                <a:cubicBezTo>
                  <a:pt x="1273" y="549"/>
                  <a:pt x="1271" y="549"/>
                  <a:pt x="1271" y="551"/>
                </a:cubicBezTo>
                <a:close/>
                <a:moveTo>
                  <a:pt x="529" y="812"/>
                </a:moveTo>
                <a:cubicBezTo>
                  <a:pt x="524" y="808"/>
                  <a:pt x="520" y="818"/>
                  <a:pt x="526" y="818"/>
                </a:cubicBezTo>
                <a:cubicBezTo>
                  <a:pt x="524" y="813"/>
                  <a:pt x="528" y="818"/>
                  <a:pt x="528" y="813"/>
                </a:cubicBezTo>
                <a:cubicBezTo>
                  <a:pt x="528" y="813"/>
                  <a:pt x="529" y="814"/>
                  <a:pt x="529" y="812"/>
                </a:cubicBezTo>
                <a:close/>
                <a:moveTo>
                  <a:pt x="1242" y="566"/>
                </a:moveTo>
                <a:cubicBezTo>
                  <a:pt x="1240" y="567"/>
                  <a:pt x="1240" y="562"/>
                  <a:pt x="1237" y="565"/>
                </a:cubicBezTo>
                <a:cubicBezTo>
                  <a:pt x="1238" y="567"/>
                  <a:pt x="1235" y="567"/>
                  <a:pt x="1237" y="570"/>
                </a:cubicBezTo>
                <a:cubicBezTo>
                  <a:pt x="1241" y="575"/>
                  <a:pt x="1245" y="568"/>
                  <a:pt x="1250" y="567"/>
                </a:cubicBezTo>
                <a:cubicBezTo>
                  <a:pt x="1247" y="563"/>
                  <a:pt x="1248" y="562"/>
                  <a:pt x="1248" y="557"/>
                </a:cubicBezTo>
                <a:cubicBezTo>
                  <a:pt x="1246" y="558"/>
                  <a:pt x="1243" y="556"/>
                  <a:pt x="1243" y="559"/>
                </a:cubicBezTo>
                <a:cubicBezTo>
                  <a:pt x="1243" y="559"/>
                  <a:pt x="1247" y="563"/>
                  <a:pt x="1245" y="563"/>
                </a:cubicBezTo>
                <a:cubicBezTo>
                  <a:pt x="1243" y="559"/>
                  <a:pt x="1244" y="566"/>
                  <a:pt x="1242" y="566"/>
                </a:cubicBezTo>
                <a:close/>
                <a:moveTo>
                  <a:pt x="562" y="797"/>
                </a:moveTo>
                <a:cubicBezTo>
                  <a:pt x="562" y="799"/>
                  <a:pt x="563" y="808"/>
                  <a:pt x="564" y="803"/>
                </a:cubicBezTo>
                <a:cubicBezTo>
                  <a:pt x="563" y="801"/>
                  <a:pt x="563" y="799"/>
                  <a:pt x="564" y="798"/>
                </a:cubicBezTo>
                <a:cubicBezTo>
                  <a:pt x="565" y="800"/>
                  <a:pt x="566" y="800"/>
                  <a:pt x="567" y="801"/>
                </a:cubicBezTo>
                <a:cubicBezTo>
                  <a:pt x="567" y="805"/>
                  <a:pt x="568" y="807"/>
                  <a:pt x="571" y="809"/>
                </a:cubicBezTo>
                <a:cubicBezTo>
                  <a:pt x="568" y="805"/>
                  <a:pt x="571" y="804"/>
                  <a:pt x="570" y="801"/>
                </a:cubicBezTo>
                <a:cubicBezTo>
                  <a:pt x="566" y="799"/>
                  <a:pt x="567" y="798"/>
                  <a:pt x="565" y="795"/>
                </a:cubicBezTo>
                <a:cubicBezTo>
                  <a:pt x="565" y="797"/>
                  <a:pt x="563" y="797"/>
                  <a:pt x="562" y="797"/>
                </a:cubicBezTo>
                <a:close/>
                <a:moveTo>
                  <a:pt x="1258" y="564"/>
                </a:moveTo>
                <a:cubicBezTo>
                  <a:pt x="1258" y="564"/>
                  <a:pt x="1257" y="564"/>
                  <a:pt x="1256" y="565"/>
                </a:cubicBezTo>
                <a:cubicBezTo>
                  <a:pt x="1250" y="546"/>
                  <a:pt x="1258" y="570"/>
                  <a:pt x="1249" y="562"/>
                </a:cubicBezTo>
                <a:cubicBezTo>
                  <a:pt x="1252" y="565"/>
                  <a:pt x="1250" y="570"/>
                  <a:pt x="1252" y="569"/>
                </a:cubicBezTo>
                <a:cubicBezTo>
                  <a:pt x="1252" y="564"/>
                  <a:pt x="1258" y="567"/>
                  <a:pt x="1258" y="564"/>
                </a:cubicBezTo>
                <a:close/>
                <a:moveTo>
                  <a:pt x="512" y="823"/>
                </a:moveTo>
                <a:cubicBezTo>
                  <a:pt x="511" y="818"/>
                  <a:pt x="505" y="815"/>
                  <a:pt x="504" y="819"/>
                </a:cubicBezTo>
                <a:cubicBezTo>
                  <a:pt x="511" y="822"/>
                  <a:pt x="510" y="835"/>
                  <a:pt x="516" y="840"/>
                </a:cubicBezTo>
                <a:cubicBezTo>
                  <a:pt x="513" y="836"/>
                  <a:pt x="518" y="832"/>
                  <a:pt x="514" y="831"/>
                </a:cubicBezTo>
                <a:cubicBezTo>
                  <a:pt x="514" y="834"/>
                  <a:pt x="507" y="820"/>
                  <a:pt x="509" y="819"/>
                </a:cubicBezTo>
                <a:cubicBezTo>
                  <a:pt x="510" y="822"/>
                  <a:pt x="511" y="823"/>
                  <a:pt x="512" y="823"/>
                </a:cubicBezTo>
                <a:close/>
                <a:moveTo>
                  <a:pt x="499" y="823"/>
                </a:moveTo>
                <a:cubicBezTo>
                  <a:pt x="499" y="824"/>
                  <a:pt x="501" y="829"/>
                  <a:pt x="502" y="833"/>
                </a:cubicBezTo>
                <a:cubicBezTo>
                  <a:pt x="504" y="831"/>
                  <a:pt x="505" y="835"/>
                  <a:pt x="507" y="835"/>
                </a:cubicBezTo>
                <a:cubicBezTo>
                  <a:pt x="507" y="831"/>
                  <a:pt x="507" y="827"/>
                  <a:pt x="504" y="821"/>
                </a:cubicBezTo>
                <a:cubicBezTo>
                  <a:pt x="501" y="823"/>
                  <a:pt x="500" y="819"/>
                  <a:pt x="499" y="823"/>
                </a:cubicBezTo>
                <a:close/>
                <a:moveTo>
                  <a:pt x="532" y="828"/>
                </a:moveTo>
                <a:cubicBezTo>
                  <a:pt x="529" y="827"/>
                  <a:pt x="531" y="824"/>
                  <a:pt x="528" y="821"/>
                </a:cubicBezTo>
                <a:cubicBezTo>
                  <a:pt x="530" y="820"/>
                  <a:pt x="531" y="820"/>
                  <a:pt x="529" y="817"/>
                </a:cubicBezTo>
                <a:cubicBezTo>
                  <a:pt x="525" y="817"/>
                  <a:pt x="529" y="823"/>
                  <a:pt x="527" y="825"/>
                </a:cubicBezTo>
                <a:cubicBezTo>
                  <a:pt x="523" y="823"/>
                  <a:pt x="523" y="823"/>
                  <a:pt x="520" y="825"/>
                </a:cubicBezTo>
                <a:cubicBezTo>
                  <a:pt x="516" y="820"/>
                  <a:pt x="519" y="815"/>
                  <a:pt x="513" y="816"/>
                </a:cubicBezTo>
                <a:cubicBezTo>
                  <a:pt x="516" y="820"/>
                  <a:pt x="518" y="825"/>
                  <a:pt x="520" y="829"/>
                </a:cubicBezTo>
                <a:cubicBezTo>
                  <a:pt x="519" y="830"/>
                  <a:pt x="518" y="834"/>
                  <a:pt x="521" y="835"/>
                </a:cubicBezTo>
                <a:cubicBezTo>
                  <a:pt x="519" y="827"/>
                  <a:pt x="525" y="827"/>
                  <a:pt x="526" y="825"/>
                </a:cubicBezTo>
                <a:cubicBezTo>
                  <a:pt x="526" y="830"/>
                  <a:pt x="532" y="832"/>
                  <a:pt x="532" y="828"/>
                </a:cubicBezTo>
                <a:close/>
                <a:moveTo>
                  <a:pt x="538" y="816"/>
                </a:moveTo>
                <a:cubicBezTo>
                  <a:pt x="538" y="821"/>
                  <a:pt x="533" y="821"/>
                  <a:pt x="531" y="823"/>
                </a:cubicBezTo>
                <a:cubicBezTo>
                  <a:pt x="532" y="823"/>
                  <a:pt x="533" y="823"/>
                  <a:pt x="533" y="824"/>
                </a:cubicBezTo>
                <a:cubicBezTo>
                  <a:pt x="532" y="824"/>
                  <a:pt x="532" y="825"/>
                  <a:pt x="531" y="825"/>
                </a:cubicBezTo>
                <a:cubicBezTo>
                  <a:pt x="532" y="829"/>
                  <a:pt x="534" y="829"/>
                  <a:pt x="537" y="828"/>
                </a:cubicBezTo>
                <a:cubicBezTo>
                  <a:pt x="535" y="821"/>
                  <a:pt x="540" y="822"/>
                  <a:pt x="544" y="824"/>
                </a:cubicBezTo>
                <a:cubicBezTo>
                  <a:pt x="542" y="816"/>
                  <a:pt x="546" y="822"/>
                  <a:pt x="549" y="819"/>
                </a:cubicBezTo>
                <a:cubicBezTo>
                  <a:pt x="546" y="820"/>
                  <a:pt x="548" y="809"/>
                  <a:pt x="546" y="815"/>
                </a:cubicBezTo>
                <a:cubicBezTo>
                  <a:pt x="546" y="816"/>
                  <a:pt x="540" y="815"/>
                  <a:pt x="540" y="820"/>
                </a:cubicBezTo>
                <a:cubicBezTo>
                  <a:pt x="539" y="818"/>
                  <a:pt x="540" y="816"/>
                  <a:pt x="538" y="816"/>
                </a:cubicBezTo>
                <a:close/>
                <a:moveTo>
                  <a:pt x="434" y="872"/>
                </a:moveTo>
                <a:cubicBezTo>
                  <a:pt x="439" y="872"/>
                  <a:pt x="439" y="863"/>
                  <a:pt x="435" y="863"/>
                </a:cubicBezTo>
                <a:cubicBezTo>
                  <a:pt x="435" y="865"/>
                  <a:pt x="436" y="868"/>
                  <a:pt x="435" y="868"/>
                </a:cubicBezTo>
                <a:cubicBezTo>
                  <a:pt x="434" y="864"/>
                  <a:pt x="433" y="860"/>
                  <a:pt x="431" y="858"/>
                </a:cubicBezTo>
                <a:cubicBezTo>
                  <a:pt x="434" y="856"/>
                  <a:pt x="430" y="854"/>
                  <a:pt x="435" y="855"/>
                </a:cubicBezTo>
                <a:cubicBezTo>
                  <a:pt x="433" y="854"/>
                  <a:pt x="430" y="848"/>
                  <a:pt x="430" y="848"/>
                </a:cubicBezTo>
                <a:cubicBezTo>
                  <a:pt x="430" y="856"/>
                  <a:pt x="427" y="861"/>
                  <a:pt x="434" y="872"/>
                </a:cubicBezTo>
                <a:close/>
                <a:moveTo>
                  <a:pt x="444" y="852"/>
                </a:moveTo>
                <a:cubicBezTo>
                  <a:pt x="440" y="847"/>
                  <a:pt x="447" y="850"/>
                  <a:pt x="445" y="846"/>
                </a:cubicBezTo>
                <a:cubicBezTo>
                  <a:pt x="443" y="847"/>
                  <a:pt x="443" y="842"/>
                  <a:pt x="441" y="843"/>
                </a:cubicBezTo>
                <a:cubicBezTo>
                  <a:pt x="440" y="844"/>
                  <a:pt x="441" y="852"/>
                  <a:pt x="444" y="852"/>
                </a:cubicBezTo>
                <a:close/>
                <a:moveTo>
                  <a:pt x="552" y="818"/>
                </a:moveTo>
                <a:cubicBezTo>
                  <a:pt x="552" y="818"/>
                  <a:pt x="551" y="819"/>
                  <a:pt x="553" y="819"/>
                </a:cubicBezTo>
                <a:cubicBezTo>
                  <a:pt x="552" y="818"/>
                  <a:pt x="552" y="817"/>
                  <a:pt x="553" y="817"/>
                </a:cubicBezTo>
                <a:cubicBezTo>
                  <a:pt x="554" y="818"/>
                  <a:pt x="555" y="819"/>
                  <a:pt x="554" y="817"/>
                </a:cubicBezTo>
                <a:cubicBezTo>
                  <a:pt x="551" y="818"/>
                  <a:pt x="555" y="812"/>
                  <a:pt x="552" y="813"/>
                </a:cubicBezTo>
                <a:cubicBezTo>
                  <a:pt x="552" y="820"/>
                  <a:pt x="548" y="803"/>
                  <a:pt x="548" y="811"/>
                </a:cubicBezTo>
                <a:cubicBezTo>
                  <a:pt x="549" y="815"/>
                  <a:pt x="551" y="814"/>
                  <a:pt x="552" y="818"/>
                </a:cubicBezTo>
                <a:close/>
                <a:moveTo>
                  <a:pt x="423" y="861"/>
                </a:moveTo>
                <a:cubicBezTo>
                  <a:pt x="427" y="862"/>
                  <a:pt x="429" y="856"/>
                  <a:pt x="425" y="855"/>
                </a:cubicBezTo>
                <a:cubicBezTo>
                  <a:pt x="425" y="857"/>
                  <a:pt x="422" y="858"/>
                  <a:pt x="422" y="856"/>
                </a:cubicBezTo>
                <a:cubicBezTo>
                  <a:pt x="421" y="855"/>
                  <a:pt x="421" y="855"/>
                  <a:pt x="420" y="855"/>
                </a:cubicBezTo>
                <a:cubicBezTo>
                  <a:pt x="421" y="858"/>
                  <a:pt x="422" y="858"/>
                  <a:pt x="423" y="861"/>
                </a:cubicBezTo>
                <a:close/>
                <a:moveTo>
                  <a:pt x="562" y="806"/>
                </a:moveTo>
                <a:cubicBezTo>
                  <a:pt x="559" y="809"/>
                  <a:pt x="561" y="810"/>
                  <a:pt x="556" y="808"/>
                </a:cubicBezTo>
                <a:cubicBezTo>
                  <a:pt x="561" y="813"/>
                  <a:pt x="557" y="813"/>
                  <a:pt x="555" y="817"/>
                </a:cubicBezTo>
                <a:cubicBezTo>
                  <a:pt x="556" y="817"/>
                  <a:pt x="557" y="816"/>
                  <a:pt x="558" y="817"/>
                </a:cubicBezTo>
                <a:cubicBezTo>
                  <a:pt x="559" y="818"/>
                  <a:pt x="559" y="820"/>
                  <a:pt x="560" y="820"/>
                </a:cubicBezTo>
                <a:cubicBezTo>
                  <a:pt x="557" y="813"/>
                  <a:pt x="563" y="812"/>
                  <a:pt x="562" y="806"/>
                </a:cubicBezTo>
                <a:close/>
                <a:moveTo>
                  <a:pt x="407" y="868"/>
                </a:moveTo>
                <a:cubicBezTo>
                  <a:pt x="405" y="869"/>
                  <a:pt x="404" y="863"/>
                  <a:pt x="402" y="865"/>
                </a:cubicBezTo>
                <a:cubicBezTo>
                  <a:pt x="403" y="870"/>
                  <a:pt x="406" y="872"/>
                  <a:pt x="409" y="871"/>
                </a:cubicBezTo>
                <a:cubicBezTo>
                  <a:pt x="407" y="868"/>
                  <a:pt x="409" y="866"/>
                  <a:pt x="407" y="866"/>
                </a:cubicBezTo>
                <a:cubicBezTo>
                  <a:pt x="407" y="867"/>
                  <a:pt x="408" y="868"/>
                  <a:pt x="407" y="868"/>
                </a:cubicBezTo>
                <a:close/>
                <a:moveTo>
                  <a:pt x="444" y="853"/>
                </a:moveTo>
                <a:cubicBezTo>
                  <a:pt x="445" y="856"/>
                  <a:pt x="446" y="857"/>
                  <a:pt x="448" y="857"/>
                </a:cubicBezTo>
                <a:cubicBezTo>
                  <a:pt x="447" y="855"/>
                  <a:pt x="449" y="855"/>
                  <a:pt x="449" y="853"/>
                </a:cubicBezTo>
                <a:cubicBezTo>
                  <a:pt x="448" y="854"/>
                  <a:pt x="446" y="855"/>
                  <a:pt x="445" y="853"/>
                </a:cubicBezTo>
                <a:cubicBezTo>
                  <a:pt x="447" y="852"/>
                  <a:pt x="452" y="853"/>
                  <a:pt x="450" y="848"/>
                </a:cubicBezTo>
                <a:cubicBezTo>
                  <a:pt x="447" y="850"/>
                  <a:pt x="446" y="852"/>
                  <a:pt x="444" y="853"/>
                </a:cubicBezTo>
                <a:close/>
                <a:moveTo>
                  <a:pt x="497" y="833"/>
                </a:moveTo>
                <a:cubicBezTo>
                  <a:pt x="494" y="831"/>
                  <a:pt x="486" y="840"/>
                  <a:pt x="487" y="840"/>
                </a:cubicBezTo>
                <a:cubicBezTo>
                  <a:pt x="493" y="836"/>
                  <a:pt x="495" y="843"/>
                  <a:pt x="496" y="844"/>
                </a:cubicBezTo>
                <a:cubicBezTo>
                  <a:pt x="497" y="840"/>
                  <a:pt x="492" y="838"/>
                  <a:pt x="495" y="836"/>
                </a:cubicBezTo>
                <a:cubicBezTo>
                  <a:pt x="497" y="838"/>
                  <a:pt x="497" y="845"/>
                  <a:pt x="500" y="844"/>
                </a:cubicBezTo>
                <a:cubicBezTo>
                  <a:pt x="498" y="839"/>
                  <a:pt x="503" y="838"/>
                  <a:pt x="500" y="832"/>
                </a:cubicBezTo>
                <a:cubicBezTo>
                  <a:pt x="496" y="832"/>
                  <a:pt x="500" y="838"/>
                  <a:pt x="498" y="840"/>
                </a:cubicBezTo>
                <a:cubicBezTo>
                  <a:pt x="497" y="837"/>
                  <a:pt x="498" y="836"/>
                  <a:pt x="497" y="833"/>
                </a:cubicBezTo>
                <a:close/>
                <a:moveTo>
                  <a:pt x="506" y="847"/>
                </a:moveTo>
                <a:cubicBezTo>
                  <a:pt x="508" y="846"/>
                  <a:pt x="504" y="833"/>
                  <a:pt x="501" y="835"/>
                </a:cubicBezTo>
                <a:cubicBezTo>
                  <a:pt x="506" y="841"/>
                  <a:pt x="503" y="847"/>
                  <a:pt x="506" y="847"/>
                </a:cubicBezTo>
                <a:close/>
                <a:moveTo>
                  <a:pt x="414" y="872"/>
                </a:moveTo>
                <a:cubicBezTo>
                  <a:pt x="418" y="878"/>
                  <a:pt x="416" y="863"/>
                  <a:pt x="422" y="869"/>
                </a:cubicBezTo>
                <a:cubicBezTo>
                  <a:pt x="421" y="863"/>
                  <a:pt x="417" y="865"/>
                  <a:pt x="415" y="862"/>
                </a:cubicBezTo>
                <a:cubicBezTo>
                  <a:pt x="416" y="864"/>
                  <a:pt x="412" y="864"/>
                  <a:pt x="413" y="866"/>
                </a:cubicBezTo>
                <a:cubicBezTo>
                  <a:pt x="417" y="863"/>
                  <a:pt x="417" y="873"/>
                  <a:pt x="414" y="872"/>
                </a:cubicBezTo>
                <a:close/>
                <a:moveTo>
                  <a:pt x="347" y="889"/>
                </a:moveTo>
                <a:cubicBezTo>
                  <a:pt x="348" y="890"/>
                  <a:pt x="348" y="892"/>
                  <a:pt x="349" y="893"/>
                </a:cubicBezTo>
                <a:cubicBezTo>
                  <a:pt x="353" y="894"/>
                  <a:pt x="348" y="888"/>
                  <a:pt x="350" y="888"/>
                </a:cubicBezTo>
                <a:cubicBezTo>
                  <a:pt x="351" y="890"/>
                  <a:pt x="352" y="891"/>
                  <a:pt x="353" y="890"/>
                </a:cubicBezTo>
                <a:cubicBezTo>
                  <a:pt x="351" y="885"/>
                  <a:pt x="349" y="887"/>
                  <a:pt x="347" y="889"/>
                </a:cubicBezTo>
                <a:close/>
                <a:moveTo>
                  <a:pt x="473" y="855"/>
                </a:moveTo>
                <a:cubicBezTo>
                  <a:pt x="476" y="855"/>
                  <a:pt x="480" y="850"/>
                  <a:pt x="476" y="849"/>
                </a:cubicBezTo>
                <a:cubicBezTo>
                  <a:pt x="477" y="854"/>
                  <a:pt x="473" y="848"/>
                  <a:pt x="472" y="851"/>
                </a:cubicBezTo>
                <a:cubicBezTo>
                  <a:pt x="472" y="852"/>
                  <a:pt x="473" y="854"/>
                  <a:pt x="473" y="855"/>
                </a:cubicBezTo>
                <a:close/>
                <a:moveTo>
                  <a:pt x="493" y="848"/>
                </a:moveTo>
                <a:cubicBezTo>
                  <a:pt x="491" y="849"/>
                  <a:pt x="488" y="849"/>
                  <a:pt x="489" y="851"/>
                </a:cubicBezTo>
                <a:cubicBezTo>
                  <a:pt x="492" y="851"/>
                  <a:pt x="494" y="850"/>
                  <a:pt x="495" y="848"/>
                </a:cubicBezTo>
                <a:cubicBezTo>
                  <a:pt x="494" y="845"/>
                  <a:pt x="493" y="844"/>
                  <a:pt x="491" y="844"/>
                </a:cubicBezTo>
                <a:cubicBezTo>
                  <a:pt x="492" y="845"/>
                  <a:pt x="492" y="847"/>
                  <a:pt x="493" y="848"/>
                </a:cubicBezTo>
                <a:close/>
                <a:moveTo>
                  <a:pt x="370" y="894"/>
                </a:moveTo>
                <a:cubicBezTo>
                  <a:pt x="369" y="895"/>
                  <a:pt x="368" y="893"/>
                  <a:pt x="367" y="894"/>
                </a:cubicBezTo>
                <a:cubicBezTo>
                  <a:pt x="368" y="900"/>
                  <a:pt x="372" y="899"/>
                  <a:pt x="375" y="903"/>
                </a:cubicBezTo>
                <a:cubicBezTo>
                  <a:pt x="373" y="899"/>
                  <a:pt x="372" y="891"/>
                  <a:pt x="369" y="891"/>
                </a:cubicBezTo>
                <a:cubicBezTo>
                  <a:pt x="370" y="892"/>
                  <a:pt x="370" y="893"/>
                  <a:pt x="370" y="894"/>
                </a:cubicBezTo>
                <a:close/>
                <a:moveTo>
                  <a:pt x="412" y="885"/>
                </a:moveTo>
                <a:cubicBezTo>
                  <a:pt x="414" y="882"/>
                  <a:pt x="416" y="880"/>
                  <a:pt x="417" y="878"/>
                </a:cubicBezTo>
                <a:cubicBezTo>
                  <a:pt x="411" y="877"/>
                  <a:pt x="412" y="877"/>
                  <a:pt x="412" y="885"/>
                </a:cubicBezTo>
                <a:close/>
                <a:moveTo>
                  <a:pt x="1237" y="593"/>
                </a:moveTo>
                <a:cubicBezTo>
                  <a:pt x="1238" y="589"/>
                  <a:pt x="1247" y="586"/>
                  <a:pt x="1236" y="592"/>
                </a:cubicBezTo>
                <a:cubicBezTo>
                  <a:pt x="1242" y="603"/>
                  <a:pt x="1237" y="600"/>
                  <a:pt x="1237" y="593"/>
                </a:cubicBezTo>
                <a:close/>
                <a:moveTo>
                  <a:pt x="1248" y="588"/>
                </a:moveTo>
                <a:cubicBezTo>
                  <a:pt x="1246" y="592"/>
                  <a:pt x="1243" y="590"/>
                  <a:pt x="1239" y="594"/>
                </a:cubicBezTo>
                <a:cubicBezTo>
                  <a:pt x="1240" y="597"/>
                  <a:pt x="1242" y="599"/>
                  <a:pt x="1243" y="599"/>
                </a:cubicBezTo>
                <a:cubicBezTo>
                  <a:pt x="1241" y="593"/>
                  <a:pt x="1246" y="593"/>
                  <a:pt x="1248" y="596"/>
                </a:cubicBezTo>
                <a:cubicBezTo>
                  <a:pt x="1249" y="597"/>
                  <a:pt x="1249" y="599"/>
                  <a:pt x="1250" y="599"/>
                </a:cubicBezTo>
                <a:cubicBezTo>
                  <a:pt x="1249" y="595"/>
                  <a:pt x="1247" y="590"/>
                  <a:pt x="1248" y="588"/>
                </a:cubicBezTo>
                <a:close/>
                <a:moveTo>
                  <a:pt x="395" y="904"/>
                </a:moveTo>
                <a:cubicBezTo>
                  <a:pt x="397" y="902"/>
                  <a:pt x="402" y="904"/>
                  <a:pt x="401" y="900"/>
                </a:cubicBezTo>
                <a:cubicBezTo>
                  <a:pt x="395" y="902"/>
                  <a:pt x="404" y="887"/>
                  <a:pt x="402" y="892"/>
                </a:cubicBezTo>
                <a:cubicBezTo>
                  <a:pt x="396" y="894"/>
                  <a:pt x="396" y="899"/>
                  <a:pt x="395" y="904"/>
                </a:cubicBezTo>
                <a:close/>
                <a:moveTo>
                  <a:pt x="1278" y="599"/>
                </a:moveTo>
                <a:cubicBezTo>
                  <a:pt x="1276" y="593"/>
                  <a:pt x="1271" y="600"/>
                  <a:pt x="1268" y="597"/>
                </a:cubicBezTo>
                <a:cubicBezTo>
                  <a:pt x="1269" y="604"/>
                  <a:pt x="1275" y="595"/>
                  <a:pt x="1278" y="599"/>
                </a:cubicBezTo>
                <a:close/>
                <a:moveTo>
                  <a:pt x="1327" y="597"/>
                </a:moveTo>
                <a:cubicBezTo>
                  <a:pt x="1325" y="593"/>
                  <a:pt x="1322" y="594"/>
                  <a:pt x="1320" y="591"/>
                </a:cubicBezTo>
                <a:cubicBezTo>
                  <a:pt x="1323" y="596"/>
                  <a:pt x="1318" y="594"/>
                  <a:pt x="1316" y="596"/>
                </a:cubicBezTo>
                <a:cubicBezTo>
                  <a:pt x="1317" y="603"/>
                  <a:pt x="1318" y="593"/>
                  <a:pt x="1320" y="598"/>
                </a:cubicBezTo>
                <a:cubicBezTo>
                  <a:pt x="1319" y="598"/>
                  <a:pt x="1320" y="601"/>
                  <a:pt x="1321" y="601"/>
                </a:cubicBezTo>
                <a:cubicBezTo>
                  <a:pt x="1321" y="599"/>
                  <a:pt x="1321" y="597"/>
                  <a:pt x="1322" y="595"/>
                </a:cubicBezTo>
                <a:cubicBezTo>
                  <a:pt x="1323" y="597"/>
                  <a:pt x="1323" y="600"/>
                  <a:pt x="1324" y="600"/>
                </a:cubicBezTo>
                <a:cubicBezTo>
                  <a:pt x="1324" y="598"/>
                  <a:pt x="1323" y="595"/>
                  <a:pt x="1324" y="595"/>
                </a:cubicBezTo>
                <a:cubicBezTo>
                  <a:pt x="1325" y="596"/>
                  <a:pt x="1325" y="598"/>
                  <a:pt x="1327" y="597"/>
                </a:cubicBezTo>
                <a:close/>
                <a:moveTo>
                  <a:pt x="1309" y="600"/>
                </a:moveTo>
                <a:cubicBezTo>
                  <a:pt x="1306" y="601"/>
                  <a:pt x="1306" y="600"/>
                  <a:pt x="1304" y="600"/>
                </a:cubicBezTo>
                <a:cubicBezTo>
                  <a:pt x="1307" y="603"/>
                  <a:pt x="1302" y="606"/>
                  <a:pt x="1305" y="606"/>
                </a:cubicBezTo>
                <a:cubicBezTo>
                  <a:pt x="1305" y="603"/>
                  <a:pt x="1310" y="603"/>
                  <a:pt x="1309" y="600"/>
                </a:cubicBezTo>
                <a:close/>
                <a:moveTo>
                  <a:pt x="1260" y="625"/>
                </a:moveTo>
                <a:cubicBezTo>
                  <a:pt x="1261" y="626"/>
                  <a:pt x="1258" y="617"/>
                  <a:pt x="1257" y="618"/>
                </a:cubicBezTo>
                <a:cubicBezTo>
                  <a:pt x="1255" y="619"/>
                  <a:pt x="1255" y="628"/>
                  <a:pt x="1260" y="625"/>
                </a:cubicBezTo>
                <a:close/>
                <a:moveTo>
                  <a:pt x="983" y="755"/>
                </a:moveTo>
                <a:cubicBezTo>
                  <a:pt x="983" y="757"/>
                  <a:pt x="985" y="759"/>
                  <a:pt x="983" y="760"/>
                </a:cubicBezTo>
                <a:cubicBezTo>
                  <a:pt x="979" y="759"/>
                  <a:pt x="974" y="770"/>
                  <a:pt x="962" y="771"/>
                </a:cubicBezTo>
                <a:cubicBezTo>
                  <a:pt x="964" y="774"/>
                  <a:pt x="962" y="776"/>
                  <a:pt x="963" y="779"/>
                </a:cubicBezTo>
                <a:cubicBezTo>
                  <a:pt x="968" y="773"/>
                  <a:pt x="977" y="772"/>
                  <a:pt x="982" y="764"/>
                </a:cubicBezTo>
                <a:cubicBezTo>
                  <a:pt x="988" y="770"/>
                  <a:pt x="994" y="757"/>
                  <a:pt x="1000" y="763"/>
                </a:cubicBezTo>
                <a:cubicBezTo>
                  <a:pt x="999" y="759"/>
                  <a:pt x="1004" y="759"/>
                  <a:pt x="1004" y="753"/>
                </a:cubicBezTo>
                <a:cubicBezTo>
                  <a:pt x="998" y="755"/>
                  <a:pt x="998" y="754"/>
                  <a:pt x="1000" y="751"/>
                </a:cubicBezTo>
                <a:cubicBezTo>
                  <a:pt x="997" y="752"/>
                  <a:pt x="995" y="751"/>
                  <a:pt x="992" y="750"/>
                </a:cubicBezTo>
                <a:cubicBezTo>
                  <a:pt x="993" y="752"/>
                  <a:pt x="994" y="756"/>
                  <a:pt x="993" y="757"/>
                </a:cubicBezTo>
                <a:cubicBezTo>
                  <a:pt x="991" y="754"/>
                  <a:pt x="988" y="755"/>
                  <a:pt x="986" y="752"/>
                </a:cubicBezTo>
                <a:cubicBezTo>
                  <a:pt x="986" y="754"/>
                  <a:pt x="985" y="755"/>
                  <a:pt x="983" y="755"/>
                </a:cubicBezTo>
                <a:close/>
                <a:moveTo>
                  <a:pt x="897" y="793"/>
                </a:moveTo>
                <a:cubicBezTo>
                  <a:pt x="898" y="794"/>
                  <a:pt x="898" y="795"/>
                  <a:pt x="899" y="794"/>
                </a:cubicBezTo>
                <a:cubicBezTo>
                  <a:pt x="896" y="787"/>
                  <a:pt x="891" y="790"/>
                  <a:pt x="889" y="794"/>
                </a:cubicBezTo>
                <a:cubicBezTo>
                  <a:pt x="893" y="796"/>
                  <a:pt x="894" y="790"/>
                  <a:pt x="897" y="793"/>
                </a:cubicBezTo>
                <a:close/>
                <a:moveTo>
                  <a:pt x="841" y="819"/>
                </a:moveTo>
                <a:cubicBezTo>
                  <a:pt x="842" y="824"/>
                  <a:pt x="844" y="822"/>
                  <a:pt x="846" y="823"/>
                </a:cubicBezTo>
                <a:cubicBezTo>
                  <a:pt x="846" y="819"/>
                  <a:pt x="845" y="814"/>
                  <a:pt x="846" y="811"/>
                </a:cubicBezTo>
                <a:cubicBezTo>
                  <a:pt x="845" y="811"/>
                  <a:pt x="844" y="812"/>
                  <a:pt x="843" y="812"/>
                </a:cubicBezTo>
                <a:cubicBezTo>
                  <a:pt x="844" y="816"/>
                  <a:pt x="846" y="823"/>
                  <a:pt x="841" y="819"/>
                </a:cubicBezTo>
                <a:close/>
                <a:moveTo>
                  <a:pt x="938" y="787"/>
                </a:moveTo>
                <a:cubicBezTo>
                  <a:pt x="942" y="785"/>
                  <a:pt x="942" y="781"/>
                  <a:pt x="945" y="778"/>
                </a:cubicBezTo>
                <a:cubicBezTo>
                  <a:pt x="941" y="777"/>
                  <a:pt x="941" y="784"/>
                  <a:pt x="938" y="781"/>
                </a:cubicBezTo>
                <a:cubicBezTo>
                  <a:pt x="939" y="780"/>
                  <a:pt x="940" y="780"/>
                  <a:pt x="940" y="778"/>
                </a:cubicBezTo>
                <a:cubicBezTo>
                  <a:pt x="936" y="779"/>
                  <a:pt x="938" y="783"/>
                  <a:pt x="938" y="787"/>
                </a:cubicBezTo>
                <a:close/>
                <a:moveTo>
                  <a:pt x="956" y="781"/>
                </a:moveTo>
                <a:cubicBezTo>
                  <a:pt x="955" y="777"/>
                  <a:pt x="960" y="778"/>
                  <a:pt x="957" y="774"/>
                </a:cubicBezTo>
                <a:cubicBezTo>
                  <a:pt x="956" y="775"/>
                  <a:pt x="954" y="773"/>
                  <a:pt x="953" y="774"/>
                </a:cubicBezTo>
                <a:cubicBezTo>
                  <a:pt x="952" y="776"/>
                  <a:pt x="954" y="780"/>
                  <a:pt x="956" y="781"/>
                </a:cubicBezTo>
                <a:close/>
                <a:moveTo>
                  <a:pt x="743" y="857"/>
                </a:moveTo>
                <a:cubicBezTo>
                  <a:pt x="744" y="859"/>
                  <a:pt x="745" y="860"/>
                  <a:pt x="747" y="859"/>
                </a:cubicBezTo>
                <a:cubicBezTo>
                  <a:pt x="746" y="856"/>
                  <a:pt x="748" y="851"/>
                  <a:pt x="745" y="851"/>
                </a:cubicBezTo>
                <a:cubicBezTo>
                  <a:pt x="744" y="855"/>
                  <a:pt x="746" y="856"/>
                  <a:pt x="745" y="858"/>
                </a:cubicBezTo>
                <a:cubicBezTo>
                  <a:pt x="744" y="857"/>
                  <a:pt x="744" y="856"/>
                  <a:pt x="743" y="857"/>
                </a:cubicBezTo>
                <a:close/>
                <a:moveTo>
                  <a:pt x="906" y="802"/>
                </a:moveTo>
                <a:cubicBezTo>
                  <a:pt x="908" y="800"/>
                  <a:pt x="907" y="797"/>
                  <a:pt x="910" y="799"/>
                </a:cubicBezTo>
                <a:cubicBezTo>
                  <a:pt x="910" y="797"/>
                  <a:pt x="909" y="796"/>
                  <a:pt x="908" y="794"/>
                </a:cubicBezTo>
                <a:cubicBezTo>
                  <a:pt x="907" y="795"/>
                  <a:pt x="906" y="795"/>
                  <a:pt x="905" y="795"/>
                </a:cubicBezTo>
                <a:cubicBezTo>
                  <a:pt x="909" y="799"/>
                  <a:pt x="903" y="802"/>
                  <a:pt x="906" y="802"/>
                </a:cubicBezTo>
                <a:close/>
                <a:moveTo>
                  <a:pt x="1078" y="739"/>
                </a:moveTo>
                <a:cubicBezTo>
                  <a:pt x="1083" y="746"/>
                  <a:pt x="1087" y="740"/>
                  <a:pt x="1093" y="739"/>
                </a:cubicBezTo>
                <a:cubicBezTo>
                  <a:pt x="1092" y="736"/>
                  <a:pt x="1091" y="734"/>
                  <a:pt x="1090" y="731"/>
                </a:cubicBezTo>
                <a:cubicBezTo>
                  <a:pt x="1083" y="731"/>
                  <a:pt x="1085" y="738"/>
                  <a:pt x="1078" y="739"/>
                </a:cubicBezTo>
                <a:close/>
                <a:moveTo>
                  <a:pt x="752" y="854"/>
                </a:moveTo>
                <a:cubicBezTo>
                  <a:pt x="750" y="856"/>
                  <a:pt x="751" y="860"/>
                  <a:pt x="750" y="863"/>
                </a:cubicBezTo>
                <a:cubicBezTo>
                  <a:pt x="751" y="862"/>
                  <a:pt x="753" y="863"/>
                  <a:pt x="754" y="863"/>
                </a:cubicBezTo>
                <a:cubicBezTo>
                  <a:pt x="750" y="858"/>
                  <a:pt x="754" y="857"/>
                  <a:pt x="754" y="855"/>
                </a:cubicBezTo>
                <a:cubicBezTo>
                  <a:pt x="753" y="855"/>
                  <a:pt x="752" y="851"/>
                  <a:pt x="751" y="851"/>
                </a:cubicBezTo>
                <a:cubicBezTo>
                  <a:pt x="751" y="852"/>
                  <a:pt x="751" y="853"/>
                  <a:pt x="752" y="854"/>
                </a:cubicBezTo>
                <a:close/>
                <a:moveTo>
                  <a:pt x="1103" y="732"/>
                </a:moveTo>
                <a:cubicBezTo>
                  <a:pt x="1102" y="732"/>
                  <a:pt x="1097" y="734"/>
                  <a:pt x="1101" y="734"/>
                </a:cubicBezTo>
                <a:cubicBezTo>
                  <a:pt x="1106" y="732"/>
                  <a:pt x="1112" y="731"/>
                  <a:pt x="1108" y="727"/>
                </a:cubicBezTo>
                <a:cubicBezTo>
                  <a:pt x="1108" y="734"/>
                  <a:pt x="1102" y="728"/>
                  <a:pt x="1102" y="730"/>
                </a:cubicBezTo>
                <a:cubicBezTo>
                  <a:pt x="1103" y="730"/>
                  <a:pt x="1103" y="730"/>
                  <a:pt x="1103" y="732"/>
                </a:cubicBezTo>
                <a:close/>
                <a:moveTo>
                  <a:pt x="1019" y="766"/>
                </a:moveTo>
                <a:cubicBezTo>
                  <a:pt x="1021" y="769"/>
                  <a:pt x="1029" y="768"/>
                  <a:pt x="1027" y="763"/>
                </a:cubicBezTo>
                <a:cubicBezTo>
                  <a:pt x="1026" y="763"/>
                  <a:pt x="1025" y="761"/>
                  <a:pt x="1025" y="759"/>
                </a:cubicBezTo>
                <a:cubicBezTo>
                  <a:pt x="1022" y="760"/>
                  <a:pt x="1017" y="761"/>
                  <a:pt x="1019" y="766"/>
                </a:cubicBezTo>
                <a:close/>
                <a:moveTo>
                  <a:pt x="149" y="1098"/>
                </a:moveTo>
                <a:cubicBezTo>
                  <a:pt x="154" y="1104"/>
                  <a:pt x="148" y="1102"/>
                  <a:pt x="149" y="1107"/>
                </a:cubicBezTo>
                <a:cubicBezTo>
                  <a:pt x="152" y="1105"/>
                  <a:pt x="151" y="1105"/>
                  <a:pt x="154" y="1105"/>
                </a:cubicBezTo>
                <a:cubicBezTo>
                  <a:pt x="154" y="1102"/>
                  <a:pt x="155" y="1095"/>
                  <a:pt x="152" y="1094"/>
                </a:cubicBezTo>
                <a:cubicBezTo>
                  <a:pt x="156" y="1105"/>
                  <a:pt x="149" y="1096"/>
                  <a:pt x="149" y="1098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p:transition spd="slow">
    <p:push dir="u"/>
  </p:transition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12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4977" name="Freeform 1821"/>
          <p:cNvSpPr>
            <a:spLocks noEditPoints="1"/>
          </p:cNvSpPr>
          <p:nvPr userDrawn="1"/>
        </p:nvSpPr>
        <p:spPr bwMode="auto">
          <a:xfrm rot="1140000">
            <a:off x="-670560" y="-919480"/>
            <a:ext cx="5822315" cy="3300730"/>
          </a:xfrm>
          <a:custGeom>
            <a:gdLst>
              <a:gd name="T0" fmla="*/ 1065 w 1895"/>
              <a:gd name="T1" fmla="*/ 162 h 1130"/>
              <a:gd name="T2" fmla="*/ 1186 w 1895"/>
              <a:gd name="T3" fmla="*/ 137 h 1130"/>
              <a:gd name="T4" fmla="*/ 1265 w 1895"/>
              <a:gd name="T5" fmla="*/ 111 h 1130"/>
              <a:gd name="T6" fmla="*/ 1488 w 1895"/>
              <a:gd name="T7" fmla="*/ 77 h 1130"/>
              <a:gd name="T8" fmla="*/ 1608 w 1895"/>
              <a:gd name="T9" fmla="*/ 62 h 1130"/>
              <a:gd name="T10" fmla="*/ 1576 w 1895"/>
              <a:gd name="T11" fmla="*/ 97 h 1130"/>
              <a:gd name="T12" fmla="*/ 1783 w 1895"/>
              <a:gd name="T13" fmla="*/ 52 h 1130"/>
              <a:gd name="T14" fmla="*/ 1751 w 1895"/>
              <a:gd name="T15" fmla="*/ 133 h 1130"/>
              <a:gd name="T16" fmla="*/ 1660 w 1895"/>
              <a:gd name="T17" fmla="*/ 175 h 1130"/>
              <a:gd name="T18" fmla="*/ 1686 w 1895"/>
              <a:gd name="T19" fmla="*/ 186 h 1130"/>
              <a:gd name="T20" fmla="*/ 1664 w 1895"/>
              <a:gd name="T21" fmla="*/ 225 h 1130"/>
              <a:gd name="T22" fmla="*/ 1565 w 1895"/>
              <a:gd name="T23" fmla="*/ 300 h 1130"/>
              <a:gd name="T24" fmla="*/ 1514 w 1895"/>
              <a:gd name="T25" fmla="*/ 341 h 1130"/>
              <a:gd name="T26" fmla="*/ 1474 w 1895"/>
              <a:gd name="T27" fmla="*/ 337 h 1130"/>
              <a:gd name="T28" fmla="*/ 1425 w 1895"/>
              <a:gd name="T29" fmla="*/ 397 h 1130"/>
              <a:gd name="T30" fmla="*/ 1424 w 1895"/>
              <a:gd name="T31" fmla="*/ 421 h 1130"/>
              <a:gd name="T32" fmla="*/ 1341 w 1895"/>
              <a:gd name="T33" fmla="*/ 477 h 1130"/>
              <a:gd name="T34" fmla="*/ 1284 w 1895"/>
              <a:gd name="T35" fmla="*/ 505 h 1130"/>
              <a:gd name="T36" fmla="*/ 1281 w 1895"/>
              <a:gd name="T37" fmla="*/ 549 h 1130"/>
              <a:gd name="T38" fmla="*/ 1381 w 1895"/>
              <a:gd name="T39" fmla="*/ 520 h 1130"/>
              <a:gd name="T40" fmla="*/ 1401 w 1895"/>
              <a:gd name="T41" fmla="*/ 524 h 1130"/>
              <a:gd name="T42" fmla="*/ 1332 w 1895"/>
              <a:gd name="T43" fmla="*/ 557 h 1130"/>
              <a:gd name="T44" fmla="*/ 1342 w 1895"/>
              <a:gd name="T45" fmla="*/ 585 h 1130"/>
              <a:gd name="T46" fmla="*/ 1246 w 1895"/>
              <a:gd name="T47" fmla="*/ 634 h 1130"/>
              <a:gd name="T48" fmla="*/ 1009 w 1895"/>
              <a:gd name="T49" fmla="*/ 752 h 1130"/>
              <a:gd name="T50" fmla="*/ 567 w 1895"/>
              <a:gd name="T51" fmla="*/ 953 h 1130"/>
              <a:gd name="T52" fmla="*/ 161 w 1895"/>
              <a:gd name="T53" fmla="*/ 1059 h 1130"/>
              <a:gd name="T54" fmla="*/ 109 w 1895"/>
              <a:gd name="T55" fmla="*/ 1015 h 1130"/>
              <a:gd name="T56" fmla="*/ 56 w 1895"/>
              <a:gd name="T57" fmla="*/ 863 h 1130"/>
              <a:gd name="T58" fmla="*/ 26 w 1895"/>
              <a:gd name="T59" fmla="*/ 646 h 1130"/>
              <a:gd name="T60" fmla="*/ 272 w 1895"/>
              <a:gd name="T61" fmla="*/ 454 h 1130"/>
              <a:gd name="T62" fmla="*/ 535 w 1895"/>
              <a:gd name="T63" fmla="*/ 336 h 1130"/>
              <a:gd name="T64" fmla="*/ 766 w 1895"/>
              <a:gd name="T65" fmla="*/ 237 h 1130"/>
              <a:gd name="T66" fmla="*/ 1799 w 1895"/>
              <a:gd name="T67" fmla="*/ 86 h 1130"/>
              <a:gd name="T68" fmla="*/ 769 w 1895"/>
              <a:gd name="T69" fmla="*/ 245 h 1130"/>
              <a:gd name="T70" fmla="*/ 545 w 1895"/>
              <a:gd name="T71" fmla="*/ 355 h 1130"/>
              <a:gd name="T72" fmla="*/ 362 w 1895"/>
              <a:gd name="T73" fmla="*/ 432 h 1130"/>
              <a:gd name="T74" fmla="*/ 1735 w 1895"/>
              <a:gd name="T75" fmla="*/ 52 h 1130"/>
              <a:gd name="T76" fmla="*/ 1729 w 1895"/>
              <a:gd name="T77" fmla="*/ 81 h 1130"/>
              <a:gd name="T78" fmla="*/ 1771 w 1895"/>
              <a:gd name="T79" fmla="*/ 121 h 1130"/>
              <a:gd name="T80" fmla="*/ 1376 w 1895"/>
              <a:gd name="T81" fmla="*/ 354 h 1130"/>
              <a:gd name="T82" fmla="*/ 1471 w 1895"/>
              <a:gd name="T83" fmla="*/ 321 h 1130"/>
              <a:gd name="T84" fmla="*/ 1458 w 1895"/>
              <a:gd name="T85" fmla="*/ 315 h 1130"/>
              <a:gd name="T86" fmla="*/ 1430 w 1895"/>
              <a:gd name="T87" fmla="*/ 342 h 1130"/>
              <a:gd name="T88" fmla="*/ 1386 w 1895"/>
              <a:gd name="T89" fmla="*/ 397 h 1130"/>
              <a:gd name="T90" fmla="*/ 1291 w 1895"/>
              <a:gd name="T91" fmla="*/ 430 h 1130"/>
              <a:gd name="T92" fmla="*/ 1334 w 1895"/>
              <a:gd name="T93" fmla="*/ 398 h 1130"/>
              <a:gd name="T94" fmla="*/ 1480 w 1895"/>
              <a:gd name="T95" fmla="*/ 366 h 1130"/>
              <a:gd name="T96" fmla="*/ 1361 w 1895"/>
              <a:gd name="T97" fmla="*/ 440 h 1130"/>
              <a:gd name="T98" fmla="*/ 1155 w 1895"/>
              <a:gd name="T99" fmla="*/ 565 h 1130"/>
              <a:gd name="T100" fmla="*/ 1222 w 1895"/>
              <a:gd name="T101" fmla="*/ 543 h 1130"/>
              <a:gd name="T102" fmla="*/ 418 w 1895"/>
              <a:gd name="T103" fmla="*/ 841 h 1130"/>
              <a:gd name="T104" fmla="*/ 1153 w 1895"/>
              <a:gd name="T105" fmla="*/ 587 h 1130"/>
              <a:gd name="T106" fmla="*/ 1245 w 1895"/>
              <a:gd name="T107" fmla="*/ 563 h 1130"/>
              <a:gd name="T108" fmla="*/ 532 w 1895"/>
              <a:gd name="T109" fmla="*/ 828 h 1130"/>
              <a:gd name="T110" fmla="*/ 434 w 1895"/>
              <a:gd name="T111" fmla="*/ 872 h 1130"/>
              <a:gd name="T112" fmla="*/ 407 w 1895"/>
              <a:gd name="T113" fmla="*/ 866 h 1130"/>
              <a:gd name="T114" fmla="*/ 350 w 1895"/>
              <a:gd name="T115" fmla="*/ 888 h 1130"/>
              <a:gd name="T116" fmla="*/ 1248 w 1895"/>
              <a:gd name="T117" fmla="*/ 596 h 1130"/>
              <a:gd name="T118" fmla="*/ 983 w 1895"/>
              <a:gd name="T119" fmla="*/ 755 h 1130"/>
              <a:gd name="T120" fmla="*/ 956 w 1895"/>
              <a:gd name="T121" fmla="*/ 781 h 1130"/>
              <a:gd name="T122" fmla="*/ 1108 w 1895"/>
              <a:gd name="T123" fmla="*/ 727 h 113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895" h="1130">
                <a:moveTo>
                  <a:pt x="637" y="312"/>
                </a:moveTo>
                <a:cubicBezTo>
                  <a:pt x="639" y="321"/>
                  <a:pt x="646" y="313"/>
                  <a:pt x="645" y="321"/>
                </a:cubicBezTo>
                <a:cubicBezTo>
                  <a:pt x="651" y="320"/>
                  <a:pt x="654" y="318"/>
                  <a:pt x="658" y="315"/>
                </a:cubicBezTo>
                <a:cubicBezTo>
                  <a:pt x="655" y="311"/>
                  <a:pt x="654" y="314"/>
                  <a:pt x="652" y="316"/>
                </a:cubicBezTo>
                <a:cubicBezTo>
                  <a:pt x="655" y="310"/>
                  <a:pt x="663" y="310"/>
                  <a:pt x="666" y="312"/>
                </a:cubicBezTo>
                <a:cubicBezTo>
                  <a:pt x="668" y="310"/>
                  <a:pt x="668" y="308"/>
                  <a:pt x="672" y="309"/>
                </a:cubicBezTo>
                <a:cubicBezTo>
                  <a:pt x="672" y="306"/>
                  <a:pt x="675" y="305"/>
                  <a:pt x="673" y="300"/>
                </a:cubicBezTo>
                <a:cubicBezTo>
                  <a:pt x="675" y="299"/>
                  <a:pt x="678" y="298"/>
                  <a:pt x="681" y="297"/>
                </a:cubicBezTo>
                <a:cubicBezTo>
                  <a:pt x="682" y="300"/>
                  <a:pt x="678" y="299"/>
                  <a:pt x="678" y="302"/>
                </a:cubicBezTo>
                <a:cubicBezTo>
                  <a:pt x="693" y="304"/>
                  <a:pt x="703" y="288"/>
                  <a:pt x="720" y="289"/>
                </a:cubicBezTo>
                <a:cubicBezTo>
                  <a:pt x="720" y="286"/>
                  <a:pt x="720" y="287"/>
                  <a:pt x="720" y="282"/>
                </a:cubicBezTo>
                <a:cubicBezTo>
                  <a:pt x="725" y="285"/>
                  <a:pt x="726" y="275"/>
                  <a:pt x="733" y="276"/>
                </a:cubicBezTo>
                <a:cubicBezTo>
                  <a:pt x="733" y="277"/>
                  <a:pt x="733" y="279"/>
                  <a:pt x="734" y="281"/>
                </a:cubicBezTo>
                <a:cubicBezTo>
                  <a:pt x="742" y="280"/>
                  <a:pt x="753" y="271"/>
                  <a:pt x="760" y="270"/>
                </a:cubicBezTo>
                <a:cubicBezTo>
                  <a:pt x="765" y="265"/>
                  <a:pt x="774" y="268"/>
                  <a:pt x="778" y="260"/>
                </a:cubicBezTo>
                <a:cubicBezTo>
                  <a:pt x="795" y="261"/>
                  <a:pt x="808" y="246"/>
                  <a:pt x="822" y="247"/>
                </a:cubicBezTo>
                <a:cubicBezTo>
                  <a:pt x="824" y="245"/>
                  <a:pt x="824" y="242"/>
                  <a:pt x="825" y="239"/>
                </a:cubicBezTo>
                <a:cubicBezTo>
                  <a:pt x="832" y="237"/>
                  <a:pt x="842" y="243"/>
                  <a:pt x="843" y="233"/>
                </a:cubicBezTo>
                <a:cubicBezTo>
                  <a:pt x="850" y="235"/>
                  <a:pt x="862" y="233"/>
                  <a:pt x="869" y="227"/>
                </a:cubicBezTo>
                <a:cubicBezTo>
                  <a:pt x="868" y="226"/>
                  <a:pt x="867" y="226"/>
                  <a:pt x="866" y="226"/>
                </a:cubicBezTo>
                <a:cubicBezTo>
                  <a:pt x="888" y="213"/>
                  <a:pt x="917" y="216"/>
                  <a:pt x="934" y="196"/>
                </a:cubicBezTo>
                <a:cubicBezTo>
                  <a:pt x="939" y="197"/>
                  <a:pt x="933" y="199"/>
                  <a:pt x="933" y="201"/>
                </a:cubicBezTo>
                <a:cubicBezTo>
                  <a:pt x="971" y="192"/>
                  <a:pt x="1016" y="171"/>
                  <a:pt x="1073" y="153"/>
                </a:cubicBezTo>
                <a:cubicBezTo>
                  <a:pt x="1074" y="156"/>
                  <a:pt x="1072" y="157"/>
                  <a:pt x="1071" y="155"/>
                </a:cubicBezTo>
                <a:cubicBezTo>
                  <a:pt x="1069" y="157"/>
                  <a:pt x="1073" y="163"/>
                  <a:pt x="1069" y="162"/>
                </a:cubicBezTo>
                <a:cubicBezTo>
                  <a:pt x="1068" y="159"/>
                  <a:pt x="1064" y="154"/>
                  <a:pt x="1065" y="162"/>
                </a:cubicBezTo>
                <a:cubicBezTo>
                  <a:pt x="1064" y="162"/>
                  <a:pt x="1063" y="160"/>
                  <a:pt x="1063" y="158"/>
                </a:cubicBezTo>
                <a:cubicBezTo>
                  <a:pt x="1061" y="159"/>
                  <a:pt x="1064" y="163"/>
                  <a:pt x="1063" y="165"/>
                </a:cubicBezTo>
                <a:cubicBezTo>
                  <a:pt x="1060" y="164"/>
                  <a:pt x="1057" y="166"/>
                  <a:pt x="1060" y="167"/>
                </a:cubicBezTo>
                <a:cubicBezTo>
                  <a:pt x="1054" y="168"/>
                  <a:pt x="1040" y="169"/>
                  <a:pt x="1038" y="177"/>
                </a:cubicBezTo>
                <a:cubicBezTo>
                  <a:pt x="1045" y="182"/>
                  <a:pt x="1063" y="166"/>
                  <a:pt x="1076" y="162"/>
                </a:cubicBezTo>
                <a:cubicBezTo>
                  <a:pt x="1078" y="161"/>
                  <a:pt x="1080" y="163"/>
                  <a:pt x="1083" y="161"/>
                </a:cubicBezTo>
                <a:cubicBezTo>
                  <a:pt x="1085" y="159"/>
                  <a:pt x="1094" y="157"/>
                  <a:pt x="1098" y="156"/>
                </a:cubicBezTo>
                <a:cubicBezTo>
                  <a:pt x="1108" y="153"/>
                  <a:pt x="1121" y="147"/>
                  <a:pt x="1129" y="147"/>
                </a:cubicBezTo>
                <a:cubicBezTo>
                  <a:pt x="1132" y="147"/>
                  <a:pt x="1134" y="151"/>
                  <a:pt x="1133" y="144"/>
                </a:cubicBezTo>
                <a:cubicBezTo>
                  <a:pt x="1135" y="142"/>
                  <a:pt x="1135" y="152"/>
                  <a:pt x="1137" y="150"/>
                </a:cubicBezTo>
                <a:cubicBezTo>
                  <a:pt x="1140" y="148"/>
                  <a:pt x="1134" y="147"/>
                  <a:pt x="1136" y="144"/>
                </a:cubicBezTo>
                <a:cubicBezTo>
                  <a:pt x="1138" y="144"/>
                  <a:pt x="1139" y="145"/>
                  <a:pt x="1140" y="148"/>
                </a:cubicBezTo>
                <a:cubicBezTo>
                  <a:pt x="1141" y="147"/>
                  <a:pt x="1140" y="145"/>
                  <a:pt x="1140" y="143"/>
                </a:cubicBezTo>
                <a:cubicBezTo>
                  <a:pt x="1142" y="143"/>
                  <a:pt x="1143" y="145"/>
                  <a:pt x="1144" y="148"/>
                </a:cubicBezTo>
                <a:cubicBezTo>
                  <a:pt x="1146" y="147"/>
                  <a:pt x="1142" y="142"/>
                  <a:pt x="1143" y="140"/>
                </a:cubicBezTo>
                <a:cubicBezTo>
                  <a:pt x="1145" y="140"/>
                  <a:pt x="1145" y="143"/>
                  <a:pt x="1146" y="146"/>
                </a:cubicBezTo>
                <a:cubicBezTo>
                  <a:pt x="1147" y="134"/>
                  <a:pt x="1160" y="142"/>
                  <a:pt x="1169" y="133"/>
                </a:cubicBezTo>
                <a:cubicBezTo>
                  <a:pt x="1170" y="135"/>
                  <a:pt x="1171" y="137"/>
                  <a:pt x="1171" y="139"/>
                </a:cubicBezTo>
                <a:cubicBezTo>
                  <a:pt x="1172" y="137"/>
                  <a:pt x="1172" y="135"/>
                  <a:pt x="1171" y="132"/>
                </a:cubicBezTo>
                <a:cubicBezTo>
                  <a:pt x="1174" y="131"/>
                  <a:pt x="1174" y="138"/>
                  <a:pt x="1176" y="140"/>
                </a:cubicBezTo>
                <a:cubicBezTo>
                  <a:pt x="1177" y="139"/>
                  <a:pt x="1177" y="136"/>
                  <a:pt x="1175" y="132"/>
                </a:cubicBezTo>
                <a:cubicBezTo>
                  <a:pt x="1177" y="134"/>
                  <a:pt x="1180" y="137"/>
                  <a:pt x="1179" y="139"/>
                </a:cubicBezTo>
                <a:cubicBezTo>
                  <a:pt x="1183" y="140"/>
                  <a:pt x="1179" y="134"/>
                  <a:pt x="1178" y="131"/>
                </a:cubicBezTo>
                <a:cubicBezTo>
                  <a:pt x="1181" y="128"/>
                  <a:pt x="1182" y="135"/>
                  <a:pt x="1183" y="138"/>
                </a:cubicBezTo>
                <a:cubicBezTo>
                  <a:pt x="1184" y="136"/>
                  <a:pt x="1184" y="133"/>
                  <a:pt x="1183" y="130"/>
                </a:cubicBezTo>
                <a:cubicBezTo>
                  <a:pt x="1182" y="124"/>
                  <a:pt x="1185" y="135"/>
                  <a:pt x="1186" y="137"/>
                </a:cubicBezTo>
                <a:cubicBezTo>
                  <a:pt x="1186" y="132"/>
                  <a:pt x="1190" y="129"/>
                  <a:pt x="1189" y="136"/>
                </a:cubicBezTo>
                <a:cubicBezTo>
                  <a:pt x="1191" y="134"/>
                  <a:pt x="1192" y="132"/>
                  <a:pt x="1190" y="127"/>
                </a:cubicBezTo>
                <a:cubicBezTo>
                  <a:pt x="1193" y="126"/>
                  <a:pt x="1192" y="137"/>
                  <a:pt x="1195" y="135"/>
                </a:cubicBezTo>
                <a:cubicBezTo>
                  <a:pt x="1198" y="134"/>
                  <a:pt x="1190" y="125"/>
                  <a:pt x="1195" y="125"/>
                </a:cubicBezTo>
                <a:cubicBezTo>
                  <a:pt x="1198" y="130"/>
                  <a:pt x="1195" y="130"/>
                  <a:pt x="1197" y="135"/>
                </a:cubicBezTo>
                <a:cubicBezTo>
                  <a:pt x="1201" y="135"/>
                  <a:pt x="1198" y="131"/>
                  <a:pt x="1199" y="129"/>
                </a:cubicBezTo>
                <a:cubicBezTo>
                  <a:pt x="1200" y="129"/>
                  <a:pt x="1201" y="131"/>
                  <a:pt x="1202" y="133"/>
                </a:cubicBezTo>
                <a:cubicBezTo>
                  <a:pt x="1202" y="123"/>
                  <a:pt x="1212" y="137"/>
                  <a:pt x="1209" y="124"/>
                </a:cubicBezTo>
                <a:cubicBezTo>
                  <a:pt x="1211" y="124"/>
                  <a:pt x="1212" y="126"/>
                  <a:pt x="1213" y="129"/>
                </a:cubicBezTo>
                <a:cubicBezTo>
                  <a:pt x="1214" y="126"/>
                  <a:pt x="1214" y="122"/>
                  <a:pt x="1213" y="117"/>
                </a:cubicBezTo>
                <a:cubicBezTo>
                  <a:pt x="1218" y="118"/>
                  <a:pt x="1214" y="121"/>
                  <a:pt x="1215" y="125"/>
                </a:cubicBezTo>
                <a:cubicBezTo>
                  <a:pt x="1216" y="122"/>
                  <a:pt x="1217" y="119"/>
                  <a:pt x="1217" y="116"/>
                </a:cubicBezTo>
                <a:cubicBezTo>
                  <a:pt x="1225" y="116"/>
                  <a:pt x="1228" y="113"/>
                  <a:pt x="1236" y="111"/>
                </a:cubicBezTo>
                <a:cubicBezTo>
                  <a:pt x="1240" y="119"/>
                  <a:pt x="1238" y="127"/>
                  <a:pt x="1243" y="132"/>
                </a:cubicBezTo>
                <a:cubicBezTo>
                  <a:pt x="1240" y="125"/>
                  <a:pt x="1242" y="118"/>
                  <a:pt x="1238" y="110"/>
                </a:cubicBezTo>
                <a:cubicBezTo>
                  <a:pt x="1244" y="110"/>
                  <a:pt x="1241" y="123"/>
                  <a:pt x="1246" y="126"/>
                </a:cubicBezTo>
                <a:cubicBezTo>
                  <a:pt x="1248" y="124"/>
                  <a:pt x="1243" y="123"/>
                  <a:pt x="1245" y="120"/>
                </a:cubicBezTo>
                <a:cubicBezTo>
                  <a:pt x="1246" y="121"/>
                  <a:pt x="1247" y="122"/>
                  <a:pt x="1248" y="124"/>
                </a:cubicBezTo>
                <a:cubicBezTo>
                  <a:pt x="1249" y="122"/>
                  <a:pt x="1250" y="116"/>
                  <a:pt x="1251" y="122"/>
                </a:cubicBezTo>
                <a:cubicBezTo>
                  <a:pt x="1253" y="122"/>
                  <a:pt x="1252" y="113"/>
                  <a:pt x="1254" y="120"/>
                </a:cubicBezTo>
                <a:cubicBezTo>
                  <a:pt x="1256" y="117"/>
                  <a:pt x="1256" y="113"/>
                  <a:pt x="1253" y="107"/>
                </a:cubicBezTo>
                <a:cubicBezTo>
                  <a:pt x="1258" y="107"/>
                  <a:pt x="1255" y="112"/>
                  <a:pt x="1258" y="117"/>
                </a:cubicBezTo>
                <a:cubicBezTo>
                  <a:pt x="1258" y="114"/>
                  <a:pt x="1260" y="112"/>
                  <a:pt x="1258" y="107"/>
                </a:cubicBezTo>
                <a:cubicBezTo>
                  <a:pt x="1260" y="107"/>
                  <a:pt x="1260" y="110"/>
                  <a:pt x="1261" y="112"/>
                </a:cubicBezTo>
                <a:cubicBezTo>
                  <a:pt x="1264" y="112"/>
                  <a:pt x="1260" y="106"/>
                  <a:pt x="1264" y="106"/>
                </a:cubicBezTo>
                <a:cubicBezTo>
                  <a:pt x="1264" y="108"/>
                  <a:pt x="1265" y="109"/>
                  <a:pt x="1265" y="111"/>
                </a:cubicBezTo>
                <a:cubicBezTo>
                  <a:pt x="1266" y="102"/>
                  <a:pt x="1268" y="108"/>
                  <a:pt x="1273" y="112"/>
                </a:cubicBezTo>
                <a:cubicBezTo>
                  <a:pt x="1274" y="111"/>
                  <a:pt x="1273" y="109"/>
                  <a:pt x="1272" y="107"/>
                </a:cubicBezTo>
                <a:cubicBezTo>
                  <a:pt x="1274" y="107"/>
                  <a:pt x="1275" y="108"/>
                  <a:pt x="1276" y="111"/>
                </a:cubicBezTo>
                <a:cubicBezTo>
                  <a:pt x="1277" y="110"/>
                  <a:pt x="1276" y="108"/>
                  <a:pt x="1275" y="106"/>
                </a:cubicBezTo>
                <a:cubicBezTo>
                  <a:pt x="1278" y="102"/>
                  <a:pt x="1278" y="111"/>
                  <a:pt x="1280" y="109"/>
                </a:cubicBezTo>
                <a:cubicBezTo>
                  <a:pt x="1277" y="101"/>
                  <a:pt x="1288" y="116"/>
                  <a:pt x="1283" y="103"/>
                </a:cubicBezTo>
                <a:cubicBezTo>
                  <a:pt x="1285" y="104"/>
                  <a:pt x="1286" y="107"/>
                  <a:pt x="1288" y="110"/>
                </a:cubicBezTo>
                <a:cubicBezTo>
                  <a:pt x="1290" y="109"/>
                  <a:pt x="1286" y="103"/>
                  <a:pt x="1286" y="101"/>
                </a:cubicBezTo>
                <a:cubicBezTo>
                  <a:pt x="1289" y="103"/>
                  <a:pt x="1291" y="105"/>
                  <a:pt x="1291" y="110"/>
                </a:cubicBezTo>
                <a:cubicBezTo>
                  <a:pt x="1297" y="107"/>
                  <a:pt x="1289" y="110"/>
                  <a:pt x="1291" y="102"/>
                </a:cubicBezTo>
                <a:cubicBezTo>
                  <a:pt x="1291" y="100"/>
                  <a:pt x="1297" y="114"/>
                  <a:pt x="1294" y="100"/>
                </a:cubicBezTo>
                <a:cubicBezTo>
                  <a:pt x="1293" y="94"/>
                  <a:pt x="1296" y="105"/>
                  <a:pt x="1298" y="105"/>
                </a:cubicBezTo>
                <a:cubicBezTo>
                  <a:pt x="1300" y="102"/>
                  <a:pt x="1298" y="102"/>
                  <a:pt x="1297" y="98"/>
                </a:cubicBezTo>
                <a:cubicBezTo>
                  <a:pt x="1304" y="102"/>
                  <a:pt x="1298" y="106"/>
                  <a:pt x="1302" y="110"/>
                </a:cubicBezTo>
                <a:cubicBezTo>
                  <a:pt x="1303" y="114"/>
                  <a:pt x="1299" y="108"/>
                  <a:pt x="1298" y="106"/>
                </a:cubicBezTo>
                <a:cubicBezTo>
                  <a:pt x="1295" y="108"/>
                  <a:pt x="1303" y="111"/>
                  <a:pt x="1298" y="111"/>
                </a:cubicBezTo>
                <a:cubicBezTo>
                  <a:pt x="1300" y="115"/>
                  <a:pt x="1304" y="115"/>
                  <a:pt x="1308" y="113"/>
                </a:cubicBezTo>
                <a:cubicBezTo>
                  <a:pt x="1310" y="121"/>
                  <a:pt x="1305" y="116"/>
                  <a:pt x="1302" y="120"/>
                </a:cubicBezTo>
                <a:cubicBezTo>
                  <a:pt x="1304" y="122"/>
                  <a:pt x="1308" y="121"/>
                  <a:pt x="1303" y="123"/>
                </a:cubicBezTo>
                <a:cubicBezTo>
                  <a:pt x="1334" y="117"/>
                  <a:pt x="1366" y="106"/>
                  <a:pt x="1395" y="100"/>
                </a:cubicBezTo>
                <a:cubicBezTo>
                  <a:pt x="1428" y="92"/>
                  <a:pt x="1455" y="73"/>
                  <a:pt x="1479" y="72"/>
                </a:cubicBezTo>
                <a:cubicBezTo>
                  <a:pt x="1469" y="79"/>
                  <a:pt x="1462" y="76"/>
                  <a:pt x="1453" y="84"/>
                </a:cubicBezTo>
                <a:cubicBezTo>
                  <a:pt x="1462" y="85"/>
                  <a:pt x="1471" y="81"/>
                  <a:pt x="1479" y="79"/>
                </a:cubicBezTo>
                <a:cubicBezTo>
                  <a:pt x="1481" y="79"/>
                  <a:pt x="1480" y="80"/>
                  <a:pt x="1480" y="82"/>
                </a:cubicBezTo>
                <a:cubicBezTo>
                  <a:pt x="1482" y="80"/>
                  <a:pt x="1486" y="80"/>
                  <a:pt x="1484" y="75"/>
                </a:cubicBezTo>
                <a:cubicBezTo>
                  <a:pt x="1485" y="76"/>
                  <a:pt x="1487" y="75"/>
                  <a:pt x="1488" y="77"/>
                </a:cubicBezTo>
                <a:cubicBezTo>
                  <a:pt x="1487" y="72"/>
                  <a:pt x="1499" y="74"/>
                  <a:pt x="1502" y="67"/>
                </a:cubicBezTo>
                <a:cubicBezTo>
                  <a:pt x="1496" y="67"/>
                  <a:pt x="1494" y="68"/>
                  <a:pt x="1492" y="71"/>
                </a:cubicBezTo>
                <a:cubicBezTo>
                  <a:pt x="1487" y="68"/>
                  <a:pt x="1486" y="70"/>
                  <a:pt x="1482" y="73"/>
                </a:cubicBezTo>
                <a:cubicBezTo>
                  <a:pt x="1484" y="64"/>
                  <a:pt x="1499" y="65"/>
                  <a:pt x="1506" y="61"/>
                </a:cubicBezTo>
                <a:cubicBezTo>
                  <a:pt x="1507" y="64"/>
                  <a:pt x="1502" y="63"/>
                  <a:pt x="1503" y="67"/>
                </a:cubicBezTo>
                <a:cubicBezTo>
                  <a:pt x="1544" y="61"/>
                  <a:pt x="1584" y="46"/>
                  <a:pt x="1625" y="33"/>
                </a:cubicBezTo>
                <a:cubicBezTo>
                  <a:pt x="1626" y="34"/>
                  <a:pt x="1624" y="34"/>
                  <a:pt x="1624" y="35"/>
                </a:cubicBezTo>
                <a:cubicBezTo>
                  <a:pt x="1624" y="37"/>
                  <a:pt x="1626" y="36"/>
                  <a:pt x="1627" y="35"/>
                </a:cubicBezTo>
                <a:cubicBezTo>
                  <a:pt x="1621" y="34"/>
                  <a:pt x="1623" y="46"/>
                  <a:pt x="1619" y="37"/>
                </a:cubicBezTo>
                <a:cubicBezTo>
                  <a:pt x="1618" y="37"/>
                  <a:pt x="1620" y="40"/>
                  <a:pt x="1618" y="40"/>
                </a:cubicBezTo>
                <a:cubicBezTo>
                  <a:pt x="1630" y="49"/>
                  <a:pt x="1671" y="27"/>
                  <a:pt x="1694" y="27"/>
                </a:cubicBezTo>
                <a:cubicBezTo>
                  <a:pt x="1695" y="27"/>
                  <a:pt x="1694" y="25"/>
                  <a:pt x="1694" y="24"/>
                </a:cubicBezTo>
                <a:cubicBezTo>
                  <a:pt x="1724" y="23"/>
                  <a:pt x="1766" y="6"/>
                  <a:pt x="1805" y="4"/>
                </a:cubicBezTo>
                <a:cubicBezTo>
                  <a:pt x="1806" y="4"/>
                  <a:pt x="1809" y="0"/>
                  <a:pt x="1810" y="4"/>
                </a:cubicBezTo>
                <a:cubicBezTo>
                  <a:pt x="1808" y="4"/>
                  <a:pt x="1806" y="5"/>
                  <a:pt x="1804" y="6"/>
                </a:cubicBezTo>
                <a:cubicBezTo>
                  <a:pt x="1768" y="12"/>
                  <a:pt x="1719" y="20"/>
                  <a:pt x="1693" y="31"/>
                </a:cubicBezTo>
                <a:cubicBezTo>
                  <a:pt x="1691" y="31"/>
                  <a:pt x="1690" y="30"/>
                  <a:pt x="1689" y="27"/>
                </a:cubicBezTo>
                <a:cubicBezTo>
                  <a:pt x="1688" y="35"/>
                  <a:pt x="1673" y="30"/>
                  <a:pt x="1668" y="38"/>
                </a:cubicBezTo>
                <a:cubicBezTo>
                  <a:pt x="1664" y="36"/>
                  <a:pt x="1657" y="38"/>
                  <a:pt x="1652" y="44"/>
                </a:cubicBezTo>
                <a:cubicBezTo>
                  <a:pt x="1644" y="35"/>
                  <a:pt x="1641" y="52"/>
                  <a:pt x="1636" y="46"/>
                </a:cubicBezTo>
                <a:cubicBezTo>
                  <a:pt x="1634" y="47"/>
                  <a:pt x="1637" y="52"/>
                  <a:pt x="1633" y="52"/>
                </a:cubicBezTo>
                <a:cubicBezTo>
                  <a:pt x="1633" y="50"/>
                  <a:pt x="1632" y="49"/>
                  <a:pt x="1632" y="47"/>
                </a:cubicBezTo>
                <a:cubicBezTo>
                  <a:pt x="1630" y="49"/>
                  <a:pt x="1631" y="51"/>
                  <a:pt x="1631" y="54"/>
                </a:cubicBezTo>
                <a:cubicBezTo>
                  <a:pt x="1628" y="47"/>
                  <a:pt x="1623" y="60"/>
                  <a:pt x="1622" y="54"/>
                </a:cubicBezTo>
                <a:cubicBezTo>
                  <a:pt x="1619" y="59"/>
                  <a:pt x="1612" y="64"/>
                  <a:pt x="1610" y="61"/>
                </a:cubicBezTo>
                <a:cubicBezTo>
                  <a:pt x="1610" y="62"/>
                  <a:pt x="1611" y="68"/>
                  <a:pt x="1608" y="62"/>
                </a:cubicBezTo>
                <a:cubicBezTo>
                  <a:pt x="1607" y="64"/>
                  <a:pt x="1607" y="66"/>
                  <a:pt x="1608" y="67"/>
                </a:cubicBezTo>
                <a:cubicBezTo>
                  <a:pt x="1605" y="67"/>
                  <a:pt x="1606" y="65"/>
                  <a:pt x="1606" y="63"/>
                </a:cubicBezTo>
                <a:cubicBezTo>
                  <a:pt x="1609" y="70"/>
                  <a:pt x="1588" y="70"/>
                  <a:pt x="1586" y="73"/>
                </a:cubicBezTo>
                <a:cubicBezTo>
                  <a:pt x="1584" y="76"/>
                  <a:pt x="1590" y="79"/>
                  <a:pt x="1585" y="75"/>
                </a:cubicBezTo>
                <a:cubicBezTo>
                  <a:pt x="1582" y="73"/>
                  <a:pt x="1579" y="80"/>
                  <a:pt x="1574" y="77"/>
                </a:cubicBezTo>
                <a:cubicBezTo>
                  <a:pt x="1571" y="80"/>
                  <a:pt x="1574" y="80"/>
                  <a:pt x="1575" y="84"/>
                </a:cubicBezTo>
                <a:cubicBezTo>
                  <a:pt x="1573" y="85"/>
                  <a:pt x="1572" y="82"/>
                  <a:pt x="1571" y="80"/>
                </a:cubicBezTo>
                <a:cubicBezTo>
                  <a:pt x="1569" y="81"/>
                  <a:pt x="1567" y="81"/>
                  <a:pt x="1566" y="80"/>
                </a:cubicBezTo>
                <a:cubicBezTo>
                  <a:pt x="1566" y="86"/>
                  <a:pt x="1569" y="80"/>
                  <a:pt x="1570" y="84"/>
                </a:cubicBezTo>
                <a:cubicBezTo>
                  <a:pt x="1568" y="82"/>
                  <a:pt x="1553" y="95"/>
                  <a:pt x="1549" y="88"/>
                </a:cubicBezTo>
                <a:cubicBezTo>
                  <a:pt x="1550" y="93"/>
                  <a:pt x="1550" y="91"/>
                  <a:pt x="1545" y="94"/>
                </a:cubicBezTo>
                <a:cubicBezTo>
                  <a:pt x="1545" y="92"/>
                  <a:pt x="1544" y="90"/>
                  <a:pt x="1543" y="90"/>
                </a:cubicBezTo>
                <a:cubicBezTo>
                  <a:pt x="1542" y="91"/>
                  <a:pt x="1543" y="93"/>
                  <a:pt x="1543" y="95"/>
                </a:cubicBezTo>
                <a:cubicBezTo>
                  <a:pt x="1541" y="96"/>
                  <a:pt x="1541" y="88"/>
                  <a:pt x="1538" y="91"/>
                </a:cubicBezTo>
                <a:cubicBezTo>
                  <a:pt x="1537" y="93"/>
                  <a:pt x="1540" y="93"/>
                  <a:pt x="1540" y="96"/>
                </a:cubicBezTo>
                <a:cubicBezTo>
                  <a:pt x="1537" y="97"/>
                  <a:pt x="1536" y="94"/>
                  <a:pt x="1535" y="91"/>
                </a:cubicBezTo>
                <a:cubicBezTo>
                  <a:pt x="1534" y="92"/>
                  <a:pt x="1535" y="96"/>
                  <a:pt x="1536" y="96"/>
                </a:cubicBezTo>
                <a:cubicBezTo>
                  <a:pt x="1536" y="101"/>
                  <a:pt x="1528" y="88"/>
                  <a:pt x="1534" y="98"/>
                </a:cubicBezTo>
                <a:cubicBezTo>
                  <a:pt x="1531" y="99"/>
                  <a:pt x="1530" y="98"/>
                  <a:pt x="1529" y="95"/>
                </a:cubicBezTo>
                <a:cubicBezTo>
                  <a:pt x="1528" y="96"/>
                  <a:pt x="1527" y="98"/>
                  <a:pt x="1529" y="98"/>
                </a:cubicBezTo>
                <a:cubicBezTo>
                  <a:pt x="1518" y="100"/>
                  <a:pt x="1512" y="105"/>
                  <a:pt x="1499" y="112"/>
                </a:cubicBezTo>
                <a:cubicBezTo>
                  <a:pt x="1500" y="113"/>
                  <a:pt x="1500" y="115"/>
                  <a:pt x="1501" y="116"/>
                </a:cubicBezTo>
                <a:cubicBezTo>
                  <a:pt x="1518" y="116"/>
                  <a:pt x="1538" y="102"/>
                  <a:pt x="1562" y="102"/>
                </a:cubicBezTo>
                <a:cubicBezTo>
                  <a:pt x="1564" y="98"/>
                  <a:pt x="1566" y="97"/>
                  <a:pt x="1570" y="99"/>
                </a:cubicBezTo>
                <a:cubicBezTo>
                  <a:pt x="1570" y="98"/>
                  <a:pt x="1568" y="92"/>
                  <a:pt x="1572" y="98"/>
                </a:cubicBezTo>
                <a:cubicBezTo>
                  <a:pt x="1573" y="97"/>
                  <a:pt x="1574" y="90"/>
                  <a:pt x="1576" y="97"/>
                </a:cubicBezTo>
                <a:cubicBezTo>
                  <a:pt x="1578" y="93"/>
                  <a:pt x="1599" y="83"/>
                  <a:pt x="1600" y="88"/>
                </a:cubicBezTo>
                <a:cubicBezTo>
                  <a:pt x="1611" y="80"/>
                  <a:pt x="1633" y="79"/>
                  <a:pt x="1649" y="71"/>
                </a:cubicBezTo>
                <a:cubicBezTo>
                  <a:pt x="1651" y="74"/>
                  <a:pt x="1650" y="74"/>
                  <a:pt x="1648" y="75"/>
                </a:cubicBezTo>
                <a:cubicBezTo>
                  <a:pt x="1651" y="77"/>
                  <a:pt x="1651" y="74"/>
                  <a:pt x="1655" y="74"/>
                </a:cubicBezTo>
                <a:cubicBezTo>
                  <a:pt x="1657" y="73"/>
                  <a:pt x="1653" y="72"/>
                  <a:pt x="1655" y="69"/>
                </a:cubicBezTo>
                <a:cubicBezTo>
                  <a:pt x="1657" y="69"/>
                  <a:pt x="1657" y="76"/>
                  <a:pt x="1660" y="74"/>
                </a:cubicBezTo>
                <a:cubicBezTo>
                  <a:pt x="1663" y="70"/>
                  <a:pt x="1655" y="73"/>
                  <a:pt x="1658" y="68"/>
                </a:cubicBezTo>
                <a:cubicBezTo>
                  <a:pt x="1661" y="67"/>
                  <a:pt x="1661" y="75"/>
                  <a:pt x="1664" y="75"/>
                </a:cubicBezTo>
                <a:cubicBezTo>
                  <a:pt x="1668" y="75"/>
                  <a:pt x="1662" y="68"/>
                  <a:pt x="1664" y="66"/>
                </a:cubicBezTo>
                <a:cubicBezTo>
                  <a:pt x="1671" y="63"/>
                  <a:pt x="1683" y="63"/>
                  <a:pt x="1690" y="61"/>
                </a:cubicBezTo>
                <a:cubicBezTo>
                  <a:pt x="1692" y="67"/>
                  <a:pt x="1688" y="64"/>
                  <a:pt x="1688" y="66"/>
                </a:cubicBezTo>
                <a:cubicBezTo>
                  <a:pt x="1689" y="69"/>
                  <a:pt x="1694" y="67"/>
                  <a:pt x="1691" y="64"/>
                </a:cubicBezTo>
                <a:cubicBezTo>
                  <a:pt x="1696" y="65"/>
                  <a:pt x="1693" y="67"/>
                  <a:pt x="1698" y="66"/>
                </a:cubicBezTo>
                <a:cubicBezTo>
                  <a:pt x="1696" y="61"/>
                  <a:pt x="1692" y="65"/>
                  <a:pt x="1691" y="60"/>
                </a:cubicBezTo>
                <a:cubicBezTo>
                  <a:pt x="1698" y="60"/>
                  <a:pt x="1702" y="53"/>
                  <a:pt x="1708" y="58"/>
                </a:cubicBezTo>
                <a:cubicBezTo>
                  <a:pt x="1717" y="51"/>
                  <a:pt x="1734" y="51"/>
                  <a:pt x="1742" y="47"/>
                </a:cubicBezTo>
                <a:cubicBezTo>
                  <a:pt x="1742" y="51"/>
                  <a:pt x="1744" y="51"/>
                  <a:pt x="1743" y="56"/>
                </a:cubicBezTo>
                <a:cubicBezTo>
                  <a:pt x="1747" y="51"/>
                  <a:pt x="1746" y="54"/>
                  <a:pt x="1754" y="53"/>
                </a:cubicBezTo>
                <a:cubicBezTo>
                  <a:pt x="1756" y="51"/>
                  <a:pt x="1758" y="49"/>
                  <a:pt x="1760" y="46"/>
                </a:cubicBezTo>
                <a:cubicBezTo>
                  <a:pt x="1758" y="44"/>
                  <a:pt x="1755" y="51"/>
                  <a:pt x="1752" y="51"/>
                </a:cubicBezTo>
                <a:cubicBezTo>
                  <a:pt x="1750" y="47"/>
                  <a:pt x="1749" y="53"/>
                  <a:pt x="1747" y="49"/>
                </a:cubicBezTo>
                <a:cubicBezTo>
                  <a:pt x="1768" y="38"/>
                  <a:pt x="1810" y="33"/>
                  <a:pt x="1835" y="32"/>
                </a:cubicBezTo>
                <a:cubicBezTo>
                  <a:pt x="1823" y="37"/>
                  <a:pt x="1791" y="38"/>
                  <a:pt x="1776" y="42"/>
                </a:cubicBezTo>
                <a:cubicBezTo>
                  <a:pt x="1770" y="44"/>
                  <a:pt x="1776" y="46"/>
                  <a:pt x="1777" y="51"/>
                </a:cubicBezTo>
                <a:cubicBezTo>
                  <a:pt x="1779" y="47"/>
                  <a:pt x="1782" y="50"/>
                  <a:pt x="1786" y="47"/>
                </a:cubicBezTo>
                <a:cubicBezTo>
                  <a:pt x="1789" y="51"/>
                  <a:pt x="1785" y="51"/>
                  <a:pt x="1783" y="52"/>
                </a:cubicBezTo>
                <a:cubicBezTo>
                  <a:pt x="1785" y="54"/>
                  <a:pt x="1789" y="50"/>
                  <a:pt x="1789" y="56"/>
                </a:cubicBezTo>
                <a:cubicBezTo>
                  <a:pt x="1786" y="60"/>
                  <a:pt x="1777" y="60"/>
                  <a:pt x="1769" y="62"/>
                </a:cubicBezTo>
                <a:cubicBezTo>
                  <a:pt x="1762" y="63"/>
                  <a:pt x="1752" y="65"/>
                  <a:pt x="1749" y="67"/>
                </a:cubicBezTo>
                <a:cubicBezTo>
                  <a:pt x="1748" y="67"/>
                  <a:pt x="1752" y="75"/>
                  <a:pt x="1747" y="68"/>
                </a:cubicBezTo>
                <a:cubicBezTo>
                  <a:pt x="1745" y="69"/>
                  <a:pt x="1749" y="75"/>
                  <a:pt x="1749" y="78"/>
                </a:cubicBezTo>
                <a:cubicBezTo>
                  <a:pt x="1753" y="71"/>
                  <a:pt x="1749" y="77"/>
                  <a:pt x="1753" y="79"/>
                </a:cubicBezTo>
                <a:cubicBezTo>
                  <a:pt x="1754" y="79"/>
                  <a:pt x="1762" y="72"/>
                  <a:pt x="1763" y="79"/>
                </a:cubicBezTo>
                <a:cubicBezTo>
                  <a:pt x="1765" y="76"/>
                  <a:pt x="1760" y="73"/>
                  <a:pt x="1759" y="74"/>
                </a:cubicBezTo>
                <a:cubicBezTo>
                  <a:pt x="1764" y="74"/>
                  <a:pt x="1772" y="73"/>
                  <a:pt x="1780" y="76"/>
                </a:cubicBezTo>
                <a:cubicBezTo>
                  <a:pt x="1784" y="70"/>
                  <a:pt x="1792" y="71"/>
                  <a:pt x="1800" y="73"/>
                </a:cubicBezTo>
                <a:cubicBezTo>
                  <a:pt x="1800" y="74"/>
                  <a:pt x="1800" y="76"/>
                  <a:pt x="1801" y="79"/>
                </a:cubicBezTo>
                <a:cubicBezTo>
                  <a:pt x="1802" y="76"/>
                  <a:pt x="1800" y="72"/>
                  <a:pt x="1804" y="71"/>
                </a:cubicBezTo>
                <a:cubicBezTo>
                  <a:pt x="1802" y="82"/>
                  <a:pt x="1812" y="75"/>
                  <a:pt x="1816" y="82"/>
                </a:cubicBezTo>
                <a:cubicBezTo>
                  <a:pt x="1812" y="82"/>
                  <a:pt x="1805" y="82"/>
                  <a:pt x="1804" y="88"/>
                </a:cubicBezTo>
                <a:cubicBezTo>
                  <a:pt x="1805" y="91"/>
                  <a:pt x="1808" y="89"/>
                  <a:pt x="1808" y="93"/>
                </a:cubicBezTo>
                <a:cubicBezTo>
                  <a:pt x="1809" y="90"/>
                  <a:pt x="1813" y="92"/>
                  <a:pt x="1815" y="92"/>
                </a:cubicBezTo>
                <a:cubicBezTo>
                  <a:pt x="1817" y="90"/>
                  <a:pt x="1821" y="93"/>
                  <a:pt x="1817" y="94"/>
                </a:cubicBezTo>
                <a:cubicBezTo>
                  <a:pt x="1778" y="105"/>
                  <a:pt x="1734" y="117"/>
                  <a:pt x="1707" y="128"/>
                </a:cubicBezTo>
                <a:cubicBezTo>
                  <a:pt x="1710" y="135"/>
                  <a:pt x="1723" y="132"/>
                  <a:pt x="1727" y="126"/>
                </a:cubicBezTo>
                <a:cubicBezTo>
                  <a:pt x="1729" y="132"/>
                  <a:pt x="1740" y="120"/>
                  <a:pt x="1744" y="127"/>
                </a:cubicBezTo>
                <a:cubicBezTo>
                  <a:pt x="1745" y="126"/>
                  <a:pt x="1744" y="123"/>
                  <a:pt x="1746" y="123"/>
                </a:cubicBezTo>
                <a:cubicBezTo>
                  <a:pt x="1746" y="124"/>
                  <a:pt x="1745" y="125"/>
                  <a:pt x="1746" y="127"/>
                </a:cubicBezTo>
                <a:cubicBezTo>
                  <a:pt x="1748" y="126"/>
                  <a:pt x="1748" y="125"/>
                  <a:pt x="1747" y="123"/>
                </a:cubicBezTo>
                <a:cubicBezTo>
                  <a:pt x="1748" y="122"/>
                  <a:pt x="1751" y="129"/>
                  <a:pt x="1751" y="123"/>
                </a:cubicBezTo>
                <a:cubicBezTo>
                  <a:pt x="1752" y="126"/>
                  <a:pt x="1755" y="130"/>
                  <a:pt x="1755" y="133"/>
                </a:cubicBezTo>
                <a:cubicBezTo>
                  <a:pt x="1754" y="132"/>
                  <a:pt x="1752" y="133"/>
                  <a:pt x="1751" y="133"/>
                </a:cubicBezTo>
                <a:cubicBezTo>
                  <a:pt x="1750" y="131"/>
                  <a:pt x="1752" y="130"/>
                  <a:pt x="1751" y="128"/>
                </a:cubicBezTo>
                <a:cubicBezTo>
                  <a:pt x="1750" y="125"/>
                  <a:pt x="1747" y="129"/>
                  <a:pt x="1745" y="128"/>
                </a:cubicBezTo>
                <a:cubicBezTo>
                  <a:pt x="1746" y="130"/>
                  <a:pt x="1749" y="129"/>
                  <a:pt x="1750" y="128"/>
                </a:cubicBezTo>
                <a:cubicBezTo>
                  <a:pt x="1748" y="138"/>
                  <a:pt x="1757" y="133"/>
                  <a:pt x="1759" y="132"/>
                </a:cubicBezTo>
                <a:cubicBezTo>
                  <a:pt x="1758" y="131"/>
                  <a:pt x="1754" y="128"/>
                  <a:pt x="1758" y="127"/>
                </a:cubicBezTo>
                <a:cubicBezTo>
                  <a:pt x="1756" y="123"/>
                  <a:pt x="1756" y="130"/>
                  <a:pt x="1754" y="129"/>
                </a:cubicBezTo>
                <a:cubicBezTo>
                  <a:pt x="1751" y="124"/>
                  <a:pt x="1757" y="125"/>
                  <a:pt x="1756" y="121"/>
                </a:cubicBezTo>
                <a:cubicBezTo>
                  <a:pt x="1767" y="125"/>
                  <a:pt x="1793" y="106"/>
                  <a:pt x="1811" y="107"/>
                </a:cubicBezTo>
                <a:cubicBezTo>
                  <a:pt x="1812" y="110"/>
                  <a:pt x="1810" y="111"/>
                  <a:pt x="1809" y="111"/>
                </a:cubicBezTo>
                <a:cubicBezTo>
                  <a:pt x="1808" y="110"/>
                  <a:pt x="1810" y="110"/>
                  <a:pt x="1810" y="109"/>
                </a:cubicBezTo>
                <a:cubicBezTo>
                  <a:pt x="1803" y="106"/>
                  <a:pt x="1811" y="114"/>
                  <a:pt x="1810" y="116"/>
                </a:cubicBezTo>
                <a:cubicBezTo>
                  <a:pt x="1811" y="115"/>
                  <a:pt x="1811" y="113"/>
                  <a:pt x="1812" y="115"/>
                </a:cubicBezTo>
                <a:cubicBezTo>
                  <a:pt x="1813" y="113"/>
                  <a:pt x="1813" y="109"/>
                  <a:pt x="1811" y="106"/>
                </a:cubicBezTo>
                <a:cubicBezTo>
                  <a:pt x="1813" y="108"/>
                  <a:pt x="1818" y="110"/>
                  <a:pt x="1814" y="106"/>
                </a:cubicBezTo>
                <a:cubicBezTo>
                  <a:pt x="1814" y="101"/>
                  <a:pt x="1818" y="107"/>
                  <a:pt x="1819" y="110"/>
                </a:cubicBezTo>
                <a:cubicBezTo>
                  <a:pt x="1815" y="111"/>
                  <a:pt x="1812" y="108"/>
                  <a:pt x="1814" y="114"/>
                </a:cubicBezTo>
                <a:cubicBezTo>
                  <a:pt x="1820" y="111"/>
                  <a:pt x="1827" y="114"/>
                  <a:pt x="1838" y="110"/>
                </a:cubicBezTo>
                <a:cubicBezTo>
                  <a:pt x="1837" y="106"/>
                  <a:pt x="1832" y="113"/>
                  <a:pt x="1832" y="107"/>
                </a:cubicBezTo>
                <a:cubicBezTo>
                  <a:pt x="1854" y="99"/>
                  <a:pt x="1872" y="100"/>
                  <a:pt x="1895" y="93"/>
                </a:cubicBezTo>
                <a:cubicBezTo>
                  <a:pt x="1894" y="100"/>
                  <a:pt x="1879" y="102"/>
                  <a:pt x="1874" y="102"/>
                </a:cubicBezTo>
                <a:cubicBezTo>
                  <a:pt x="1873" y="103"/>
                  <a:pt x="1874" y="105"/>
                  <a:pt x="1875" y="107"/>
                </a:cubicBezTo>
                <a:cubicBezTo>
                  <a:pt x="1814" y="116"/>
                  <a:pt x="1763" y="138"/>
                  <a:pt x="1701" y="154"/>
                </a:cubicBezTo>
                <a:cubicBezTo>
                  <a:pt x="1700" y="156"/>
                  <a:pt x="1700" y="158"/>
                  <a:pt x="1699" y="160"/>
                </a:cubicBezTo>
                <a:cubicBezTo>
                  <a:pt x="1700" y="162"/>
                  <a:pt x="1700" y="158"/>
                  <a:pt x="1702" y="160"/>
                </a:cubicBezTo>
                <a:cubicBezTo>
                  <a:pt x="1719" y="154"/>
                  <a:pt x="1695" y="168"/>
                  <a:pt x="1694" y="161"/>
                </a:cubicBezTo>
                <a:cubicBezTo>
                  <a:pt x="1690" y="168"/>
                  <a:pt x="1670" y="168"/>
                  <a:pt x="1660" y="175"/>
                </a:cubicBezTo>
                <a:cubicBezTo>
                  <a:pt x="1661" y="172"/>
                  <a:pt x="1660" y="172"/>
                  <a:pt x="1659" y="170"/>
                </a:cubicBezTo>
                <a:cubicBezTo>
                  <a:pt x="1658" y="172"/>
                  <a:pt x="1658" y="174"/>
                  <a:pt x="1659" y="177"/>
                </a:cubicBezTo>
                <a:cubicBezTo>
                  <a:pt x="1657" y="177"/>
                  <a:pt x="1656" y="176"/>
                  <a:pt x="1655" y="173"/>
                </a:cubicBezTo>
                <a:cubicBezTo>
                  <a:pt x="1653" y="175"/>
                  <a:pt x="1656" y="179"/>
                  <a:pt x="1652" y="179"/>
                </a:cubicBezTo>
                <a:cubicBezTo>
                  <a:pt x="1653" y="175"/>
                  <a:pt x="1651" y="176"/>
                  <a:pt x="1648" y="177"/>
                </a:cubicBezTo>
                <a:cubicBezTo>
                  <a:pt x="1657" y="181"/>
                  <a:pt x="1641" y="180"/>
                  <a:pt x="1641" y="180"/>
                </a:cubicBezTo>
                <a:cubicBezTo>
                  <a:pt x="1637" y="181"/>
                  <a:pt x="1624" y="192"/>
                  <a:pt x="1623" y="186"/>
                </a:cubicBezTo>
                <a:cubicBezTo>
                  <a:pt x="1615" y="196"/>
                  <a:pt x="1598" y="196"/>
                  <a:pt x="1594" y="196"/>
                </a:cubicBezTo>
                <a:cubicBezTo>
                  <a:pt x="1593" y="197"/>
                  <a:pt x="1592" y="204"/>
                  <a:pt x="1590" y="198"/>
                </a:cubicBezTo>
                <a:cubicBezTo>
                  <a:pt x="1588" y="202"/>
                  <a:pt x="1579" y="206"/>
                  <a:pt x="1575" y="203"/>
                </a:cubicBezTo>
                <a:cubicBezTo>
                  <a:pt x="1564" y="213"/>
                  <a:pt x="1545" y="213"/>
                  <a:pt x="1525" y="223"/>
                </a:cubicBezTo>
                <a:cubicBezTo>
                  <a:pt x="1528" y="230"/>
                  <a:pt x="1528" y="225"/>
                  <a:pt x="1531" y="223"/>
                </a:cubicBezTo>
                <a:cubicBezTo>
                  <a:pt x="1542" y="229"/>
                  <a:pt x="1566" y="217"/>
                  <a:pt x="1577" y="212"/>
                </a:cubicBezTo>
                <a:cubicBezTo>
                  <a:pt x="1620" y="200"/>
                  <a:pt x="1680" y="186"/>
                  <a:pt x="1730" y="169"/>
                </a:cubicBezTo>
                <a:cubicBezTo>
                  <a:pt x="1736" y="167"/>
                  <a:pt x="1743" y="157"/>
                  <a:pt x="1751" y="165"/>
                </a:cubicBezTo>
                <a:cubicBezTo>
                  <a:pt x="1748" y="166"/>
                  <a:pt x="1746" y="163"/>
                  <a:pt x="1749" y="169"/>
                </a:cubicBezTo>
                <a:cubicBezTo>
                  <a:pt x="1748" y="168"/>
                  <a:pt x="1743" y="164"/>
                  <a:pt x="1746" y="170"/>
                </a:cubicBezTo>
                <a:cubicBezTo>
                  <a:pt x="1744" y="170"/>
                  <a:pt x="1744" y="168"/>
                  <a:pt x="1743" y="166"/>
                </a:cubicBezTo>
                <a:cubicBezTo>
                  <a:pt x="1742" y="167"/>
                  <a:pt x="1742" y="169"/>
                  <a:pt x="1741" y="167"/>
                </a:cubicBezTo>
                <a:cubicBezTo>
                  <a:pt x="1740" y="167"/>
                  <a:pt x="1741" y="170"/>
                  <a:pt x="1741" y="172"/>
                </a:cubicBezTo>
                <a:cubicBezTo>
                  <a:pt x="1736" y="170"/>
                  <a:pt x="1737" y="171"/>
                  <a:pt x="1731" y="172"/>
                </a:cubicBezTo>
                <a:cubicBezTo>
                  <a:pt x="1739" y="178"/>
                  <a:pt x="1725" y="169"/>
                  <a:pt x="1730" y="177"/>
                </a:cubicBezTo>
                <a:cubicBezTo>
                  <a:pt x="1730" y="177"/>
                  <a:pt x="1722" y="170"/>
                  <a:pt x="1722" y="178"/>
                </a:cubicBezTo>
                <a:cubicBezTo>
                  <a:pt x="1707" y="179"/>
                  <a:pt x="1704" y="179"/>
                  <a:pt x="1691" y="188"/>
                </a:cubicBezTo>
                <a:cubicBezTo>
                  <a:pt x="1691" y="186"/>
                  <a:pt x="1691" y="186"/>
                  <a:pt x="1691" y="184"/>
                </a:cubicBezTo>
                <a:cubicBezTo>
                  <a:pt x="1689" y="185"/>
                  <a:pt x="1687" y="185"/>
                  <a:pt x="1686" y="186"/>
                </a:cubicBezTo>
                <a:cubicBezTo>
                  <a:pt x="1693" y="187"/>
                  <a:pt x="1688" y="192"/>
                  <a:pt x="1684" y="187"/>
                </a:cubicBezTo>
                <a:cubicBezTo>
                  <a:pt x="1685" y="189"/>
                  <a:pt x="1683" y="193"/>
                  <a:pt x="1680" y="186"/>
                </a:cubicBezTo>
                <a:cubicBezTo>
                  <a:pt x="1678" y="187"/>
                  <a:pt x="1681" y="192"/>
                  <a:pt x="1680" y="193"/>
                </a:cubicBezTo>
                <a:cubicBezTo>
                  <a:pt x="1677" y="195"/>
                  <a:pt x="1674" y="191"/>
                  <a:pt x="1677" y="198"/>
                </a:cubicBezTo>
                <a:cubicBezTo>
                  <a:pt x="1675" y="196"/>
                  <a:pt x="1670" y="191"/>
                  <a:pt x="1673" y="199"/>
                </a:cubicBezTo>
                <a:cubicBezTo>
                  <a:pt x="1670" y="194"/>
                  <a:pt x="1663" y="197"/>
                  <a:pt x="1663" y="202"/>
                </a:cubicBezTo>
                <a:cubicBezTo>
                  <a:pt x="1655" y="197"/>
                  <a:pt x="1655" y="210"/>
                  <a:pt x="1648" y="202"/>
                </a:cubicBezTo>
                <a:cubicBezTo>
                  <a:pt x="1647" y="203"/>
                  <a:pt x="1650" y="208"/>
                  <a:pt x="1648" y="209"/>
                </a:cubicBezTo>
                <a:cubicBezTo>
                  <a:pt x="1642" y="203"/>
                  <a:pt x="1638" y="214"/>
                  <a:pt x="1633" y="204"/>
                </a:cubicBezTo>
                <a:cubicBezTo>
                  <a:pt x="1631" y="205"/>
                  <a:pt x="1633" y="209"/>
                  <a:pt x="1634" y="211"/>
                </a:cubicBezTo>
                <a:cubicBezTo>
                  <a:pt x="1626" y="210"/>
                  <a:pt x="1623" y="215"/>
                  <a:pt x="1614" y="219"/>
                </a:cubicBezTo>
                <a:cubicBezTo>
                  <a:pt x="1611" y="217"/>
                  <a:pt x="1613" y="217"/>
                  <a:pt x="1612" y="213"/>
                </a:cubicBezTo>
                <a:cubicBezTo>
                  <a:pt x="1611" y="215"/>
                  <a:pt x="1611" y="217"/>
                  <a:pt x="1611" y="219"/>
                </a:cubicBezTo>
                <a:cubicBezTo>
                  <a:pt x="1609" y="219"/>
                  <a:pt x="1608" y="216"/>
                  <a:pt x="1606" y="212"/>
                </a:cubicBezTo>
                <a:cubicBezTo>
                  <a:pt x="1606" y="215"/>
                  <a:pt x="1606" y="220"/>
                  <a:pt x="1603" y="213"/>
                </a:cubicBezTo>
                <a:cubicBezTo>
                  <a:pt x="1601" y="214"/>
                  <a:pt x="1605" y="219"/>
                  <a:pt x="1605" y="222"/>
                </a:cubicBezTo>
                <a:cubicBezTo>
                  <a:pt x="1602" y="214"/>
                  <a:pt x="1602" y="226"/>
                  <a:pt x="1596" y="222"/>
                </a:cubicBezTo>
                <a:cubicBezTo>
                  <a:pt x="1597" y="226"/>
                  <a:pt x="1592" y="226"/>
                  <a:pt x="1592" y="229"/>
                </a:cubicBezTo>
                <a:cubicBezTo>
                  <a:pt x="1618" y="225"/>
                  <a:pt x="1656" y="212"/>
                  <a:pt x="1679" y="204"/>
                </a:cubicBezTo>
                <a:cubicBezTo>
                  <a:pt x="1684" y="204"/>
                  <a:pt x="1688" y="207"/>
                  <a:pt x="1691" y="201"/>
                </a:cubicBezTo>
                <a:cubicBezTo>
                  <a:pt x="1692" y="201"/>
                  <a:pt x="1693" y="204"/>
                  <a:pt x="1694" y="207"/>
                </a:cubicBezTo>
                <a:cubicBezTo>
                  <a:pt x="1690" y="209"/>
                  <a:pt x="1683" y="212"/>
                  <a:pt x="1680" y="218"/>
                </a:cubicBezTo>
                <a:cubicBezTo>
                  <a:pt x="1679" y="218"/>
                  <a:pt x="1678" y="216"/>
                  <a:pt x="1677" y="214"/>
                </a:cubicBezTo>
                <a:cubicBezTo>
                  <a:pt x="1678" y="222"/>
                  <a:pt x="1668" y="214"/>
                  <a:pt x="1670" y="220"/>
                </a:cubicBezTo>
                <a:cubicBezTo>
                  <a:pt x="1668" y="220"/>
                  <a:pt x="1667" y="218"/>
                  <a:pt x="1667" y="216"/>
                </a:cubicBezTo>
                <a:cubicBezTo>
                  <a:pt x="1666" y="219"/>
                  <a:pt x="1663" y="221"/>
                  <a:pt x="1664" y="225"/>
                </a:cubicBezTo>
                <a:cubicBezTo>
                  <a:pt x="1660" y="216"/>
                  <a:pt x="1656" y="232"/>
                  <a:pt x="1652" y="224"/>
                </a:cubicBezTo>
                <a:cubicBezTo>
                  <a:pt x="1651" y="226"/>
                  <a:pt x="1652" y="229"/>
                  <a:pt x="1653" y="233"/>
                </a:cubicBezTo>
                <a:cubicBezTo>
                  <a:pt x="1649" y="235"/>
                  <a:pt x="1639" y="239"/>
                  <a:pt x="1640" y="239"/>
                </a:cubicBezTo>
                <a:cubicBezTo>
                  <a:pt x="1628" y="245"/>
                  <a:pt x="1595" y="258"/>
                  <a:pt x="1584" y="261"/>
                </a:cubicBezTo>
                <a:cubicBezTo>
                  <a:pt x="1583" y="262"/>
                  <a:pt x="1584" y="264"/>
                  <a:pt x="1585" y="266"/>
                </a:cubicBezTo>
                <a:cubicBezTo>
                  <a:pt x="1583" y="266"/>
                  <a:pt x="1582" y="265"/>
                  <a:pt x="1581" y="262"/>
                </a:cubicBezTo>
                <a:cubicBezTo>
                  <a:pt x="1578" y="266"/>
                  <a:pt x="1584" y="271"/>
                  <a:pt x="1583" y="274"/>
                </a:cubicBezTo>
                <a:cubicBezTo>
                  <a:pt x="1583" y="277"/>
                  <a:pt x="1590" y="266"/>
                  <a:pt x="1591" y="274"/>
                </a:cubicBezTo>
                <a:cubicBezTo>
                  <a:pt x="1587" y="275"/>
                  <a:pt x="1584" y="277"/>
                  <a:pt x="1582" y="279"/>
                </a:cubicBezTo>
                <a:cubicBezTo>
                  <a:pt x="1580" y="272"/>
                  <a:pt x="1581" y="270"/>
                  <a:pt x="1577" y="264"/>
                </a:cubicBezTo>
                <a:cubicBezTo>
                  <a:pt x="1576" y="265"/>
                  <a:pt x="1577" y="267"/>
                  <a:pt x="1577" y="269"/>
                </a:cubicBezTo>
                <a:cubicBezTo>
                  <a:pt x="1576" y="270"/>
                  <a:pt x="1575" y="268"/>
                  <a:pt x="1574" y="268"/>
                </a:cubicBezTo>
                <a:cubicBezTo>
                  <a:pt x="1574" y="276"/>
                  <a:pt x="1580" y="273"/>
                  <a:pt x="1578" y="279"/>
                </a:cubicBezTo>
                <a:cubicBezTo>
                  <a:pt x="1575" y="275"/>
                  <a:pt x="1575" y="272"/>
                  <a:pt x="1571" y="276"/>
                </a:cubicBezTo>
                <a:cubicBezTo>
                  <a:pt x="1571" y="273"/>
                  <a:pt x="1572" y="274"/>
                  <a:pt x="1569" y="270"/>
                </a:cubicBezTo>
                <a:cubicBezTo>
                  <a:pt x="1554" y="276"/>
                  <a:pt x="1548" y="279"/>
                  <a:pt x="1534" y="281"/>
                </a:cubicBezTo>
                <a:cubicBezTo>
                  <a:pt x="1533" y="282"/>
                  <a:pt x="1532" y="283"/>
                  <a:pt x="1533" y="286"/>
                </a:cubicBezTo>
                <a:cubicBezTo>
                  <a:pt x="1536" y="290"/>
                  <a:pt x="1538" y="284"/>
                  <a:pt x="1540" y="284"/>
                </a:cubicBezTo>
                <a:cubicBezTo>
                  <a:pt x="1540" y="287"/>
                  <a:pt x="1544" y="292"/>
                  <a:pt x="1540" y="292"/>
                </a:cubicBezTo>
                <a:cubicBezTo>
                  <a:pt x="1542" y="294"/>
                  <a:pt x="1551" y="291"/>
                  <a:pt x="1551" y="288"/>
                </a:cubicBezTo>
                <a:cubicBezTo>
                  <a:pt x="1556" y="291"/>
                  <a:pt x="1546" y="293"/>
                  <a:pt x="1543" y="294"/>
                </a:cubicBezTo>
                <a:cubicBezTo>
                  <a:pt x="1545" y="297"/>
                  <a:pt x="1550" y="293"/>
                  <a:pt x="1552" y="293"/>
                </a:cubicBezTo>
                <a:cubicBezTo>
                  <a:pt x="1552" y="298"/>
                  <a:pt x="1553" y="297"/>
                  <a:pt x="1554" y="304"/>
                </a:cubicBezTo>
                <a:cubicBezTo>
                  <a:pt x="1558" y="304"/>
                  <a:pt x="1552" y="296"/>
                  <a:pt x="1557" y="296"/>
                </a:cubicBezTo>
                <a:cubicBezTo>
                  <a:pt x="1558" y="299"/>
                  <a:pt x="1557" y="300"/>
                  <a:pt x="1558" y="302"/>
                </a:cubicBezTo>
                <a:cubicBezTo>
                  <a:pt x="1559" y="297"/>
                  <a:pt x="1560" y="295"/>
                  <a:pt x="1565" y="300"/>
                </a:cubicBezTo>
                <a:cubicBezTo>
                  <a:pt x="1568" y="300"/>
                  <a:pt x="1561" y="292"/>
                  <a:pt x="1564" y="292"/>
                </a:cubicBezTo>
                <a:cubicBezTo>
                  <a:pt x="1564" y="287"/>
                  <a:pt x="1564" y="299"/>
                  <a:pt x="1568" y="299"/>
                </a:cubicBezTo>
                <a:cubicBezTo>
                  <a:pt x="1569" y="298"/>
                  <a:pt x="1567" y="295"/>
                  <a:pt x="1567" y="293"/>
                </a:cubicBezTo>
                <a:cubicBezTo>
                  <a:pt x="1570" y="292"/>
                  <a:pt x="1572" y="300"/>
                  <a:pt x="1571" y="303"/>
                </a:cubicBezTo>
                <a:cubicBezTo>
                  <a:pt x="1567" y="302"/>
                  <a:pt x="1560" y="306"/>
                  <a:pt x="1552" y="309"/>
                </a:cubicBezTo>
                <a:cubicBezTo>
                  <a:pt x="1553" y="305"/>
                  <a:pt x="1549" y="304"/>
                  <a:pt x="1550" y="299"/>
                </a:cubicBezTo>
                <a:cubicBezTo>
                  <a:pt x="1549" y="297"/>
                  <a:pt x="1547" y="298"/>
                  <a:pt x="1545" y="299"/>
                </a:cubicBezTo>
                <a:cubicBezTo>
                  <a:pt x="1543" y="299"/>
                  <a:pt x="1548" y="304"/>
                  <a:pt x="1544" y="306"/>
                </a:cubicBezTo>
                <a:cubicBezTo>
                  <a:pt x="1543" y="302"/>
                  <a:pt x="1542" y="300"/>
                  <a:pt x="1540" y="299"/>
                </a:cubicBezTo>
                <a:cubicBezTo>
                  <a:pt x="1538" y="299"/>
                  <a:pt x="1536" y="299"/>
                  <a:pt x="1536" y="301"/>
                </a:cubicBezTo>
                <a:cubicBezTo>
                  <a:pt x="1538" y="304"/>
                  <a:pt x="1538" y="300"/>
                  <a:pt x="1540" y="300"/>
                </a:cubicBezTo>
                <a:cubicBezTo>
                  <a:pt x="1540" y="302"/>
                  <a:pt x="1541" y="304"/>
                  <a:pt x="1542" y="306"/>
                </a:cubicBezTo>
                <a:cubicBezTo>
                  <a:pt x="1539" y="309"/>
                  <a:pt x="1539" y="302"/>
                  <a:pt x="1536" y="305"/>
                </a:cubicBezTo>
                <a:cubicBezTo>
                  <a:pt x="1534" y="301"/>
                  <a:pt x="1536" y="299"/>
                  <a:pt x="1534" y="296"/>
                </a:cubicBezTo>
                <a:cubicBezTo>
                  <a:pt x="1534" y="302"/>
                  <a:pt x="1528" y="299"/>
                  <a:pt x="1526" y="295"/>
                </a:cubicBezTo>
                <a:cubicBezTo>
                  <a:pt x="1525" y="300"/>
                  <a:pt x="1530" y="312"/>
                  <a:pt x="1533" y="316"/>
                </a:cubicBezTo>
                <a:cubicBezTo>
                  <a:pt x="1529" y="318"/>
                  <a:pt x="1529" y="318"/>
                  <a:pt x="1528" y="313"/>
                </a:cubicBezTo>
                <a:cubicBezTo>
                  <a:pt x="1531" y="321"/>
                  <a:pt x="1515" y="318"/>
                  <a:pt x="1516" y="325"/>
                </a:cubicBezTo>
                <a:cubicBezTo>
                  <a:pt x="1515" y="325"/>
                  <a:pt x="1514" y="323"/>
                  <a:pt x="1512" y="322"/>
                </a:cubicBezTo>
                <a:cubicBezTo>
                  <a:pt x="1511" y="323"/>
                  <a:pt x="1513" y="326"/>
                  <a:pt x="1513" y="328"/>
                </a:cubicBezTo>
                <a:cubicBezTo>
                  <a:pt x="1510" y="330"/>
                  <a:pt x="1510" y="324"/>
                  <a:pt x="1508" y="323"/>
                </a:cubicBezTo>
                <a:cubicBezTo>
                  <a:pt x="1507" y="325"/>
                  <a:pt x="1509" y="325"/>
                  <a:pt x="1509" y="329"/>
                </a:cubicBezTo>
                <a:cubicBezTo>
                  <a:pt x="1512" y="334"/>
                  <a:pt x="1514" y="328"/>
                  <a:pt x="1518" y="331"/>
                </a:cubicBezTo>
                <a:cubicBezTo>
                  <a:pt x="1514" y="335"/>
                  <a:pt x="1520" y="344"/>
                  <a:pt x="1520" y="347"/>
                </a:cubicBezTo>
                <a:cubicBezTo>
                  <a:pt x="1517" y="350"/>
                  <a:pt x="1516" y="337"/>
                  <a:pt x="1515" y="334"/>
                </a:cubicBezTo>
                <a:cubicBezTo>
                  <a:pt x="1511" y="334"/>
                  <a:pt x="1513" y="337"/>
                  <a:pt x="1514" y="341"/>
                </a:cubicBezTo>
                <a:cubicBezTo>
                  <a:pt x="1509" y="334"/>
                  <a:pt x="1500" y="339"/>
                  <a:pt x="1496" y="341"/>
                </a:cubicBezTo>
                <a:cubicBezTo>
                  <a:pt x="1499" y="347"/>
                  <a:pt x="1500" y="336"/>
                  <a:pt x="1502" y="344"/>
                </a:cubicBezTo>
                <a:cubicBezTo>
                  <a:pt x="1503" y="349"/>
                  <a:pt x="1499" y="343"/>
                  <a:pt x="1497" y="349"/>
                </a:cubicBezTo>
                <a:cubicBezTo>
                  <a:pt x="1496" y="346"/>
                  <a:pt x="1495" y="344"/>
                  <a:pt x="1494" y="341"/>
                </a:cubicBezTo>
                <a:cubicBezTo>
                  <a:pt x="1492" y="340"/>
                  <a:pt x="1493" y="345"/>
                  <a:pt x="1488" y="343"/>
                </a:cubicBezTo>
                <a:cubicBezTo>
                  <a:pt x="1490" y="349"/>
                  <a:pt x="1493" y="342"/>
                  <a:pt x="1494" y="345"/>
                </a:cubicBezTo>
                <a:cubicBezTo>
                  <a:pt x="1494" y="349"/>
                  <a:pt x="1489" y="355"/>
                  <a:pt x="1484" y="353"/>
                </a:cubicBezTo>
                <a:cubicBezTo>
                  <a:pt x="1485" y="355"/>
                  <a:pt x="1485" y="357"/>
                  <a:pt x="1486" y="359"/>
                </a:cubicBezTo>
                <a:cubicBezTo>
                  <a:pt x="1488" y="352"/>
                  <a:pt x="1493" y="361"/>
                  <a:pt x="1488" y="358"/>
                </a:cubicBezTo>
                <a:cubicBezTo>
                  <a:pt x="1491" y="360"/>
                  <a:pt x="1499" y="357"/>
                  <a:pt x="1499" y="355"/>
                </a:cubicBezTo>
                <a:cubicBezTo>
                  <a:pt x="1504" y="355"/>
                  <a:pt x="1501" y="362"/>
                  <a:pt x="1505" y="368"/>
                </a:cubicBezTo>
                <a:cubicBezTo>
                  <a:pt x="1501" y="368"/>
                  <a:pt x="1502" y="364"/>
                  <a:pt x="1501" y="361"/>
                </a:cubicBezTo>
                <a:cubicBezTo>
                  <a:pt x="1496" y="362"/>
                  <a:pt x="1503" y="370"/>
                  <a:pt x="1504" y="375"/>
                </a:cubicBezTo>
                <a:cubicBezTo>
                  <a:pt x="1500" y="374"/>
                  <a:pt x="1499" y="368"/>
                  <a:pt x="1497" y="362"/>
                </a:cubicBezTo>
                <a:cubicBezTo>
                  <a:pt x="1495" y="368"/>
                  <a:pt x="1500" y="375"/>
                  <a:pt x="1501" y="379"/>
                </a:cubicBezTo>
                <a:cubicBezTo>
                  <a:pt x="1504" y="387"/>
                  <a:pt x="1497" y="372"/>
                  <a:pt x="1492" y="364"/>
                </a:cubicBezTo>
                <a:cubicBezTo>
                  <a:pt x="1491" y="366"/>
                  <a:pt x="1496" y="379"/>
                  <a:pt x="1498" y="380"/>
                </a:cubicBezTo>
                <a:cubicBezTo>
                  <a:pt x="1496" y="386"/>
                  <a:pt x="1493" y="369"/>
                  <a:pt x="1490" y="368"/>
                </a:cubicBezTo>
                <a:cubicBezTo>
                  <a:pt x="1489" y="369"/>
                  <a:pt x="1490" y="371"/>
                  <a:pt x="1488" y="372"/>
                </a:cubicBezTo>
                <a:cubicBezTo>
                  <a:pt x="1496" y="395"/>
                  <a:pt x="1489" y="376"/>
                  <a:pt x="1483" y="368"/>
                </a:cubicBezTo>
                <a:cubicBezTo>
                  <a:pt x="1482" y="370"/>
                  <a:pt x="1485" y="375"/>
                  <a:pt x="1481" y="374"/>
                </a:cubicBezTo>
                <a:cubicBezTo>
                  <a:pt x="1477" y="367"/>
                  <a:pt x="1478" y="358"/>
                  <a:pt x="1472" y="349"/>
                </a:cubicBezTo>
                <a:cubicBezTo>
                  <a:pt x="1474" y="344"/>
                  <a:pt x="1475" y="351"/>
                  <a:pt x="1477" y="354"/>
                </a:cubicBezTo>
                <a:cubicBezTo>
                  <a:pt x="1477" y="349"/>
                  <a:pt x="1483" y="349"/>
                  <a:pt x="1479" y="343"/>
                </a:cubicBezTo>
                <a:cubicBezTo>
                  <a:pt x="1477" y="343"/>
                  <a:pt x="1478" y="346"/>
                  <a:pt x="1479" y="348"/>
                </a:cubicBezTo>
                <a:cubicBezTo>
                  <a:pt x="1476" y="348"/>
                  <a:pt x="1475" y="340"/>
                  <a:pt x="1474" y="337"/>
                </a:cubicBezTo>
                <a:cubicBezTo>
                  <a:pt x="1471" y="338"/>
                  <a:pt x="1475" y="343"/>
                  <a:pt x="1476" y="346"/>
                </a:cubicBezTo>
                <a:cubicBezTo>
                  <a:pt x="1472" y="345"/>
                  <a:pt x="1468" y="343"/>
                  <a:pt x="1465" y="340"/>
                </a:cubicBezTo>
                <a:cubicBezTo>
                  <a:pt x="1464" y="341"/>
                  <a:pt x="1466" y="344"/>
                  <a:pt x="1466" y="346"/>
                </a:cubicBezTo>
                <a:cubicBezTo>
                  <a:pt x="1469" y="350"/>
                  <a:pt x="1462" y="343"/>
                  <a:pt x="1462" y="337"/>
                </a:cubicBezTo>
                <a:cubicBezTo>
                  <a:pt x="1460" y="340"/>
                  <a:pt x="1464" y="346"/>
                  <a:pt x="1465" y="353"/>
                </a:cubicBezTo>
                <a:cubicBezTo>
                  <a:pt x="1461" y="356"/>
                  <a:pt x="1464" y="347"/>
                  <a:pt x="1460" y="348"/>
                </a:cubicBezTo>
                <a:cubicBezTo>
                  <a:pt x="1458" y="352"/>
                  <a:pt x="1463" y="355"/>
                  <a:pt x="1462" y="359"/>
                </a:cubicBezTo>
                <a:cubicBezTo>
                  <a:pt x="1460" y="358"/>
                  <a:pt x="1459" y="355"/>
                  <a:pt x="1458" y="352"/>
                </a:cubicBezTo>
                <a:cubicBezTo>
                  <a:pt x="1455" y="354"/>
                  <a:pt x="1456" y="359"/>
                  <a:pt x="1453" y="352"/>
                </a:cubicBezTo>
                <a:cubicBezTo>
                  <a:pt x="1451" y="353"/>
                  <a:pt x="1453" y="357"/>
                  <a:pt x="1450" y="357"/>
                </a:cubicBezTo>
                <a:cubicBezTo>
                  <a:pt x="1446" y="354"/>
                  <a:pt x="1447" y="351"/>
                  <a:pt x="1443" y="347"/>
                </a:cubicBezTo>
                <a:cubicBezTo>
                  <a:pt x="1438" y="353"/>
                  <a:pt x="1429" y="354"/>
                  <a:pt x="1425" y="354"/>
                </a:cubicBezTo>
                <a:cubicBezTo>
                  <a:pt x="1424" y="355"/>
                  <a:pt x="1424" y="358"/>
                  <a:pt x="1425" y="360"/>
                </a:cubicBezTo>
                <a:cubicBezTo>
                  <a:pt x="1423" y="361"/>
                  <a:pt x="1423" y="358"/>
                  <a:pt x="1422" y="356"/>
                </a:cubicBezTo>
                <a:cubicBezTo>
                  <a:pt x="1419" y="359"/>
                  <a:pt x="1421" y="365"/>
                  <a:pt x="1417" y="358"/>
                </a:cubicBezTo>
                <a:cubicBezTo>
                  <a:pt x="1419" y="363"/>
                  <a:pt x="1413" y="366"/>
                  <a:pt x="1410" y="370"/>
                </a:cubicBezTo>
                <a:cubicBezTo>
                  <a:pt x="1409" y="367"/>
                  <a:pt x="1405" y="367"/>
                  <a:pt x="1405" y="361"/>
                </a:cubicBezTo>
                <a:cubicBezTo>
                  <a:pt x="1403" y="363"/>
                  <a:pt x="1407" y="370"/>
                  <a:pt x="1408" y="375"/>
                </a:cubicBezTo>
                <a:cubicBezTo>
                  <a:pt x="1410" y="377"/>
                  <a:pt x="1413" y="376"/>
                  <a:pt x="1414" y="379"/>
                </a:cubicBezTo>
                <a:cubicBezTo>
                  <a:pt x="1417" y="376"/>
                  <a:pt x="1417" y="375"/>
                  <a:pt x="1414" y="371"/>
                </a:cubicBezTo>
                <a:cubicBezTo>
                  <a:pt x="1418" y="373"/>
                  <a:pt x="1421" y="379"/>
                  <a:pt x="1426" y="375"/>
                </a:cubicBezTo>
                <a:cubicBezTo>
                  <a:pt x="1427" y="381"/>
                  <a:pt x="1425" y="379"/>
                  <a:pt x="1426" y="385"/>
                </a:cubicBezTo>
                <a:cubicBezTo>
                  <a:pt x="1423" y="387"/>
                  <a:pt x="1417" y="387"/>
                  <a:pt x="1416" y="390"/>
                </a:cubicBezTo>
                <a:cubicBezTo>
                  <a:pt x="1419" y="396"/>
                  <a:pt x="1420" y="389"/>
                  <a:pt x="1424" y="389"/>
                </a:cubicBezTo>
                <a:cubicBezTo>
                  <a:pt x="1425" y="393"/>
                  <a:pt x="1420" y="393"/>
                  <a:pt x="1421" y="397"/>
                </a:cubicBezTo>
                <a:cubicBezTo>
                  <a:pt x="1424" y="402"/>
                  <a:pt x="1422" y="388"/>
                  <a:pt x="1425" y="397"/>
                </a:cubicBezTo>
                <a:cubicBezTo>
                  <a:pt x="1427" y="394"/>
                  <a:pt x="1434" y="382"/>
                  <a:pt x="1435" y="390"/>
                </a:cubicBezTo>
                <a:cubicBezTo>
                  <a:pt x="1439" y="390"/>
                  <a:pt x="1435" y="385"/>
                  <a:pt x="1436" y="383"/>
                </a:cubicBezTo>
                <a:cubicBezTo>
                  <a:pt x="1438" y="383"/>
                  <a:pt x="1438" y="387"/>
                  <a:pt x="1439" y="389"/>
                </a:cubicBezTo>
                <a:cubicBezTo>
                  <a:pt x="1442" y="387"/>
                  <a:pt x="1442" y="384"/>
                  <a:pt x="1443" y="381"/>
                </a:cubicBezTo>
                <a:cubicBezTo>
                  <a:pt x="1445" y="383"/>
                  <a:pt x="1447" y="387"/>
                  <a:pt x="1449" y="392"/>
                </a:cubicBezTo>
                <a:cubicBezTo>
                  <a:pt x="1446" y="394"/>
                  <a:pt x="1445" y="391"/>
                  <a:pt x="1444" y="387"/>
                </a:cubicBezTo>
                <a:cubicBezTo>
                  <a:pt x="1441" y="389"/>
                  <a:pt x="1447" y="396"/>
                  <a:pt x="1441" y="395"/>
                </a:cubicBezTo>
                <a:cubicBezTo>
                  <a:pt x="1442" y="397"/>
                  <a:pt x="1446" y="399"/>
                  <a:pt x="1445" y="395"/>
                </a:cubicBezTo>
                <a:cubicBezTo>
                  <a:pt x="1449" y="395"/>
                  <a:pt x="1445" y="399"/>
                  <a:pt x="1447" y="401"/>
                </a:cubicBezTo>
                <a:cubicBezTo>
                  <a:pt x="1444" y="401"/>
                  <a:pt x="1441" y="399"/>
                  <a:pt x="1438" y="401"/>
                </a:cubicBezTo>
                <a:cubicBezTo>
                  <a:pt x="1449" y="405"/>
                  <a:pt x="1432" y="401"/>
                  <a:pt x="1437" y="408"/>
                </a:cubicBezTo>
                <a:cubicBezTo>
                  <a:pt x="1434" y="409"/>
                  <a:pt x="1433" y="405"/>
                  <a:pt x="1431" y="403"/>
                </a:cubicBezTo>
                <a:cubicBezTo>
                  <a:pt x="1432" y="411"/>
                  <a:pt x="1433" y="413"/>
                  <a:pt x="1428" y="404"/>
                </a:cubicBezTo>
                <a:cubicBezTo>
                  <a:pt x="1427" y="406"/>
                  <a:pt x="1427" y="407"/>
                  <a:pt x="1427" y="410"/>
                </a:cubicBezTo>
                <a:cubicBezTo>
                  <a:pt x="1425" y="409"/>
                  <a:pt x="1424" y="405"/>
                  <a:pt x="1423" y="403"/>
                </a:cubicBezTo>
                <a:cubicBezTo>
                  <a:pt x="1419" y="409"/>
                  <a:pt x="1428" y="416"/>
                  <a:pt x="1430" y="422"/>
                </a:cubicBezTo>
                <a:cubicBezTo>
                  <a:pt x="1424" y="423"/>
                  <a:pt x="1427" y="413"/>
                  <a:pt x="1421" y="417"/>
                </a:cubicBezTo>
                <a:cubicBezTo>
                  <a:pt x="1420" y="415"/>
                  <a:pt x="1421" y="414"/>
                  <a:pt x="1423" y="413"/>
                </a:cubicBezTo>
                <a:cubicBezTo>
                  <a:pt x="1422" y="408"/>
                  <a:pt x="1419" y="408"/>
                  <a:pt x="1418" y="403"/>
                </a:cubicBezTo>
                <a:cubicBezTo>
                  <a:pt x="1417" y="405"/>
                  <a:pt x="1418" y="409"/>
                  <a:pt x="1417" y="411"/>
                </a:cubicBezTo>
                <a:cubicBezTo>
                  <a:pt x="1415" y="412"/>
                  <a:pt x="1418" y="408"/>
                  <a:pt x="1415" y="406"/>
                </a:cubicBezTo>
                <a:cubicBezTo>
                  <a:pt x="1414" y="407"/>
                  <a:pt x="1414" y="408"/>
                  <a:pt x="1415" y="411"/>
                </a:cubicBezTo>
                <a:cubicBezTo>
                  <a:pt x="1410" y="402"/>
                  <a:pt x="1412" y="416"/>
                  <a:pt x="1406" y="410"/>
                </a:cubicBezTo>
                <a:cubicBezTo>
                  <a:pt x="1404" y="413"/>
                  <a:pt x="1409" y="414"/>
                  <a:pt x="1409" y="418"/>
                </a:cubicBezTo>
                <a:cubicBezTo>
                  <a:pt x="1411" y="417"/>
                  <a:pt x="1409" y="413"/>
                  <a:pt x="1412" y="413"/>
                </a:cubicBezTo>
                <a:cubicBezTo>
                  <a:pt x="1415" y="427"/>
                  <a:pt x="1419" y="419"/>
                  <a:pt x="1424" y="421"/>
                </a:cubicBezTo>
                <a:cubicBezTo>
                  <a:pt x="1424" y="424"/>
                  <a:pt x="1420" y="426"/>
                  <a:pt x="1415" y="426"/>
                </a:cubicBezTo>
                <a:cubicBezTo>
                  <a:pt x="1413" y="426"/>
                  <a:pt x="1417" y="431"/>
                  <a:pt x="1417" y="434"/>
                </a:cubicBezTo>
                <a:cubicBezTo>
                  <a:pt x="1414" y="436"/>
                  <a:pt x="1413" y="429"/>
                  <a:pt x="1412" y="427"/>
                </a:cubicBezTo>
                <a:cubicBezTo>
                  <a:pt x="1407" y="429"/>
                  <a:pt x="1413" y="435"/>
                  <a:pt x="1412" y="438"/>
                </a:cubicBezTo>
                <a:cubicBezTo>
                  <a:pt x="1407" y="436"/>
                  <a:pt x="1406" y="438"/>
                  <a:pt x="1402" y="442"/>
                </a:cubicBezTo>
                <a:cubicBezTo>
                  <a:pt x="1407" y="437"/>
                  <a:pt x="1395" y="436"/>
                  <a:pt x="1399" y="443"/>
                </a:cubicBezTo>
                <a:cubicBezTo>
                  <a:pt x="1395" y="441"/>
                  <a:pt x="1394" y="436"/>
                  <a:pt x="1393" y="432"/>
                </a:cubicBezTo>
                <a:cubicBezTo>
                  <a:pt x="1397" y="435"/>
                  <a:pt x="1402" y="426"/>
                  <a:pt x="1398" y="421"/>
                </a:cubicBezTo>
                <a:cubicBezTo>
                  <a:pt x="1396" y="422"/>
                  <a:pt x="1401" y="428"/>
                  <a:pt x="1397" y="427"/>
                </a:cubicBezTo>
                <a:cubicBezTo>
                  <a:pt x="1395" y="422"/>
                  <a:pt x="1393" y="421"/>
                  <a:pt x="1390" y="419"/>
                </a:cubicBezTo>
                <a:cubicBezTo>
                  <a:pt x="1387" y="420"/>
                  <a:pt x="1395" y="424"/>
                  <a:pt x="1390" y="424"/>
                </a:cubicBezTo>
                <a:cubicBezTo>
                  <a:pt x="1388" y="421"/>
                  <a:pt x="1389" y="420"/>
                  <a:pt x="1389" y="418"/>
                </a:cubicBezTo>
                <a:cubicBezTo>
                  <a:pt x="1387" y="415"/>
                  <a:pt x="1387" y="422"/>
                  <a:pt x="1385" y="414"/>
                </a:cubicBezTo>
                <a:cubicBezTo>
                  <a:pt x="1383" y="417"/>
                  <a:pt x="1388" y="421"/>
                  <a:pt x="1388" y="423"/>
                </a:cubicBezTo>
                <a:cubicBezTo>
                  <a:pt x="1386" y="421"/>
                  <a:pt x="1383" y="422"/>
                  <a:pt x="1382" y="415"/>
                </a:cubicBezTo>
                <a:cubicBezTo>
                  <a:pt x="1380" y="419"/>
                  <a:pt x="1378" y="428"/>
                  <a:pt x="1373" y="422"/>
                </a:cubicBezTo>
                <a:cubicBezTo>
                  <a:pt x="1371" y="425"/>
                  <a:pt x="1375" y="432"/>
                  <a:pt x="1376" y="437"/>
                </a:cubicBezTo>
                <a:cubicBezTo>
                  <a:pt x="1380" y="437"/>
                  <a:pt x="1376" y="432"/>
                  <a:pt x="1380" y="434"/>
                </a:cubicBezTo>
                <a:cubicBezTo>
                  <a:pt x="1380" y="436"/>
                  <a:pt x="1378" y="437"/>
                  <a:pt x="1380" y="440"/>
                </a:cubicBezTo>
                <a:cubicBezTo>
                  <a:pt x="1375" y="441"/>
                  <a:pt x="1374" y="439"/>
                  <a:pt x="1371" y="443"/>
                </a:cubicBezTo>
                <a:cubicBezTo>
                  <a:pt x="1372" y="444"/>
                  <a:pt x="1373" y="445"/>
                  <a:pt x="1374" y="447"/>
                </a:cubicBezTo>
                <a:cubicBezTo>
                  <a:pt x="1376" y="444"/>
                  <a:pt x="1379" y="445"/>
                  <a:pt x="1383" y="445"/>
                </a:cubicBezTo>
                <a:cubicBezTo>
                  <a:pt x="1376" y="451"/>
                  <a:pt x="1366" y="455"/>
                  <a:pt x="1356" y="453"/>
                </a:cubicBezTo>
                <a:cubicBezTo>
                  <a:pt x="1355" y="456"/>
                  <a:pt x="1353" y="457"/>
                  <a:pt x="1352" y="459"/>
                </a:cubicBezTo>
                <a:cubicBezTo>
                  <a:pt x="1359" y="460"/>
                  <a:pt x="1347" y="467"/>
                  <a:pt x="1349" y="474"/>
                </a:cubicBezTo>
                <a:cubicBezTo>
                  <a:pt x="1347" y="471"/>
                  <a:pt x="1340" y="473"/>
                  <a:pt x="1341" y="477"/>
                </a:cubicBezTo>
                <a:cubicBezTo>
                  <a:pt x="1339" y="474"/>
                  <a:pt x="1335" y="477"/>
                  <a:pt x="1334" y="472"/>
                </a:cubicBezTo>
                <a:cubicBezTo>
                  <a:pt x="1333" y="473"/>
                  <a:pt x="1332" y="475"/>
                  <a:pt x="1333" y="478"/>
                </a:cubicBezTo>
                <a:cubicBezTo>
                  <a:pt x="1329" y="478"/>
                  <a:pt x="1328" y="469"/>
                  <a:pt x="1324" y="469"/>
                </a:cubicBezTo>
                <a:cubicBezTo>
                  <a:pt x="1322" y="472"/>
                  <a:pt x="1329" y="475"/>
                  <a:pt x="1325" y="477"/>
                </a:cubicBezTo>
                <a:cubicBezTo>
                  <a:pt x="1321" y="480"/>
                  <a:pt x="1321" y="467"/>
                  <a:pt x="1317" y="470"/>
                </a:cubicBezTo>
                <a:cubicBezTo>
                  <a:pt x="1315" y="471"/>
                  <a:pt x="1319" y="477"/>
                  <a:pt x="1320" y="481"/>
                </a:cubicBezTo>
                <a:cubicBezTo>
                  <a:pt x="1317" y="482"/>
                  <a:pt x="1314" y="473"/>
                  <a:pt x="1315" y="470"/>
                </a:cubicBezTo>
                <a:cubicBezTo>
                  <a:pt x="1311" y="474"/>
                  <a:pt x="1317" y="478"/>
                  <a:pt x="1317" y="485"/>
                </a:cubicBezTo>
                <a:cubicBezTo>
                  <a:pt x="1314" y="484"/>
                  <a:pt x="1311" y="474"/>
                  <a:pt x="1312" y="472"/>
                </a:cubicBezTo>
                <a:cubicBezTo>
                  <a:pt x="1311" y="472"/>
                  <a:pt x="1311" y="472"/>
                  <a:pt x="1310" y="472"/>
                </a:cubicBezTo>
                <a:cubicBezTo>
                  <a:pt x="1310" y="474"/>
                  <a:pt x="1313" y="483"/>
                  <a:pt x="1314" y="484"/>
                </a:cubicBezTo>
                <a:cubicBezTo>
                  <a:pt x="1314" y="487"/>
                  <a:pt x="1312" y="486"/>
                  <a:pt x="1311" y="483"/>
                </a:cubicBezTo>
                <a:cubicBezTo>
                  <a:pt x="1309" y="484"/>
                  <a:pt x="1310" y="486"/>
                  <a:pt x="1308" y="486"/>
                </a:cubicBezTo>
                <a:cubicBezTo>
                  <a:pt x="1305" y="483"/>
                  <a:pt x="1308" y="478"/>
                  <a:pt x="1305" y="477"/>
                </a:cubicBezTo>
                <a:cubicBezTo>
                  <a:pt x="1304" y="472"/>
                  <a:pt x="1308" y="478"/>
                  <a:pt x="1308" y="481"/>
                </a:cubicBezTo>
                <a:cubicBezTo>
                  <a:pt x="1309" y="480"/>
                  <a:pt x="1309" y="478"/>
                  <a:pt x="1309" y="476"/>
                </a:cubicBezTo>
                <a:cubicBezTo>
                  <a:pt x="1306" y="473"/>
                  <a:pt x="1304" y="475"/>
                  <a:pt x="1302" y="477"/>
                </a:cubicBezTo>
                <a:cubicBezTo>
                  <a:pt x="1303" y="478"/>
                  <a:pt x="1304" y="480"/>
                  <a:pt x="1305" y="482"/>
                </a:cubicBezTo>
                <a:cubicBezTo>
                  <a:pt x="1306" y="483"/>
                  <a:pt x="1296" y="475"/>
                  <a:pt x="1295" y="481"/>
                </a:cubicBezTo>
                <a:cubicBezTo>
                  <a:pt x="1294" y="474"/>
                  <a:pt x="1288" y="487"/>
                  <a:pt x="1283" y="480"/>
                </a:cubicBezTo>
                <a:cubicBezTo>
                  <a:pt x="1279" y="485"/>
                  <a:pt x="1271" y="485"/>
                  <a:pt x="1275" y="493"/>
                </a:cubicBezTo>
                <a:cubicBezTo>
                  <a:pt x="1273" y="494"/>
                  <a:pt x="1273" y="488"/>
                  <a:pt x="1272" y="486"/>
                </a:cubicBezTo>
                <a:cubicBezTo>
                  <a:pt x="1269" y="489"/>
                  <a:pt x="1273" y="492"/>
                  <a:pt x="1274" y="500"/>
                </a:cubicBezTo>
                <a:cubicBezTo>
                  <a:pt x="1277" y="495"/>
                  <a:pt x="1281" y="497"/>
                  <a:pt x="1289" y="496"/>
                </a:cubicBezTo>
                <a:cubicBezTo>
                  <a:pt x="1289" y="500"/>
                  <a:pt x="1283" y="500"/>
                  <a:pt x="1282" y="499"/>
                </a:cubicBezTo>
                <a:cubicBezTo>
                  <a:pt x="1280" y="500"/>
                  <a:pt x="1285" y="501"/>
                  <a:pt x="1284" y="505"/>
                </a:cubicBezTo>
                <a:cubicBezTo>
                  <a:pt x="1279" y="500"/>
                  <a:pt x="1281" y="506"/>
                  <a:pt x="1284" y="511"/>
                </a:cubicBezTo>
                <a:cubicBezTo>
                  <a:pt x="1282" y="512"/>
                  <a:pt x="1281" y="508"/>
                  <a:pt x="1279" y="505"/>
                </a:cubicBezTo>
                <a:cubicBezTo>
                  <a:pt x="1281" y="514"/>
                  <a:pt x="1279" y="510"/>
                  <a:pt x="1280" y="516"/>
                </a:cubicBezTo>
                <a:cubicBezTo>
                  <a:pt x="1278" y="518"/>
                  <a:pt x="1277" y="515"/>
                  <a:pt x="1276" y="512"/>
                </a:cubicBezTo>
                <a:cubicBezTo>
                  <a:pt x="1271" y="518"/>
                  <a:pt x="1249" y="524"/>
                  <a:pt x="1247" y="533"/>
                </a:cubicBezTo>
                <a:cubicBezTo>
                  <a:pt x="1245" y="533"/>
                  <a:pt x="1245" y="526"/>
                  <a:pt x="1243" y="524"/>
                </a:cubicBezTo>
                <a:cubicBezTo>
                  <a:pt x="1241" y="524"/>
                  <a:pt x="1245" y="529"/>
                  <a:pt x="1245" y="532"/>
                </a:cubicBezTo>
                <a:cubicBezTo>
                  <a:pt x="1232" y="530"/>
                  <a:pt x="1231" y="542"/>
                  <a:pt x="1226" y="542"/>
                </a:cubicBezTo>
                <a:cubicBezTo>
                  <a:pt x="1229" y="542"/>
                  <a:pt x="1233" y="553"/>
                  <a:pt x="1232" y="556"/>
                </a:cubicBezTo>
                <a:cubicBezTo>
                  <a:pt x="1239" y="554"/>
                  <a:pt x="1239" y="554"/>
                  <a:pt x="1245" y="553"/>
                </a:cubicBezTo>
                <a:cubicBezTo>
                  <a:pt x="1245" y="550"/>
                  <a:pt x="1243" y="550"/>
                  <a:pt x="1242" y="548"/>
                </a:cubicBezTo>
                <a:cubicBezTo>
                  <a:pt x="1242" y="554"/>
                  <a:pt x="1238" y="548"/>
                  <a:pt x="1236" y="543"/>
                </a:cubicBezTo>
                <a:cubicBezTo>
                  <a:pt x="1234" y="543"/>
                  <a:pt x="1237" y="552"/>
                  <a:pt x="1238" y="551"/>
                </a:cubicBezTo>
                <a:cubicBezTo>
                  <a:pt x="1240" y="554"/>
                  <a:pt x="1235" y="553"/>
                  <a:pt x="1234" y="554"/>
                </a:cubicBezTo>
                <a:cubicBezTo>
                  <a:pt x="1234" y="549"/>
                  <a:pt x="1232" y="547"/>
                  <a:pt x="1229" y="542"/>
                </a:cubicBezTo>
                <a:cubicBezTo>
                  <a:pt x="1233" y="542"/>
                  <a:pt x="1235" y="539"/>
                  <a:pt x="1237" y="538"/>
                </a:cubicBezTo>
                <a:cubicBezTo>
                  <a:pt x="1239" y="540"/>
                  <a:pt x="1239" y="546"/>
                  <a:pt x="1241" y="545"/>
                </a:cubicBezTo>
                <a:cubicBezTo>
                  <a:pt x="1239" y="537"/>
                  <a:pt x="1248" y="537"/>
                  <a:pt x="1255" y="535"/>
                </a:cubicBezTo>
                <a:cubicBezTo>
                  <a:pt x="1256" y="537"/>
                  <a:pt x="1252" y="536"/>
                  <a:pt x="1253" y="539"/>
                </a:cubicBezTo>
                <a:cubicBezTo>
                  <a:pt x="1256" y="543"/>
                  <a:pt x="1256" y="537"/>
                  <a:pt x="1259" y="537"/>
                </a:cubicBezTo>
                <a:cubicBezTo>
                  <a:pt x="1261" y="539"/>
                  <a:pt x="1255" y="545"/>
                  <a:pt x="1249" y="545"/>
                </a:cubicBezTo>
                <a:cubicBezTo>
                  <a:pt x="1255" y="545"/>
                  <a:pt x="1270" y="544"/>
                  <a:pt x="1265" y="538"/>
                </a:cubicBezTo>
                <a:cubicBezTo>
                  <a:pt x="1269" y="539"/>
                  <a:pt x="1266" y="544"/>
                  <a:pt x="1269" y="549"/>
                </a:cubicBezTo>
                <a:cubicBezTo>
                  <a:pt x="1268" y="544"/>
                  <a:pt x="1271" y="543"/>
                  <a:pt x="1268" y="539"/>
                </a:cubicBezTo>
                <a:cubicBezTo>
                  <a:pt x="1272" y="541"/>
                  <a:pt x="1275" y="549"/>
                  <a:pt x="1282" y="546"/>
                </a:cubicBezTo>
                <a:cubicBezTo>
                  <a:pt x="1284" y="550"/>
                  <a:pt x="1280" y="556"/>
                  <a:pt x="1281" y="549"/>
                </a:cubicBezTo>
                <a:cubicBezTo>
                  <a:pt x="1280" y="550"/>
                  <a:pt x="1279" y="551"/>
                  <a:pt x="1280" y="553"/>
                </a:cubicBezTo>
                <a:cubicBezTo>
                  <a:pt x="1281" y="556"/>
                  <a:pt x="1284" y="552"/>
                  <a:pt x="1286" y="554"/>
                </a:cubicBezTo>
                <a:cubicBezTo>
                  <a:pt x="1288" y="553"/>
                  <a:pt x="1288" y="551"/>
                  <a:pt x="1286" y="548"/>
                </a:cubicBezTo>
                <a:cubicBezTo>
                  <a:pt x="1290" y="548"/>
                  <a:pt x="1287" y="551"/>
                  <a:pt x="1290" y="553"/>
                </a:cubicBezTo>
                <a:cubicBezTo>
                  <a:pt x="1292" y="552"/>
                  <a:pt x="1292" y="550"/>
                  <a:pt x="1294" y="550"/>
                </a:cubicBezTo>
                <a:cubicBezTo>
                  <a:pt x="1292" y="548"/>
                  <a:pt x="1289" y="550"/>
                  <a:pt x="1288" y="543"/>
                </a:cubicBezTo>
                <a:cubicBezTo>
                  <a:pt x="1295" y="548"/>
                  <a:pt x="1290" y="544"/>
                  <a:pt x="1293" y="540"/>
                </a:cubicBezTo>
                <a:cubicBezTo>
                  <a:pt x="1294" y="545"/>
                  <a:pt x="1296" y="543"/>
                  <a:pt x="1297" y="547"/>
                </a:cubicBezTo>
                <a:cubicBezTo>
                  <a:pt x="1295" y="540"/>
                  <a:pt x="1301" y="546"/>
                  <a:pt x="1298" y="538"/>
                </a:cubicBezTo>
                <a:cubicBezTo>
                  <a:pt x="1304" y="541"/>
                  <a:pt x="1307" y="543"/>
                  <a:pt x="1313" y="536"/>
                </a:cubicBezTo>
                <a:cubicBezTo>
                  <a:pt x="1296" y="538"/>
                  <a:pt x="1313" y="535"/>
                  <a:pt x="1317" y="528"/>
                </a:cubicBezTo>
                <a:cubicBezTo>
                  <a:pt x="1318" y="531"/>
                  <a:pt x="1323" y="535"/>
                  <a:pt x="1321" y="537"/>
                </a:cubicBezTo>
                <a:cubicBezTo>
                  <a:pt x="1326" y="543"/>
                  <a:pt x="1328" y="537"/>
                  <a:pt x="1335" y="537"/>
                </a:cubicBezTo>
                <a:cubicBezTo>
                  <a:pt x="1334" y="534"/>
                  <a:pt x="1335" y="532"/>
                  <a:pt x="1333" y="529"/>
                </a:cubicBezTo>
                <a:cubicBezTo>
                  <a:pt x="1332" y="527"/>
                  <a:pt x="1332" y="531"/>
                  <a:pt x="1330" y="531"/>
                </a:cubicBezTo>
                <a:cubicBezTo>
                  <a:pt x="1330" y="528"/>
                  <a:pt x="1328" y="524"/>
                  <a:pt x="1331" y="523"/>
                </a:cubicBezTo>
                <a:cubicBezTo>
                  <a:pt x="1330" y="521"/>
                  <a:pt x="1328" y="521"/>
                  <a:pt x="1326" y="522"/>
                </a:cubicBezTo>
                <a:cubicBezTo>
                  <a:pt x="1327" y="519"/>
                  <a:pt x="1333" y="513"/>
                  <a:pt x="1338" y="523"/>
                </a:cubicBezTo>
                <a:cubicBezTo>
                  <a:pt x="1336" y="524"/>
                  <a:pt x="1334" y="522"/>
                  <a:pt x="1332" y="522"/>
                </a:cubicBezTo>
                <a:cubicBezTo>
                  <a:pt x="1333" y="529"/>
                  <a:pt x="1337" y="523"/>
                  <a:pt x="1339" y="526"/>
                </a:cubicBezTo>
                <a:cubicBezTo>
                  <a:pt x="1341" y="530"/>
                  <a:pt x="1337" y="534"/>
                  <a:pt x="1341" y="537"/>
                </a:cubicBezTo>
                <a:cubicBezTo>
                  <a:pt x="1340" y="529"/>
                  <a:pt x="1346" y="533"/>
                  <a:pt x="1350" y="529"/>
                </a:cubicBezTo>
                <a:cubicBezTo>
                  <a:pt x="1351" y="533"/>
                  <a:pt x="1352" y="534"/>
                  <a:pt x="1355" y="532"/>
                </a:cubicBezTo>
                <a:cubicBezTo>
                  <a:pt x="1351" y="528"/>
                  <a:pt x="1351" y="529"/>
                  <a:pt x="1356" y="527"/>
                </a:cubicBezTo>
                <a:cubicBezTo>
                  <a:pt x="1357" y="528"/>
                  <a:pt x="1357" y="530"/>
                  <a:pt x="1358" y="531"/>
                </a:cubicBezTo>
                <a:cubicBezTo>
                  <a:pt x="1366" y="523"/>
                  <a:pt x="1378" y="529"/>
                  <a:pt x="1381" y="520"/>
                </a:cubicBezTo>
                <a:cubicBezTo>
                  <a:pt x="1382" y="519"/>
                  <a:pt x="1383" y="522"/>
                  <a:pt x="1384" y="524"/>
                </a:cubicBezTo>
                <a:cubicBezTo>
                  <a:pt x="1389" y="523"/>
                  <a:pt x="1385" y="510"/>
                  <a:pt x="1391" y="520"/>
                </a:cubicBezTo>
                <a:cubicBezTo>
                  <a:pt x="1392" y="519"/>
                  <a:pt x="1391" y="517"/>
                  <a:pt x="1390" y="515"/>
                </a:cubicBezTo>
                <a:cubicBezTo>
                  <a:pt x="1392" y="515"/>
                  <a:pt x="1393" y="516"/>
                  <a:pt x="1394" y="518"/>
                </a:cubicBezTo>
                <a:cubicBezTo>
                  <a:pt x="1397" y="518"/>
                  <a:pt x="1391" y="512"/>
                  <a:pt x="1395" y="513"/>
                </a:cubicBezTo>
                <a:cubicBezTo>
                  <a:pt x="1396" y="515"/>
                  <a:pt x="1397" y="517"/>
                  <a:pt x="1398" y="519"/>
                </a:cubicBezTo>
                <a:cubicBezTo>
                  <a:pt x="1399" y="518"/>
                  <a:pt x="1399" y="515"/>
                  <a:pt x="1398" y="512"/>
                </a:cubicBezTo>
                <a:cubicBezTo>
                  <a:pt x="1403" y="522"/>
                  <a:pt x="1409" y="501"/>
                  <a:pt x="1415" y="511"/>
                </a:cubicBezTo>
                <a:cubicBezTo>
                  <a:pt x="1417" y="510"/>
                  <a:pt x="1415" y="501"/>
                  <a:pt x="1418" y="510"/>
                </a:cubicBezTo>
                <a:cubicBezTo>
                  <a:pt x="1422" y="507"/>
                  <a:pt x="1426" y="500"/>
                  <a:pt x="1429" y="508"/>
                </a:cubicBezTo>
                <a:cubicBezTo>
                  <a:pt x="1430" y="506"/>
                  <a:pt x="1429" y="504"/>
                  <a:pt x="1432" y="504"/>
                </a:cubicBezTo>
                <a:cubicBezTo>
                  <a:pt x="1433" y="508"/>
                  <a:pt x="1436" y="505"/>
                  <a:pt x="1437" y="512"/>
                </a:cubicBezTo>
                <a:cubicBezTo>
                  <a:pt x="1438" y="510"/>
                  <a:pt x="1435" y="505"/>
                  <a:pt x="1437" y="503"/>
                </a:cubicBezTo>
                <a:cubicBezTo>
                  <a:pt x="1441" y="504"/>
                  <a:pt x="1439" y="509"/>
                  <a:pt x="1439" y="511"/>
                </a:cubicBezTo>
                <a:cubicBezTo>
                  <a:pt x="1440" y="510"/>
                  <a:pt x="1447" y="509"/>
                  <a:pt x="1442" y="505"/>
                </a:cubicBezTo>
                <a:cubicBezTo>
                  <a:pt x="1440" y="500"/>
                  <a:pt x="1446" y="507"/>
                  <a:pt x="1444" y="503"/>
                </a:cubicBezTo>
                <a:cubicBezTo>
                  <a:pt x="1447" y="502"/>
                  <a:pt x="1448" y="509"/>
                  <a:pt x="1444" y="508"/>
                </a:cubicBezTo>
                <a:cubicBezTo>
                  <a:pt x="1447" y="513"/>
                  <a:pt x="1449" y="502"/>
                  <a:pt x="1450" y="509"/>
                </a:cubicBezTo>
                <a:cubicBezTo>
                  <a:pt x="1442" y="512"/>
                  <a:pt x="1436" y="514"/>
                  <a:pt x="1431" y="517"/>
                </a:cubicBezTo>
                <a:cubicBezTo>
                  <a:pt x="1431" y="515"/>
                  <a:pt x="1430" y="513"/>
                  <a:pt x="1429" y="511"/>
                </a:cubicBezTo>
                <a:cubicBezTo>
                  <a:pt x="1428" y="512"/>
                  <a:pt x="1430" y="515"/>
                  <a:pt x="1430" y="517"/>
                </a:cubicBezTo>
                <a:cubicBezTo>
                  <a:pt x="1426" y="518"/>
                  <a:pt x="1420" y="519"/>
                  <a:pt x="1413" y="523"/>
                </a:cubicBezTo>
                <a:cubicBezTo>
                  <a:pt x="1410" y="518"/>
                  <a:pt x="1422" y="517"/>
                  <a:pt x="1425" y="516"/>
                </a:cubicBezTo>
                <a:cubicBezTo>
                  <a:pt x="1420" y="513"/>
                  <a:pt x="1410" y="516"/>
                  <a:pt x="1411" y="523"/>
                </a:cubicBezTo>
                <a:cubicBezTo>
                  <a:pt x="1406" y="519"/>
                  <a:pt x="1403" y="522"/>
                  <a:pt x="1400" y="521"/>
                </a:cubicBezTo>
                <a:cubicBezTo>
                  <a:pt x="1398" y="522"/>
                  <a:pt x="1400" y="525"/>
                  <a:pt x="1401" y="524"/>
                </a:cubicBezTo>
                <a:cubicBezTo>
                  <a:pt x="1401" y="529"/>
                  <a:pt x="1397" y="524"/>
                  <a:pt x="1396" y="523"/>
                </a:cubicBezTo>
                <a:cubicBezTo>
                  <a:pt x="1395" y="526"/>
                  <a:pt x="1389" y="525"/>
                  <a:pt x="1394" y="530"/>
                </a:cubicBezTo>
                <a:cubicBezTo>
                  <a:pt x="1393" y="530"/>
                  <a:pt x="1391" y="528"/>
                  <a:pt x="1390" y="525"/>
                </a:cubicBezTo>
                <a:cubicBezTo>
                  <a:pt x="1390" y="526"/>
                  <a:pt x="1389" y="527"/>
                  <a:pt x="1387" y="527"/>
                </a:cubicBezTo>
                <a:cubicBezTo>
                  <a:pt x="1388" y="528"/>
                  <a:pt x="1389" y="529"/>
                  <a:pt x="1390" y="532"/>
                </a:cubicBezTo>
                <a:cubicBezTo>
                  <a:pt x="1388" y="531"/>
                  <a:pt x="1387" y="529"/>
                  <a:pt x="1386" y="526"/>
                </a:cubicBezTo>
                <a:cubicBezTo>
                  <a:pt x="1385" y="527"/>
                  <a:pt x="1386" y="530"/>
                  <a:pt x="1387" y="533"/>
                </a:cubicBezTo>
                <a:cubicBezTo>
                  <a:pt x="1383" y="526"/>
                  <a:pt x="1381" y="533"/>
                  <a:pt x="1377" y="531"/>
                </a:cubicBezTo>
                <a:cubicBezTo>
                  <a:pt x="1383" y="537"/>
                  <a:pt x="1372" y="535"/>
                  <a:pt x="1370" y="537"/>
                </a:cubicBezTo>
                <a:cubicBezTo>
                  <a:pt x="1370" y="537"/>
                  <a:pt x="1370" y="542"/>
                  <a:pt x="1371" y="542"/>
                </a:cubicBezTo>
                <a:cubicBezTo>
                  <a:pt x="1370" y="542"/>
                  <a:pt x="1364" y="535"/>
                  <a:pt x="1363" y="541"/>
                </a:cubicBezTo>
                <a:cubicBezTo>
                  <a:pt x="1364" y="539"/>
                  <a:pt x="1364" y="538"/>
                  <a:pt x="1363" y="536"/>
                </a:cubicBezTo>
                <a:cubicBezTo>
                  <a:pt x="1362" y="537"/>
                  <a:pt x="1362" y="540"/>
                  <a:pt x="1363" y="543"/>
                </a:cubicBezTo>
                <a:cubicBezTo>
                  <a:pt x="1361" y="543"/>
                  <a:pt x="1361" y="539"/>
                  <a:pt x="1360" y="537"/>
                </a:cubicBezTo>
                <a:cubicBezTo>
                  <a:pt x="1359" y="543"/>
                  <a:pt x="1350" y="542"/>
                  <a:pt x="1350" y="540"/>
                </a:cubicBezTo>
                <a:cubicBezTo>
                  <a:pt x="1348" y="543"/>
                  <a:pt x="1353" y="545"/>
                  <a:pt x="1353" y="549"/>
                </a:cubicBezTo>
                <a:cubicBezTo>
                  <a:pt x="1351" y="550"/>
                  <a:pt x="1349" y="545"/>
                  <a:pt x="1348" y="541"/>
                </a:cubicBezTo>
                <a:cubicBezTo>
                  <a:pt x="1348" y="542"/>
                  <a:pt x="1347" y="543"/>
                  <a:pt x="1345" y="544"/>
                </a:cubicBezTo>
                <a:cubicBezTo>
                  <a:pt x="1346" y="548"/>
                  <a:pt x="1348" y="547"/>
                  <a:pt x="1349" y="551"/>
                </a:cubicBezTo>
                <a:cubicBezTo>
                  <a:pt x="1346" y="553"/>
                  <a:pt x="1346" y="542"/>
                  <a:pt x="1342" y="545"/>
                </a:cubicBezTo>
                <a:cubicBezTo>
                  <a:pt x="1340" y="545"/>
                  <a:pt x="1344" y="549"/>
                  <a:pt x="1345" y="549"/>
                </a:cubicBezTo>
                <a:cubicBezTo>
                  <a:pt x="1345" y="551"/>
                  <a:pt x="1342" y="551"/>
                  <a:pt x="1343" y="553"/>
                </a:cubicBezTo>
                <a:cubicBezTo>
                  <a:pt x="1340" y="554"/>
                  <a:pt x="1341" y="546"/>
                  <a:pt x="1338" y="550"/>
                </a:cubicBezTo>
                <a:cubicBezTo>
                  <a:pt x="1335" y="552"/>
                  <a:pt x="1342" y="550"/>
                  <a:pt x="1340" y="554"/>
                </a:cubicBezTo>
                <a:cubicBezTo>
                  <a:pt x="1337" y="552"/>
                  <a:pt x="1334" y="550"/>
                  <a:pt x="1331" y="547"/>
                </a:cubicBezTo>
                <a:cubicBezTo>
                  <a:pt x="1331" y="548"/>
                  <a:pt x="1333" y="553"/>
                  <a:pt x="1332" y="557"/>
                </a:cubicBezTo>
                <a:cubicBezTo>
                  <a:pt x="1330" y="557"/>
                  <a:pt x="1332" y="552"/>
                  <a:pt x="1329" y="549"/>
                </a:cubicBezTo>
                <a:cubicBezTo>
                  <a:pt x="1329" y="551"/>
                  <a:pt x="1329" y="552"/>
                  <a:pt x="1329" y="554"/>
                </a:cubicBezTo>
                <a:cubicBezTo>
                  <a:pt x="1326" y="549"/>
                  <a:pt x="1325" y="554"/>
                  <a:pt x="1321" y="552"/>
                </a:cubicBezTo>
                <a:cubicBezTo>
                  <a:pt x="1319" y="553"/>
                  <a:pt x="1323" y="559"/>
                  <a:pt x="1323" y="562"/>
                </a:cubicBezTo>
                <a:cubicBezTo>
                  <a:pt x="1320" y="561"/>
                  <a:pt x="1318" y="559"/>
                  <a:pt x="1320" y="556"/>
                </a:cubicBezTo>
                <a:cubicBezTo>
                  <a:pt x="1319" y="553"/>
                  <a:pt x="1318" y="559"/>
                  <a:pt x="1315" y="556"/>
                </a:cubicBezTo>
                <a:cubicBezTo>
                  <a:pt x="1315" y="562"/>
                  <a:pt x="1319" y="560"/>
                  <a:pt x="1318" y="565"/>
                </a:cubicBezTo>
                <a:cubicBezTo>
                  <a:pt x="1315" y="563"/>
                  <a:pt x="1314" y="561"/>
                  <a:pt x="1311" y="554"/>
                </a:cubicBezTo>
                <a:cubicBezTo>
                  <a:pt x="1309" y="555"/>
                  <a:pt x="1312" y="559"/>
                  <a:pt x="1312" y="562"/>
                </a:cubicBezTo>
                <a:cubicBezTo>
                  <a:pt x="1295" y="560"/>
                  <a:pt x="1282" y="575"/>
                  <a:pt x="1263" y="579"/>
                </a:cubicBezTo>
                <a:cubicBezTo>
                  <a:pt x="1261" y="580"/>
                  <a:pt x="1264" y="584"/>
                  <a:pt x="1262" y="584"/>
                </a:cubicBezTo>
                <a:cubicBezTo>
                  <a:pt x="1268" y="586"/>
                  <a:pt x="1275" y="582"/>
                  <a:pt x="1280" y="585"/>
                </a:cubicBezTo>
                <a:cubicBezTo>
                  <a:pt x="1287" y="575"/>
                  <a:pt x="1299" y="574"/>
                  <a:pt x="1315" y="573"/>
                </a:cubicBezTo>
                <a:cubicBezTo>
                  <a:pt x="1315" y="568"/>
                  <a:pt x="1321" y="563"/>
                  <a:pt x="1325" y="569"/>
                </a:cubicBezTo>
                <a:cubicBezTo>
                  <a:pt x="1326" y="568"/>
                  <a:pt x="1324" y="565"/>
                  <a:pt x="1324" y="563"/>
                </a:cubicBezTo>
                <a:cubicBezTo>
                  <a:pt x="1328" y="569"/>
                  <a:pt x="1330" y="561"/>
                  <a:pt x="1333" y="570"/>
                </a:cubicBezTo>
                <a:cubicBezTo>
                  <a:pt x="1312" y="580"/>
                  <a:pt x="1310" y="582"/>
                  <a:pt x="1295" y="590"/>
                </a:cubicBezTo>
                <a:cubicBezTo>
                  <a:pt x="1301" y="591"/>
                  <a:pt x="1309" y="583"/>
                  <a:pt x="1314" y="593"/>
                </a:cubicBezTo>
                <a:cubicBezTo>
                  <a:pt x="1315" y="592"/>
                  <a:pt x="1313" y="589"/>
                  <a:pt x="1313" y="587"/>
                </a:cubicBezTo>
                <a:cubicBezTo>
                  <a:pt x="1319" y="596"/>
                  <a:pt x="1328" y="579"/>
                  <a:pt x="1330" y="586"/>
                </a:cubicBezTo>
                <a:cubicBezTo>
                  <a:pt x="1333" y="586"/>
                  <a:pt x="1332" y="583"/>
                  <a:pt x="1331" y="581"/>
                </a:cubicBezTo>
                <a:cubicBezTo>
                  <a:pt x="1332" y="581"/>
                  <a:pt x="1334" y="582"/>
                  <a:pt x="1335" y="584"/>
                </a:cubicBezTo>
                <a:cubicBezTo>
                  <a:pt x="1335" y="583"/>
                  <a:pt x="1335" y="581"/>
                  <a:pt x="1335" y="579"/>
                </a:cubicBezTo>
                <a:cubicBezTo>
                  <a:pt x="1336" y="579"/>
                  <a:pt x="1337" y="581"/>
                  <a:pt x="1338" y="583"/>
                </a:cubicBezTo>
                <a:cubicBezTo>
                  <a:pt x="1338" y="582"/>
                  <a:pt x="1338" y="579"/>
                  <a:pt x="1340" y="579"/>
                </a:cubicBezTo>
                <a:cubicBezTo>
                  <a:pt x="1342" y="581"/>
                  <a:pt x="1342" y="582"/>
                  <a:pt x="1342" y="585"/>
                </a:cubicBezTo>
                <a:cubicBezTo>
                  <a:pt x="1346" y="585"/>
                  <a:pt x="1341" y="579"/>
                  <a:pt x="1341" y="575"/>
                </a:cubicBezTo>
                <a:cubicBezTo>
                  <a:pt x="1343" y="576"/>
                  <a:pt x="1347" y="583"/>
                  <a:pt x="1344" y="584"/>
                </a:cubicBezTo>
                <a:cubicBezTo>
                  <a:pt x="1346" y="586"/>
                  <a:pt x="1352" y="585"/>
                  <a:pt x="1350" y="591"/>
                </a:cubicBezTo>
                <a:cubicBezTo>
                  <a:pt x="1345" y="585"/>
                  <a:pt x="1347" y="589"/>
                  <a:pt x="1345" y="593"/>
                </a:cubicBezTo>
                <a:cubicBezTo>
                  <a:pt x="1342" y="591"/>
                  <a:pt x="1342" y="588"/>
                  <a:pt x="1345" y="587"/>
                </a:cubicBezTo>
                <a:cubicBezTo>
                  <a:pt x="1340" y="585"/>
                  <a:pt x="1342" y="591"/>
                  <a:pt x="1339" y="584"/>
                </a:cubicBezTo>
                <a:cubicBezTo>
                  <a:pt x="1339" y="590"/>
                  <a:pt x="1331" y="593"/>
                  <a:pt x="1329" y="590"/>
                </a:cubicBezTo>
                <a:cubicBezTo>
                  <a:pt x="1327" y="591"/>
                  <a:pt x="1331" y="596"/>
                  <a:pt x="1332" y="597"/>
                </a:cubicBezTo>
                <a:cubicBezTo>
                  <a:pt x="1333" y="593"/>
                  <a:pt x="1334" y="594"/>
                  <a:pt x="1339" y="591"/>
                </a:cubicBezTo>
                <a:cubicBezTo>
                  <a:pt x="1340" y="592"/>
                  <a:pt x="1339" y="593"/>
                  <a:pt x="1339" y="593"/>
                </a:cubicBezTo>
                <a:cubicBezTo>
                  <a:pt x="1339" y="594"/>
                  <a:pt x="1339" y="595"/>
                  <a:pt x="1340" y="596"/>
                </a:cubicBezTo>
                <a:cubicBezTo>
                  <a:pt x="1324" y="600"/>
                  <a:pt x="1306" y="609"/>
                  <a:pt x="1299" y="613"/>
                </a:cubicBezTo>
                <a:cubicBezTo>
                  <a:pt x="1299" y="612"/>
                  <a:pt x="1300" y="611"/>
                  <a:pt x="1299" y="610"/>
                </a:cubicBezTo>
                <a:cubicBezTo>
                  <a:pt x="1295" y="609"/>
                  <a:pt x="1299" y="615"/>
                  <a:pt x="1295" y="615"/>
                </a:cubicBezTo>
                <a:cubicBezTo>
                  <a:pt x="1295" y="609"/>
                  <a:pt x="1292" y="618"/>
                  <a:pt x="1284" y="618"/>
                </a:cubicBezTo>
                <a:cubicBezTo>
                  <a:pt x="1284" y="616"/>
                  <a:pt x="1283" y="614"/>
                  <a:pt x="1282" y="612"/>
                </a:cubicBezTo>
                <a:cubicBezTo>
                  <a:pt x="1290" y="614"/>
                  <a:pt x="1290" y="608"/>
                  <a:pt x="1300" y="608"/>
                </a:cubicBezTo>
                <a:cubicBezTo>
                  <a:pt x="1295" y="603"/>
                  <a:pt x="1294" y="607"/>
                  <a:pt x="1299" y="602"/>
                </a:cubicBezTo>
                <a:cubicBezTo>
                  <a:pt x="1291" y="602"/>
                  <a:pt x="1288" y="610"/>
                  <a:pt x="1280" y="610"/>
                </a:cubicBezTo>
                <a:cubicBezTo>
                  <a:pt x="1279" y="611"/>
                  <a:pt x="1277" y="618"/>
                  <a:pt x="1280" y="618"/>
                </a:cubicBezTo>
                <a:cubicBezTo>
                  <a:pt x="1280" y="622"/>
                  <a:pt x="1274" y="621"/>
                  <a:pt x="1272" y="623"/>
                </a:cubicBezTo>
                <a:cubicBezTo>
                  <a:pt x="1271" y="620"/>
                  <a:pt x="1270" y="619"/>
                  <a:pt x="1268" y="619"/>
                </a:cubicBezTo>
                <a:cubicBezTo>
                  <a:pt x="1266" y="615"/>
                  <a:pt x="1269" y="615"/>
                  <a:pt x="1268" y="612"/>
                </a:cubicBezTo>
                <a:cubicBezTo>
                  <a:pt x="1266" y="609"/>
                  <a:pt x="1267" y="618"/>
                  <a:pt x="1264" y="614"/>
                </a:cubicBezTo>
                <a:cubicBezTo>
                  <a:pt x="1266" y="616"/>
                  <a:pt x="1267" y="621"/>
                  <a:pt x="1270" y="622"/>
                </a:cubicBezTo>
                <a:cubicBezTo>
                  <a:pt x="1260" y="631"/>
                  <a:pt x="1252" y="628"/>
                  <a:pt x="1246" y="634"/>
                </a:cubicBezTo>
                <a:cubicBezTo>
                  <a:pt x="1241" y="635"/>
                  <a:pt x="1246" y="630"/>
                  <a:pt x="1245" y="627"/>
                </a:cubicBezTo>
                <a:cubicBezTo>
                  <a:pt x="1239" y="628"/>
                  <a:pt x="1245" y="631"/>
                  <a:pt x="1242" y="635"/>
                </a:cubicBezTo>
                <a:cubicBezTo>
                  <a:pt x="1240" y="635"/>
                  <a:pt x="1238" y="638"/>
                  <a:pt x="1237" y="633"/>
                </a:cubicBezTo>
                <a:cubicBezTo>
                  <a:pt x="1240" y="640"/>
                  <a:pt x="1220" y="642"/>
                  <a:pt x="1218" y="640"/>
                </a:cubicBezTo>
                <a:cubicBezTo>
                  <a:pt x="1217" y="641"/>
                  <a:pt x="1217" y="643"/>
                  <a:pt x="1218" y="645"/>
                </a:cubicBezTo>
                <a:cubicBezTo>
                  <a:pt x="1210" y="642"/>
                  <a:pt x="1201" y="654"/>
                  <a:pt x="1193" y="655"/>
                </a:cubicBezTo>
                <a:cubicBezTo>
                  <a:pt x="1194" y="657"/>
                  <a:pt x="1195" y="656"/>
                  <a:pt x="1196" y="659"/>
                </a:cubicBezTo>
                <a:cubicBezTo>
                  <a:pt x="1219" y="649"/>
                  <a:pt x="1234" y="644"/>
                  <a:pt x="1256" y="638"/>
                </a:cubicBezTo>
                <a:cubicBezTo>
                  <a:pt x="1234" y="646"/>
                  <a:pt x="1220" y="655"/>
                  <a:pt x="1208" y="660"/>
                </a:cubicBezTo>
                <a:cubicBezTo>
                  <a:pt x="1206" y="661"/>
                  <a:pt x="1202" y="661"/>
                  <a:pt x="1203" y="660"/>
                </a:cubicBezTo>
                <a:cubicBezTo>
                  <a:pt x="1196" y="669"/>
                  <a:pt x="1179" y="660"/>
                  <a:pt x="1178" y="674"/>
                </a:cubicBezTo>
                <a:cubicBezTo>
                  <a:pt x="1174" y="671"/>
                  <a:pt x="1175" y="672"/>
                  <a:pt x="1175" y="677"/>
                </a:cubicBezTo>
                <a:cubicBezTo>
                  <a:pt x="1174" y="677"/>
                  <a:pt x="1173" y="674"/>
                  <a:pt x="1172" y="673"/>
                </a:cubicBezTo>
                <a:cubicBezTo>
                  <a:pt x="1171" y="673"/>
                  <a:pt x="1172" y="676"/>
                  <a:pt x="1173" y="677"/>
                </a:cubicBezTo>
                <a:cubicBezTo>
                  <a:pt x="1171" y="678"/>
                  <a:pt x="1170" y="673"/>
                  <a:pt x="1168" y="674"/>
                </a:cubicBezTo>
                <a:cubicBezTo>
                  <a:pt x="1172" y="677"/>
                  <a:pt x="1167" y="679"/>
                  <a:pt x="1166" y="673"/>
                </a:cubicBezTo>
                <a:cubicBezTo>
                  <a:pt x="1166" y="677"/>
                  <a:pt x="1164" y="675"/>
                  <a:pt x="1164" y="675"/>
                </a:cubicBezTo>
                <a:cubicBezTo>
                  <a:pt x="1138" y="687"/>
                  <a:pt x="1102" y="708"/>
                  <a:pt x="1062" y="719"/>
                </a:cubicBezTo>
                <a:cubicBezTo>
                  <a:pt x="1061" y="720"/>
                  <a:pt x="1062" y="722"/>
                  <a:pt x="1063" y="722"/>
                </a:cubicBezTo>
                <a:cubicBezTo>
                  <a:pt x="1051" y="724"/>
                  <a:pt x="1023" y="735"/>
                  <a:pt x="1018" y="750"/>
                </a:cubicBezTo>
                <a:cubicBezTo>
                  <a:pt x="1019" y="748"/>
                  <a:pt x="1016" y="744"/>
                  <a:pt x="1018" y="743"/>
                </a:cubicBezTo>
                <a:cubicBezTo>
                  <a:pt x="1014" y="737"/>
                  <a:pt x="1013" y="741"/>
                  <a:pt x="1009" y="743"/>
                </a:cubicBezTo>
                <a:cubicBezTo>
                  <a:pt x="1013" y="745"/>
                  <a:pt x="1010" y="753"/>
                  <a:pt x="1008" y="745"/>
                </a:cubicBezTo>
                <a:cubicBezTo>
                  <a:pt x="1006" y="747"/>
                  <a:pt x="1011" y="757"/>
                  <a:pt x="1006" y="754"/>
                </a:cubicBezTo>
                <a:cubicBezTo>
                  <a:pt x="1009" y="761"/>
                  <a:pt x="1011" y="754"/>
                  <a:pt x="1014" y="756"/>
                </a:cubicBezTo>
                <a:cubicBezTo>
                  <a:pt x="1013" y="755"/>
                  <a:pt x="1011" y="754"/>
                  <a:pt x="1009" y="752"/>
                </a:cubicBezTo>
                <a:cubicBezTo>
                  <a:pt x="1010" y="748"/>
                  <a:pt x="1018" y="752"/>
                  <a:pt x="1016" y="755"/>
                </a:cubicBezTo>
                <a:cubicBezTo>
                  <a:pt x="1035" y="746"/>
                  <a:pt x="1064" y="747"/>
                  <a:pt x="1079" y="730"/>
                </a:cubicBezTo>
                <a:cubicBezTo>
                  <a:pt x="1077" y="728"/>
                  <a:pt x="1075" y="726"/>
                  <a:pt x="1073" y="725"/>
                </a:cubicBezTo>
                <a:cubicBezTo>
                  <a:pt x="1073" y="728"/>
                  <a:pt x="1075" y="728"/>
                  <a:pt x="1076" y="728"/>
                </a:cubicBezTo>
                <a:cubicBezTo>
                  <a:pt x="1071" y="733"/>
                  <a:pt x="1061" y="734"/>
                  <a:pt x="1055" y="738"/>
                </a:cubicBezTo>
                <a:cubicBezTo>
                  <a:pt x="1055" y="731"/>
                  <a:pt x="1069" y="733"/>
                  <a:pt x="1072" y="727"/>
                </a:cubicBezTo>
                <a:cubicBezTo>
                  <a:pt x="1071" y="726"/>
                  <a:pt x="1070" y="725"/>
                  <a:pt x="1070" y="723"/>
                </a:cubicBezTo>
                <a:cubicBezTo>
                  <a:pt x="1078" y="724"/>
                  <a:pt x="1083" y="722"/>
                  <a:pt x="1088" y="722"/>
                </a:cubicBezTo>
                <a:cubicBezTo>
                  <a:pt x="1088" y="719"/>
                  <a:pt x="1086" y="719"/>
                  <a:pt x="1085" y="720"/>
                </a:cubicBezTo>
                <a:cubicBezTo>
                  <a:pt x="1102" y="713"/>
                  <a:pt x="1118" y="703"/>
                  <a:pt x="1132" y="703"/>
                </a:cubicBezTo>
                <a:cubicBezTo>
                  <a:pt x="1137" y="695"/>
                  <a:pt x="1158" y="695"/>
                  <a:pt x="1166" y="688"/>
                </a:cubicBezTo>
                <a:cubicBezTo>
                  <a:pt x="1145" y="705"/>
                  <a:pt x="1103" y="714"/>
                  <a:pt x="1081" y="728"/>
                </a:cubicBezTo>
                <a:cubicBezTo>
                  <a:pt x="1108" y="733"/>
                  <a:pt x="1127" y="707"/>
                  <a:pt x="1153" y="708"/>
                </a:cubicBezTo>
                <a:cubicBezTo>
                  <a:pt x="1145" y="704"/>
                  <a:pt x="1160" y="704"/>
                  <a:pt x="1158" y="709"/>
                </a:cubicBezTo>
                <a:cubicBezTo>
                  <a:pt x="1162" y="710"/>
                  <a:pt x="1158" y="701"/>
                  <a:pt x="1155" y="705"/>
                </a:cubicBezTo>
                <a:cubicBezTo>
                  <a:pt x="1155" y="701"/>
                  <a:pt x="1162" y="702"/>
                  <a:pt x="1165" y="700"/>
                </a:cubicBezTo>
                <a:cubicBezTo>
                  <a:pt x="1166" y="706"/>
                  <a:pt x="1161" y="701"/>
                  <a:pt x="1160" y="707"/>
                </a:cubicBezTo>
                <a:cubicBezTo>
                  <a:pt x="1176" y="703"/>
                  <a:pt x="1177" y="700"/>
                  <a:pt x="1195" y="696"/>
                </a:cubicBezTo>
                <a:cubicBezTo>
                  <a:pt x="1034" y="768"/>
                  <a:pt x="897" y="822"/>
                  <a:pt x="764" y="875"/>
                </a:cubicBezTo>
                <a:cubicBezTo>
                  <a:pt x="735" y="891"/>
                  <a:pt x="683" y="911"/>
                  <a:pt x="654" y="918"/>
                </a:cubicBezTo>
                <a:cubicBezTo>
                  <a:pt x="654" y="923"/>
                  <a:pt x="650" y="927"/>
                  <a:pt x="647" y="920"/>
                </a:cubicBezTo>
                <a:cubicBezTo>
                  <a:pt x="649" y="928"/>
                  <a:pt x="631" y="932"/>
                  <a:pt x="630" y="928"/>
                </a:cubicBezTo>
                <a:cubicBezTo>
                  <a:pt x="625" y="934"/>
                  <a:pt x="620" y="935"/>
                  <a:pt x="613" y="934"/>
                </a:cubicBezTo>
                <a:cubicBezTo>
                  <a:pt x="612" y="935"/>
                  <a:pt x="613" y="937"/>
                  <a:pt x="613" y="939"/>
                </a:cubicBezTo>
                <a:cubicBezTo>
                  <a:pt x="603" y="943"/>
                  <a:pt x="581" y="946"/>
                  <a:pt x="572" y="955"/>
                </a:cubicBezTo>
                <a:cubicBezTo>
                  <a:pt x="571" y="957"/>
                  <a:pt x="567" y="953"/>
                  <a:pt x="567" y="953"/>
                </a:cubicBezTo>
                <a:cubicBezTo>
                  <a:pt x="558" y="957"/>
                  <a:pt x="551" y="963"/>
                  <a:pt x="540" y="968"/>
                </a:cubicBezTo>
                <a:cubicBezTo>
                  <a:pt x="520" y="976"/>
                  <a:pt x="495" y="986"/>
                  <a:pt x="475" y="995"/>
                </a:cubicBezTo>
                <a:cubicBezTo>
                  <a:pt x="464" y="1000"/>
                  <a:pt x="454" y="1008"/>
                  <a:pt x="445" y="1006"/>
                </a:cubicBezTo>
                <a:cubicBezTo>
                  <a:pt x="425" y="1016"/>
                  <a:pt x="399" y="1030"/>
                  <a:pt x="382" y="1033"/>
                </a:cubicBezTo>
                <a:cubicBezTo>
                  <a:pt x="379" y="1033"/>
                  <a:pt x="383" y="1038"/>
                  <a:pt x="383" y="1040"/>
                </a:cubicBezTo>
                <a:cubicBezTo>
                  <a:pt x="338" y="1046"/>
                  <a:pt x="295" y="1081"/>
                  <a:pt x="258" y="1087"/>
                </a:cubicBezTo>
                <a:cubicBezTo>
                  <a:pt x="256" y="1093"/>
                  <a:pt x="245" y="1100"/>
                  <a:pt x="242" y="1096"/>
                </a:cubicBezTo>
                <a:cubicBezTo>
                  <a:pt x="215" y="1113"/>
                  <a:pt x="195" y="1123"/>
                  <a:pt x="168" y="1130"/>
                </a:cubicBezTo>
                <a:cubicBezTo>
                  <a:pt x="169" y="1122"/>
                  <a:pt x="164" y="1128"/>
                  <a:pt x="161" y="1122"/>
                </a:cubicBezTo>
                <a:cubicBezTo>
                  <a:pt x="169" y="1123"/>
                  <a:pt x="170" y="1119"/>
                  <a:pt x="174" y="1115"/>
                </a:cubicBezTo>
                <a:cubicBezTo>
                  <a:pt x="171" y="1110"/>
                  <a:pt x="172" y="1108"/>
                  <a:pt x="173" y="1105"/>
                </a:cubicBezTo>
                <a:cubicBezTo>
                  <a:pt x="168" y="1106"/>
                  <a:pt x="171" y="1104"/>
                  <a:pt x="165" y="1103"/>
                </a:cubicBezTo>
                <a:cubicBezTo>
                  <a:pt x="165" y="1104"/>
                  <a:pt x="165" y="1113"/>
                  <a:pt x="168" y="1110"/>
                </a:cubicBezTo>
                <a:cubicBezTo>
                  <a:pt x="166" y="1116"/>
                  <a:pt x="164" y="1110"/>
                  <a:pt x="164" y="1105"/>
                </a:cubicBezTo>
                <a:cubicBezTo>
                  <a:pt x="164" y="1108"/>
                  <a:pt x="162" y="1110"/>
                  <a:pt x="158" y="1110"/>
                </a:cubicBezTo>
                <a:cubicBezTo>
                  <a:pt x="158" y="1107"/>
                  <a:pt x="160" y="1105"/>
                  <a:pt x="162" y="1104"/>
                </a:cubicBezTo>
                <a:cubicBezTo>
                  <a:pt x="160" y="1100"/>
                  <a:pt x="156" y="1110"/>
                  <a:pt x="157" y="1102"/>
                </a:cubicBezTo>
                <a:cubicBezTo>
                  <a:pt x="154" y="1105"/>
                  <a:pt x="156" y="1105"/>
                  <a:pt x="158" y="1109"/>
                </a:cubicBezTo>
                <a:cubicBezTo>
                  <a:pt x="154" y="1108"/>
                  <a:pt x="151" y="1109"/>
                  <a:pt x="147" y="1109"/>
                </a:cubicBezTo>
                <a:cubicBezTo>
                  <a:pt x="146" y="1100"/>
                  <a:pt x="148" y="1102"/>
                  <a:pt x="145" y="1095"/>
                </a:cubicBezTo>
                <a:cubicBezTo>
                  <a:pt x="150" y="1096"/>
                  <a:pt x="152" y="1091"/>
                  <a:pt x="154" y="1088"/>
                </a:cubicBezTo>
                <a:cubicBezTo>
                  <a:pt x="157" y="1092"/>
                  <a:pt x="154" y="1092"/>
                  <a:pt x="154" y="1095"/>
                </a:cubicBezTo>
                <a:cubicBezTo>
                  <a:pt x="157" y="1092"/>
                  <a:pt x="160" y="1090"/>
                  <a:pt x="161" y="1086"/>
                </a:cubicBezTo>
                <a:cubicBezTo>
                  <a:pt x="157" y="1085"/>
                  <a:pt x="153" y="1086"/>
                  <a:pt x="151" y="1079"/>
                </a:cubicBezTo>
                <a:cubicBezTo>
                  <a:pt x="157" y="1076"/>
                  <a:pt x="156" y="1068"/>
                  <a:pt x="164" y="1065"/>
                </a:cubicBezTo>
                <a:cubicBezTo>
                  <a:pt x="163" y="1061"/>
                  <a:pt x="154" y="1061"/>
                  <a:pt x="161" y="1059"/>
                </a:cubicBezTo>
                <a:cubicBezTo>
                  <a:pt x="160" y="1056"/>
                  <a:pt x="157" y="1060"/>
                  <a:pt x="155" y="1059"/>
                </a:cubicBezTo>
                <a:cubicBezTo>
                  <a:pt x="155" y="1057"/>
                  <a:pt x="155" y="1056"/>
                  <a:pt x="157" y="1055"/>
                </a:cubicBezTo>
                <a:cubicBezTo>
                  <a:pt x="151" y="1058"/>
                  <a:pt x="140" y="1067"/>
                  <a:pt x="127" y="1069"/>
                </a:cubicBezTo>
                <a:cubicBezTo>
                  <a:pt x="126" y="1066"/>
                  <a:pt x="128" y="1065"/>
                  <a:pt x="126" y="1063"/>
                </a:cubicBezTo>
                <a:cubicBezTo>
                  <a:pt x="126" y="1068"/>
                  <a:pt x="125" y="1064"/>
                  <a:pt x="121" y="1066"/>
                </a:cubicBezTo>
                <a:cubicBezTo>
                  <a:pt x="123" y="1064"/>
                  <a:pt x="122" y="1060"/>
                  <a:pt x="125" y="1058"/>
                </a:cubicBezTo>
                <a:cubicBezTo>
                  <a:pt x="129" y="1062"/>
                  <a:pt x="127" y="1061"/>
                  <a:pt x="134" y="1063"/>
                </a:cubicBezTo>
                <a:cubicBezTo>
                  <a:pt x="131" y="1060"/>
                  <a:pt x="129" y="1056"/>
                  <a:pt x="125" y="1058"/>
                </a:cubicBezTo>
                <a:cubicBezTo>
                  <a:pt x="127" y="1051"/>
                  <a:pt x="120" y="1052"/>
                  <a:pt x="116" y="1054"/>
                </a:cubicBezTo>
                <a:cubicBezTo>
                  <a:pt x="115" y="1051"/>
                  <a:pt x="123" y="1054"/>
                  <a:pt x="119" y="1048"/>
                </a:cubicBezTo>
                <a:cubicBezTo>
                  <a:pt x="122" y="1050"/>
                  <a:pt x="124" y="1053"/>
                  <a:pt x="128" y="1050"/>
                </a:cubicBezTo>
                <a:cubicBezTo>
                  <a:pt x="129" y="1048"/>
                  <a:pt x="127" y="1048"/>
                  <a:pt x="129" y="1045"/>
                </a:cubicBezTo>
                <a:cubicBezTo>
                  <a:pt x="127" y="1046"/>
                  <a:pt x="126" y="1042"/>
                  <a:pt x="122" y="1041"/>
                </a:cubicBezTo>
                <a:cubicBezTo>
                  <a:pt x="122" y="1042"/>
                  <a:pt x="124" y="1044"/>
                  <a:pt x="122" y="1047"/>
                </a:cubicBezTo>
                <a:cubicBezTo>
                  <a:pt x="121" y="1047"/>
                  <a:pt x="121" y="1041"/>
                  <a:pt x="116" y="1044"/>
                </a:cubicBezTo>
                <a:cubicBezTo>
                  <a:pt x="121" y="1039"/>
                  <a:pt x="111" y="1028"/>
                  <a:pt x="107" y="1021"/>
                </a:cubicBezTo>
                <a:cubicBezTo>
                  <a:pt x="106" y="1021"/>
                  <a:pt x="107" y="1024"/>
                  <a:pt x="108" y="1026"/>
                </a:cubicBezTo>
                <a:cubicBezTo>
                  <a:pt x="106" y="1025"/>
                  <a:pt x="105" y="1023"/>
                  <a:pt x="103" y="1024"/>
                </a:cubicBezTo>
                <a:cubicBezTo>
                  <a:pt x="103" y="1021"/>
                  <a:pt x="109" y="1017"/>
                  <a:pt x="110" y="1018"/>
                </a:cubicBezTo>
                <a:cubicBezTo>
                  <a:pt x="107" y="1023"/>
                  <a:pt x="113" y="1023"/>
                  <a:pt x="117" y="1031"/>
                </a:cubicBezTo>
                <a:cubicBezTo>
                  <a:pt x="119" y="1030"/>
                  <a:pt x="120" y="1029"/>
                  <a:pt x="118" y="1025"/>
                </a:cubicBezTo>
                <a:cubicBezTo>
                  <a:pt x="117" y="1024"/>
                  <a:pt x="115" y="1028"/>
                  <a:pt x="113" y="1024"/>
                </a:cubicBezTo>
                <a:cubicBezTo>
                  <a:pt x="113" y="1021"/>
                  <a:pt x="115" y="1023"/>
                  <a:pt x="116" y="1023"/>
                </a:cubicBezTo>
                <a:cubicBezTo>
                  <a:pt x="115" y="1019"/>
                  <a:pt x="114" y="1020"/>
                  <a:pt x="112" y="1021"/>
                </a:cubicBezTo>
                <a:cubicBezTo>
                  <a:pt x="111" y="1018"/>
                  <a:pt x="111" y="1016"/>
                  <a:pt x="113" y="1015"/>
                </a:cubicBezTo>
                <a:cubicBezTo>
                  <a:pt x="113" y="1014"/>
                  <a:pt x="108" y="1012"/>
                  <a:pt x="109" y="1015"/>
                </a:cubicBezTo>
                <a:cubicBezTo>
                  <a:pt x="106" y="1012"/>
                  <a:pt x="104" y="1011"/>
                  <a:pt x="102" y="1006"/>
                </a:cubicBezTo>
                <a:cubicBezTo>
                  <a:pt x="104" y="1004"/>
                  <a:pt x="105" y="1008"/>
                  <a:pt x="107" y="1007"/>
                </a:cubicBezTo>
                <a:cubicBezTo>
                  <a:pt x="108" y="1003"/>
                  <a:pt x="107" y="999"/>
                  <a:pt x="104" y="995"/>
                </a:cubicBezTo>
                <a:cubicBezTo>
                  <a:pt x="106" y="994"/>
                  <a:pt x="108" y="994"/>
                  <a:pt x="109" y="993"/>
                </a:cubicBezTo>
                <a:cubicBezTo>
                  <a:pt x="107" y="988"/>
                  <a:pt x="109" y="987"/>
                  <a:pt x="107" y="982"/>
                </a:cubicBezTo>
                <a:cubicBezTo>
                  <a:pt x="111" y="981"/>
                  <a:pt x="117" y="980"/>
                  <a:pt x="119" y="976"/>
                </a:cubicBezTo>
                <a:cubicBezTo>
                  <a:pt x="114" y="975"/>
                  <a:pt x="111" y="975"/>
                  <a:pt x="109" y="972"/>
                </a:cubicBezTo>
                <a:cubicBezTo>
                  <a:pt x="103" y="979"/>
                  <a:pt x="99" y="974"/>
                  <a:pt x="97" y="976"/>
                </a:cubicBezTo>
                <a:cubicBezTo>
                  <a:pt x="94" y="964"/>
                  <a:pt x="93" y="963"/>
                  <a:pt x="95" y="955"/>
                </a:cubicBezTo>
                <a:cubicBezTo>
                  <a:pt x="96" y="954"/>
                  <a:pt x="96" y="956"/>
                  <a:pt x="97" y="957"/>
                </a:cubicBezTo>
                <a:cubicBezTo>
                  <a:pt x="96" y="953"/>
                  <a:pt x="98" y="952"/>
                  <a:pt x="94" y="947"/>
                </a:cubicBezTo>
                <a:cubicBezTo>
                  <a:pt x="91" y="947"/>
                  <a:pt x="98" y="955"/>
                  <a:pt x="93" y="954"/>
                </a:cubicBezTo>
                <a:cubicBezTo>
                  <a:pt x="93" y="950"/>
                  <a:pt x="92" y="945"/>
                  <a:pt x="89" y="942"/>
                </a:cubicBezTo>
                <a:cubicBezTo>
                  <a:pt x="88" y="937"/>
                  <a:pt x="92" y="940"/>
                  <a:pt x="92" y="944"/>
                </a:cubicBezTo>
                <a:cubicBezTo>
                  <a:pt x="96" y="944"/>
                  <a:pt x="93" y="939"/>
                  <a:pt x="97" y="939"/>
                </a:cubicBezTo>
                <a:cubicBezTo>
                  <a:pt x="94" y="934"/>
                  <a:pt x="94" y="944"/>
                  <a:pt x="92" y="939"/>
                </a:cubicBezTo>
                <a:cubicBezTo>
                  <a:pt x="89" y="934"/>
                  <a:pt x="94" y="935"/>
                  <a:pt x="96" y="936"/>
                </a:cubicBezTo>
                <a:cubicBezTo>
                  <a:pt x="92" y="933"/>
                  <a:pt x="95" y="934"/>
                  <a:pt x="95" y="931"/>
                </a:cubicBezTo>
                <a:cubicBezTo>
                  <a:pt x="93" y="930"/>
                  <a:pt x="84" y="932"/>
                  <a:pt x="81" y="935"/>
                </a:cubicBezTo>
                <a:cubicBezTo>
                  <a:pt x="79" y="930"/>
                  <a:pt x="78" y="931"/>
                  <a:pt x="74" y="927"/>
                </a:cubicBezTo>
                <a:cubicBezTo>
                  <a:pt x="79" y="926"/>
                  <a:pt x="69" y="910"/>
                  <a:pt x="65" y="906"/>
                </a:cubicBezTo>
                <a:cubicBezTo>
                  <a:pt x="67" y="908"/>
                  <a:pt x="68" y="909"/>
                  <a:pt x="70" y="910"/>
                </a:cubicBezTo>
                <a:cubicBezTo>
                  <a:pt x="71" y="906"/>
                  <a:pt x="65" y="893"/>
                  <a:pt x="63" y="901"/>
                </a:cubicBezTo>
                <a:cubicBezTo>
                  <a:pt x="64" y="896"/>
                  <a:pt x="59" y="898"/>
                  <a:pt x="60" y="892"/>
                </a:cubicBezTo>
                <a:cubicBezTo>
                  <a:pt x="61" y="891"/>
                  <a:pt x="62" y="896"/>
                  <a:pt x="63" y="895"/>
                </a:cubicBezTo>
                <a:cubicBezTo>
                  <a:pt x="64" y="886"/>
                  <a:pt x="57" y="877"/>
                  <a:pt x="56" y="863"/>
                </a:cubicBezTo>
                <a:cubicBezTo>
                  <a:pt x="59" y="860"/>
                  <a:pt x="60" y="862"/>
                  <a:pt x="63" y="859"/>
                </a:cubicBezTo>
                <a:cubicBezTo>
                  <a:pt x="62" y="857"/>
                  <a:pt x="61" y="855"/>
                  <a:pt x="61" y="853"/>
                </a:cubicBezTo>
                <a:cubicBezTo>
                  <a:pt x="57" y="850"/>
                  <a:pt x="56" y="854"/>
                  <a:pt x="53" y="852"/>
                </a:cubicBezTo>
                <a:cubicBezTo>
                  <a:pt x="54" y="849"/>
                  <a:pt x="60" y="844"/>
                  <a:pt x="53" y="840"/>
                </a:cubicBezTo>
                <a:cubicBezTo>
                  <a:pt x="58" y="835"/>
                  <a:pt x="42" y="814"/>
                  <a:pt x="40" y="801"/>
                </a:cubicBezTo>
                <a:cubicBezTo>
                  <a:pt x="35" y="799"/>
                  <a:pt x="33" y="799"/>
                  <a:pt x="29" y="797"/>
                </a:cubicBezTo>
                <a:cubicBezTo>
                  <a:pt x="31" y="794"/>
                  <a:pt x="33" y="788"/>
                  <a:pt x="36" y="789"/>
                </a:cubicBezTo>
                <a:cubicBezTo>
                  <a:pt x="37" y="780"/>
                  <a:pt x="34" y="769"/>
                  <a:pt x="29" y="763"/>
                </a:cubicBezTo>
                <a:cubicBezTo>
                  <a:pt x="33" y="760"/>
                  <a:pt x="32" y="762"/>
                  <a:pt x="35" y="759"/>
                </a:cubicBezTo>
                <a:cubicBezTo>
                  <a:pt x="31" y="758"/>
                  <a:pt x="28" y="755"/>
                  <a:pt x="23" y="755"/>
                </a:cubicBezTo>
                <a:cubicBezTo>
                  <a:pt x="25" y="753"/>
                  <a:pt x="26" y="750"/>
                  <a:pt x="23" y="744"/>
                </a:cubicBezTo>
                <a:cubicBezTo>
                  <a:pt x="27" y="741"/>
                  <a:pt x="24" y="737"/>
                  <a:pt x="29" y="733"/>
                </a:cubicBezTo>
                <a:cubicBezTo>
                  <a:pt x="25" y="730"/>
                  <a:pt x="26" y="730"/>
                  <a:pt x="28" y="727"/>
                </a:cubicBezTo>
                <a:cubicBezTo>
                  <a:pt x="25" y="724"/>
                  <a:pt x="22" y="725"/>
                  <a:pt x="21" y="728"/>
                </a:cubicBezTo>
                <a:cubicBezTo>
                  <a:pt x="17" y="725"/>
                  <a:pt x="16" y="716"/>
                  <a:pt x="13" y="722"/>
                </a:cubicBezTo>
                <a:cubicBezTo>
                  <a:pt x="10" y="718"/>
                  <a:pt x="13" y="717"/>
                  <a:pt x="11" y="713"/>
                </a:cubicBezTo>
                <a:cubicBezTo>
                  <a:pt x="18" y="709"/>
                  <a:pt x="26" y="708"/>
                  <a:pt x="28" y="697"/>
                </a:cubicBezTo>
                <a:cubicBezTo>
                  <a:pt x="22" y="695"/>
                  <a:pt x="28" y="695"/>
                  <a:pt x="24" y="685"/>
                </a:cubicBezTo>
                <a:cubicBezTo>
                  <a:pt x="29" y="689"/>
                  <a:pt x="24" y="684"/>
                  <a:pt x="23" y="678"/>
                </a:cubicBezTo>
                <a:cubicBezTo>
                  <a:pt x="26" y="680"/>
                  <a:pt x="25" y="672"/>
                  <a:pt x="31" y="672"/>
                </a:cubicBezTo>
                <a:cubicBezTo>
                  <a:pt x="28" y="669"/>
                  <a:pt x="15" y="673"/>
                  <a:pt x="14" y="675"/>
                </a:cubicBezTo>
                <a:cubicBezTo>
                  <a:pt x="12" y="676"/>
                  <a:pt x="10" y="668"/>
                  <a:pt x="14" y="670"/>
                </a:cubicBezTo>
                <a:cubicBezTo>
                  <a:pt x="12" y="667"/>
                  <a:pt x="8" y="671"/>
                  <a:pt x="6" y="671"/>
                </a:cubicBezTo>
                <a:cubicBezTo>
                  <a:pt x="12" y="660"/>
                  <a:pt x="30" y="657"/>
                  <a:pt x="41" y="645"/>
                </a:cubicBezTo>
                <a:cubicBezTo>
                  <a:pt x="37" y="643"/>
                  <a:pt x="30" y="648"/>
                  <a:pt x="26" y="649"/>
                </a:cubicBezTo>
                <a:cubicBezTo>
                  <a:pt x="25" y="648"/>
                  <a:pt x="26" y="647"/>
                  <a:pt x="26" y="646"/>
                </a:cubicBezTo>
                <a:cubicBezTo>
                  <a:pt x="20" y="647"/>
                  <a:pt x="12" y="652"/>
                  <a:pt x="7" y="650"/>
                </a:cubicBezTo>
                <a:cubicBezTo>
                  <a:pt x="4" y="645"/>
                  <a:pt x="12" y="647"/>
                  <a:pt x="14" y="644"/>
                </a:cubicBezTo>
                <a:cubicBezTo>
                  <a:pt x="13" y="638"/>
                  <a:pt x="13" y="645"/>
                  <a:pt x="10" y="643"/>
                </a:cubicBezTo>
                <a:cubicBezTo>
                  <a:pt x="25" y="633"/>
                  <a:pt x="43" y="624"/>
                  <a:pt x="58" y="611"/>
                </a:cubicBezTo>
                <a:cubicBezTo>
                  <a:pt x="125" y="562"/>
                  <a:pt x="214" y="519"/>
                  <a:pt x="294" y="479"/>
                </a:cubicBezTo>
                <a:cubicBezTo>
                  <a:pt x="293" y="475"/>
                  <a:pt x="292" y="475"/>
                  <a:pt x="291" y="473"/>
                </a:cubicBezTo>
                <a:cubicBezTo>
                  <a:pt x="273" y="486"/>
                  <a:pt x="248" y="497"/>
                  <a:pt x="226" y="504"/>
                </a:cubicBezTo>
                <a:cubicBezTo>
                  <a:pt x="225" y="504"/>
                  <a:pt x="226" y="506"/>
                  <a:pt x="226" y="507"/>
                </a:cubicBezTo>
                <a:cubicBezTo>
                  <a:pt x="218" y="505"/>
                  <a:pt x="213" y="514"/>
                  <a:pt x="208" y="517"/>
                </a:cubicBezTo>
                <a:cubicBezTo>
                  <a:pt x="191" y="529"/>
                  <a:pt x="168" y="534"/>
                  <a:pt x="148" y="546"/>
                </a:cubicBezTo>
                <a:cubicBezTo>
                  <a:pt x="117" y="565"/>
                  <a:pt x="84" y="585"/>
                  <a:pt x="53" y="602"/>
                </a:cubicBezTo>
                <a:cubicBezTo>
                  <a:pt x="40" y="610"/>
                  <a:pt x="26" y="616"/>
                  <a:pt x="8" y="623"/>
                </a:cubicBezTo>
                <a:cubicBezTo>
                  <a:pt x="7" y="621"/>
                  <a:pt x="17" y="618"/>
                  <a:pt x="15" y="612"/>
                </a:cubicBezTo>
                <a:cubicBezTo>
                  <a:pt x="12" y="605"/>
                  <a:pt x="8" y="620"/>
                  <a:pt x="4" y="611"/>
                </a:cubicBezTo>
                <a:cubicBezTo>
                  <a:pt x="11" y="609"/>
                  <a:pt x="16" y="605"/>
                  <a:pt x="22" y="602"/>
                </a:cubicBezTo>
                <a:cubicBezTo>
                  <a:pt x="14" y="593"/>
                  <a:pt x="10" y="604"/>
                  <a:pt x="2" y="605"/>
                </a:cubicBezTo>
                <a:cubicBezTo>
                  <a:pt x="0" y="600"/>
                  <a:pt x="10" y="597"/>
                  <a:pt x="8" y="601"/>
                </a:cubicBezTo>
                <a:cubicBezTo>
                  <a:pt x="44" y="572"/>
                  <a:pt x="99" y="528"/>
                  <a:pt x="153" y="511"/>
                </a:cubicBezTo>
                <a:cubicBezTo>
                  <a:pt x="153" y="510"/>
                  <a:pt x="154" y="509"/>
                  <a:pt x="155" y="508"/>
                </a:cubicBezTo>
                <a:cubicBezTo>
                  <a:pt x="154" y="506"/>
                  <a:pt x="152" y="508"/>
                  <a:pt x="151" y="508"/>
                </a:cubicBezTo>
                <a:cubicBezTo>
                  <a:pt x="159" y="503"/>
                  <a:pt x="190" y="498"/>
                  <a:pt x="188" y="489"/>
                </a:cubicBezTo>
                <a:cubicBezTo>
                  <a:pt x="206" y="485"/>
                  <a:pt x="227" y="472"/>
                  <a:pt x="245" y="465"/>
                </a:cubicBezTo>
                <a:cubicBezTo>
                  <a:pt x="246" y="465"/>
                  <a:pt x="245" y="462"/>
                  <a:pt x="244" y="462"/>
                </a:cubicBezTo>
                <a:cubicBezTo>
                  <a:pt x="244" y="459"/>
                  <a:pt x="250" y="464"/>
                  <a:pt x="253" y="463"/>
                </a:cubicBezTo>
                <a:cubicBezTo>
                  <a:pt x="253" y="451"/>
                  <a:pt x="264" y="458"/>
                  <a:pt x="266" y="450"/>
                </a:cubicBezTo>
                <a:cubicBezTo>
                  <a:pt x="269" y="449"/>
                  <a:pt x="271" y="451"/>
                  <a:pt x="272" y="454"/>
                </a:cubicBezTo>
                <a:cubicBezTo>
                  <a:pt x="272" y="449"/>
                  <a:pt x="279" y="449"/>
                  <a:pt x="278" y="444"/>
                </a:cubicBezTo>
                <a:cubicBezTo>
                  <a:pt x="290" y="443"/>
                  <a:pt x="306" y="429"/>
                  <a:pt x="316" y="434"/>
                </a:cubicBezTo>
                <a:cubicBezTo>
                  <a:pt x="322" y="434"/>
                  <a:pt x="318" y="421"/>
                  <a:pt x="324" y="425"/>
                </a:cubicBezTo>
                <a:cubicBezTo>
                  <a:pt x="321" y="427"/>
                  <a:pt x="326" y="433"/>
                  <a:pt x="321" y="434"/>
                </a:cubicBezTo>
                <a:cubicBezTo>
                  <a:pt x="324" y="437"/>
                  <a:pt x="328" y="432"/>
                  <a:pt x="325" y="428"/>
                </a:cubicBezTo>
                <a:cubicBezTo>
                  <a:pt x="329" y="424"/>
                  <a:pt x="331" y="426"/>
                  <a:pt x="333" y="420"/>
                </a:cubicBezTo>
                <a:cubicBezTo>
                  <a:pt x="334" y="422"/>
                  <a:pt x="333" y="423"/>
                  <a:pt x="333" y="425"/>
                </a:cubicBezTo>
                <a:cubicBezTo>
                  <a:pt x="339" y="424"/>
                  <a:pt x="338" y="420"/>
                  <a:pt x="337" y="415"/>
                </a:cubicBezTo>
                <a:cubicBezTo>
                  <a:pt x="342" y="413"/>
                  <a:pt x="337" y="418"/>
                  <a:pt x="339" y="421"/>
                </a:cubicBezTo>
                <a:cubicBezTo>
                  <a:pt x="341" y="421"/>
                  <a:pt x="341" y="419"/>
                  <a:pt x="340" y="419"/>
                </a:cubicBezTo>
                <a:cubicBezTo>
                  <a:pt x="343" y="414"/>
                  <a:pt x="348" y="419"/>
                  <a:pt x="351" y="417"/>
                </a:cubicBezTo>
                <a:cubicBezTo>
                  <a:pt x="355" y="415"/>
                  <a:pt x="347" y="411"/>
                  <a:pt x="350" y="411"/>
                </a:cubicBezTo>
                <a:cubicBezTo>
                  <a:pt x="357" y="415"/>
                  <a:pt x="360" y="400"/>
                  <a:pt x="370" y="409"/>
                </a:cubicBezTo>
                <a:cubicBezTo>
                  <a:pt x="372" y="402"/>
                  <a:pt x="388" y="406"/>
                  <a:pt x="383" y="397"/>
                </a:cubicBezTo>
                <a:cubicBezTo>
                  <a:pt x="388" y="397"/>
                  <a:pt x="395" y="388"/>
                  <a:pt x="401" y="396"/>
                </a:cubicBezTo>
                <a:cubicBezTo>
                  <a:pt x="403" y="391"/>
                  <a:pt x="409" y="389"/>
                  <a:pt x="411" y="384"/>
                </a:cubicBezTo>
                <a:cubicBezTo>
                  <a:pt x="412" y="384"/>
                  <a:pt x="413" y="387"/>
                  <a:pt x="414" y="388"/>
                </a:cubicBezTo>
                <a:cubicBezTo>
                  <a:pt x="416" y="387"/>
                  <a:pt x="419" y="385"/>
                  <a:pt x="416" y="379"/>
                </a:cubicBezTo>
                <a:cubicBezTo>
                  <a:pt x="419" y="379"/>
                  <a:pt x="420" y="383"/>
                  <a:pt x="423" y="384"/>
                </a:cubicBezTo>
                <a:cubicBezTo>
                  <a:pt x="425" y="380"/>
                  <a:pt x="427" y="378"/>
                  <a:pt x="428" y="374"/>
                </a:cubicBezTo>
                <a:cubicBezTo>
                  <a:pt x="439" y="379"/>
                  <a:pt x="452" y="368"/>
                  <a:pt x="454" y="363"/>
                </a:cubicBezTo>
                <a:cubicBezTo>
                  <a:pt x="463" y="364"/>
                  <a:pt x="466" y="366"/>
                  <a:pt x="471" y="358"/>
                </a:cubicBezTo>
                <a:cubicBezTo>
                  <a:pt x="479" y="362"/>
                  <a:pt x="486" y="350"/>
                  <a:pt x="493" y="359"/>
                </a:cubicBezTo>
                <a:cubicBezTo>
                  <a:pt x="496" y="355"/>
                  <a:pt x="489" y="358"/>
                  <a:pt x="489" y="352"/>
                </a:cubicBezTo>
                <a:cubicBezTo>
                  <a:pt x="496" y="351"/>
                  <a:pt x="507" y="352"/>
                  <a:pt x="512" y="343"/>
                </a:cubicBezTo>
                <a:cubicBezTo>
                  <a:pt x="520" y="350"/>
                  <a:pt x="525" y="337"/>
                  <a:pt x="535" y="336"/>
                </a:cubicBezTo>
                <a:cubicBezTo>
                  <a:pt x="535" y="338"/>
                  <a:pt x="535" y="339"/>
                  <a:pt x="536" y="339"/>
                </a:cubicBezTo>
                <a:cubicBezTo>
                  <a:pt x="537" y="341"/>
                  <a:pt x="533" y="341"/>
                  <a:pt x="534" y="343"/>
                </a:cubicBezTo>
                <a:cubicBezTo>
                  <a:pt x="535" y="347"/>
                  <a:pt x="539" y="342"/>
                  <a:pt x="542" y="342"/>
                </a:cubicBezTo>
                <a:cubicBezTo>
                  <a:pt x="538" y="337"/>
                  <a:pt x="540" y="341"/>
                  <a:pt x="539" y="335"/>
                </a:cubicBezTo>
                <a:cubicBezTo>
                  <a:pt x="547" y="338"/>
                  <a:pt x="544" y="329"/>
                  <a:pt x="548" y="327"/>
                </a:cubicBezTo>
                <a:cubicBezTo>
                  <a:pt x="550" y="330"/>
                  <a:pt x="547" y="330"/>
                  <a:pt x="547" y="332"/>
                </a:cubicBezTo>
                <a:cubicBezTo>
                  <a:pt x="548" y="335"/>
                  <a:pt x="550" y="335"/>
                  <a:pt x="552" y="334"/>
                </a:cubicBezTo>
                <a:cubicBezTo>
                  <a:pt x="549" y="330"/>
                  <a:pt x="557" y="327"/>
                  <a:pt x="552" y="327"/>
                </a:cubicBezTo>
                <a:cubicBezTo>
                  <a:pt x="559" y="321"/>
                  <a:pt x="570" y="320"/>
                  <a:pt x="573" y="315"/>
                </a:cubicBezTo>
                <a:cubicBezTo>
                  <a:pt x="573" y="316"/>
                  <a:pt x="571" y="317"/>
                  <a:pt x="572" y="318"/>
                </a:cubicBezTo>
                <a:cubicBezTo>
                  <a:pt x="572" y="320"/>
                  <a:pt x="573" y="320"/>
                  <a:pt x="574" y="321"/>
                </a:cubicBezTo>
                <a:cubicBezTo>
                  <a:pt x="594" y="309"/>
                  <a:pt x="620" y="301"/>
                  <a:pt x="641" y="291"/>
                </a:cubicBezTo>
                <a:cubicBezTo>
                  <a:pt x="642" y="295"/>
                  <a:pt x="643" y="299"/>
                  <a:pt x="646" y="296"/>
                </a:cubicBezTo>
                <a:cubicBezTo>
                  <a:pt x="645" y="293"/>
                  <a:pt x="644" y="293"/>
                  <a:pt x="644" y="295"/>
                </a:cubicBezTo>
                <a:cubicBezTo>
                  <a:pt x="646" y="281"/>
                  <a:pt x="681" y="284"/>
                  <a:pt x="684" y="268"/>
                </a:cubicBezTo>
                <a:cubicBezTo>
                  <a:pt x="687" y="270"/>
                  <a:pt x="689" y="267"/>
                  <a:pt x="691" y="265"/>
                </a:cubicBezTo>
                <a:cubicBezTo>
                  <a:pt x="692" y="267"/>
                  <a:pt x="692" y="268"/>
                  <a:pt x="693" y="270"/>
                </a:cubicBezTo>
                <a:cubicBezTo>
                  <a:pt x="705" y="258"/>
                  <a:pt x="723" y="267"/>
                  <a:pt x="730" y="249"/>
                </a:cubicBezTo>
                <a:cubicBezTo>
                  <a:pt x="732" y="248"/>
                  <a:pt x="735" y="247"/>
                  <a:pt x="737" y="246"/>
                </a:cubicBezTo>
                <a:cubicBezTo>
                  <a:pt x="736" y="249"/>
                  <a:pt x="730" y="249"/>
                  <a:pt x="739" y="252"/>
                </a:cubicBezTo>
                <a:cubicBezTo>
                  <a:pt x="735" y="253"/>
                  <a:pt x="728" y="254"/>
                  <a:pt x="726" y="262"/>
                </a:cubicBezTo>
                <a:cubicBezTo>
                  <a:pt x="730" y="263"/>
                  <a:pt x="745" y="252"/>
                  <a:pt x="752" y="252"/>
                </a:cubicBezTo>
                <a:cubicBezTo>
                  <a:pt x="752" y="243"/>
                  <a:pt x="746" y="254"/>
                  <a:pt x="744" y="247"/>
                </a:cubicBezTo>
                <a:cubicBezTo>
                  <a:pt x="753" y="247"/>
                  <a:pt x="745" y="237"/>
                  <a:pt x="753" y="237"/>
                </a:cubicBezTo>
                <a:cubicBezTo>
                  <a:pt x="751" y="240"/>
                  <a:pt x="754" y="242"/>
                  <a:pt x="753" y="245"/>
                </a:cubicBezTo>
                <a:cubicBezTo>
                  <a:pt x="760" y="244"/>
                  <a:pt x="759" y="238"/>
                  <a:pt x="766" y="237"/>
                </a:cubicBezTo>
                <a:cubicBezTo>
                  <a:pt x="766" y="239"/>
                  <a:pt x="766" y="239"/>
                  <a:pt x="766" y="241"/>
                </a:cubicBezTo>
                <a:cubicBezTo>
                  <a:pt x="769" y="240"/>
                  <a:pt x="771" y="239"/>
                  <a:pt x="774" y="238"/>
                </a:cubicBezTo>
                <a:cubicBezTo>
                  <a:pt x="776" y="237"/>
                  <a:pt x="771" y="235"/>
                  <a:pt x="771" y="231"/>
                </a:cubicBezTo>
                <a:cubicBezTo>
                  <a:pt x="772" y="230"/>
                  <a:pt x="774" y="230"/>
                  <a:pt x="775" y="229"/>
                </a:cubicBezTo>
                <a:cubicBezTo>
                  <a:pt x="776" y="232"/>
                  <a:pt x="777" y="235"/>
                  <a:pt x="778" y="238"/>
                </a:cubicBezTo>
                <a:cubicBezTo>
                  <a:pt x="797" y="227"/>
                  <a:pt x="825" y="211"/>
                  <a:pt x="853" y="200"/>
                </a:cubicBezTo>
                <a:cubicBezTo>
                  <a:pt x="864" y="197"/>
                  <a:pt x="876" y="191"/>
                  <a:pt x="885" y="191"/>
                </a:cubicBezTo>
                <a:cubicBezTo>
                  <a:pt x="881" y="191"/>
                  <a:pt x="884" y="199"/>
                  <a:pt x="889" y="193"/>
                </a:cubicBezTo>
                <a:cubicBezTo>
                  <a:pt x="892" y="196"/>
                  <a:pt x="890" y="196"/>
                  <a:pt x="893" y="200"/>
                </a:cubicBezTo>
                <a:cubicBezTo>
                  <a:pt x="880" y="209"/>
                  <a:pt x="853" y="212"/>
                  <a:pt x="846" y="223"/>
                </a:cubicBezTo>
                <a:cubicBezTo>
                  <a:pt x="845" y="222"/>
                  <a:pt x="845" y="220"/>
                  <a:pt x="844" y="219"/>
                </a:cubicBezTo>
                <a:cubicBezTo>
                  <a:pt x="841" y="226"/>
                  <a:pt x="830" y="220"/>
                  <a:pt x="831" y="230"/>
                </a:cubicBezTo>
                <a:cubicBezTo>
                  <a:pt x="815" y="229"/>
                  <a:pt x="808" y="234"/>
                  <a:pt x="796" y="244"/>
                </a:cubicBezTo>
                <a:cubicBezTo>
                  <a:pt x="795" y="244"/>
                  <a:pt x="795" y="243"/>
                  <a:pt x="795" y="242"/>
                </a:cubicBezTo>
                <a:cubicBezTo>
                  <a:pt x="777" y="245"/>
                  <a:pt x="760" y="260"/>
                  <a:pt x="740" y="268"/>
                </a:cubicBezTo>
                <a:cubicBezTo>
                  <a:pt x="742" y="268"/>
                  <a:pt x="735" y="270"/>
                  <a:pt x="734" y="271"/>
                </a:cubicBezTo>
                <a:cubicBezTo>
                  <a:pt x="718" y="279"/>
                  <a:pt x="696" y="282"/>
                  <a:pt x="681" y="289"/>
                </a:cubicBezTo>
                <a:cubicBezTo>
                  <a:pt x="673" y="292"/>
                  <a:pt x="668" y="300"/>
                  <a:pt x="660" y="298"/>
                </a:cubicBezTo>
                <a:cubicBezTo>
                  <a:pt x="654" y="305"/>
                  <a:pt x="645" y="304"/>
                  <a:pt x="637" y="312"/>
                </a:cubicBezTo>
                <a:close/>
                <a:moveTo>
                  <a:pt x="1800" y="91"/>
                </a:moveTo>
                <a:cubicBezTo>
                  <a:pt x="1799" y="91"/>
                  <a:pt x="1799" y="93"/>
                  <a:pt x="1799" y="93"/>
                </a:cubicBezTo>
                <a:cubicBezTo>
                  <a:pt x="1794" y="94"/>
                  <a:pt x="1790" y="91"/>
                  <a:pt x="1788" y="95"/>
                </a:cubicBezTo>
                <a:cubicBezTo>
                  <a:pt x="1794" y="98"/>
                  <a:pt x="1798" y="97"/>
                  <a:pt x="1801" y="91"/>
                </a:cubicBezTo>
                <a:cubicBezTo>
                  <a:pt x="1804" y="92"/>
                  <a:pt x="1801" y="95"/>
                  <a:pt x="1804" y="95"/>
                </a:cubicBezTo>
                <a:cubicBezTo>
                  <a:pt x="1803" y="92"/>
                  <a:pt x="1807" y="93"/>
                  <a:pt x="1806" y="91"/>
                </a:cubicBezTo>
                <a:cubicBezTo>
                  <a:pt x="1803" y="91"/>
                  <a:pt x="1800" y="90"/>
                  <a:pt x="1799" y="86"/>
                </a:cubicBezTo>
                <a:cubicBezTo>
                  <a:pt x="1796" y="87"/>
                  <a:pt x="1797" y="91"/>
                  <a:pt x="1796" y="92"/>
                </a:cubicBezTo>
                <a:cubicBezTo>
                  <a:pt x="1799" y="93"/>
                  <a:pt x="1798" y="87"/>
                  <a:pt x="1800" y="91"/>
                </a:cubicBezTo>
                <a:close/>
                <a:moveTo>
                  <a:pt x="1267" y="551"/>
                </a:moveTo>
                <a:cubicBezTo>
                  <a:pt x="1266" y="548"/>
                  <a:pt x="1265" y="546"/>
                  <a:pt x="1264" y="543"/>
                </a:cubicBezTo>
                <a:cubicBezTo>
                  <a:pt x="1258" y="543"/>
                  <a:pt x="1264" y="554"/>
                  <a:pt x="1267" y="551"/>
                </a:cubicBezTo>
                <a:close/>
                <a:moveTo>
                  <a:pt x="1272" y="609"/>
                </a:moveTo>
                <a:cubicBezTo>
                  <a:pt x="1273" y="614"/>
                  <a:pt x="1273" y="620"/>
                  <a:pt x="1278" y="619"/>
                </a:cubicBezTo>
                <a:cubicBezTo>
                  <a:pt x="1274" y="615"/>
                  <a:pt x="1281" y="612"/>
                  <a:pt x="1276" y="610"/>
                </a:cubicBezTo>
                <a:cubicBezTo>
                  <a:pt x="1276" y="611"/>
                  <a:pt x="1275" y="617"/>
                  <a:pt x="1273" y="614"/>
                </a:cubicBezTo>
                <a:cubicBezTo>
                  <a:pt x="1275" y="613"/>
                  <a:pt x="1273" y="609"/>
                  <a:pt x="1272" y="609"/>
                </a:cubicBezTo>
                <a:close/>
                <a:moveTo>
                  <a:pt x="134" y="1060"/>
                </a:moveTo>
                <a:cubicBezTo>
                  <a:pt x="132" y="1055"/>
                  <a:pt x="137" y="1059"/>
                  <a:pt x="136" y="1056"/>
                </a:cubicBezTo>
                <a:cubicBezTo>
                  <a:pt x="134" y="1056"/>
                  <a:pt x="128" y="1054"/>
                  <a:pt x="128" y="1057"/>
                </a:cubicBezTo>
                <a:cubicBezTo>
                  <a:pt x="130" y="1057"/>
                  <a:pt x="132" y="1059"/>
                  <a:pt x="134" y="1060"/>
                </a:cubicBezTo>
                <a:close/>
                <a:moveTo>
                  <a:pt x="844" y="212"/>
                </a:moveTo>
                <a:cubicBezTo>
                  <a:pt x="853" y="210"/>
                  <a:pt x="858" y="211"/>
                  <a:pt x="860" y="203"/>
                </a:cubicBezTo>
                <a:cubicBezTo>
                  <a:pt x="853" y="203"/>
                  <a:pt x="847" y="207"/>
                  <a:pt x="844" y="212"/>
                </a:cubicBezTo>
                <a:close/>
                <a:moveTo>
                  <a:pt x="818" y="219"/>
                </a:moveTo>
                <a:cubicBezTo>
                  <a:pt x="820" y="226"/>
                  <a:pt x="826" y="219"/>
                  <a:pt x="829" y="219"/>
                </a:cubicBezTo>
                <a:cubicBezTo>
                  <a:pt x="826" y="214"/>
                  <a:pt x="821" y="217"/>
                  <a:pt x="818" y="219"/>
                </a:cubicBezTo>
                <a:close/>
                <a:moveTo>
                  <a:pt x="804" y="229"/>
                </a:moveTo>
                <a:cubicBezTo>
                  <a:pt x="809" y="228"/>
                  <a:pt x="814" y="226"/>
                  <a:pt x="816" y="222"/>
                </a:cubicBezTo>
                <a:cubicBezTo>
                  <a:pt x="811" y="224"/>
                  <a:pt x="804" y="224"/>
                  <a:pt x="804" y="229"/>
                </a:cubicBezTo>
                <a:close/>
                <a:moveTo>
                  <a:pt x="769" y="245"/>
                </a:moveTo>
                <a:cubicBezTo>
                  <a:pt x="773" y="244"/>
                  <a:pt x="777" y="242"/>
                  <a:pt x="777" y="239"/>
                </a:cubicBezTo>
                <a:cubicBezTo>
                  <a:pt x="775" y="241"/>
                  <a:pt x="766" y="239"/>
                  <a:pt x="769" y="245"/>
                </a:cubicBezTo>
                <a:close/>
                <a:moveTo>
                  <a:pt x="580" y="336"/>
                </a:moveTo>
                <a:cubicBezTo>
                  <a:pt x="586" y="343"/>
                  <a:pt x="599" y="333"/>
                  <a:pt x="602" y="328"/>
                </a:cubicBezTo>
                <a:cubicBezTo>
                  <a:pt x="607" y="331"/>
                  <a:pt x="612" y="331"/>
                  <a:pt x="618" y="331"/>
                </a:cubicBezTo>
                <a:cubicBezTo>
                  <a:pt x="616" y="323"/>
                  <a:pt x="623" y="326"/>
                  <a:pt x="627" y="326"/>
                </a:cubicBezTo>
                <a:cubicBezTo>
                  <a:pt x="630" y="323"/>
                  <a:pt x="628" y="314"/>
                  <a:pt x="633" y="316"/>
                </a:cubicBezTo>
                <a:cubicBezTo>
                  <a:pt x="619" y="316"/>
                  <a:pt x="595" y="333"/>
                  <a:pt x="580" y="336"/>
                </a:cubicBezTo>
                <a:close/>
                <a:moveTo>
                  <a:pt x="999" y="192"/>
                </a:moveTo>
                <a:cubicBezTo>
                  <a:pt x="1005" y="188"/>
                  <a:pt x="1012" y="192"/>
                  <a:pt x="1012" y="184"/>
                </a:cubicBezTo>
                <a:cubicBezTo>
                  <a:pt x="1006" y="188"/>
                  <a:pt x="1005" y="182"/>
                  <a:pt x="999" y="192"/>
                </a:cubicBezTo>
                <a:close/>
                <a:moveTo>
                  <a:pt x="1018" y="187"/>
                </a:moveTo>
                <a:cubicBezTo>
                  <a:pt x="1022" y="183"/>
                  <a:pt x="1027" y="184"/>
                  <a:pt x="1034" y="181"/>
                </a:cubicBezTo>
                <a:cubicBezTo>
                  <a:pt x="1029" y="172"/>
                  <a:pt x="1019" y="184"/>
                  <a:pt x="1016" y="182"/>
                </a:cubicBezTo>
                <a:cubicBezTo>
                  <a:pt x="1016" y="182"/>
                  <a:pt x="1016" y="181"/>
                  <a:pt x="1015" y="181"/>
                </a:cubicBezTo>
                <a:cubicBezTo>
                  <a:pt x="1016" y="183"/>
                  <a:pt x="1016" y="187"/>
                  <a:pt x="1018" y="187"/>
                </a:cubicBezTo>
                <a:close/>
                <a:moveTo>
                  <a:pt x="560" y="348"/>
                </a:moveTo>
                <a:cubicBezTo>
                  <a:pt x="560" y="351"/>
                  <a:pt x="578" y="345"/>
                  <a:pt x="577" y="338"/>
                </a:cubicBezTo>
                <a:cubicBezTo>
                  <a:pt x="571" y="342"/>
                  <a:pt x="559" y="342"/>
                  <a:pt x="560" y="348"/>
                </a:cubicBezTo>
                <a:close/>
                <a:moveTo>
                  <a:pt x="546" y="359"/>
                </a:moveTo>
                <a:cubicBezTo>
                  <a:pt x="548" y="358"/>
                  <a:pt x="550" y="358"/>
                  <a:pt x="552" y="357"/>
                </a:cubicBezTo>
                <a:cubicBezTo>
                  <a:pt x="548" y="352"/>
                  <a:pt x="553" y="353"/>
                  <a:pt x="553" y="350"/>
                </a:cubicBezTo>
                <a:cubicBezTo>
                  <a:pt x="551" y="350"/>
                  <a:pt x="546" y="349"/>
                  <a:pt x="544" y="353"/>
                </a:cubicBezTo>
                <a:cubicBezTo>
                  <a:pt x="548" y="353"/>
                  <a:pt x="545" y="357"/>
                  <a:pt x="546" y="359"/>
                </a:cubicBezTo>
                <a:close/>
                <a:moveTo>
                  <a:pt x="545" y="355"/>
                </a:moveTo>
                <a:cubicBezTo>
                  <a:pt x="543" y="355"/>
                  <a:pt x="543" y="351"/>
                  <a:pt x="541" y="353"/>
                </a:cubicBezTo>
                <a:cubicBezTo>
                  <a:pt x="538" y="355"/>
                  <a:pt x="537" y="359"/>
                  <a:pt x="537" y="364"/>
                </a:cubicBezTo>
                <a:cubicBezTo>
                  <a:pt x="542" y="362"/>
                  <a:pt x="544" y="359"/>
                  <a:pt x="545" y="355"/>
                </a:cubicBezTo>
                <a:close/>
                <a:moveTo>
                  <a:pt x="460" y="394"/>
                </a:moveTo>
                <a:cubicBezTo>
                  <a:pt x="464" y="390"/>
                  <a:pt x="466" y="392"/>
                  <a:pt x="470" y="394"/>
                </a:cubicBezTo>
                <a:cubicBezTo>
                  <a:pt x="465" y="388"/>
                  <a:pt x="472" y="388"/>
                  <a:pt x="473" y="385"/>
                </a:cubicBezTo>
                <a:cubicBezTo>
                  <a:pt x="466" y="383"/>
                  <a:pt x="462" y="393"/>
                  <a:pt x="457" y="385"/>
                </a:cubicBezTo>
                <a:cubicBezTo>
                  <a:pt x="455" y="389"/>
                  <a:pt x="459" y="389"/>
                  <a:pt x="460" y="394"/>
                </a:cubicBezTo>
                <a:close/>
                <a:moveTo>
                  <a:pt x="495" y="377"/>
                </a:moveTo>
                <a:cubicBezTo>
                  <a:pt x="498" y="375"/>
                  <a:pt x="505" y="376"/>
                  <a:pt x="501" y="370"/>
                </a:cubicBezTo>
                <a:cubicBezTo>
                  <a:pt x="500" y="373"/>
                  <a:pt x="493" y="371"/>
                  <a:pt x="495" y="377"/>
                </a:cubicBezTo>
                <a:close/>
                <a:moveTo>
                  <a:pt x="505" y="372"/>
                </a:moveTo>
                <a:cubicBezTo>
                  <a:pt x="507" y="372"/>
                  <a:pt x="509" y="376"/>
                  <a:pt x="511" y="376"/>
                </a:cubicBezTo>
                <a:cubicBezTo>
                  <a:pt x="509" y="369"/>
                  <a:pt x="519" y="372"/>
                  <a:pt x="520" y="363"/>
                </a:cubicBezTo>
                <a:cubicBezTo>
                  <a:pt x="514" y="365"/>
                  <a:pt x="508" y="368"/>
                  <a:pt x="505" y="372"/>
                </a:cubicBezTo>
                <a:close/>
                <a:moveTo>
                  <a:pt x="406" y="413"/>
                </a:moveTo>
                <a:cubicBezTo>
                  <a:pt x="406" y="417"/>
                  <a:pt x="406" y="420"/>
                  <a:pt x="406" y="423"/>
                </a:cubicBezTo>
                <a:cubicBezTo>
                  <a:pt x="400" y="426"/>
                  <a:pt x="400" y="427"/>
                  <a:pt x="394" y="425"/>
                </a:cubicBezTo>
                <a:cubicBezTo>
                  <a:pt x="395" y="428"/>
                  <a:pt x="392" y="428"/>
                  <a:pt x="394" y="432"/>
                </a:cubicBezTo>
                <a:cubicBezTo>
                  <a:pt x="404" y="429"/>
                  <a:pt x="406" y="427"/>
                  <a:pt x="412" y="421"/>
                </a:cubicBezTo>
                <a:cubicBezTo>
                  <a:pt x="409" y="416"/>
                  <a:pt x="411" y="407"/>
                  <a:pt x="409" y="410"/>
                </a:cubicBezTo>
                <a:cubicBezTo>
                  <a:pt x="410" y="412"/>
                  <a:pt x="407" y="412"/>
                  <a:pt x="406" y="413"/>
                </a:cubicBezTo>
                <a:close/>
                <a:moveTo>
                  <a:pt x="418" y="409"/>
                </a:moveTo>
                <a:cubicBezTo>
                  <a:pt x="419" y="411"/>
                  <a:pt x="420" y="412"/>
                  <a:pt x="421" y="413"/>
                </a:cubicBezTo>
                <a:cubicBezTo>
                  <a:pt x="423" y="410"/>
                  <a:pt x="429" y="409"/>
                  <a:pt x="429" y="405"/>
                </a:cubicBezTo>
                <a:cubicBezTo>
                  <a:pt x="423" y="405"/>
                  <a:pt x="422" y="406"/>
                  <a:pt x="418" y="409"/>
                </a:cubicBezTo>
                <a:close/>
                <a:moveTo>
                  <a:pt x="360" y="437"/>
                </a:moveTo>
                <a:cubicBezTo>
                  <a:pt x="363" y="439"/>
                  <a:pt x="362" y="436"/>
                  <a:pt x="365" y="436"/>
                </a:cubicBezTo>
                <a:cubicBezTo>
                  <a:pt x="364" y="434"/>
                  <a:pt x="363" y="433"/>
                  <a:pt x="362" y="432"/>
                </a:cubicBezTo>
                <a:cubicBezTo>
                  <a:pt x="363" y="431"/>
                  <a:pt x="365" y="431"/>
                  <a:pt x="366" y="432"/>
                </a:cubicBezTo>
                <a:cubicBezTo>
                  <a:pt x="363" y="425"/>
                  <a:pt x="360" y="434"/>
                  <a:pt x="360" y="437"/>
                </a:cubicBezTo>
                <a:close/>
                <a:moveTo>
                  <a:pt x="374" y="439"/>
                </a:moveTo>
                <a:cubicBezTo>
                  <a:pt x="370" y="439"/>
                  <a:pt x="372" y="430"/>
                  <a:pt x="368" y="433"/>
                </a:cubicBezTo>
                <a:cubicBezTo>
                  <a:pt x="370" y="444"/>
                  <a:pt x="353" y="448"/>
                  <a:pt x="346" y="447"/>
                </a:cubicBezTo>
                <a:cubicBezTo>
                  <a:pt x="347" y="450"/>
                  <a:pt x="347" y="452"/>
                  <a:pt x="347" y="453"/>
                </a:cubicBezTo>
                <a:cubicBezTo>
                  <a:pt x="356" y="448"/>
                  <a:pt x="375" y="445"/>
                  <a:pt x="375" y="437"/>
                </a:cubicBezTo>
                <a:cubicBezTo>
                  <a:pt x="375" y="438"/>
                  <a:pt x="375" y="439"/>
                  <a:pt x="374" y="439"/>
                </a:cubicBezTo>
                <a:close/>
                <a:moveTo>
                  <a:pt x="1706" y="62"/>
                </a:moveTo>
                <a:cubicBezTo>
                  <a:pt x="1702" y="60"/>
                  <a:pt x="1707" y="61"/>
                  <a:pt x="1708" y="63"/>
                </a:cubicBezTo>
                <a:cubicBezTo>
                  <a:pt x="1708" y="61"/>
                  <a:pt x="1707" y="60"/>
                  <a:pt x="1707" y="58"/>
                </a:cubicBezTo>
                <a:cubicBezTo>
                  <a:pt x="1704" y="60"/>
                  <a:pt x="1697" y="59"/>
                  <a:pt x="1697" y="63"/>
                </a:cubicBezTo>
                <a:cubicBezTo>
                  <a:pt x="1698" y="63"/>
                  <a:pt x="1699" y="63"/>
                  <a:pt x="1699" y="64"/>
                </a:cubicBezTo>
                <a:cubicBezTo>
                  <a:pt x="1698" y="65"/>
                  <a:pt x="1699" y="66"/>
                  <a:pt x="1701" y="65"/>
                </a:cubicBezTo>
                <a:cubicBezTo>
                  <a:pt x="1701" y="62"/>
                  <a:pt x="1700" y="61"/>
                  <a:pt x="1704" y="64"/>
                </a:cubicBezTo>
                <a:cubicBezTo>
                  <a:pt x="1703" y="61"/>
                  <a:pt x="1706" y="64"/>
                  <a:pt x="1706" y="62"/>
                </a:cubicBezTo>
                <a:close/>
                <a:moveTo>
                  <a:pt x="1709" y="62"/>
                </a:moveTo>
                <a:cubicBezTo>
                  <a:pt x="1716" y="65"/>
                  <a:pt x="1716" y="56"/>
                  <a:pt x="1723" y="61"/>
                </a:cubicBezTo>
                <a:cubicBezTo>
                  <a:pt x="1723" y="59"/>
                  <a:pt x="1725" y="58"/>
                  <a:pt x="1725" y="57"/>
                </a:cubicBezTo>
                <a:cubicBezTo>
                  <a:pt x="1726" y="58"/>
                  <a:pt x="1726" y="60"/>
                  <a:pt x="1727" y="59"/>
                </a:cubicBezTo>
                <a:cubicBezTo>
                  <a:pt x="1723" y="52"/>
                  <a:pt x="1710" y="59"/>
                  <a:pt x="1709" y="62"/>
                </a:cubicBezTo>
                <a:close/>
                <a:moveTo>
                  <a:pt x="1740" y="57"/>
                </a:moveTo>
                <a:cubicBezTo>
                  <a:pt x="1736" y="56"/>
                  <a:pt x="1743" y="56"/>
                  <a:pt x="1741" y="51"/>
                </a:cubicBezTo>
                <a:cubicBezTo>
                  <a:pt x="1735" y="47"/>
                  <a:pt x="1736" y="64"/>
                  <a:pt x="1740" y="57"/>
                </a:cubicBezTo>
                <a:close/>
                <a:moveTo>
                  <a:pt x="1729" y="59"/>
                </a:moveTo>
                <a:cubicBezTo>
                  <a:pt x="1730" y="56"/>
                  <a:pt x="1740" y="56"/>
                  <a:pt x="1735" y="52"/>
                </a:cubicBezTo>
                <a:cubicBezTo>
                  <a:pt x="1737" y="53"/>
                  <a:pt x="1724" y="55"/>
                  <a:pt x="1729" y="59"/>
                </a:cubicBezTo>
                <a:close/>
                <a:moveTo>
                  <a:pt x="1758" y="52"/>
                </a:moveTo>
                <a:cubicBezTo>
                  <a:pt x="1760" y="53"/>
                  <a:pt x="1765" y="58"/>
                  <a:pt x="1765" y="53"/>
                </a:cubicBezTo>
                <a:cubicBezTo>
                  <a:pt x="1758" y="50"/>
                  <a:pt x="1767" y="53"/>
                  <a:pt x="1765" y="48"/>
                </a:cubicBezTo>
                <a:cubicBezTo>
                  <a:pt x="1762" y="48"/>
                  <a:pt x="1760" y="48"/>
                  <a:pt x="1758" y="52"/>
                </a:cubicBezTo>
                <a:close/>
                <a:moveTo>
                  <a:pt x="1517" y="142"/>
                </a:moveTo>
                <a:cubicBezTo>
                  <a:pt x="1521" y="146"/>
                  <a:pt x="1522" y="143"/>
                  <a:pt x="1524" y="140"/>
                </a:cubicBezTo>
                <a:cubicBezTo>
                  <a:pt x="1524" y="143"/>
                  <a:pt x="1528" y="149"/>
                  <a:pt x="1528" y="144"/>
                </a:cubicBezTo>
                <a:cubicBezTo>
                  <a:pt x="1525" y="144"/>
                  <a:pt x="1525" y="137"/>
                  <a:pt x="1527" y="137"/>
                </a:cubicBezTo>
                <a:cubicBezTo>
                  <a:pt x="1530" y="143"/>
                  <a:pt x="1529" y="145"/>
                  <a:pt x="1532" y="147"/>
                </a:cubicBezTo>
                <a:cubicBezTo>
                  <a:pt x="1530" y="144"/>
                  <a:pt x="1537" y="138"/>
                  <a:pt x="1532" y="142"/>
                </a:cubicBezTo>
                <a:cubicBezTo>
                  <a:pt x="1529" y="143"/>
                  <a:pt x="1529" y="135"/>
                  <a:pt x="1525" y="136"/>
                </a:cubicBezTo>
                <a:cubicBezTo>
                  <a:pt x="1524" y="140"/>
                  <a:pt x="1518" y="137"/>
                  <a:pt x="1517" y="142"/>
                </a:cubicBezTo>
                <a:close/>
                <a:moveTo>
                  <a:pt x="1581" y="127"/>
                </a:moveTo>
                <a:cubicBezTo>
                  <a:pt x="1585" y="128"/>
                  <a:pt x="1587" y="122"/>
                  <a:pt x="1592" y="128"/>
                </a:cubicBezTo>
                <a:cubicBezTo>
                  <a:pt x="1590" y="123"/>
                  <a:pt x="1592" y="127"/>
                  <a:pt x="1594" y="126"/>
                </a:cubicBezTo>
                <a:cubicBezTo>
                  <a:pt x="1594" y="124"/>
                  <a:pt x="1593" y="121"/>
                  <a:pt x="1594" y="121"/>
                </a:cubicBezTo>
                <a:cubicBezTo>
                  <a:pt x="1595" y="123"/>
                  <a:pt x="1596" y="124"/>
                  <a:pt x="1598" y="124"/>
                </a:cubicBezTo>
                <a:cubicBezTo>
                  <a:pt x="1596" y="120"/>
                  <a:pt x="1602" y="121"/>
                  <a:pt x="1604" y="116"/>
                </a:cubicBezTo>
                <a:cubicBezTo>
                  <a:pt x="1594" y="120"/>
                  <a:pt x="1585" y="121"/>
                  <a:pt x="1581" y="127"/>
                </a:cubicBezTo>
                <a:close/>
                <a:moveTo>
                  <a:pt x="1606" y="118"/>
                </a:moveTo>
                <a:cubicBezTo>
                  <a:pt x="1613" y="118"/>
                  <a:pt x="1614" y="115"/>
                  <a:pt x="1621" y="116"/>
                </a:cubicBezTo>
                <a:cubicBezTo>
                  <a:pt x="1620" y="114"/>
                  <a:pt x="1621" y="113"/>
                  <a:pt x="1620" y="110"/>
                </a:cubicBezTo>
                <a:cubicBezTo>
                  <a:pt x="1614" y="114"/>
                  <a:pt x="1607" y="112"/>
                  <a:pt x="1606" y="118"/>
                </a:cubicBezTo>
                <a:close/>
                <a:moveTo>
                  <a:pt x="1729" y="85"/>
                </a:moveTo>
                <a:cubicBezTo>
                  <a:pt x="1726" y="86"/>
                  <a:pt x="1730" y="83"/>
                  <a:pt x="1729" y="81"/>
                </a:cubicBezTo>
                <a:cubicBezTo>
                  <a:pt x="1721" y="78"/>
                  <a:pt x="1713" y="78"/>
                  <a:pt x="1707" y="80"/>
                </a:cubicBezTo>
                <a:cubicBezTo>
                  <a:pt x="1708" y="82"/>
                  <a:pt x="1709" y="83"/>
                  <a:pt x="1710" y="84"/>
                </a:cubicBezTo>
                <a:cubicBezTo>
                  <a:pt x="1708" y="83"/>
                  <a:pt x="1703" y="86"/>
                  <a:pt x="1702" y="88"/>
                </a:cubicBezTo>
                <a:cubicBezTo>
                  <a:pt x="1712" y="94"/>
                  <a:pt x="1726" y="82"/>
                  <a:pt x="1729" y="85"/>
                </a:cubicBezTo>
                <a:close/>
                <a:moveTo>
                  <a:pt x="1734" y="74"/>
                </a:moveTo>
                <a:cubicBezTo>
                  <a:pt x="1736" y="80"/>
                  <a:pt x="1729" y="74"/>
                  <a:pt x="1730" y="80"/>
                </a:cubicBezTo>
                <a:cubicBezTo>
                  <a:pt x="1735" y="80"/>
                  <a:pt x="1735" y="81"/>
                  <a:pt x="1740" y="80"/>
                </a:cubicBezTo>
                <a:cubicBezTo>
                  <a:pt x="1741" y="75"/>
                  <a:pt x="1744" y="74"/>
                  <a:pt x="1746" y="76"/>
                </a:cubicBezTo>
                <a:cubicBezTo>
                  <a:pt x="1744" y="73"/>
                  <a:pt x="1747" y="66"/>
                  <a:pt x="1742" y="68"/>
                </a:cubicBezTo>
                <a:cubicBezTo>
                  <a:pt x="1743" y="75"/>
                  <a:pt x="1738" y="71"/>
                  <a:pt x="1734" y="74"/>
                </a:cubicBezTo>
                <a:close/>
                <a:moveTo>
                  <a:pt x="1668" y="102"/>
                </a:moveTo>
                <a:cubicBezTo>
                  <a:pt x="1680" y="97"/>
                  <a:pt x="1691" y="98"/>
                  <a:pt x="1698" y="91"/>
                </a:cubicBezTo>
                <a:cubicBezTo>
                  <a:pt x="1694" y="83"/>
                  <a:pt x="1691" y="95"/>
                  <a:pt x="1686" y="89"/>
                </a:cubicBezTo>
                <a:cubicBezTo>
                  <a:pt x="1687" y="91"/>
                  <a:pt x="1686" y="92"/>
                  <a:pt x="1684" y="93"/>
                </a:cubicBezTo>
                <a:cubicBezTo>
                  <a:pt x="1678" y="89"/>
                  <a:pt x="1672" y="94"/>
                  <a:pt x="1668" y="102"/>
                </a:cubicBezTo>
                <a:close/>
                <a:moveTo>
                  <a:pt x="1799" y="111"/>
                </a:moveTo>
                <a:cubicBezTo>
                  <a:pt x="1793" y="112"/>
                  <a:pt x="1791" y="116"/>
                  <a:pt x="1787" y="117"/>
                </a:cubicBezTo>
                <a:cubicBezTo>
                  <a:pt x="1789" y="116"/>
                  <a:pt x="1788" y="129"/>
                  <a:pt x="1789" y="123"/>
                </a:cubicBezTo>
                <a:cubicBezTo>
                  <a:pt x="1791" y="122"/>
                  <a:pt x="1788" y="117"/>
                  <a:pt x="1792" y="117"/>
                </a:cubicBezTo>
                <a:cubicBezTo>
                  <a:pt x="1789" y="127"/>
                  <a:pt x="1797" y="113"/>
                  <a:pt x="1799" y="111"/>
                </a:cubicBezTo>
                <a:close/>
                <a:moveTo>
                  <a:pt x="1805" y="116"/>
                </a:moveTo>
                <a:cubicBezTo>
                  <a:pt x="1802" y="118"/>
                  <a:pt x="1804" y="111"/>
                  <a:pt x="1800" y="111"/>
                </a:cubicBezTo>
                <a:cubicBezTo>
                  <a:pt x="1801" y="115"/>
                  <a:pt x="1801" y="117"/>
                  <a:pt x="1798" y="119"/>
                </a:cubicBezTo>
                <a:cubicBezTo>
                  <a:pt x="1797" y="117"/>
                  <a:pt x="1797" y="116"/>
                  <a:pt x="1796" y="116"/>
                </a:cubicBezTo>
                <a:cubicBezTo>
                  <a:pt x="1799" y="127"/>
                  <a:pt x="1808" y="114"/>
                  <a:pt x="1805" y="116"/>
                </a:cubicBezTo>
                <a:close/>
                <a:moveTo>
                  <a:pt x="1771" y="121"/>
                </a:moveTo>
                <a:cubicBezTo>
                  <a:pt x="1774" y="126"/>
                  <a:pt x="1773" y="128"/>
                  <a:pt x="1776" y="130"/>
                </a:cubicBezTo>
                <a:cubicBezTo>
                  <a:pt x="1775" y="128"/>
                  <a:pt x="1775" y="127"/>
                  <a:pt x="1776" y="126"/>
                </a:cubicBezTo>
                <a:cubicBezTo>
                  <a:pt x="1777" y="126"/>
                  <a:pt x="1778" y="128"/>
                  <a:pt x="1780" y="128"/>
                </a:cubicBezTo>
                <a:cubicBezTo>
                  <a:pt x="1778" y="124"/>
                  <a:pt x="1774" y="125"/>
                  <a:pt x="1771" y="121"/>
                </a:cubicBezTo>
                <a:close/>
                <a:moveTo>
                  <a:pt x="1864" y="107"/>
                </a:moveTo>
                <a:cubicBezTo>
                  <a:pt x="1859" y="101"/>
                  <a:pt x="1844" y="105"/>
                  <a:pt x="1847" y="108"/>
                </a:cubicBezTo>
                <a:cubicBezTo>
                  <a:pt x="1849" y="108"/>
                  <a:pt x="1860" y="105"/>
                  <a:pt x="1864" y="107"/>
                </a:cubicBezTo>
                <a:close/>
                <a:moveTo>
                  <a:pt x="1466" y="242"/>
                </a:moveTo>
                <a:cubicBezTo>
                  <a:pt x="1468" y="242"/>
                  <a:pt x="1477" y="244"/>
                  <a:pt x="1475" y="236"/>
                </a:cubicBezTo>
                <a:cubicBezTo>
                  <a:pt x="1472" y="238"/>
                  <a:pt x="1465" y="237"/>
                  <a:pt x="1466" y="242"/>
                </a:cubicBezTo>
                <a:close/>
                <a:moveTo>
                  <a:pt x="653" y="526"/>
                </a:moveTo>
                <a:cubicBezTo>
                  <a:pt x="652" y="528"/>
                  <a:pt x="650" y="534"/>
                  <a:pt x="646" y="530"/>
                </a:cubicBezTo>
                <a:cubicBezTo>
                  <a:pt x="647" y="530"/>
                  <a:pt x="649" y="530"/>
                  <a:pt x="648" y="528"/>
                </a:cubicBezTo>
                <a:cubicBezTo>
                  <a:pt x="643" y="528"/>
                  <a:pt x="647" y="539"/>
                  <a:pt x="647" y="539"/>
                </a:cubicBezTo>
                <a:cubicBezTo>
                  <a:pt x="649" y="537"/>
                  <a:pt x="657" y="537"/>
                  <a:pt x="661" y="534"/>
                </a:cubicBezTo>
                <a:cubicBezTo>
                  <a:pt x="659" y="525"/>
                  <a:pt x="653" y="533"/>
                  <a:pt x="652" y="530"/>
                </a:cubicBezTo>
                <a:cubicBezTo>
                  <a:pt x="652" y="529"/>
                  <a:pt x="657" y="526"/>
                  <a:pt x="653" y="526"/>
                </a:cubicBezTo>
                <a:close/>
                <a:moveTo>
                  <a:pt x="1419" y="320"/>
                </a:moveTo>
                <a:cubicBezTo>
                  <a:pt x="1403" y="328"/>
                  <a:pt x="1385" y="332"/>
                  <a:pt x="1373" y="335"/>
                </a:cubicBezTo>
                <a:cubicBezTo>
                  <a:pt x="1377" y="345"/>
                  <a:pt x="1343" y="342"/>
                  <a:pt x="1353" y="352"/>
                </a:cubicBezTo>
                <a:cubicBezTo>
                  <a:pt x="1352" y="348"/>
                  <a:pt x="1373" y="340"/>
                  <a:pt x="1369" y="348"/>
                </a:cubicBezTo>
                <a:cubicBezTo>
                  <a:pt x="1372" y="344"/>
                  <a:pt x="1376" y="342"/>
                  <a:pt x="1379" y="339"/>
                </a:cubicBezTo>
                <a:cubicBezTo>
                  <a:pt x="1382" y="343"/>
                  <a:pt x="1383" y="349"/>
                  <a:pt x="1383" y="353"/>
                </a:cubicBezTo>
                <a:cubicBezTo>
                  <a:pt x="1378" y="349"/>
                  <a:pt x="1374" y="354"/>
                  <a:pt x="1371" y="351"/>
                </a:cubicBezTo>
                <a:cubicBezTo>
                  <a:pt x="1373" y="352"/>
                  <a:pt x="1373" y="359"/>
                  <a:pt x="1375" y="358"/>
                </a:cubicBezTo>
                <a:cubicBezTo>
                  <a:pt x="1374" y="356"/>
                  <a:pt x="1374" y="354"/>
                  <a:pt x="1376" y="354"/>
                </a:cubicBezTo>
                <a:cubicBezTo>
                  <a:pt x="1377" y="356"/>
                  <a:pt x="1376" y="358"/>
                  <a:pt x="1378" y="358"/>
                </a:cubicBezTo>
                <a:cubicBezTo>
                  <a:pt x="1381" y="354"/>
                  <a:pt x="1390" y="357"/>
                  <a:pt x="1395" y="352"/>
                </a:cubicBezTo>
                <a:cubicBezTo>
                  <a:pt x="1395" y="349"/>
                  <a:pt x="1390" y="349"/>
                  <a:pt x="1392" y="346"/>
                </a:cubicBezTo>
                <a:cubicBezTo>
                  <a:pt x="1395" y="346"/>
                  <a:pt x="1395" y="353"/>
                  <a:pt x="1398" y="351"/>
                </a:cubicBezTo>
                <a:cubicBezTo>
                  <a:pt x="1397" y="349"/>
                  <a:pt x="1395" y="346"/>
                  <a:pt x="1397" y="345"/>
                </a:cubicBezTo>
                <a:cubicBezTo>
                  <a:pt x="1398" y="345"/>
                  <a:pt x="1399" y="351"/>
                  <a:pt x="1401" y="350"/>
                </a:cubicBezTo>
                <a:cubicBezTo>
                  <a:pt x="1399" y="347"/>
                  <a:pt x="1399" y="344"/>
                  <a:pt x="1400" y="342"/>
                </a:cubicBezTo>
                <a:cubicBezTo>
                  <a:pt x="1401" y="346"/>
                  <a:pt x="1403" y="348"/>
                  <a:pt x="1404" y="349"/>
                </a:cubicBezTo>
                <a:cubicBezTo>
                  <a:pt x="1413" y="346"/>
                  <a:pt x="1421" y="344"/>
                  <a:pt x="1425" y="342"/>
                </a:cubicBezTo>
                <a:cubicBezTo>
                  <a:pt x="1423" y="337"/>
                  <a:pt x="1422" y="332"/>
                  <a:pt x="1423" y="329"/>
                </a:cubicBezTo>
                <a:cubicBezTo>
                  <a:pt x="1424" y="331"/>
                  <a:pt x="1425" y="332"/>
                  <a:pt x="1426" y="331"/>
                </a:cubicBezTo>
                <a:cubicBezTo>
                  <a:pt x="1425" y="321"/>
                  <a:pt x="1416" y="336"/>
                  <a:pt x="1417" y="328"/>
                </a:cubicBezTo>
                <a:cubicBezTo>
                  <a:pt x="1419" y="331"/>
                  <a:pt x="1422" y="325"/>
                  <a:pt x="1419" y="320"/>
                </a:cubicBezTo>
                <a:close/>
                <a:moveTo>
                  <a:pt x="1431" y="331"/>
                </a:moveTo>
                <a:cubicBezTo>
                  <a:pt x="1430" y="324"/>
                  <a:pt x="1424" y="326"/>
                  <a:pt x="1426" y="320"/>
                </a:cubicBezTo>
                <a:cubicBezTo>
                  <a:pt x="1424" y="320"/>
                  <a:pt x="1423" y="321"/>
                  <a:pt x="1422" y="323"/>
                </a:cubicBezTo>
                <a:cubicBezTo>
                  <a:pt x="1425" y="326"/>
                  <a:pt x="1428" y="330"/>
                  <a:pt x="1431" y="331"/>
                </a:cubicBezTo>
                <a:close/>
                <a:moveTo>
                  <a:pt x="1437" y="326"/>
                </a:moveTo>
                <a:cubicBezTo>
                  <a:pt x="1436" y="321"/>
                  <a:pt x="1437" y="317"/>
                  <a:pt x="1432" y="314"/>
                </a:cubicBezTo>
                <a:cubicBezTo>
                  <a:pt x="1434" y="320"/>
                  <a:pt x="1434" y="323"/>
                  <a:pt x="1437" y="326"/>
                </a:cubicBezTo>
                <a:close/>
                <a:moveTo>
                  <a:pt x="1501" y="294"/>
                </a:moveTo>
                <a:cubicBezTo>
                  <a:pt x="1492" y="292"/>
                  <a:pt x="1487" y="298"/>
                  <a:pt x="1474" y="301"/>
                </a:cubicBezTo>
                <a:cubicBezTo>
                  <a:pt x="1473" y="306"/>
                  <a:pt x="1478" y="309"/>
                  <a:pt x="1479" y="315"/>
                </a:cubicBezTo>
                <a:cubicBezTo>
                  <a:pt x="1474" y="316"/>
                  <a:pt x="1472" y="320"/>
                  <a:pt x="1466" y="321"/>
                </a:cubicBezTo>
                <a:cubicBezTo>
                  <a:pt x="1467" y="323"/>
                  <a:pt x="1468" y="327"/>
                  <a:pt x="1470" y="328"/>
                </a:cubicBezTo>
                <a:cubicBezTo>
                  <a:pt x="1473" y="325"/>
                  <a:pt x="1469" y="324"/>
                  <a:pt x="1471" y="321"/>
                </a:cubicBezTo>
                <a:cubicBezTo>
                  <a:pt x="1472" y="325"/>
                  <a:pt x="1475" y="325"/>
                  <a:pt x="1478" y="325"/>
                </a:cubicBezTo>
                <a:cubicBezTo>
                  <a:pt x="1477" y="322"/>
                  <a:pt x="1475" y="322"/>
                  <a:pt x="1476" y="321"/>
                </a:cubicBezTo>
                <a:cubicBezTo>
                  <a:pt x="1479" y="322"/>
                  <a:pt x="1482" y="326"/>
                  <a:pt x="1486" y="324"/>
                </a:cubicBezTo>
                <a:cubicBezTo>
                  <a:pt x="1484" y="319"/>
                  <a:pt x="1499" y="320"/>
                  <a:pt x="1503" y="311"/>
                </a:cubicBezTo>
                <a:cubicBezTo>
                  <a:pt x="1504" y="314"/>
                  <a:pt x="1505" y="315"/>
                  <a:pt x="1507" y="315"/>
                </a:cubicBezTo>
                <a:cubicBezTo>
                  <a:pt x="1502" y="305"/>
                  <a:pt x="1510" y="316"/>
                  <a:pt x="1510" y="311"/>
                </a:cubicBezTo>
                <a:cubicBezTo>
                  <a:pt x="1507" y="311"/>
                  <a:pt x="1510" y="306"/>
                  <a:pt x="1507" y="303"/>
                </a:cubicBezTo>
                <a:cubicBezTo>
                  <a:pt x="1505" y="303"/>
                  <a:pt x="1505" y="309"/>
                  <a:pt x="1503" y="305"/>
                </a:cubicBezTo>
                <a:cubicBezTo>
                  <a:pt x="1503" y="304"/>
                  <a:pt x="1502" y="303"/>
                  <a:pt x="1502" y="302"/>
                </a:cubicBezTo>
                <a:cubicBezTo>
                  <a:pt x="1506" y="302"/>
                  <a:pt x="1506" y="302"/>
                  <a:pt x="1507" y="298"/>
                </a:cubicBezTo>
                <a:cubicBezTo>
                  <a:pt x="1508" y="305"/>
                  <a:pt x="1513" y="316"/>
                  <a:pt x="1515" y="309"/>
                </a:cubicBezTo>
                <a:cubicBezTo>
                  <a:pt x="1514" y="309"/>
                  <a:pt x="1512" y="309"/>
                  <a:pt x="1512" y="307"/>
                </a:cubicBezTo>
                <a:cubicBezTo>
                  <a:pt x="1516" y="310"/>
                  <a:pt x="1519" y="307"/>
                  <a:pt x="1519" y="303"/>
                </a:cubicBezTo>
                <a:cubicBezTo>
                  <a:pt x="1518" y="309"/>
                  <a:pt x="1520" y="310"/>
                  <a:pt x="1517" y="315"/>
                </a:cubicBezTo>
                <a:cubicBezTo>
                  <a:pt x="1519" y="315"/>
                  <a:pt x="1520" y="316"/>
                  <a:pt x="1522" y="315"/>
                </a:cubicBezTo>
                <a:cubicBezTo>
                  <a:pt x="1521" y="312"/>
                  <a:pt x="1520" y="310"/>
                  <a:pt x="1519" y="307"/>
                </a:cubicBezTo>
                <a:cubicBezTo>
                  <a:pt x="1522" y="307"/>
                  <a:pt x="1521" y="305"/>
                  <a:pt x="1523" y="304"/>
                </a:cubicBezTo>
                <a:cubicBezTo>
                  <a:pt x="1524" y="307"/>
                  <a:pt x="1525" y="312"/>
                  <a:pt x="1527" y="310"/>
                </a:cubicBezTo>
                <a:cubicBezTo>
                  <a:pt x="1526" y="305"/>
                  <a:pt x="1526" y="297"/>
                  <a:pt x="1522" y="297"/>
                </a:cubicBezTo>
                <a:cubicBezTo>
                  <a:pt x="1523" y="299"/>
                  <a:pt x="1522" y="300"/>
                  <a:pt x="1519" y="301"/>
                </a:cubicBezTo>
                <a:cubicBezTo>
                  <a:pt x="1519" y="294"/>
                  <a:pt x="1519" y="297"/>
                  <a:pt x="1517" y="300"/>
                </a:cubicBezTo>
                <a:cubicBezTo>
                  <a:pt x="1516" y="297"/>
                  <a:pt x="1515" y="295"/>
                  <a:pt x="1514" y="294"/>
                </a:cubicBezTo>
                <a:cubicBezTo>
                  <a:pt x="1516" y="296"/>
                  <a:pt x="1519" y="291"/>
                  <a:pt x="1523" y="291"/>
                </a:cubicBezTo>
                <a:cubicBezTo>
                  <a:pt x="1514" y="286"/>
                  <a:pt x="1506" y="294"/>
                  <a:pt x="1502" y="298"/>
                </a:cubicBezTo>
                <a:cubicBezTo>
                  <a:pt x="1503" y="298"/>
                  <a:pt x="1502" y="296"/>
                  <a:pt x="1501" y="294"/>
                </a:cubicBezTo>
                <a:close/>
                <a:moveTo>
                  <a:pt x="1458" y="315"/>
                </a:moveTo>
                <a:cubicBezTo>
                  <a:pt x="1455" y="311"/>
                  <a:pt x="1459" y="312"/>
                  <a:pt x="1461" y="311"/>
                </a:cubicBezTo>
                <a:cubicBezTo>
                  <a:pt x="1459" y="303"/>
                  <a:pt x="1458" y="311"/>
                  <a:pt x="1454" y="308"/>
                </a:cubicBezTo>
                <a:cubicBezTo>
                  <a:pt x="1455" y="312"/>
                  <a:pt x="1454" y="316"/>
                  <a:pt x="1458" y="315"/>
                </a:cubicBezTo>
                <a:close/>
                <a:moveTo>
                  <a:pt x="1466" y="306"/>
                </a:moveTo>
                <a:cubicBezTo>
                  <a:pt x="1467" y="307"/>
                  <a:pt x="1467" y="309"/>
                  <a:pt x="1468" y="310"/>
                </a:cubicBezTo>
                <a:cubicBezTo>
                  <a:pt x="1471" y="305"/>
                  <a:pt x="1473" y="312"/>
                  <a:pt x="1474" y="308"/>
                </a:cubicBezTo>
                <a:cubicBezTo>
                  <a:pt x="1473" y="308"/>
                  <a:pt x="1473" y="307"/>
                  <a:pt x="1473" y="305"/>
                </a:cubicBezTo>
                <a:cubicBezTo>
                  <a:pt x="1470" y="304"/>
                  <a:pt x="1469" y="303"/>
                  <a:pt x="1466" y="306"/>
                </a:cubicBezTo>
                <a:close/>
                <a:moveTo>
                  <a:pt x="1349" y="356"/>
                </a:moveTo>
                <a:cubicBezTo>
                  <a:pt x="1348" y="354"/>
                  <a:pt x="1350" y="346"/>
                  <a:pt x="1345" y="348"/>
                </a:cubicBezTo>
                <a:cubicBezTo>
                  <a:pt x="1348" y="353"/>
                  <a:pt x="1345" y="356"/>
                  <a:pt x="1349" y="356"/>
                </a:cubicBezTo>
                <a:close/>
                <a:moveTo>
                  <a:pt x="1449" y="338"/>
                </a:moveTo>
                <a:cubicBezTo>
                  <a:pt x="1449" y="334"/>
                  <a:pt x="1445" y="322"/>
                  <a:pt x="1442" y="321"/>
                </a:cubicBezTo>
                <a:cubicBezTo>
                  <a:pt x="1445" y="326"/>
                  <a:pt x="1446" y="336"/>
                  <a:pt x="1449" y="338"/>
                </a:cubicBezTo>
                <a:close/>
                <a:moveTo>
                  <a:pt x="1453" y="337"/>
                </a:moveTo>
                <a:cubicBezTo>
                  <a:pt x="1452" y="333"/>
                  <a:pt x="1449" y="319"/>
                  <a:pt x="1446" y="319"/>
                </a:cubicBezTo>
                <a:cubicBezTo>
                  <a:pt x="1449" y="325"/>
                  <a:pt x="1450" y="335"/>
                  <a:pt x="1453" y="337"/>
                </a:cubicBezTo>
                <a:close/>
                <a:moveTo>
                  <a:pt x="1461" y="334"/>
                </a:moveTo>
                <a:cubicBezTo>
                  <a:pt x="1459" y="331"/>
                  <a:pt x="1456" y="316"/>
                  <a:pt x="1455" y="320"/>
                </a:cubicBezTo>
                <a:cubicBezTo>
                  <a:pt x="1458" y="326"/>
                  <a:pt x="1457" y="335"/>
                  <a:pt x="1461" y="334"/>
                </a:cubicBezTo>
                <a:close/>
                <a:moveTo>
                  <a:pt x="1467" y="325"/>
                </a:moveTo>
                <a:cubicBezTo>
                  <a:pt x="1465" y="326"/>
                  <a:pt x="1465" y="317"/>
                  <a:pt x="1462" y="319"/>
                </a:cubicBezTo>
                <a:cubicBezTo>
                  <a:pt x="1463" y="323"/>
                  <a:pt x="1464" y="326"/>
                  <a:pt x="1464" y="328"/>
                </a:cubicBezTo>
                <a:cubicBezTo>
                  <a:pt x="1466" y="326"/>
                  <a:pt x="1467" y="328"/>
                  <a:pt x="1467" y="325"/>
                </a:cubicBezTo>
                <a:close/>
                <a:moveTo>
                  <a:pt x="1432" y="340"/>
                </a:moveTo>
                <a:cubicBezTo>
                  <a:pt x="1431" y="340"/>
                  <a:pt x="1430" y="340"/>
                  <a:pt x="1430" y="342"/>
                </a:cubicBezTo>
                <a:cubicBezTo>
                  <a:pt x="1432" y="344"/>
                  <a:pt x="1435" y="342"/>
                  <a:pt x="1433" y="337"/>
                </a:cubicBezTo>
                <a:cubicBezTo>
                  <a:pt x="1430" y="339"/>
                  <a:pt x="1428" y="333"/>
                  <a:pt x="1425" y="334"/>
                </a:cubicBezTo>
                <a:cubicBezTo>
                  <a:pt x="1425" y="336"/>
                  <a:pt x="1424" y="337"/>
                  <a:pt x="1426" y="340"/>
                </a:cubicBezTo>
                <a:cubicBezTo>
                  <a:pt x="1428" y="340"/>
                  <a:pt x="1431" y="336"/>
                  <a:pt x="1432" y="340"/>
                </a:cubicBezTo>
                <a:close/>
                <a:moveTo>
                  <a:pt x="1221" y="413"/>
                </a:moveTo>
                <a:cubicBezTo>
                  <a:pt x="1222" y="417"/>
                  <a:pt x="1228" y="414"/>
                  <a:pt x="1226" y="409"/>
                </a:cubicBezTo>
                <a:cubicBezTo>
                  <a:pt x="1214" y="413"/>
                  <a:pt x="1207" y="413"/>
                  <a:pt x="1196" y="420"/>
                </a:cubicBezTo>
                <a:cubicBezTo>
                  <a:pt x="1203" y="422"/>
                  <a:pt x="1218" y="420"/>
                  <a:pt x="1221" y="413"/>
                </a:cubicBezTo>
                <a:close/>
                <a:moveTo>
                  <a:pt x="1396" y="374"/>
                </a:moveTo>
                <a:cubicBezTo>
                  <a:pt x="1397" y="376"/>
                  <a:pt x="1397" y="382"/>
                  <a:pt x="1400" y="379"/>
                </a:cubicBezTo>
                <a:cubicBezTo>
                  <a:pt x="1398" y="374"/>
                  <a:pt x="1396" y="371"/>
                  <a:pt x="1397" y="367"/>
                </a:cubicBezTo>
                <a:cubicBezTo>
                  <a:pt x="1399" y="369"/>
                  <a:pt x="1399" y="376"/>
                  <a:pt x="1401" y="375"/>
                </a:cubicBezTo>
                <a:cubicBezTo>
                  <a:pt x="1400" y="370"/>
                  <a:pt x="1399" y="365"/>
                  <a:pt x="1396" y="362"/>
                </a:cubicBezTo>
                <a:cubicBezTo>
                  <a:pt x="1395" y="370"/>
                  <a:pt x="1383" y="366"/>
                  <a:pt x="1380" y="373"/>
                </a:cubicBezTo>
                <a:cubicBezTo>
                  <a:pt x="1375" y="368"/>
                  <a:pt x="1366" y="387"/>
                  <a:pt x="1359" y="381"/>
                </a:cubicBezTo>
                <a:cubicBezTo>
                  <a:pt x="1358" y="384"/>
                  <a:pt x="1360" y="388"/>
                  <a:pt x="1357" y="389"/>
                </a:cubicBezTo>
                <a:cubicBezTo>
                  <a:pt x="1354" y="385"/>
                  <a:pt x="1353" y="388"/>
                  <a:pt x="1352" y="391"/>
                </a:cubicBezTo>
                <a:cubicBezTo>
                  <a:pt x="1351" y="390"/>
                  <a:pt x="1351" y="388"/>
                  <a:pt x="1350" y="388"/>
                </a:cubicBezTo>
                <a:cubicBezTo>
                  <a:pt x="1354" y="400"/>
                  <a:pt x="1361" y="384"/>
                  <a:pt x="1365" y="391"/>
                </a:cubicBezTo>
                <a:cubicBezTo>
                  <a:pt x="1369" y="400"/>
                  <a:pt x="1369" y="405"/>
                  <a:pt x="1373" y="408"/>
                </a:cubicBezTo>
                <a:cubicBezTo>
                  <a:pt x="1372" y="401"/>
                  <a:pt x="1365" y="394"/>
                  <a:pt x="1366" y="387"/>
                </a:cubicBezTo>
                <a:cubicBezTo>
                  <a:pt x="1367" y="387"/>
                  <a:pt x="1368" y="387"/>
                  <a:pt x="1368" y="387"/>
                </a:cubicBezTo>
                <a:cubicBezTo>
                  <a:pt x="1370" y="391"/>
                  <a:pt x="1371" y="395"/>
                  <a:pt x="1372" y="399"/>
                </a:cubicBezTo>
                <a:cubicBezTo>
                  <a:pt x="1374" y="398"/>
                  <a:pt x="1376" y="397"/>
                  <a:pt x="1377" y="401"/>
                </a:cubicBezTo>
                <a:cubicBezTo>
                  <a:pt x="1379" y="399"/>
                  <a:pt x="1380" y="393"/>
                  <a:pt x="1380" y="399"/>
                </a:cubicBezTo>
                <a:cubicBezTo>
                  <a:pt x="1383" y="397"/>
                  <a:pt x="1382" y="394"/>
                  <a:pt x="1386" y="397"/>
                </a:cubicBezTo>
                <a:cubicBezTo>
                  <a:pt x="1388" y="396"/>
                  <a:pt x="1384" y="390"/>
                  <a:pt x="1386" y="389"/>
                </a:cubicBezTo>
                <a:cubicBezTo>
                  <a:pt x="1387" y="392"/>
                  <a:pt x="1388" y="399"/>
                  <a:pt x="1390" y="399"/>
                </a:cubicBezTo>
                <a:cubicBezTo>
                  <a:pt x="1388" y="393"/>
                  <a:pt x="1389" y="388"/>
                  <a:pt x="1383" y="388"/>
                </a:cubicBezTo>
                <a:cubicBezTo>
                  <a:pt x="1381" y="390"/>
                  <a:pt x="1384" y="394"/>
                  <a:pt x="1380" y="394"/>
                </a:cubicBezTo>
                <a:cubicBezTo>
                  <a:pt x="1380" y="388"/>
                  <a:pt x="1379" y="392"/>
                  <a:pt x="1377" y="387"/>
                </a:cubicBezTo>
                <a:cubicBezTo>
                  <a:pt x="1379" y="386"/>
                  <a:pt x="1380" y="391"/>
                  <a:pt x="1382" y="389"/>
                </a:cubicBezTo>
                <a:cubicBezTo>
                  <a:pt x="1384" y="386"/>
                  <a:pt x="1379" y="383"/>
                  <a:pt x="1381" y="382"/>
                </a:cubicBezTo>
                <a:cubicBezTo>
                  <a:pt x="1384" y="385"/>
                  <a:pt x="1383" y="383"/>
                  <a:pt x="1387" y="383"/>
                </a:cubicBezTo>
                <a:cubicBezTo>
                  <a:pt x="1386" y="378"/>
                  <a:pt x="1392" y="378"/>
                  <a:pt x="1391" y="374"/>
                </a:cubicBezTo>
                <a:cubicBezTo>
                  <a:pt x="1394" y="379"/>
                  <a:pt x="1388" y="377"/>
                  <a:pt x="1391" y="382"/>
                </a:cubicBezTo>
                <a:cubicBezTo>
                  <a:pt x="1395" y="381"/>
                  <a:pt x="1393" y="375"/>
                  <a:pt x="1396" y="374"/>
                </a:cubicBezTo>
                <a:close/>
                <a:moveTo>
                  <a:pt x="1405" y="377"/>
                </a:moveTo>
                <a:cubicBezTo>
                  <a:pt x="1404" y="371"/>
                  <a:pt x="1405" y="364"/>
                  <a:pt x="1399" y="363"/>
                </a:cubicBezTo>
                <a:cubicBezTo>
                  <a:pt x="1405" y="367"/>
                  <a:pt x="1399" y="376"/>
                  <a:pt x="1405" y="377"/>
                </a:cubicBezTo>
                <a:close/>
                <a:moveTo>
                  <a:pt x="1237" y="437"/>
                </a:moveTo>
                <a:cubicBezTo>
                  <a:pt x="1235" y="431"/>
                  <a:pt x="1235" y="428"/>
                  <a:pt x="1231" y="424"/>
                </a:cubicBezTo>
                <a:cubicBezTo>
                  <a:pt x="1235" y="431"/>
                  <a:pt x="1233" y="436"/>
                  <a:pt x="1237" y="437"/>
                </a:cubicBezTo>
                <a:close/>
                <a:moveTo>
                  <a:pt x="1260" y="438"/>
                </a:moveTo>
                <a:cubicBezTo>
                  <a:pt x="1259" y="434"/>
                  <a:pt x="1260" y="431"/>
                  <a:pt x="1256" y="431"/>
                </a:cubicBezTo>
                <a:cubicBezTo>
                  <a:pt x="1260" y="437"/>
                  <a:pt x="1255" y="437"/>
                  <a:pt x="1257" y="442"/>
                </a:cubicBezTo>
                <a:cubicBezTo>
                  <a:pt x="1260" y="439"/>
                  <a:pt x="1257" y="438"/>
                  <a:pt x="1261" y="442"/>
                </a:cubicBezTo>
                <a:cubicBezTo>
                  <a:pt x="1260" y="436"/>
                  <a:pt x="1277" y="446"/>
                  <a:pt x="1275" y="434"/>
                </a:cubicBezTo>
                <a:cubicBezTo>
                  <a:pt x="1271" y="432"/>
                  <a:pt x="1267" y="436"/>
                  <a:pt x="1265" y="434"/>
                </a:cubicBezTo>
                <a:cubicBezTo>
                  <a:pt x="1266" y="428"/>
                  <a:pt x="1269" y="430"/>
                  <a:pt x="1266" y="422"/>
                </a:cubicBezTo>
                <a:cubicBezTo>
                  <a:pt x="1270" y="428"/>
                  <a:pt x="1273" y="433"/>
                  <a:pt x="1278" y="435"/>
                </a:cubicBezTo>
                <a:cubicBezTo>
                  <a:pt x="1283" y="429"/>
                  <a:pt x="1288" y="433"/>
                  <a:pt x="1291" y="430"/>
                </a:cubicBezTo>
                <a:cubicBezTo>
                  <a:pt x="1290" y="428"/>
                  <a:pt x="1289" y="425"/>
                  <a:pt x="1287" y="425"/>
                </a:cubicBezTo>
                <a:cubicBezTo>
                  <a:pt x="1288" y="427"/>
                  <a:pt x="1277" y="435"/>
                  <a:pt x="1273" y="428"/>
                </a:cubicBezTo>
                <a:cubicBezTo>
                  <a:pt x="1276" y="428"/>
                  <a:pt x="1271" y="413"/>
                  <a:pt x="1271" y="417"/>
                </a:cubicBezTo>
                <a:cubicBezTo>
                  <a:pt x="1271" y="420"/>
                  <a:pt x="1274" y="425"/>
                  <a:pt x="1272" y="425"/>
                </a:cubicBezTo>
                <a:cubicBezTo>
                  <a:pt x="1271" y="425"/>
                  <a:pt x="1271" y="426"/>
                  <a:pt x="1270" y="426"/>
                </a:cubicBezTo>
                <a:cubicBezTo>
                  <a:pt x="1269" y="422"/>
                  <a:pt x="1270" y="419"/>
                  <a:pt x="1266" y="419"/>
                </a:cubicBezTo>
                <a:cubicBezTo>
                  <a:pt x="1267" y="421"/>
                  <a:pt x="1265" y="421"/>
                  <a:pt x="1264" y="421"/>
                </a:cubicBezTo>
                <a:cubicBezTo>
                  <a:pt x="1264" y="423"/>
                  <a:pt x="1265" y="426"/>
                  <a:pt x="1264" y="426"/>
                </a:cubicBezTo>
                <a:cubicBezTo>
                  <a:pt x="1263" y="421"/>
                  <a:pt x="1256" y="422"/>
                  <a:pt x="1256" y="426"/>
                </a:cubicBezTo>
                <a:cubicBezTo>
                  <a:pt x="1256" y="426"/>
                  <a:pt x="1257" y="426"/>
                  <a:pt x="1257" y="427"/>
                </a:cubicBezTo>
                <a:cubicBezTo>
                  <a:pt x="1258" y="427"/>
                  <a:pt x="1259" y="428"/>
                  <a:pt x="1260" y="428"/>
                </a:cubicBezTo>
                <a:cubicBezTo>
                  <a:pt x="1259" y="426"/>
                  <a:pt x="1259" y="424"/>
                  <a:pt x="1261" y="424"/>
                </a:cubicBezTo>
                <a:cubicBezTo>
                  <a:pt x="1262" y="430"/>
                  <a:pt x="1264" y="436"/>
                  <a:pt x="1260" y="438"/>
                </a:cubicBezTo>
                <a:close/>
                <a:moveTo>
                  <a:pt x="1182" y="460"/>
                </a:moveTo>
                <a:cubicBezTo>
                  <a:pt x="1179" y="460"/>
                  <a:pt x="1179" y="454"/>
                  <a:pt x="1176" y="457"/>
                </a:cubicBezTo>
                <a:cubicBezTo>
                  <a:pt x="1178" y="460"/>
                  <a:pt x="1173" y="463"/>
                  <a:pt x="1177" y="465"/>
                </a:cubicBezTo>
                <a:cubicBezTo>
                  <a:pt x="1175" y="457"/>
                  <a:pt x="1182" y="462"/>
                  <a:pt x="1182" y="460"/>
                </a:cubicBezTo>
                <a:close/>
                <a:moveTo>
                  <a:pt x="1173" y="466"/>
                </a:moveTo>
                <a:cubicBezTo>
                  <a:pt x="1172" y="464"/>
                  <a:pt x="1169" y="452"/>
                  <a:pt x="1169" y="458"/>
                </a:cubicBezTo>
                <a:cubicBezTo>
                  <a:pt x="1174" y="467"/>
                  <a:pt x="1170" y="468"/>
                  <a:pt x="1174" y="474"/>
                </a:cubicBezTo>
                <a:cubicBezTo>
                  <a:pt x="1179" y="468"/>
                  <a:pt x="1200" y="469"/>
                  <a:pt x="1202" y="458"/>
                </a:cubicBezTo>
                <a:cubicBezTo>
                  <a:pt x="1194" y="458"/>
                  <a:pt x="1185" y="471"/>
                  <a:pt x="1186" y="462"/>
                </a:cubicBezTo>
                <a:cubicBezTo>
                  <a:pt x="1181" y="465"/>
                  <a:pt x="1179" y="465"/>
                  <a:pt x="1173" y="466"/>
                </a:cubicBezTo>
                <a:close/>
                <a:moveTo>
                  <a:pt x="1340" y="410"/>
                </a:moveTo>
                <a:cubicBezTo>
                  <a:pt x="1341" y="407"/>
                  <a:pt x="1338" y="401"/>
                  <a:pt x="1339" y="397"/>
                </a:cubicBezTo>
                <a:cubicBezTo>
                  <a:pt x="1337" y="398"/>
                  <a:pt x="1336" y="398"/>
                  <a:pt x="1334" y="398"/>
                </a:cubicBezTo>
                <a:cubicBezTo>
                  <a:pt x="1339" y="403"/>
                  <a:pt x="1335" y="411"/>
                  <a:pt x="1340" y="410"/>
                </a:cubicBezTo>
                <a:close/>
                <a:moveTo>
                  <a:pt x="1353" y="405"/>
                </a:moveTo>
                <a:cubicBezTo>
                  <a:pt x="1353" y="405"/>
                  <a:pt x="1352" y="406"/>
                  <a:pt x="1352" y="404"/>
                </a:cubicBezTo>
                <a:cubicBezTo>
                  <a:pt x="1353" y="404"/>
                  <a:pt x="1354" y="403"/>
                  <a:pt x="1355" y="403"/>
                </a:cubicBezTo>
                <a:cubicBezTo>
                  <a:pt x="1354" y="400"/>
                  <a:pt x="1353" y="398"/>
                  <a:pt x="1351" y="398"/>
                </a:cubicBezTo>
                <a:cubicBezTo>
                  <a:pt x="1351" y="400"/>
                  <a:pt x="1352" y="402"/>
                  <a:pt x="1351" y="403"/>
                </a:cubicBezTo>
                <a:cubicBezTo>
                  <a:pt x="1350" y="401"/>
                  <a:pt x="1349" y="401"/>
                  <a:pt x="1348" y="400"/>
                </a:cubicBezTo>
                <a:cubicBezTo>
                  <a:pt x="1349" y="402"/>
                  <a:pt x="1349" y="404"/>
                  <a:pt x="1350" y="406"/>
                </a:cubicBezTo>
                <a:cubicBezTo>
                  <a:pt x="1352" y="405"/>
                  <a:pt x="1354" y="408"/>
                  <a:pt x="1353" y="405"/>
                </a:cubicBezTo>
                <a:close/>
                <a:moveTo>
                  <a:pt x="1245" y="448"/>
                </a:moveTo>
                <a:cubicBezTo>
                  <a:pt x="1242" y="441"/>
                  <a:pt x="1246" y="443"/>
                  <a:pt x="1248" y="445"/>
                </a:cubicBezTo>
                <a:cubicBezTo>
                  <a:pt x="1247" y="443"/>
                  <a:pt x="1246" y="436"/>
                  <a:pt x="1244" y="437"/>
                </a:cubicBezTo>
                <a:cubicBezTo>
                  <a:pt x="1246" y="443"/>
                  <a:pt x="1238" y="443"/>
                  <a:pt x="1245" y="448"/>
                </a:cubicBezTo>
                <a:close/>
                <a:moveTo>
                  <a:pt x="1252" y="446"/>
                </a:moveTo>
                <a:cubicBezTo>
                  <a:pt x="1250" y="440"/>
                  <a:pt x="1251" y="438"/>
                  <a:pt x="1247" y="435"/>
                </a:cubicBezTo>
                <a:cubicBezTo>
                  <a:pt x="1249" y="440"/>
                  <a:pt x="1247" y="446"/>
                  <a:pt x="1252" y="446"/>
                </a:cubicBezTo>
                <a:close/>
                <a:moveTo>
                  <a:pt x="1343" y="406"/>
                </a:moveTo>
                <a:cubicBezTo>
                  <a:pt x="1344" y="408"/>
                  <a:pt x="1346" y="406"/>
                  <a:pt x="1347" y="406"/>
                </a:cubicBezTo>
                <a:cubicBezTo>
                  <a:pt x="1345" y="399"/>
                  <a:pt x="1344" y="405"/>
                  <a:pt x="1342" y="403"/>
                </a:cubicBezTo>
                <a:cubicBezTo>
                  <a:pt x="1342" y="404"/>
                  <a:pt x="1342" y="405"/>
                  <a:pt x="1343" y="406"/>
                </a:cubicBezTo>
                <a:close/>
                <a:moveTo>
                  <a:pt x="1480" y="366"/>
                </a:moveTo>
                <a:cubicBezTo>
                  <a:pt x="1485" y="367"/>
                  <a:pt x="1479" y="361"/>
                  <a:pt x="1482" y="361"/>
                </a:cubicBezTo>
                <a:cubicBezTo>
                  <a:pt x="1483" y="360"/>
                  <a:pt x="1485" y="362"/>
                  <a:pt x="1485" y="360"/>
                </a:cubicBezTo>
                <a:cubicBezTo>
                  <a:pt x="1483" y="360"/>
                  <a:pt x="1482" y="358"/>
                  <a:pt x="1481" y="354"/>
                </a:cubicBezTo>
                <a:cubicBezTo>
                  <a:pt x="1480" y="355"/>
                  <a:pt x="1479" y="355"/>
                  <a:pt x="1478" y="355"/>
                </a:cubicBezTo>
                <a:cubicBezTo>
                  <a:pt x="1480" y="360"/>
                  <a:pt x="1478" y="362"/>
                  <a:pt x="1480" y="366"/>
                </a:cubicBezTo>
                <a:close/>
                <a:moveTo>
                  <a:pt x="1225" y="453"/>
                </a:moveTo>
                <a:cubicBezTo>
                  <a:pt x="1227" y="449"/>
                  <a:pt x="1230" y="451"/>
                  <a:pt x="1232" y="447"/>
                </a:cubicBezTo>
                <a:cubicBezTo>
                  <a:pt x="1230" y="449"/>
                  <a:pt x="1229" y="446"/>
                  <a:pt x="1228" y="445"/>
                </a:cubicBezTo>
                <a:cubicBezTo>
                  <a:pt x="1229" y="451"/>
                  <a:pt x="1222" y="446"/>
                  <a:pt x="1225" y="453"/>
                </a:cubicBezTo>
                <a:close/>
                <a:moveTo>
                  <a:pt x="1364" y="408"/>
                </a:moveTo>
                <a:cubicBezTo>
                  <a:pt x="1365" y="410"/>
                  <a:pt x="1365" y="414"/>
                  <a:pt x="1367" y="414"/>
                </a:cubicBezTo>
                <a:cubicBezTo>
                  <a:pt x="1364" y="407"/>
                  <a:pt x="1368" y="410"/>
                  <a:pt x="1370" y="409"/>
                </a:cubicBezTo>
                <a:cubicBezTo>
                  <a:pt x="1368" y="404"/>
                  <a:pt x="1366" y="407"/>
                  <a:pt x="1364" y="408"/>
                </a:cubicBezTo>
                <a:close/>
                <a:moveTo>
                  <a:pt x="1361" y="430"/>
                </a:moveTo>
                <a:cubicBezTo>
                  <a:pt x="1363" y="430"/>
                  <a:pt x="1369" y="431"/>
                  <a:pt x="1366" y="424"/>
                </a:cubicBezTo>
                <a:cubicBezTo>
                  <a:pt x="1364" y="425"/>
                  <a:pt x="1365" y="427"/>
                  <a:pt x="1364" y="428"/>
                </a:cubicBezTo>
                <a:cubicBezTo>
                  <a:pt x="1363" y="426"/>
                  <a:pt x="1362" y="423"/>
                  <a:pt x="1361" y="423"/>
                </a:cubicBezTo>
                <a:cubicBezTo>
                  <a:pt x="1361" y="424"/>
                  <a:pt x="1360" y="425"/>
                  <a:pt x="1360" y="423"/>
                </a:cubicBezTo>
                <a:cubicBezTo>
                  <a:pt x="1359" y="422"/>
                  <a:pt x="1359" y="421"/>
                  <a:pt x="1358" y="422"/>
                </a:cubicBezTo>
                <a:cubicBezTo>
                  <a:pt x="1359" y="425"/>
                  <a:pt x="1360" y="427"/>
                  <a:pt x="1361" y="430"/>
                </a:cubicBezTo>
                <a:close/>
                <a:moveTo>
                  <a:pt x="536" y="719"/>
                </a:moveTo>
                <a:cubicBezTo>
                  <a:pt x="535" y="720"/>
                  <a:pt x="534" y="717"/>
                  <a:pt x="533" y="717"/>
                </a:cubicBezTo>
                <a:cubicBezTo>
                  <a:pt x="533" y="718"/>
                  <a:pt x="534" y="720"/>
                  <a:pt x="533" y="721"/>
                </a:cubicBezTo>
                <a:cubicBezTo>
                  <a:pt x="532" y="720"/>
                  <a:pt x="532" y="719"/>
                  <a:pt x="531" y="719"/>
                </a:cubicBezTo>
                <a:cubicBezTo>
                  <a:pt x="534" y="721"/>
                  <a:pt x="535" y="731"/>
                  <a:pt x="535" y="727"/>
                </a:cubicBezTo>
                <a:cubicBezTo>
                  <a:pt x="536" y="725"/>
                  <a:pt x="536" y="722"/>
                  <a:pt x="536" y="719"/>
                </a:cubicBezTo>
                <a:close/>
                <a:moveTo>
                  <a:pt x="1361" y="440"/>
                </a:moveTo>
                <a:cubicBezTo>
                  <a:pt x="1365" y="439"/>
                  <a:pt x="1365" y="435"/>
                  <a:pt x="1370" y="435"/>
                </a:cubicBezTo>
                <a:cubicBezTo>
                  <a:pt x="1370" y="437"/>
                  <a:pt x="1371" y="439"/>
                  <a:pt x="1372" y="439"/>
                </a:cubicBezTo>
                <a:cubicBezTo>
                  <a:pt x="1372" y="437"/>
                  <a:pt x="1373" y="436"/>
                  <a:pt x="1371" y="433"/>
                </a:cubicBezTo>
                <a:cubicBezTo>
                  <a:pt x="1365" y="434"/>
                  <a:pt x="1362" y="434"/>
                  <a:pt x="1361" y="440"/>
                </a:cubicBezTo>
                <a:close/>
                <a:moveTo>
                  <a:pt x="1145" y="540"/>
                </a:moveTo>
                <a:cubicBezTo>
                  <a:pt x="1147" y="538"/>
                  <a:pt x="1153" y="539"/>
                  <a:pt x="1150" y="534"/>
                </a:cubicBezTo>
                <a:cubicBezTo>
                  <a:pt x="1148" y="535"/>
                  <a:pt x="1144" y="536"/>
                  <a:pt x="1145" y="540"/>
                </a:cubicBezTo>
                <a:close/>
                <a:moveTo>
                  <a:pt x="1226" y="523"/>
                </a:moveTo>
                <a:cubicBezTo>
                  <a:pt x="1225" y="525"/>
                  <a:pt x="1224" y="526"/>
                  <a:pt x="1222" y="525"/>
                </a:cubicBezTo>
                <a:cubicBezTo>
                  <a:pt x="1223" y="527"/>
                  <a:pt x="1225" y="529"/>
                  <a:pt x="1226" y="530"/>
                </a:cubicBezTo>
                <a:cubicBezTo>
                  <a:pt x="1228" y="524"/>
                  <a:pt x="1237" y="522"/>
                  <a:pt x="1240" y="517"/>
                </a:cubicBezTo>
                <a:cubicBezTo>
                  <a:pt x="1240" y="519"/>
                  <a:pt x="1241" y="521"/>
                  <a:pt x="1242" y="521"/>
                </a:cubicBezTo>
                <a:cubicBezTo>
                  <a:pt x="1242" y="519"/>
                  <a:pt x="1241" y="517"/>
                  <a:pt x="1242" y="516"/>
                </a:cubicBezTo>
                <a:cubicBezTo>
                  <a:pt x="1244" y="515"/>
                  <a:pt x="1244" y="520"/>
                  <a:pt x="1245" y="520"/>
                </a:cubicBezTo>
                <a:cubicBezTo>
                  <a:pt x="1246" y="518"/>
                  <a:pt x="1244" y="514"/>
                  <a:pt x="1247" y="514"/>
                </a:cubicBezTo>
                <a:cubicBezTo>
                  <a:pt x="1250" y="521"/>
                  <a:pt x="1255" y="515"/>
                  <a:pt x="1260" y="513"/>
                </a:cubicBezTo>
                <a:cubicBezTo>
                  <a:pt x="1257" y="506"/>
                  <a:pt x="1253" y="509"/>
                  <a:pt x="1255" y="502"/>
                </a:cubicBezTo>
                <a:cubicBezTo>
                  <a:pt x="1250" y="501"/>
                  <a:pt x="1246" y="501"/>
                  <a:pt x="1243" y="507"/>
                </a:cubicBezTo>
                <a:cubicBezTo>
                  <a:pt x="1246" y="508"/>
                  <a:pt x="1248" y="507"/>
                  <a:pt x="1250" y="510"/>
                </a:cubicBezTo>
                <a:cubicBezTo>
                  <a:pt x="1246" y="511"/>
                  <a:pt x="1246" y="509"/>
                  <a:pt x="1245" y="513"/>
                </a:cubicBezTo>
                <a:cubicBezTo>
                  <a:pt x="1241" y="510"/>
                  <a:pt x="1227" y="519"/>
                  <a:pt x="1221" y="522"/>
                </a:cubicBezTo>
                <a:cubicBezTo>
                  <a:pt x="1222" y="523"/>
                  <a:pt x="1225" y="520"/>
                  <a:pt x="1226" y="523"/>
                </a:cubicBezTo>
                <a:close/>
                <a:moveTo>
                  <a:pt x="1155" y="565"/>
                </a:moveTo>
                <a:cubicBezTo>
                  <a:pt x="1162" y="568"/>
                  <a:pt x="1177" y="565"/>
                  <a:pt x="1181" y="557"/>
                </a:cubicBezTo>
                <a:cubicBezTo>
                  <a:pt x="1174" y="558"/>
                  <a:pt x="1165" y="557"/>
                  <a:pt x="1160" y="561"/>
                </a:cubicBezTo>
                <a:cubicBezTo>
                  <a:pt x="1162" y="557"/>
                  <a:pt x="1157" y="555"/>
                  <a:pt x="1160" y="551"/>
                </a:cubicBezTo>
                <a:cubicBezTo>
                  <a:pt x="1158" y="553"/>
                  <a:pt x="1152" y="552"/>
                  <a:pt x="1153" y="555"/>
                </a:cubicBezTo>
                <a:cubicBezTo>
                  <a:pt x="1156" y="558"/>
                  <a:pt x="1156" y="552"/>
                  <a:pt x="1158" y="555"/>
                </a:cubicBezTo>
                <a:cubicBezTo>
                  <a:pt x="1158" y="557"/>
                  <a:pt x="1159" y="558"/>
                  <a:pt x="1159" y="560"/>
                </a:cubicBezTo>
                <a:cubicBezTo>
                  <a:pt x="1157" y="560"/>
                  <a:pt x="1154" y="561"/>
                  <a:pt x="1155" y="565"/>
                </a:cubicBezTo>
                <a:close/>
                <a:moveTo>
                  <a:pt x="1175" y="546"/>
                </a:moveTo>
                <a:cubicBezTo>
                  <a:pt x="1173" y="548"/>
                  <a:pt x="1166" y="547"/>
                  <a:pt x="1167" y="550"/>
                </a:cubicBezTo>
                <a:cubicBezTo>
                  <a:pt x="1170" y="549"/>
                  <a:pt x="1175" y="552"/>
                  <a:pt x="1175" y="546"/>
                </a:cubicBezTo>
                <a:close/>
                <a:moveTo>
                  <a:pt x="1094" y="581"/>
                </a:moveTo>
                <a:cubicBezTo>
                  <a:pt x="1097" y="579"/>
                  <a:pt x="1104" y="579"/>
                  <a:pt x="1105" y="575"/>
                </a:cubicBezTo>
                <a:cubicBezTo>
                  <a:pt x="1101" y="572"/>
                  <a:pt x="1093" y="575"/>
                  <a:pt x="1094" y="581"/>
                </a:cubicBezTo>
                <a:close/>
                <a:moveTo>
                  <a:pt x="416" y="820"/>
                </a:moveTo>
                <a:cubicBezTo>
                  <a:pt x="419" y="823"/>
                  <a:pt x="422" y="813"/>
                  <a:pt x="418" y="812"/>
                </a:cubicBezTo>
                <a:cubicBezTo>
                  <a:pt x="418" y="815"/>
                  <a:pt x="415" y="816"/>
                  <a:pt x="416" y="820"/>
                </a:cubicBezTo>
                <a:close/>
                <a:moveTo>
                  <a:pt x="526" y="783"/>
                </a:moveTo>
                <a:cubicBezTo>
                  <a:pt x="528" y="782"/>
                  <a:pt x="530" y="781"/>
                  <a:pt x="530" y="778"/>
                </a:cubicBezTo>
                <a:cubicBezTo>
                  <a:pt x="529" y="779"/>
                  <a:pt x="526" y="780"/>
                  <a:pt x="525" y="778"/>
                </a:cubicBezTo>
                <a:cubicBezTo>
                  <a:pt x="527" y="778"/>
                  <a:pt x="526" y="776"/>
                  <a:pt x="524" y="777"/>
                </a:cubicBezTo>
                <a:cubicBezTo>
                  <a:pt x="525" y="779"/>
                  <a:pt x="525" y="781"/>
                  <a:pt x="526" y="783"/>
                </a:cubicBezTo>
                <a:close/>
                <a:moveTo>
                  <a:pt x="1210" y="544"/>
                </a:moveTo>
                <a:cubicBezTo>
                  <a:pt x="1209" y="547"/>
                  <a:pt x="1206" y="548"/>
                  <a:pt x="1203" y="549"/>
                </a:cubicBezTo>
                <a:cubicBezTo>
                  <a:pt x="1203" y="547"/>
                  <a:pt x="1201" y="544"/>
                  <a:pt x="1201" y="547"/>
                </a:cubicBezTo>
                <a:cubicBezTo>
                  <a:pt x="1202" y="551"/>
                  <a:pt x="1204" y="554"/>
                  <a:pt x="1206" y="554"/>
                </a:cubicBezTo>
                <a:cubicBezTo>
                  <a:pt x="1206" y="550"/>
                  <a:pt x="1209" y="552"/>
                  <a:pt x="1213" y="553"/>
                </a:cubicBezTo>
                <a:cubicBezTo>
                  <a:pt x="1210" y="548"/>
                  <a:pt x="1215" y="549"/>
                  <a:pt x="1215" y="545"/>
                </a:cubicBezTo>
                <a:cubicBezTo>
                  <a:pt x="1211" y="546"/>
                  <a:pt x="1211" y="550"/>
                  <a:pt x="1210" y="544"/>
                </a:cubicBezTo>
                <a:close/>
                <a:moveTo>
                  <a:pt x="574" y="767"/>
                </a:moveTo>
                <a:cubicBezTo>
                  <a:pt x="577" y="774"/>
                  <a:pt x="583" y="768"/>
                  <a:pt x="584" y="763"/>
                </a:cubicBezTo>
                <a:cubicBezTo>
                  <a:pt x="580" y="766"/>
                  <a:pt x="578" y="767"/>
                  <a:pt x="574" y="767"/>
                </a:cubicBezTo>
                <a:close/>
                <a:moveTo>
                  <a:pt x="1218" y="550"/>
                </a:moveTo>
                <a:cubicBezTo>
                  <a:pt x="1221" y="548"/>
                  <a:pt x="1223" y="546"/>
                  <a:pt x="1222" y="543"/>
                </a:cubicBezTo>
                <a:cubicBezTo>
                  <a:pt x="1220" y="547"/>
                  <a:pt x="1215" y="542"/>
                  <a:pt x="1218" y="550"/>
                </a:cubicBezTo>
                <a:close/>
                <a:moveTo>
                  <a:pt x="1196" y="557"/>
                </a:moveTo>
                <a:cubicBezTo>
                  <a:pt x="1195" y="559"/>
                  <a:pt x="1192" y="560"/>
                  <a:pt x="1187" y="562"/>
                </a:cubicBezTo>
                <a:cubicBezTo>
                  <a:pt x="1188" y="568"/>
                  <a:pt x="1192" y="561"/>
                  <a:pt x="1193" y="565"/>
                </a:cubicBezTo>
                <a:cubicBezTo>
                  <a:pt x="1191" y="574"/>
                  <a:pt x="1174" y="570"/>
                  <a:pt x="1173" y="575"/>
                </a:cubicBezTo>
                <a:cubicBezTo>
                  <a:pt x="1173" y="573"/>
                  <a:pt x="1173" y="572"/>
                  <a:pt x="1172" y="569"/>
                </a:cubicBezTo>
                <a:cubicBezTo>
                  <a:pt x="1169" y="571"/>
                  <a:pt x="1167" y="579"/>
                  <a:pt x="1172" y="582"/>
                </a:cubicBezTo>
                <a:cubicBezTo>
                  <a:pt x="1169" y="573"/>
                  <a:pt x="1182" y="578"/>
                  <a:pt x="1185" y="573"/>
                </a:cubicBezTo>
                <a:cubicBezTo>
                  <a:pt x="1184" y="577"/>
                  <a:pt x="1186" y="574"/>
                  <a:pt x="1188" y="577"/>
                </a:cubicBezTo>
                <a:cubicBezTo>
                  <a:pt x="1192" y="575"/>
                  <a:pt x="1190" y="572"/>
                  <a:pt x="1190" y="571"/>
                </a:cubicBezTo>
                <a:cubicBezTo>
                  <a:pt x="1192" y="570"/>
                  <a:pt x="1193" y="574"/>
                  <a:pt x="1195" y="573"/>
                </a:cubicBezTo>
                <a:cubicBezTo>
                  <a:pt x="1194" y="570"/>
                  <a:pt x="1192" y="569"/>
                  <a:pt x="1193" y="568"/>
                </a:cubicBezTo>
                <a:cubicBezTo>
                  <a:pt x="1195" y="567"/>
                  <a:pt x="1195" y="575"/>
                  <a:pt x="1198" y="571"/>
                </a:cubicBezTo>
                <a:cubicBezTo>
                  <a:pt x="1198" y="567"/>
                  <a:pt x="1202" y="561"/>
                  <a:pt x="1196" y="557"/>
                </a:cubicBezTo>
                <a:close/>
                <a:moveTo>
                  <a:pt x="1202" y="565"/>
                </a:moveTo>
                <a:cubicBezTo>
                  <a:pt x="1203" y="565"/>
                  <a:pt x="1204" y="564"/>
                  <a:pt x="1206" y="564"/>
                </a:cubicBezTo>
                <a:cubicBezTo>
                  <a:pt x="1205" y="562"/>
                  <a:pt x="1204" y="556"/>
                  <a:pt x="1202" y="557"/>
                </a:cubicBezTo>
                <a:cubicBezTo>
                  <a:pt x="1203" y="562"/>
                  <a:pt x="1200" y="556"/>
                  <a:pt x="1199" y="556"/>
                </a:cubicBezTo>
                <a:cubicBezTo>
                  <a:pt x="1200" y="559"/>
                  <a:pt x="1201" y="562"/>
                  <a:pt x="1202" y="565"/>
                </a:cubicBezTo>
                <a:close/>
                <a:moveTo>
                  <a:pt x="601" y="774"/>
                </a:moveTo>
                <a:cubicBezTo>
                  <a:pt x="600" y="771"/>
                  <a:pt x="604" y="772"/>
                  <a:pt x="603" y="770"/>
                </a:cubicBezTo>
                <a:cubicBezTo>
                  <a:pt x="600" y="773"/>
                  <a:pt x="601" y="765"/>
                  <a:pt x="599" y="766"/>
                </a:cubicBezTo>
                <a:cubicBezTo>
                  <a:pt x="598" y="767"/>
                  <a:pt x="599" y="774"/>
                  <a:pt x="601" y="774"/>
                </a:cubicBezTo>
                <a:close/>
                <a:moveTo>
                  <a:pt x="418" y="841"/>
                </a:moveTo>
                <a:cubicBezTo>
                  <a:pt x="418" y="838"/>
                  <a:pt x="418" y="828"/>
                  <a:pt x="416" y="833"/>
                </a:cubicBezTo>
                <a:cubicBezTo>
                  <a:pt x="419" y="834"/>
                  <a:pt x="412" y="841"/>
                  <a:pt x="418" y="841"/>
                </a:cubicBezTo>
                <a:close/>
                <a:moveTo>
                  <a:pt x="432" y="828"/>
                </a:moveTo>
                <a:cubicBezTo>
                  <a:pt x="431" y="832"/>
                  <a:pt x="429" y="826"/>
                  <a:pt x="426" y="828"/>
                </a:cubicBezTo>
                <a:cubicBezTo>
                  <a:pt x="427" y="831"/>
                  <a:pt x="428" y="830"/>
                  <a:pt x="430" y="832"/>
                </a:cubicBezTo>
                <a:cubicBezTo>
                  <a:pt x="429" y="832"/>
                  <a:pt x="429" y="833"/>
                  <a:pt x="430" y="833"/>
                </a:cubicBezTo>
                <a:cubicBezTo>
                  <a:pt x="429" y="831"/>
                  <a:pt x="436" y="828"/>
                  <a:pt x="432" y="828"/>
                </a:cubicBezTo>
                <a:close/>
                <a:moveTo>
                  <a:pt x="481" y="812"/>
                </a:moveTo>
                <a:cubicBezTo>
                  <a:pt x="482" y="813"/>
                  <a:pt x="482" y="814"/>
                  <a:pt x="483" y="813"/>
                </a:cubicBezTo>
                <a:cubicBezTo>
                  <a:pt x="482" y="811"/>
                  <a:pt x="487" y="814"/>
                  <a:pt x="484" y="808"/>
                </a:cubicBezTo>
                <a:cubicBezTo>
                  <a:pt x="483" y="808"/>
                  <a:pt x="482" y="809"/>
                  <a:pt x="480" y="809"/>
                </a:cubicBezTo>
                <a:cubicBezTo>
                  <a:pt x="480" y="810"/>
                  <a:pt x="481" y="811"/>
                  <a:pt x="481" y="812"/>
                </a:cubicBezTo>
                <a:close/>
                <a:moveTo>
                  <a:pt x="744" y="722"/>
                </a:moveTo>
                <a:cubicBezTo>
                  <a:pt x="740" y="722"/>
                  <a:pt x="739" y="727"/>
                  <a:pt x="736" y="727"/>
                </a:cubicBezTo>
                <a:cubicBezTo>
                  <a:pt x="738" y="728"/>
                  <a:pt x="746" y="727"/>
                  <a:pt x="744" y="722"/>
                </a:cubicBezTo>
                <a:close/>
                <a:moveTo>
                  <a:pt x="466" y="836"/>
                </a:moveTo>
                <a:cubicBezTo>
                  <a:pt x="467" y="837"/>
                  <a:pt x="472" y="840"/>
                  <a:pt x="471" y="836"/>
                </a:cubicBezTo>
                <a:cubicBezTo>
                  <a:pt x="471" y="836"/>
                  <a:pt x="469" y="836"/>
                  <a:pt x="469" y="835"/>
                </a:cubicBezTo>
                <a:cubicBezTo>
                  <a:pt x="467" y="830"/>
                  <a:pt x="469" y="827"/>
                  <a:pt x="465" y="824"/>
                </a:cubicBezTo>
                <a:cubicBezTo>
                  <a:pt x="467" y="824"/>
                  <a:pt x="468" y="822"/>
                  <a:pt x="467" y="820"/>
                </a:cubicBezTo>
                <a:cubicBezTo>
                  <a:pt x="466" y="821"/>
                  <a:pt x="465" y="820"/>
                  <a:pt x="464" y="820"/>
                </a:cubicBezTo>
                <a:cubicBezTo>
                  <a:pt x="466" y="829"/>
                  <a:pt x="465" y="829"/>
                  <a:pt x="466" y="836"/>
                </a:cubicBezTo>
                <a:close/>
                <a:moveTo>
                  <a:pt x="1153" y="587"/>
                </a:moveTo>
                <a:cubicBezTo>
                  <a:pt x="1158" y="590"/>
                  <a:pt x="1166" y="582"/>
                  <a:pt x="1169" y="583"/>
                </a:cubicBezTo>
                <a:cubicBezTo>
                  <a:pt x="1168" y="581"/>
                  <a:pt x="1167" y="578"/>
                  <a:pt x="1166" y="578"/>
                </a:cubicBezTo>
                <a:cubicBezTo>
                  <a:pt x="1167" y="584"/>
                  <a:pt x="1157" y="583"/>
                  <a:pt x="1155" y="581"/>
                </a:cubicBezTo>
                <a:cubicBezTo>
                  <a:pt x="1156" y="581"/>
                  <a:pt x="1155" y="579"/>
                  <a:pt x="1153" y="580"/>
                </a:cubicBezTo>
                <a:cubicBezTo>
                  <a:pt x="1156" y="584"/>
                  <a:pt x="1152" y="584"/>
                  <a:pt x="1153" y="587"/>
                </a:cubicBezTo>
                <a:close/>
                <a:moveTo>
                  <a:pt x="552" y="797"/>
                </a:moveTo>
                <a:cubicBezTo>
                  <a:pt x="554" y="799"/>
                  <a:pt x="554" y="806"/>
                  <a:pt x="556" y="805"/>
                </a:cubicBezTo>
                <a:cubicBezTo>
                  <a:pt x="556" y="803"/>
                  <a:pt x="555" y="802"/>
                  <a:pt x="556" y="801"/>
                </a:cubicBezTo>
                <a:cubicBezTo>
                  <a:pt x="557" y="803"/>
                  <a:pt x="558" y="802"/>
                  <a:pt x="560" y="802"/>
                </a:cubicBezTo>
                <a:cubicBezTo>
                  <a:pt x="558" y="798"/>
                  <a:pt x="560" y="797"/>
                  <a:pt x="558" y="792"/>
                </a:cubicBezTo>
                <a:cubicBezTo>
                  <a:pt x="555" y="793"/>
                  <a:pt x="550" y="792"/>
                  <a:pt x="552" y="794"/>
                </a:cubicBezTo>
                <a:cubicBezTo>
                  <a:pt x="556" y="796"/>
                  <a:pt x="556" y="803"/>
                  <a:pt x="552" y="797"/>
                </a:cubicBezTo>
                <a:close/>
                <a:moveTo>
                  <a:pt x="484" y="826"/>
                </a:moveTo>
                <a:cubicBezTo>
                  <a:pt x="486" y="825"/>
                  <a:pt x="489" y="824"/>
                  <a:pt x="491" y="826"/>
                </a:cubicBezTo>
                <a:cubicBezTo>
                  <a:pt x="490" y="823"/>
                  <a:pt x="489" y="820"/>
                  <a:pt x="487" y="820"/>
                </a:cubicBezTo>
                <a:cubicBezTo>
                  <a:pt x="483" y="822"/>
                  <a:pt x="483" y="817"/>
                  <a:pt x="484" y="826"/>
                </a:cubicBezTo>
                <a:close/>
                <a:moveTo>
                  <a:pt x="1271" y="551"/>
                </a:moveTo>
                <a:cubicBezTo>
                  <a:pt x="1274" y="550"/>
                  <a:pt x="1277" y="549"/>
                  <a:pt x="1274" y="545"/>
                </a:cubicBezTo>
                <a:cubicBezTo>
                  <a:pt x="1273" y="545"/>
                  <a:pt x="1272" y="546"/>
                  <a:pt x="1271" y="546"/>
                </a:cubicBezTo>
                <a:cubicBezTo>
                  <a:pt x="1273" y="549"/>
                  <a:pt x="1271" y="549"/>
                  <a:pt x="1271" y="551"/>
                </a:cubicBezTo>
                <a:close/>
                <a:moveTo>
                  <a:pt x="529" y="812"/>
                </a:moveTo>
                <a:cubicBezTo>
                  <a:pt x="524" y="808"/>
                  <a:pt x="520" y="818"/>
                  <a:pt x="526" y="818"/>
                </a:cubicBezTo>
                <a:cubicBezTo>
                  <a:pt x="524" y="813"/>
                  <a:pt x="528" y="818"/>
                  <a:pt x="528" y="813"/>
                </a:cubicBezTo>
                <a:cubicBezTo>
                  <a:pt x="528" y="813"/>
                  <a:pt x="529" y="814"/>
                  <a:pt x="529" y="812"/>
                </a:cubicBezTo>
                <a:close/>
                <a:moveTo>
                  <a:pt x="1242" y="566"/>
                </a:moveTo>
                <a:cubicBezTo>
                  <a:pt x="1240" y="567"/>
                  <a:pt x="1240" y="562"/>
                  <a:pt x="1237" y="565"/>
                </a:cubicBezTo>
                <a:cubicBezTo>
                  <a:pt x="1238" y="567"/>
                  <a:pt x="1235" y="567"/>
                  <a:pt x="1237" y="570"/>
                </a:cubicBezTo>
                <a:cubicBezTo>
                  <a:pt x="1241" y="575"/>
                  <a:pt x="1245" y="568"/>
                  <a:pt x="1250" y="567"/>
                </a:cubicBezTo>
                <a:cubicBezTo>
                  <a:pt x="1247" y="563"/>
                  <a:pt x="1248" y="562"/>
                  <a:pt x="1248" y="557"/>
                </a:cubicBezTo>
                <a:cubicBezTo>
                  <a:pt x="1246" y="558"/>
                  <a:pt x="1243" y="556"/>
                  <a:pt x="1243" y="559"/>
                </a:cubicBezTo>
                <a:cubicBezTo>
                  <a:pt x="1243" y="559"/>
                  <a:pt x="1247" y="563"/>
                  <a:pt x="1245" y="563"/>
                </a:cubicBezTo>
                <a:cubicBezTo>
                  <a:pt x="1243" y="559"/>
                  <a:pt x="1244" y="566"/>
                  <a:pt x="1242" y="566"/>
                </a:cubicBezTo>
                <a:close/>
                <a:moveTo>
                  <a:pt x="562" y="797"/>
                </a:moveTo>
                <a:cubicBezTo>
                  <a:pt x="562" y="799"/>
                  <a:pt x="563" y="808"/>
                  <a:pt x="564" y="803"/>
                </a:cubicBezTo>
                <a:cubicBezTo>
                  <a:pt x="563" y="801"/>
                  <a:pt x="563" y="799"/>
                  <a:pt x="564" y="798"/>
                </a:cubicBezTo>
                <a:cubicBezTo>
                  <a:pt x="565" y="800"/>
                  <a:pt x="566" y="800"/>
                  <a:pt x="567" y="801"/>
                </a:cubicBezTo>
                <a:cubicBezTo>
                  <a:pt x="567" y="805"/>
                  <a:pt x="568" y="807"/>
                  <a:pt x="571" y="809"/>
                </a:cubicBezTo>
                <a:cubicBezTo>
                  <a:pt x="568" y="805"/>
                  <a:pt x="571" y="804"/>
                  <a:pt x="570" y="801"/>
                </a:cubicBezTo>
                <a:cubicBezTo>
                  <a:pt x="566" y="799"/>
                  <a:pt x="567" y="798"/>
                  <a:pt x="565" y="795"/>
                </a:cubicBezTo>
                <a:cubicBezTo>
                  <a:pt x="565" y="797"/>
                  <a:pt x="563" y="797"/>
                  <a:pt x="562" y="797"/>
                </a:cubicBezTo>
                <a:close/>
                <a:moveTo>
                  <a:pt x="1258" y="564"/>
                </a:moveTo>
                <a:cubicBezTo>
                  <a:pt x="1258" y="564"/>
                  <a:pt x="1257" y="564"/>
                  <a:pt x="1256" y="565"/>
                </a:cubicBezTo>
                <a:cubicBezTo>
                  <a:pt x="1250" y="546"/>
                  <a:pt x="1258" y="570"/>
                  <a:pt x="1249" y="562"/>
                </a:cubicBezTo>
                <a:cubicBezTo>
                  <a:pt x="1252" y="565"/>
                  <a:pt x="1250" y="570"/>
                  <a:pt x="1252" y="569"/>
                </a:cubicBezTo>
                <a:cubicBezTo>
                  <a:pt x="1252" y="564"/>
                  <a:pt x="1258" y="567"/>
                  <a:pt x="1258" y="564"/>
                </a:cubicBezTo>
                <a:close/>
                <a:moveTo>
                  <a:pt x="512" y="823"/>
                </a:moveTo>
                <a:cubicBezTo>
                  <a:pt x="511" y="818"/>
                  <a:pt x="505" y="815"/>
                  <a:pt x="504" y="819"/>
                </a:cubicBezTo>
                <a:cubicBezTo>
                  <a:pt x="511" y="822"/>
                  <a:pt x="510" y="835"/>
                  <a:pt x="516" y="840"/>
                </a:cubicBezTo>
                <a:cubicBezTo>
                  <a:pt x="513" y="836"/>
                  <a:pt x="518" y="832"/>
                  <a:pt x="514" y="831"/>
                </a:cubicBezTo>
                <a:cubicBezTo>
                  <a:pt x="514" y="834"/>
                  <a:pt x="507" y="820"/>
                  <a:pt x="509" y="819"/>
                </a:cubicBezTo>
                <a:cubicBezTo>
                  <a:pt x="510" y="822"/>
                  <a:pt x="511" y="823"/>
                  <a:pt x="512" y="823"/>
                </a:cubicBezTo>
                <a:close/>
                <a:moveTo>
                  <a:pt x="499" y="823"/>
                </a:moveTo>
                <a:cubicBezTo>
                  <a:pt x="499" y="824"/>
                  <a:pt x="501" y="829"/>
                  <a:pt x="502" y="833"/>
                </a:cubicBezTo>
                <a:cubicBezTo>
                  <a:pt x="504" y="831"/>
                  <a:pt x="505" y="835"/>
                  <a:pt x="507" y="835"/>
                </a:cubicBezTo>
                <a:cubicBezTo>
                  <a:pt x="507" y="831"/>
                  <a:pt x="507" y="827"/>
                  <a:pt x="504" y="821"/>
                </a:cubicBezTo>
                <a:cubicBezTo>
                  <a:pt x="501" y="823"/>
                  <a:pt x="500" y="819"/>
                  <a:pt x="499" y="823"/>
                </a:cubicBezTo>
                <a:close/>
                <a:moveTo>
                  <a:pt x="532" y="828"/>
                </a:moveTo>
                <a:cubicBezTo>
                  <a:pt x="529" y="827"/>
                  <a:pt x="531" y="824"/>
                  <a:pt x="528" y="821"/>
                </a:cubicBezTo>
                <a:cubicBezTo>
                  <a:pt x="530" y="820"/>
                  <a:pt x="531" y="820"/>
                  <a:pt x="529" y="817"/>
                </a:cubicBezTo>
                <a:cubicBezTo>
                  <a:pt x="525" y="817"/>
                  <a:pt x="529" y="823"/>
                  <a:pt x="527" y="825"/>
                </a:cubicBezTo>
                <a:cubicBezTo>
                  <a:pt x="523" y="823"/>
                  <a:pt x="523" y="823"/>
                  <a:pt x="520" y="825"/>
                </a:cubicBezTo>
                <a:cubicBezTo>
                  <a:pt x="516" y="820"/>
                  <a:pt x="519" y="815"/>
                  <a:pt x="513" y="816"/>
                </a:cubicBezTo>
                <a:cubicBezTo>
                  <a:pt x="516" y="820"/>
                  <a:pt x="518" y="825"/>
                  <a:pt x="520" y="829"/>
                </a:cubicBezTo>
                <a:cubicBezTo>
                  <a:pt x="519" y="830"/>
                  <a:pt x="518" y="834"/>
                  <a:pt x="521" y="835"/>
                </a:cubicBezTo>
                <a:cubicBezTo>
                  <a:pt x="519" y="827"/>
                  <a:pt x="525" y="827"/>
                  <a:pt x="526" y="825"/>
                </a:cubicBezTo>
                <a:cubicBezTo>
                  <a:pt x="526" y="830"/>
                  <a:pt x="532" y="832"/>
                  <a:pt x="532" y="828"/>
                </a:cubicBezTo>
                <a:close/>
                <a:moveTo>
                  <a:pt x="538" y="816"/>
                </a:moveTo>
                <a:cubicBezTo>
                  <a:pt x="538" y="821"/>
                  <a:pt x="533" y="821"/>
                  <a:pt x="531" y="823"/>
                </a:cubicBezTo>
                <a:cubicBezTo>
                  <a:pt x="532" y="823"/>
                  <a:pt x="533" y="823"/>
                  <a:pt x="533" y="824"/>
                </a:cubicBezTo>
                <a:cubicBezTo>
                  <a:pt x="532" y="824"/>
                  <a:pt x="532" y="825"/>
                  <a:pt x="531" y="825"/>
                </a:cubicBezTo>
                <a:cubicBezTo>
                  <a:pt x="532" y="829"/>
                  <a:pt x="534" y="829"/>
                  <a:pt x="537" y="828"/>
                </a:cubicBezTo>
                <a:cubicBezTo>
                  <a:pt x="535" y="821"/>
                  <a:pt x="540" y="822"/>
                  <a:pt x="544" y="824"/>
                </a:cubicBezTo>
                <a:cubicBezTo>
                  <a:pt x="542" y="816"/>
                  <a:pt x="546" y="822"/>
                  <a:pt x="549" y="819"/>
                </a:cubicBezTo>
                <a:cubicBezTo>
                  <a:pt x="546" y="820"/>
                  <a:pt x="548" y="809"/>
                  <a:pt x="546" y="815"/>
                </a:cubicBezTo>
                <a:cubicBezTo>
                  <a:pt x="546" y="816"/>
                  <a:pt x="540" y="815"/>
                  <a:pt x="540" y="820"/>
                </a:cubicBezTo>
                <a:cubicBezTo>
                  <a:pt x="539" y="818"/>
                  <a:pt x="540" y="816"/>
                  <a:pt x="538" y="816"/>
                </a:cubicBezTo>
                <a:close/>
                <a:moveTo>
                  <a:pt x="434" y="872"/>
                </a:moveTo>
                <a:cubicBezTo>
                  <a:pt x="439" y="872"/>
                  <a:pt x="439" y="863"/>
                  <a:pt x="435" y="863"/>
                </a:cubicBezTo>
                <a:cubicBezTo>
                  <a:pt x="435" y="865"/>
                  <a:pt x="436" y="868"/>
                  <a:pt x="435" y="868"/>
                </a:cubicBezTo>
                <a:cubicBezTo>
                  <a:pt x="434" y="864"/>
                  <a:pt x="433" y="860"/>
                  <a:pt x="431" y="858"/>
                </a:cubicBezTo>
                <a:cubicBezTo>
                  <a:pt x="434" y="856"/>
                  <a:pt x="430" y="854"/>
                  <a:pt x="435" y="855"/>
                </a:cubicBezTo>
                <a:cubicBezTo>
                  <a:pt x="433" y="854"/>
                  <a:pt x="430" y="848"/>
                  <a:pt x="430" y="848"/>
                </a:cubicBezTo>
                <a:cubicBezTo>
                  <a:pt x="430" y="856"/>
                  <a:pt x="427" y="861"/>
                  <a:pt x="434" y="872"/>
                </a:cubicBezTo>
                <a:close/>
                <a:moveTo>
                  <a:pt x="444" y="852"/>
                </a:moveTo>
                <a:cubicBezTo>
                  <a:pt x="440" y="847"/>
                  <a:pt x="447" y="850"/>
                  <a:pt x="445" y="846"/>
                </a:cubicBezTo>
                <a:cubicBezTo>
                  <a:pt x="443" y="847"/>
                  <a:pt x="443" y="842"/>
                  <a:pt x="441" y="843"/>
                </a:cubicBezTo>
                <a:cubicBezTo>
                  <a:pt x="440" y="844"/>
                  <a:pt x="441" y="852"/>
                  <a:pt x="444" y="852"/>
                </a:cubicBezTo>
                <a:close/>
                <a:moveTo>
                  <a:pt x="552" y="818"/>
                </a:moveTo>
                <a:cubicBezTo>
                  <a:pt x="552" y="818"/>
                  <a:pt x="551" y="819"/>
                  <a:pt x="553" y="819"/>
                </a:cubicBezTo>
                <a:cubicBezTo>
                  <a:pt x="552" y="818"/>
                  <a:pt x="552" y="817"/>
                  <a:pt x="553" y="817"/>
                </a:cubicBezTo>
                <a:cubicBezTo>
                  <a:pt x="554" y="818"/>
                  <a:pt x="555" y="819"/>
                  <a:pt x="554" y="817"/>
                </a:cubicBezTo>
                <a:cubicBezTo>
                  <a:pt x="551" y="818"/>
                  <a:pt x="555" y="812"/>
                  <a:pt x="552" y="813"/>
                </a:cubicBezTo>
                <a:cubicBezTo>
                  <a:pt x="552" y="820"/>
                  <a:pt x="548" y="803"/>
                  <a:pt x="548" y="811"/>
                </a:cubicBezTo>
                <a:cubicBezTo>
                  <a:pt x="549" y="815"/>
                  <a:pt x="551" y="814"/>
                  <a:pt x="552" y="818"/>
                </a:cubicBezTo>
                <a:close/>
                <a:moveTo>
                  <a:pt x="423" y="861"/>
                </a:moveTo>
                <a:cubicBezTo>
                  <a:pt x="427" y="862"/>
                  <a:pt x="429" y="856"/>
                  <a:pt x="425" y="855"/>
                </a:cubicBezTo>
                <a:cubicBezTo>
                  <a:pt x="425" y="857"/>
                  <a:pt x="422" y="858"/>
                  <a:pt x="422" y="856"/>
                </a:cubicBezTo>
                <a:cubicBezTo>
                  <a:pt x="421" y="855"/>
                  <a:pt x="421" y="855"/>
                  <a:pt x="420" y="855"/>
                </a:cubicBezTo>
                <a:cubicBezTo>
                  <a:pt x="421" y="858"/>
                  <a:pt x="422" y="858"/>
                  <a:pt x="423" y="861"/>
                </a:cubicBezTo>
                <a:close/>
                <a:moveTo>
                  <a:pt x="562" y="806"/>
                </a:moveTo>
                <a:cubicBezTo>
                  <a:pt x="559" y="809"/>
                  <a:pt x="561" y="810"/>
                  <a:pt x="556" y="808"/>
                </a:cubicBezTo>
                <a:cubicBezTo>
                  <a:pt x="561" y="813"/>
                  <a:pt x="557" y="813"/>
                  <a:pt x="555" y="817"/>
                </a:cubicBezTo>
                <a:cubicBezTo>
                  <a:pt x="556" y="817"/>
                  <a:pt x="557" y="816"/>
                  <a:pt x="558" y="817"/>
                </a:cubicBezTo>
                <a:cubicBezTo>
                  <a:pt x="559" y="818"/>
                  <a:pt x="559" y="820"/>
                  <a:pt x="560" y="820"/>
                </a:cubicBezTo>
                <a:cubicBezTo>
                  <a:pt x="557" y="813"/>
                  <a:pt x="563" y="812"/>
                  <a:pt x="562" y="806"/>
                </a:cubicBezTo>
                <a:close/>
                <a:moveTo>
                  <a:pt x="407" y="868"/>
                </a:moveTo>
                <a:cubicBezTo>
                  <a:pt x="405" y="869"/>
                  <a:pt x="404" y="863"/>
                  <a:pt x="402" y="865"/>
                </a:cubicBezTo>
                <a:cubicBezTo>
                  <a:pt x="403" y="870"/>
                  <a:pt x="406" y="872"/>
                  <a:pt x="409" y="871"/>
                </a:cubicBezTo>
                <a:cubicBezTo>
                  <a:pt x="407" y="868"/>
                  <a:pt x="409" y="866"/>
                  <a:pt x="407" y="866"/>
                </a:cubicBezTo>
                <a:cubicBezTo>
                  <a:pt x="407" y="867"/>
                  <a:pt x="408" y="868"/>
                  <a:pt x="407" y="868"/>
                </a:cubicBezTo>
                <a:close/>
                <a:moveTo>
                  <a:pt x="444" y="853"/>
                </a:moveTo>
                <a:cubicBezTo>
                  <a:pt x="445" y="856"/>
                  <a:pt x="446" y="857"/>
                  <a:pt x="448" y="857"/>
                </a:cubicBezTo>
                <a:cubicBezTo>
                  <a:pt x="447" y="855"/>
                  <a:pt x="449" y="855"/>
                  <a:pt x="449" y="853"/>
                </a:cubicBezTo>
                <a:cubicBezTo>
                  <a:pt x="448" y="854"/>
                  <a:pt x="446" y="855"/>
                  <a:pt x="445" y="853"/>
                </a:cubicBezTo>
                <a:cubicBezTo>
                  <a:pt x="447" y="852"/>
                  <a:pt x="452" y="853"/>
                  <a:pt x="450" y="848"/>
                </a:cubicBezTo>
                <a:cubicBezTo>
                  <a:pt x="447" y="850"/>
                  <a:pt x="446" y="852"/>
                  <a:pt x="444" y="853"/>
                </a:cubicBezTo>
                <a:close/>
                <a:moveTo>
                  <a:pt x="497" y="833"/>
                </a:moveTo>
                <a:cubicBezTo>
                  <a:pt x="494" y="831"/>
                  <a:pt x="486" y="840"/>
                  <a:pt x="487" y="840"/>
                </a:cubicBezTo>
                <a:cubicBezTo>
                  <a:pt x="493" y="836"/>
                  <a:pt x="495" y="843"/>
                  <a:pt x="496" y="844"/>
                </a:cubicBezTo>
                <a:cubicBezTo>
                  <a:pt x="497" y="840"/>
                  <a:pt x="492" y="838"/>
                  <a:pt x="495" y="836"/>
                </a:cubicBezTo>
                <a:cubicBezTo>
                  <a:pt x="497" y="838"/>
                  <a:pt x="497" y="845"/>
                  <a:pt x="500" y="844"/>
                </a:cubicBezTo>
                <a:cubicBezTo>
                  <a:pt x="498" y="839"/>
                  <a:pt x="503" y="838"/>
                  <a:pt x="500" y="832"/>
                </a:cubicBezTo>
                <a:cubicBezTo>
                  <a:pt x="496" y="832"/>
                  <a:pt x="500" y="838"/>
                  <a:pt x="498" y="840"/>
                </a:cubicBezTo>
                <a:cubicBezTo>
                  <a:pt x="497" y="837"/>
                  <a:pt x="498" y="836"/>
                  <a:pt x="497" y="833"/>
                </a:cubicBezTo>
                <a:close/>
                <a:moveTo>
                  <a:pt x="506" y="847"/>
                </a:moveTo>
                <a:cubicBezTo>
                  <a:pt x="508" y="846"/>
                  <a:pt x="504" y="833"/>
                  <a:pt x="501" y="835"/>
                </a:cubicBezTo>
                <a:cubicBezTo>
                  <a:pt x="506" y="841"/>
                  <a:pt x="503" y="847"/>
                  <a:pt x="506" y="847"/>
                </a:cubicBezTo>
                <a:close/>
                <a:moveTo>
                  <a:pt x="414" y="872"/>
                </a:moveTo>
                <a:cubicBezTo>
                  <a:pt x="418" y="878"/>
                  <a:pt x="416" y="863"/>
                  <a:pt x="422" y="869"/>
                </a:cubicBezTo>
                <a:cubicBezTo>
                  <a:pt x="421" y="863"/>
                  <a:pt x="417" y="865"/>
                  <a:pt x="415" y="862"/>
                </a:cubicBezTo>
                <a:cubicBezTo>
                  <a:pt x="416" y="864"/>
                  <a:pt x="412" y="864"/>
                  <a:pt x="413" y="866"/>
                </a:cubicBezTo>
                <a:cubicBezTo>
                  <a:pt x="417" y="863"/>
                  <a:pt x="417" y="873"/>
                  <a:pt x="414" y="872"/>
                </a:cubicBezTo>
                <a:close/>
                <a:moveTo>
                  <a:pt x="347" y="889"/>
                </a:moveTo>
                <a:cubicBezTo>
                  <a:pt x="348" y="890"/>
                  <a:pt x="348" y="892"/>
                  <a:pt x="349" y="893"/>
                </a:cubicBezTo>
                <a:cubicBezTo>
                  <a:pt x="353" y="894"/>
                  <a:pt x="348" y="888"/>
                  <a:pt x="350" y="888"/>
                </a:cubicBezTo>
                <a:cubicBezTo>
                  <a:pt x="351" y="890"/>
                  <a:pt x="352" y="891"/>
                  <a:pt x="353" y="890"/>
                </a:cubicBezTo>
                <a:cubicBezTo>
                  <a:pt x="351" y="885"/>
                  <a:pt x="349" y="887"/>
                  <a:pt x="347" y="889"/>
                </a:cubicBezTo>
                <a:close/>
                <a:moveTo>
                  <a:pt x="473" y="855"/>
                </a:moveTo>
                <a:cubicBezTo>
                  <a:pt x="476" y="855"/>
                  <a:pt x="480" y="850"/>
                  <a:pt x="476" y="849"/>
                </a:cubicBezTo>
                <a:cubicBezTo>
                  <a:pt x="477" y="854"/>
                  <a:pt x="473" y="848"/>
                  <a:pt x="472" y="851"/>
                </a:cubicBezTo>
                <a:cubicBezTo>
                  <a:pt x="472" y="852"/>
                  <a:pt x="473" y="854"/>
                  <a:pt x="473" y="855"/>
                </a:cubicBezTo>
                <a:close/>
                <a:moveTo>
                  <a:pt x="493" y="848"/>
                </a:moveTo>
                <a:cubicBezTo>
                  <a:pt x="491" y="849"/>
                  <a:pt x="488" y="849"/>
                  <a:pt x="489" y="851"/>
                </a:cubicBezTo>
                <a:cubicBezTo>
                  <a:pt x="492" y="851"/>
                  <a:pt x="494" y="850"/>
                  <a:pt x="495" y="848"/>
                </a:cubicBezTo>
                <a:cubicBezTo>
                  <a:pt x="494" y="845"/>
                  <a:pt x="493" y="844"/>
                  <a:pt x="491" y="844"/>
                </a:cubicBezTo>
                <a:cubicBezTo>
                  <a:pt x="492" y="845"/>
                  <a:pt x="492" y="847"/>
                  <a:pt x="493" y="848"/>
                </a:cubicBezTo>
                <a:close/>
                <a:moveTo>
                  <a:pt x="370" y="894"/>
                </a:moveTo>
                <a:cubicBezTo>
                  <a:pt x="369" y="895"/>
                  <a:pt x="368" y="893"/>
                  <a:pt x="367" y="894"/>
                </a:cubicBezTo>
                <a:cubicBezTo>
                  <a:pt x="368" y="900"/>
                  <a:pt x="372" y="899"/>
                  <a:pt x="375" y="903"/>
                </a:cubicBezTo>
                <a:cubicBezTo>
                  <a:pt x="373" y="899"/>
                  <a:pt x="372" y="891"/>
                  <a:pt x="369" y="891"/>
                </a:cubicBezTo>
                <a:cubicBezTo>
                  <a:pt x="370" y="892"/>
                  <a:pt x="370" y="893"/>
                  <a:pt x="370" y="894"/>
                </a:cubicBezTo>
                <a:close/>
                <a:moveTo>
                  <a:pt x="412" y="885"/>
                </a:moveTo>
                <a:cubicBezTo>
                  <a:pt x="414" y="882"/>
                  <a:pt x="416" y="880"/>
                  <a:pt x="417" y="878"/>
                </a:cubicBezTo>
                <a:cubicBezTo>
                  <a:pt x="411" y="877"/>
                  <a:pt x="412" y="877"/>
                  <a:pt x="412" y="885"/>
                </a:cubicBezTo>
                <a:close/>
                <a:moveTo>
                  <a:pt x="1237" y="593"/>
                </a:moveTo>
                <a:cubicBezTo>
                  <a:pt x="1238" y="589"/>
                  <a:pt x="1247" y="586"/>
                  <a:pt x="1236" y="592"/>
                </a:cubicBezTo>
                <a:cubicBezTo>
                  <a:pt x="1242" y="603"/>
                  <a:pt x="1237" y="600"/>
                  <a:pt x="1237" y="593"/>
                </a:cubicBezTo>
                <a:close/>
                <a:moveTo>
                  <a:pt x="1248" y="588"/>
                </a:moveTo>
                <a:cubicBezTo>
                  <a:pt x="1246" y="592"/>
                  <a:pt x="1243" y="590"/>
                  <a:pt x="1239" y="594"/>
                </a:cubicBezTo>
                <a:cubicBezTo>
                  <a:pt x="1240" y="597"/>
                  <a:pt x="1242" y="599"/>
                  <a:pt x="1243" y="599"/>
                </a:cubicBezTo>
                <a:cubicBezTo>
                  <a:pt x="1241" y="593"/>
                  <a:pt x="1246" y="593"/>
                  <a:pt x="1248" y="596"/>
                </a:cubicBezTo>
                <a:cubicBezTo>
                  <a:pt x="1249" y="597"/>
                  <a:pt x="1249" y="599"/>
                  <a:pt x="1250" y="599"/>
                </a:cubicBezTo>
                <a:cubicBezTo>
                  <a:pt x="1249" y="595"/>
                  <a:pt x="1247" y="590"/>
                  <a:pt x="1248" y="588"/>
                </a:cubicBezTo>
                <a:close/>
                <a:moveTo>
                  <a:pt x="395" y="904"/>
                </a:moveTo>
                <a:cubicBezTo>
                  <a:pt x="397" y="902"/>
                  <a:pt x="402" y="904"/>
                  <a:pt x="401" y="900"/>
                </a:cubicBezTo>
                <a:cubicBezTo>
                  <a:pt x="395" y="902"/>
                  <a:pt x="404" y="887"/>
                  <a:pt x="402" y="892"/>
                </a:cubicBezTo>
                <a:cubicBezTo>
                  <a:pt x="396" y="894"/>
                  <a:pt x="396" y="899"/>
                  <a:pt x="395" y="904"/>
                </a:cubicBezTo>
                <a:close/>
                <a:moveTo>
                  <a:pt x="1278" y="599"/>
                </a:moveTo>
                <a:cubicBezTo>
                  <a:pt x="1276" y="593"/>
                  <a:pt x="1271" y="600"/>
                  <a:pt x="1268" y="597"/>
                </a:cubicBezTo>
                <a:cubicBezTo>
                  <a:pt x="1269" y="604"/>
                  <a:pt x="1275" y="595"/>
                  <a:pt x="1278" y="599"/>
                </a:cubicBezTo>
                <a:close/>
                <a:moveTo>
                  <a:pt x="1327" y="597"/>
                </a:moveTo>
                <a:cubicBezTo>
                  <a:pt x="1325" y="593"/>
                  <a:pt x="1322" y="594"/>
                  <a:pt x="1320" y="591"/>
                </a:cubicBezTo>
                <a:cubicBezTo>
                  <a:pt x="1323" y="596"/>
                  <a:pt x="1318" y="594"/>
                  <a:pt x="1316" y="596"/>
                </a:cubicBezTo>
                <a:cubicBezTo>
                  <a:pt x="1317" y="603"/>
                  <a:pt x="1318" y="593"/>
                  <a:pt x="1320" y="598"/>
                </a:cubicBezTo>
                <a:cubicBezTo>
                  <a:pt x="1319" y="598"/>
                  <a:pt x="1320" y="601"/>
                  <a:pt x="1321" y="601"/>
                </a:cubicBezTo>
                <a:cubicBezTo>
                  <a:pt x="1321" y="599"/>
                  <a:pt x="1321" y="597"/>
                  <a:pt x="1322" y="595"/>
                </a:cubicBezTo>
                <a:cubicBezTo>
                  <a:pt x="1323" y="597"/>
                  <a:pt x="1323" y="600"/>
                  <a:pt x="1324" y="600"/>
                </a:cubicBezTo>
                <a:cubicBezTo>
                  <a:pt x="1324" y="598"/>
                  <a:pt x="1323" y="595"/>
                  <a:pt x="1324" y="595"/>
                </a:cubicBezTo>
                <a:cubicBezTo>
                  <a:pt x="1325" y="596"/>
                  <a:pt x="1325" y="598"/>
                  <a:pt x="1327" y="597"/>
                </a:cubicBezTo>
                <a:close/>
                <a:moveTo>
                  <a:pt x="1309" y="600"/>
                </a:moveTo>
                <a:cubicBezTo>
                  <a:pt x="1306" y="601"/>
                  <a:pt x="1306" y="600"/>
                  <a:pt x="1304" y="600"/>
                </a:cubicBezTo>
                <a:cubicBezTo>
                  <a:pt x="1307" y="603"/>
                  <a:pt x="1302" y="606"/>
                  <a:pt x="1305" y="606"/>
                </a:cubicBezTo>
                <a:cubicBezTo>
                  <a:pt x="1305" y="603"/>
                  <a:pt x="1310" y="603"/>
                  <a:pt x="1309" y="600"/>
                </a:cubicBezTo>
                <a:close/>
                <a:moveTo>
                  <a:pt x="1260" y="625"/>
                </a:moveTo>
                <a:cubicBezTo>
                  <a:pt x="1261" y="626"/>
                  <a:pt x="1258" y="617"/>
                  <a:pt x="1257" y="618"/>
                </a:cubicBezTo>
                <a:cubicBezTo>
                  <a:pt x="1255" y="619"/>
                  <a:pt x="1255" y="628"/>
                  <a:pt x="1260" y="625"/>
                </a:cubicBezTo>
                <a:close/>
                <a:moveTo>
                  <a:pt x="983" y="755"/>
                </a:moveTo>
                <a:cubicBezTo>
                  <a:pt x="983" y="757"/>
                  <a:pt x="985" y="759"/>
                  <a:pt x="983" y="760"/>
                </a:cubicBezTo>
                <a:cubicBezTo>
                  <a:pt x="979" y="759"/>
                  <a:pt x="974" y="770"/>
                  <a:pt x="962" y="771"/>
                </a:cubicBezTo>
                <a:cubicBezTo>
                  <a:pt x="964" y="774"/>
                  <a:pt x="962" y="776"/>
                  <a:pt x="963" y="779"/>
                </a:cubicBezTo>
                <a:cubicBezTo>
                  <a:pt x="968" y="773"/>
                  <a:pt x="977" y="772"/>
                  <a:pt x="982" y="764"/>
                </a:cubicBezTo>
                <a:cubicBezTo>
                  <a:pt x="988" y="770"/>
                  <a:pt x="994" y="757"/>
                  <a:pt x="1000" y="763"/>
                </a:cubicBezTo>
                <a:cubicBezTo>
                  <a:pt x="999" y="759"/>
                  <a:pt x="1004" y="759"/>
                  <a:pt x="1004" y="753"/>
                </a:cubicBezTo>
                <a:cubicBezTo>
                  <a:pt x="998" y="755"/>
                  <a:pt x="998" y="754"/>
                  <a:pt x="1000" y="751"/>
                </a:cubicBezTo>
                <a:cubicBezTo>
                  <a:pt x="997" y="752"/>
                  <a:pt x="995" y="751"/>
                  <a:pt x="992" y="750"/>
                </a:cubicBezTo>
                <a:cubicBezTo>
                  <a:pt x="993" y="752"/>
                  <a:pt x="994" y="756"/>
                  <a:pt x="993" y="757"/>
                </a:cubicBezTo>
                <a:cubicBezTo>
                  <a:pt x="991" y="754"/>
                  <a:pt x="988" y="755"/>
                  <a:pt x="986" y="752"/>
                </a:cubicBezTo>
                <a:cubicBezTo>
                  <a:pt x="986" y="754"/>
                  <a:pt x="985" y="755"/>
                  <a:pt x="983" y="755"/>
                </a:cubicBezTo>
                <a:close/>
                <a:moveTo>
                  <a:pt x="897" y="793"/>
                </a:moveTo>
                <a:cubicBezTo>
                  <a:pt x="898" y="794"/>
                  <a:pt x="898" y="795"/>
                  <a:pt x="899" y="794"/>
                </a:cubicBezTo>
                <a:cubicBezTo>
                  <a:pt x="896" y="787"/>
                  <a:pt x="891" y="790"/>
                  <a:pt x="889" y="794"/>
                </a:cubicBezTo>
                <a:cubicBezTo>
                  <a:pt x="893" y="796"/>
                  <a:pt x="894" y="790"/>
                  <a:pt x="897" y="793"/>
                </a:cubicBezTo>
                <a:close/>
                <a:moveTo>
                  <a:pt x="841" y="819"/>
                </a:moveTo>
                <a:cubicBezTo>
                  <a:pt x="842" y="824"/>
                  <a:pt x="844" y="822"/>
                  <a:pt x="846" y="823"/>
                </a:cubicBezTo>
                <a:cubicBezTo>
                  <a:pt x="846" y="819"/>
                  <a:pt x="845" y="814"/>
                  <a:pt x="846" y="811"/>
                </a:cubicBezTo>
                <a:cubicBezTo>
                  <a:pt x="845" y="811"/>
                  <a:pt x="844" y="812"/>
                  <a:pt x="843" y="812"/>
                </a:cubicBezTo>
                <a:cubicBezTo>
                  <a:pt x="844" y="816"/>
                  <a:pt x="846" y="823"/>
                  <a:pt x="841" y="819"/>
                </a:cubicBezTo>
                <a:close/>
                <a:moveTo>
                  <a:pt x="938" y="787"/>
                </a:moveTo>
                <a:cubicBezTo>
                  <a:pt x="942" y="785"/>
                  <a:pt x="942" y="781"/>
                  <a:pt x="945" y="778"/>
                </a:cubicBezTo>
                <a:cubicBezTo>
                  <a:pt x="941" y="777"/>
                  <a:pt x="941" y="784"/>
                  <a:pt x="938" y="781"/>
                </a:cubicBezTo>
                <a:cubicBezTo>
                  <a:pt x="939" y="780"/>
                  <a:pt x="940" y="780"/>
                  <a:pt x="940" y="778"/>
                </a:cubicBezTo>
                <a:cubicBezTo>
                  <a:pt x="936" y="779"/>
                  <a:pt x="938" y="783"/>
                  <a:pt x="938" y="787"/>
                </a:cubicBezTo>
                <a:close/>
                <a:moveTo>
                  <a:pt x="956" y="781"/>
                </a:moveTo>
                <a:cubicBezTo>
                  <a:pt x="955" y="777"/>
                  <a:pt x="960" y="778"/>
                  <a:pt x="957" y="774"/>
                </a:cubicBezTo>
                <a:cubicBezTo>
                  <a:pt x="956" y="775"/>
                  <a:pt x="954" y="773"/>
                  <a:pt x="953" y="774"/>
                </a:cubicBezTo>
                <a:cubicBezTo>
                  <a:pt x="952" y="776"/>
                  <a:pt x="954" y="780"/>
                  <a:pt x="956" y="781"/>
                </a:cubicBezTo>
                <a:close/>
                <a:moveTo>
                  <a:pt x="743" y="857"/>
                </a:moveTo>
                <a:cubicBezTo>
                  <a:pt x="744" y="859"/>
                  <a:pt x="745" y="860"/>
                  <a:pt x="747" y="859"/>
                </a:cubicBezTo>
                <a:cubicBezTo>
                  <a:pt x="746" y="856"/>
                  <a:pt x="748" y="851"/>
                  <a:pt x="745" y="851"/>
                </a:cubicBezTo>
                <a:cubicBezTo>
                  <a:pt x="744" y="855"/>
                  <a:pt x="746" y="856"/>
                  <a:pt x="745" y="858"/>
                </a:cubicBezTo>
                <a:cubicBezTo>
                  <a:pt x="744" y="857"/>
                  <a:pt x="744" y="856"/>
                  <a:pt x="743" y="857"/>
                </a:cubicBezTo>
                <a:close/>
                <a:moveTo>
                  <a:pt x="906" y="802"/>
                </a:moveTo>
                <a:cubicBezTo>
                  <a:pt x="908" y="800"/>
                  <a:pt x="907" y="797"/>
                  <a:pt x="910" y="799"/>
                </a:cubicBezTo>
                <a:cubicBezTo>
                  <a:pt x="910" y="797"/>
                  <a:pt x="909" y="796"/>
                  <a:pt x="908" y="794"/>
                </a:cubicBezTo>
                <a:cubicBezTo>
                  <a:pt x="907" y="795"/>
                  <a:pt x="906" y="795"/>
                  <a:pt x="905" y="795"/>
                </a:cubicBezTo>
                <a:cubicBezTo>
                  <a:pt x="909" y="799"/>
                  <a:pt x="903" y="802"/>
                  <a:pt x="906" y="802"/>
                </a:cubicBezTo>
                <a:close/>
                <a:moveTo>
                  <a:pt x="1078" y="739"/>
                </a:moveTo>
                <a:cubicBezTo>
                  <a:pt x="1083" y="746"/>
                  <a:pt x="1087" y="740"/>
                  <a:pt x="1093" y="739"/>
                </a:cubicBezTo>
                <a:cubicBezTo>
                  <a:pt x="1092" y="736"/>
                  <a:pt x="1091" y="734"/>
                  <a:pt x="1090" y="731"/>
                </a:cubicBezTo>
                <a:cubicBezTo>
                  <a:pt x="1083" y="731"/>
                  <a:pt x="1085" y="738"/>
                  <a:pt x="1078" y="739"/>
                </a:cubicBezTo>
                <a:close/>
                <a:moveTo>
                  <a:pt x="752" y="854"/>
                </a:moveTo>
                <a:cubicBezTo>
                  <a:pt x="750" y="856"/>
                  <a:pt x="751" y="860"/>
                  <a:pt x="750" y="863"/>
                </a:cubicBezTo>
                <a:cubicBezTo>
                  <a:pt x="751" y="862"/>
                  <a:pt x="753" y="863"/>
                  <a:pt x="754" y="863"/>
                </a:cubicBezTo>
                <a:cubicBezTo>
                  <a:pt x="750" y="858"/>
                  <a:pt x="754" y="857"/>
                  <a:pt x="754" y="855"/>
                </a:cubicBezTo>
                <a:cubicBezTo>
                  <a:pt x="753" y="855"/>
                  <a:pt x="752" y="851"/>
                  <a:pt x="751" y="851"/>
                </a:cubicBezTo>
                <a:cubicBezTo>
                  <a:pt x="751" y="852"/>
                  <a:pt x="751" y="853"/>
                  <a:pt x="752" y="854"/>
                </a:cubicBezTo>
                <a:close/>
                <a:moveTo>
                  <a:pt x="1103" y="732"/>
                </a:moveTo>
                <a:cubicBezTo>
                  <a:pt x="1102" y="732"/>
                  <a:pt x="1097" y="734"/>
                  <a:pt x="1101" y="734"/>
                </a:cubicBezTo>
                <a:cubicBezTo>
                  <a:pt x="1106" y="732"/>
                  <a:pt x="1112" y="731"/>
                  <a:pt x="1108" y="727"/>
                </a:cubicBezTo>
                <a:cubicBezTo>
                  <a:pt x="1108" y="734"/>
                  <a:pt x="1102" y="728"/>
                  <a:pt x="1102" y="730"/>
                </a:cubicBezTo>
                <a:cubicBezTo>
                  <a:pt x="1103" y="730"/>
                  <a:pt x="1103" y="730"/>
                  <a:pt x="1103" y="732"/>
                </a:cubicBezTo>
                <a:close/>
                <a:moveTo>
                  <a:pt x="1019" y="766"/>
                </a:moveTo>
                <a:cubicBezTo>
                  <a:pt x="1021" y="769"/>
                  <a:pt x="1029" y="768"/>
                  <a:pt x="1027" y="763"/>
                </a:cubicBezTo>
                <a:cubicBezTo>
                  <a:pt x="1026" y="763"/>
                  <a:pt x="1025" y="761"/>
                  <a:pt x="1025" y="759"/>
                </a:cubicBezTo>
                <a:cubicBezTo>
                  <a:pt x="1022" y="760"/>
                  <a:pt x="1017" y="761"/>
                  <a:pt x="1019" y="766"/>
                </a:cubicBezTo>
                <a:close/>
                <a:moveTo>
                  <a:pt x="149" y="1098"/>
                </a:moveTo>
                <a:cubicBezTo>
                  <a:pt x="154" y="1104"/>
                  <a:pt x="148" y="1102"/>
                  <a:pt x="149" y="1107"/>
                </a:cubicBezTo>
                <a:cubicBezTo>
                  <a:pt x="152" y="1105"/>
                  <a:pt x="151" y="1105"/>
                  <a:pt x="154" y="1105"/>
                </a:cubicBezTo>
                <a:cubicBezTo>
                  <a:pt x="154" y="1102"/>
                  <a:pt x="155" y="1095"/>
                  <a:pt x="152" y="1094"/>
                </a:cubicBezTo>
                <a:cubicBezTo>
                  <a:pt x="156" y="1105"/>
                  <a:pt x="149" y="1096"/>
                  <a:pt x="149" y="1098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p:transition spd="slow">
    <p:push dir="u"/>
  </p:transition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chart" preserve="1">
  <p:cSld name="标题和图表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表占位符 2"/>
          <p:cNvSpPr>
            <a:spLocks noGrp="1"/>
          </p:cNvSpPr>
          <p:nvPr>
            <p:ph type="chart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  <a:t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10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9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4977" name="Freeform 1821"/>
          <p:cNvSpPr>
            <a:spLocks noEditPoints="1"/>
          </p:cNvSpPr>
          <p:nvPr userDrawn="1"/>
        </p:nvSpPr>
        <p:spPr bwMode="auto">
          <a:xfrm rot="1140000">
            <a:off x="-670560" y="-919480"/>
            <a:ext cx="5822315" cy="3300730"/>
          </a:xfrm>
          <a:custGeom>
            <a:gdLst>
              <a:gd name="T0" fmla="*/ 1065 w 1895"/>
              <a:gd name="T1" fmla="*/ 162 h 1130"/>
              <a:gd name="T2" fmla="*/ 1186 w 1895"/>
              <a:gd name="T3" fmla="*/ 137 h 1130"/>
              <a:gd name="T4" fmla="*/ 1265 w 1895"/>
              <a:gd name="T5" fmla="*/ 111 h 1130"/>
              <a:gd name="T6" fmla="*/ 1488 w 1895"/>
              <a:gd name="T7" fmla="*/ 77 h 1130"/>
              <a:gd name="T8" fmla="*/ 1608 w 1895"/>
              <a:gd name="T9" fmla="*/ 62 h 1130"/>
              <a:gd name="T10" fmla="*/ 1576 w 1895"/>
              <a:gd name="T11" fmla="*/ 97 h 1130"/>
              <a:gd name="T12" fmla="*/ 1783 w 1895"/>
              <a:gd name="T13" fmla="*/ 52 h 1130"/>
              <a:gd name="T14" fmla="*/ 1751 w 1895"/>
              <a:gd name="T15" fmla="*/ 133 h 1130"/>
              <a:gd name="T16" fmla="*/ 1660 w 1895"/>
              <a:gd name="T17" fmla="*/ 175 h 1130"/>
              <a:gd name="T18" fmla="*/ 1686 w 1895"/>
              <a:gd name="T19" fmla="*/ 186 h 1130"/>
              <a:gd name="T20" fmla="*/ 1664 w 1895"/>
              <a:gd name="T21" fmla="*/ 225 h 1130"/>
              <a:gd name="T22" fmla="*/ 1565 w 1895"/>
              <a:gd name="T23" fmla="*/ 300 h 1130"/>
              <a:gd name="T24" fmla="*/ 1514 w 1895"/>
              <a:gd name="T25" fmla="*/ 341 h 1130"/>
              <a:gd name="T26" fmla="*/ 1474 w 1895"/>
              <a:gd name="T27" fmla="*/ 337 h 1130"/>
              <a:gd name="T28" fmla="*/ 1425 w 1895"/>
              <a:gd name="T29" fmla="*/ 397 h 1130"/>
              <a:gd name="T30" fmla="*/ 1424 w 1895"/>
              <a:gd name="T31" fmla="*/ 421 h 1130"/>
              <a:gd name="T32" fmla="*/ 1341 w 1895"/>
              <a:gd name="T33" fmla="*/ 477 h 1130"/>
              <a:gd name="T34" fmla="*/ 1284 w 1895"/>
              <a:gd name="T35" fmla="*/ 505 h 1130"/>
              <a:gd name="T36" fmla="*/ 1281 w 1895"/>
              <a:gd name="T37" fmla="*/ 549 h 1130"/>
              <a:gd name="T38" fmla="*/ 1381 w 1895"/>
              <a:gd name="T39" fmla="*/ 520 h 1130"/>
              <a:gd name="T40" fmla="*/ 1401 w 1895"/>
              <a:gd name="T41" fmla="*/ 524 h 1130"/>
              <a:gd name="T42" fmla="*/ 1332 w 1895"/>
              <a:gd name="T43" fmla="*/ 557 h 1130"/>
              <a:gd name="T44" fmla="*/ 1342 w 1895"/>
              <a:gd name="T45" fmla="*/ 585 h 1130"/>
              <a:gd name="T46" fmla="*/ 1246 w 1895"/>
              <a:gd name="T47" fmla="*/ 634 h 1130"/>
              <a:gd name="T48" fmla="*/ 1009 w 1895"/>
              <a:gd name="T49" fmla="*/ 752 h 1130"/>
              <a:gd name="T50" fmla="*/ 567 w 1895"/>
              <a:gd name="T51" fmla="*/ 953 h 1130"/>
              <a:gd name="T52" fmla="*/ 161 w 1895"/>
              <a:gd name="T53" fmla="*/ 1059 h 1130"/>
              <a:gd name="T54" fmla="*/ 109 w 1895"/>
              <a:gd name="T55" fmla="*/ 1015 h 1130"/>
              <a:gd name="T56" fmla="*/ 56 w 1895"/>
              <a:gd name="T57" fmla="*/ 863 h 1130"/>
              <a:gd name="T58" fmla="*/ 26 w 1895"/>
              <a:gd name="T59" fmla="*/ 646 h 1130"/>
              <a:gd name="T60" fmla="*/ 272 w 1895"/>
              <a:gd name="T61" fmla="*/ 454 h 1130"/>
              <a:gd name="T62" fmla="*/ 535 w 1895"/>
              <a:gd name="T63" fmla="*/ 336 h 1130"/>
              <a:gd name="T64" fmla="*/ 766 w 1895"/>
              <a:gd name="T65" fmla="*/ 237 h 1130"/>
              <a:gd name="T66" fmla="*/ 1799 w 1895"/>
              <a:gd name="T67" fmla="*/ 86 h 1130"/>
              <a:gd name="T68" fmla="*/ 769 w 1895"/>
              <a:gd name="T69" fmla="*/ 245 h 1130"/>
              <a:gd name="T70" fmla="*/ 545 w 1895"/>
              <a:gd name="T71" fmla="*/ 355 h 1130"/>
              <a:gd name="T72" fmla="*/ 362 w 1895"/>
              <a:gd name="T73" fmla="*/ 432 h 1130"/>
              <a:gd name="T74" fmla="*/ 1735 w 1895"/>
              <a:gd name="T75" fmla="*/ 52 h 1130"/>
              <a:gd name="T76" fmla="*/ 1729 w 1895"/>
              <a:gd name="T77" fmla="*/ 81 h 1130"/>
              <a:gd name="T78" fmla="*/ 1771 w 1895"/>
              <a:gd name="T79" fmla="*/ 121 h 1130"/>
              <a:gd name="T80" fmla="*/ 1376 w 1895"/>
              <a:gd name="T81" fmla="*/ 354 h 1130"/>
              <a:gd name="T82" fmla="*/ 1471 w 1895"/>
              <a:gd name="T83" fmla="*/ 321 h 1130"/>
              <a:gd name="T84" fmla="*/ 1458 w 1895"/>
              <a:gd name="T85" fmla="*/ 315 h 1130"/>
              <a:gd name="T86" fmla="*/ 1430 w 1895"/>
              <a:gd name="T87" fmla="*/ 342 h 1130"/>
              <a:gd name="T88" fmla="*/ 1386 w 1895"/>
              <a:gd name="T89" fmla="*/ 397 h 1130"/>
              <a:gd name="T90" fmla="*/ 1291 w 1895"/>
              <a:gd name="T91" fmla="*/ 430 h 1130"/>
              <a:gd name="T92" fmla="*/ 1334 w 1895"/>
              <a:gd name="T93" fmla="*/ 398 h 1130"/>
              <a:gd name="T94" fmla="*/ 1480 w 1895"/>
              <a:gd name="T95" fmla="*/ 366 h 1130"/>
              <a:gd name="T96" fmla="*/ 1361 w 1895"/>
              <a:gd name="T97" fmla="*/ 440 h 1130"/>
              <a:gd name="T98" fmla="*/ 1155 w 1895"/>
              <a:gd name="T99" fmla="*/ 565 h 1130"/>
              <a:gd name="T100" fmla="*/ 1222 w 1895"/>
              <a:gd name="T101" fmla="*/ 543 h 1130"/>
              <a:gd name="T102" fmla="*/ 418 w 1895"/>
              <a:gd name="T103" fmla="*/ 841 h 1130"/>
              <a:gd name="T104" fmla="*/ 1153 w 1895"/>
              <a:gd name="T105" fmla="*/ 587 h 1130"/>
              <a:gd name="T106" fmla="*/ 1245 w 1895"/>
              <a:gd name="T107" fmla="*/ 563 h 1130"/>
              <a:gd name="T108" fmla="*/ 532 w 1895"/>
              <a:gd name="T109" fmla="*/ 828 h 1130"/>
              <a:gd name="T110" fmla="*/ 434 w 1895"/>
              <a:gd name="T111" fmla="*/ 872 h 1130"/>
              <a:gd name="T112" fmla="*/ 407 w 1895"/>
              <a:gd name="T113" fmla="*/ 866 h 1130"/>
              <a:gd name="T114" fmla="*/ 350 w 1895"/>
              <a:gd name="T115" fmla="*/ 888 h 1130"/>
              <a:gd name="T116" fmla="*/ 1248 w 1895"/>
              <a:gd name="T117" fmla="*/ 596 h 1130"/>
              <a:gd name="T118" fmla="*/ 983 w 1895"/>
              <a:gd name="T119" fmla="*/ 755 h 1130"/>
              <a:gd name="T120" fmla="*/ 956 w 1895"/>
              <a:gd name="T121" fmla="*/ 781 h 1130"/>
              <a:gd name="T122" fmla="*/ 1108 w 1895"/>
              <a:gd name="T123" fmla="*/ 727 h 113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895" h="1130">
                <a:moveTo>
                  <a:pt x="637" y="312"/>
                </a:moveTo>
                <a:cubicBezTo>
                  <a:pt x="639" y="321"/>
                  <a:pt x="646" y="313"/>
                  <a:pt x="645" y="321"/>
                </a:cubicBezTo>
                <a:cubicBezTo>
                  <a:pt x="651" y="320"/>
                  <a:pt x="654" y="318"/>
                  <a:pt x="658" y="315"/>
                </a:cubicBezTo>
                <a:cubicBezTo>
                  <a:pt x="655" y="311"/>
                  <a:pt x="654" y="314"/>
                  <a:pt x="652" y="316"/>
                </a:cubicBezTo>
                <a:cubicBezTo>
                  <a:pt x="655" y="310"/>
                  <a:pt x="663" y="310"/>
                  <a:pt x="666" y="312"/>
                </a:cubicBezTo>
                <a:cubicBezTo>
                  <a:pt x="668" y="310"/>
                  <a:pt x="668" y="308"/>
                  <a:pt x="672" y="309"/>
                </a:cubicBezTo>
                <a:cubicBezTo>
                  <a:pt x="672" y="306"/>
                  <a:pt x="675" y="305"/>
                  <a:pt x="673" y="300"/>
                </a:cubicBezTo>
                <a:cubicBezTo>
                  <a:pt x="675" y="299"/>
                  <a:pt x="678" y="298"/>
                  <a:pt x="681" y="297"/>
                </a:cubicBezTo>
                <a:cubicBezTo>
                  <a:pt x="682" y="300"/>
                  <a:pt x="678" y="299"/>
                  <a:pt x="678" y="302"/>
                </a:cubicBezTo>
                <a:cubicBezTo>
                  <a:pt x="693" y="304"/>
                  <a:pt x="703" y="288"/>
                  <a:pt x="720" y="289"/>
                </a:cubicBezTo>
                <a:cubicBezTo>
                  <a:pt x="720" y="286"/>
                  <a:pt x="720" y="287"/>
                  <a:pt x="720" y="282"/>
                </a:cubicBezTo>
                <a:cubicBezTo>
                  <a:pt x="725" y="285"/>
                  <a:pt x="726" y="275"/>
                  <a:pt x="733" y="276"/>
                </a:cubicBezTo>
                <a:cubicBezTo>
                  <a:pt x="733" y="277"/>
                  <a:pt x="733" y="279"/>
                  <a:pt x="734" y="281"/>
                </a:cubicBezTo>
                <a:cubicBezTo>
                  <a:pt x="742" y="280"/>
                  <a:pt x="753" y="271"/>
                  <a:pt x="760" y="270"/>
                </a:cubicBezTo>
                <a:cubicBezTo>
                  <a:pt x="765" y="265"/>
                  <a:pt x="774" y="268"/>
                  <a:pt x="778" y="260"/>
                </a:cubicBezTo>
                <a:cubicBezTo>
                  <a:pt x="795" y="261"/>
                  <a:pt x="808" y="246"/>
                  <a:pt x="822" y="247"/>
                </a:cubicBezTo>
                <a:cubicBezTo>
                  <a:pt x="824" y="245"/>
                  <a:pt x="824" y="242"/>
                  <a:pt x="825" y="239"/>
                </a:cubicBezTo>
                <a:cubicBezTo>
                  <a:pt x="832" y="237"/>
                  <a:pt x="842" y="243"/>
                  <a:pt x="843" y="233"/>
                </a:cubicBezTo>
                <a:cubicBezTo>
                  <a:pt x="850" y="235"/>
                  <a:pt x="862" y="233"/>
                  <a:pt x="869" y="227"/>
                </a:cubicBezTo>
                <a:cubicBezTo>
                  <a:pt x="868" y="226"/>
                  <a:pt x="867" y="226"/>
                  <a:pt x="866" y="226"/>
                </a:cubicBezTo>
                <a:cubicBezTo>
                  <a:pt x="888" y="213"/>
                  <a:pt x="917" y="216"/>
                  <a:pt x="934" y="196"/>
                </a:cubicBezTo>
                <a:cubicBezTo>
                  <a:pt x="939" y="197"/>
                  <a:pt x="933" y="199"/>
                  <a:pt x="933" y="201"/>
                </a:cubicBezTo>
                <a:cubicBezTo>
                  <a:pt x="971" y="192"/>
                  <a:pt x="1016" y="171"/>
                  <a:pt x="1073" y="153"/>
                </a:cubicBezTo>
                <a:cubicBezTo>
                  <a:pt x="1074" y="156"/>
                  <a:pt x="1072" y="157"/>
                  <a:pt x="1071" y="155"/>
                </a:cubicBezTo>
                <a:cubicBezTo>
                  <a:pt x="1069" y="157"/>
                  <a:pt x="1073" y="163"/>
                  <a:pt x="1069" y="162"/>
                </a:cubicBezTo>
                <a:cubicBezTo>
                  <a:pt x="1068" y="159"/>
                  <a:pt x="1064" y="154"/>
                  <a:pt x="1065" y="162"/>
                </a:cubicBezTo>
                <a:cubicBezTo>
                  <a:pt x="1064" y="162"/>
                  <a:pt x="1063" y="160"/>
                  <a:pt x="1063" y="158"/>
                </a:cubicBezTo>
                <a:cubicBezTo>
                  <a:pt x="1061" y="159"/>
                  <a:pt x="1064" y="163"/>
                  <a:pt x="1063" y="165"/>
                </a:cubicBezTo>
                <a:cubicBezTo>
                  <a:pt x="1060" y="164"/>
                  <a:pt x="1057" y="166"/>
                  <a:pt x="1060" y="167"/>
                </a:cubicBezTo>
                <a:cubicBezTo>
                  <a:pt x="1054" y="168"/>
                  <a:pt x="1040" y="169"/>
                  <a:pt x="1038" y="177"/>
                </a:cubicBezTo>
                <a:cubicBezTo>
                  <a:pt x="1045" y="182"/>
                  <a:pt x="1063" y="166"/>
                  <a:pt x="1076" y="162"/>
                </a:cubicBezTo>
                <a:cubicBezTo>
                  <a:pt x="1078" y="161"/>
                  <a:pt x="1080" y="163"/>
                  <a:pt x="1083" y="161"/>
                </a:cubicBezTo>
                <a:cubicBezTo>
                  <a:pt x="1085" y="159"/>
                  <a:pt x="1094" y="157"/>
                  <a:pt x="1098" y="156"/>
                </a:cubicBezTo>
                <a:cubicBezTo>
                  <a:pt x="1108" y="153"/>
                  <a:pt x="1121" y="147"/>
                  <a:pt x="1129" y="147"/>
                </a:cubicBezTo>
                <a:cubicBezTo>
                  <a:pt x="1132" y="147"/>
                  <a:pt x="1134" y="151"/>
                  <a:pt x="1133" y="144"/>
                </a:cubicBezTo>
                <a:cubicBezTo>
                  <a:pt x="1135" y="142"/>
                  <a:pt x="1135" y="152"/>
                  <a:pt x="1137" y="150"/>
                </a:cubicBezTo>
                <a:cubicBezTo>
                  <a:pt x="1140" y="148"/>
                  <a:pt x="1134" y="147"/>
                  <a:pt x="1136" y="144"/>
                </a:cubicBezTo>
                <a:cubicBezTo>
                  <a:pt x="1138" y="144"/>
                  <a:pt x="1139" y="145"/>
                  <a:pt x="1140" y="148"/>
                </a:cubicBezTo>
                <a:cubicBezTo>
                  <a:pt x="1141" y="147"/>
                  <a:pt x="1140" y="145"/>
                  <a:pt x="1140" y="143"/>
                </a:cubicBezTo>
                <a:cubicBezTo>
                  <a:pt x="1142" y="143"/>
                  <a:pt x="1143" y="145"/>
                  <a:pt x="1144" y="148"/>
                </a:cubicBezTo>
                <a:cubicBezTo>
                  <a:pt x="1146" y="147"/>
                  <a:pt x="1142" y="142"/>
                  <a:pt x="1143" y="140"/>
                </a:cubicBezTo>
                <a:cubicBezTo>
                  <a:pt x="1145" y="140"/>
                  <a:pt x="1145" y="143"/>
                  <a:pt x="1146" y="146"/>
                </a:cubicBezTo>
                <a:cubicBezTo>
                  <a:pt x="1147" y="134"/>
                  <a:pt x="1160" y="142"/>
                  <a:pt x="1169" y="133"/>
                </a:cubicBezTo>
                <a:cubicBezTo>
                  <a:pt x="1170" y="135"/>
                  <a:pt x="1171" y="137"/>
                  <a:pt x="1171" y="139"/>
                </a:cubicBezTo>
                <a:cubicBezTo>
                  <a:pt x="1172" y="137"/>
                  <a:pt x="1172" y="135"/>
                  <a:pt x="1171" y="132"/>
                </a:cubicBezTo>
                <a:cubicBezTo>
                  <a:pt x="1174" y="131"/>
                  <a:pt x="1174" y="138"/>
                  <a:pt x="1176" y="140"/>
                </a:cubicBezTo>
                <a:cubicBezTo>
                  <a:pt x="1177" y="139"/>
                  <a:pt x="1177" y="136"/>
                  <a:pt x="1175" y="132"/>
                </a:cubicBezTo>
                <a:cubicBezTo>
                  <a:pt x="1177" y="134"/>
                  <a:pt x="1180" y="137"/>
                  <a:pt x="1179" y="139"/>
                </a:cubicBezTo>
                <a:cubicBezTo>
                  <a:pt x="1183" y="140"/>
                  <a:pt x="1179" y="134"/>
                  <a:pt x="1178" y="131"/>
                </a:cubicBezTo>
                <a:cubicBezTo>
                  <a:pt x="1181" y="128"/>
                  <a:pt x="1182" y="135"/>
                  <a:pt x="1183" y="138"/>
                </a:cubicBezTo>
                <a:cubicBezTo>
                  <a:pt x="1184" y="136"/>
                  <a:pt x="1184" y="133"/>
                  <a:pt x="1183" y="130"/>
                </a:cubicBezTo>
                <a:cubicBezTo>
                  <a:pt x="1182" y="124"/>
                  <a:pt x="1185" y="135"/>
                  <a:pt x="1186" y="137"/>
                </a:cubicBezTo>
                <a:cubicBezTo>
                  <a:pt x="1186" y="132"/>
                  <a:pt x="1190" y="129"/>
                  <a:pt x="1189" y="136"/>
                </a:cubicBezTo>
                <a:cubicBezTo>
                  <a:pt x="1191" y="134"/>
                  <a:pt x="1192" y="132"/>
                  <a:pt x="1190" y="127"/>
                </a:cubicBezTo>
                <a:cubicBezTo>
                  <a:pt x="1193" y="126"/>
                  <a:pt x="1192" y="137"/>
                  <a:pt x="1195" y="135"/>
                </a:cubicBezTo>
                <a:cubicBezTo>
                  <a:pt x="1198" y="134"/>
                  <a:pt x="1190" y="125"/>
                  <a:pt x="1195" y="125"/>
                </a:cubicBezTo>
                <a:cubicBezTo>
                  <a:pt x="1198" y="130"/>
                  <a:pt x="1195" y="130"/>
                  <a:pt x="1197" y="135"/>
                </a:cubicBezTo>
                <a:cubicBezTo>
                  <a:pt x="1201" y="135"/>
                  <a:pt x="1198" y="131"/>
                  <a:pt x="1199" y="129"/>
                </a:cubicBezTo>
                <a:cubicBezTo>
                  <a:pt x="1200" y="129"/>
                  <a:pt x="1201" y="131"/>
                  <a:pt x="1202" y="133"/>
                </a:cubicBezTo>
                <a:cubicBezTo>
                  <a:pt x="1202" y="123"/>
                  <a:pt x="1212" y="137"/>
                  <a:pt x="1209" y="124"/>
                </a:cubicBezTo>
                <a:cubicBezTo>
                  <a:pt x="1211" y="124"/>
                  <a:pt x="1212" y="126"/>
                  <a:pt x="1213" y="129"/>
                </a:cubicBezTo>
                <a:cubicBezTo>
                  <a:pt x="1214" y="126"/>
                  <a:pt x="1214" y="122"/>
                  <a:pt x="1213" y="117"/>
                </a:cubicBezTo>
                <a:cubicBezTo>
                  <a:pt x="1218" y="118"/>
                  <a:pt x="1214" y="121"/>
                  <a:pt x="1215" y="125"/>
                </a:cubicBezTo>
                <a:cubicBezTo>
                  <a:pt x="1216" y="122"/>
                  <a:pt x="1217" y="119"/>
                  <a:pt x="1217" y="116"/>
                </a:cubicBezTo>
                <a:cubicBezTo>
                  <a:pt x="1225" y="116"/>
                  <a:pt x="1228" y="113"/>
                  <a:pt x="1236" y="111"/>
                </a:cubicBezTo>
                <a:cubicBezTo>
                  <a:pt x="1240" y="119"/>
                  <a:pt x="1238" y="127"/>
                  <a:pt x="1243" y="132"/>
                </a:cubicBezTo>
                <a:cubicBezTo>
                  <a:pt x="1240" y="125"/>
                  <a:pt x="1242" y="118"/>
                  <a:pt x="1238" y="110"/>
                </a:cubicBezTo>
                <a:cubicBezTo>
                  <a:pt x="1244" y="110"/>
                  <a:pt x="1241" y="123"/>
                  <a:pt x="1246" y="126"/>
                </a:cubicBezTo>
                <a:cubicBezTo>
                  <a:pt x="1248" y="124"/>
                  <a:pt x="1243" y="123"/>
                  <a:pt x="1245" y="120"/>
                </a:cubicBezTo>
                <a:cubicBezTo>
                  <a:pt x="1246" y="121"/>
                  <a:pt x="1247" y="122"/>
                  <a:pt x="1248" y="124"/>
                </a:cubicBezTo>
                <a:cubicBezTo>
                  <a:pt x="1249" y="122"/>
                  <a:pt x="1250" y="116"/>
                  <a:pt x="1251" y="122"/>
                </a:cubicBezTo>
                <a:cubicBezTo>
                  <a:pt x="1253" y="122"/>
                  <a:pt x="1252" y="113"/>
                  <a:pt x="1254" y="120"/>
                </a:cubicBezTo>
                <a:cubicBezTo>
                  <a:pt x="1256" y="117"/>
                  <a:pt x="1256" y="113"/>
                  <a:pt x="1253" y="107"/>
                </a:cubicBezTo>
                <a:cubicBezTo>
                  <a:pt x="1258" y="107"/>
                  <a:pt x="1255" y="112"/>
                  <a:pt x="1258" y="117"/>
                </a:cubicBezTo>
                <a:cubicBezTo>
                  <a:pt x="1258" y="114"/>
                  <a:pt x="1260" y="112"/>
                  <a:pt x="1258" y="107"/>
                </a:cubicBezTo>
                <a:cubicBezTo>
                  <a:pt x="1260" y="107"/>
                  <a:pt x="1260" y="110"/>
                  <a:pt x="1261" y="112"/>
                </a:cubicBezTo>
                <a:cubicBezTo>
                  <a:pt x="1264" y="112"/>
                  <a:pt x="1260" y="106"/>
                  <a:pt x="1264" y="106"/>
                </a:cubicBezTo>
                <a:cubicBezTo>
                  <a:pt x="1264" y="108"/>
                  <a:pt x="1265" y="109"/>
                  <a:pt x="1265" y="111"/>
                </a:cubicBezTo>
                <a:cubicBezTo>
                  <a:pt x="1266" y="102"/>
                  <a:pt x="1268" y="108"/>
                  <a:pt x="1273" y="112"/>
                </a:cubicBezTo>
                <a:cubicBezTo>
                  <a:pt x="1274" y="111"/>
                  <a:pt x="1273" y="109"/>
                  <a:pt x="1272" y="107"/>
                </a:cubicBezTo>
                <a:cubicBezTo>
                  <a:pt x="1274" y="107"/>
                  <a:pt x="1275" y="108"/>
                  <a:pt x="1276" y="111"/>
                </a:cubicBezTo>
                <a:cubicBezTo>
                  <a:pt x="1277" y="110"/>
                  <a:pt x="1276" y="108"/>
                  <a:pt x="1275" y="106"/>
                </a:cubicBezTo>
                <a:cubicBezTo>
                  <a:pt x="1278" y="102"/>
                  <a:pt x="1278" y="111"/>
                  <a:pt x="1280" y="109"/>
                </a:cubicBezTo>
                <a:cubicBezTo>
                  <a:pt x="1277" y="101"/>
                  <a:pt x="1288" y="116"/>
                  <a:pt x="1283" y="103"/>
                </a:cubicBezTo>
                <a:cubicBezTo>
                  <a:pt x="1285" y="104"/>
                  <a:pt x="1286" y="107"/>
                  <a:pt x="1288" y="110"/>
                </a:cubicBezTo>
                <a:cubicBezTo>
                  <a:pt x="1290" y="109"/>
                  <a:pt x="1286" y="103"/>
                  <a:pt x="1286" y="101"/>
                </a:cubicBezTo>
                <a:cubicBezTo>
                  <a:pt x="1289" y="103"/>
                  <a:pt x="1291" y="105"/>
                  <a:pt x="1291" y="110"/>
                </a:cubicBezTo>
                <a:cubicBezTo>
                  <a:pt x="1297" y="107"/>
                  <a:pt x="1289" y="110"/>
                  <a:pt x="1291" y="102"/>
                </a:cubicBezTo>
                <a:cubicBezTo>
                  <a:pt x="1291" y="100"/>
                  <a:pt x="1297" y="114"/>
                  <a:pt x="1294" y="100"/>
                </a:cubicBezTo>
                <a:cubicBezTo>
                  <a:pt x="1293" y="94"/>
                  <a:pt x="1296" y="105"/>
                  <a:pt x="1298" y="105"/>
                </a:cubicBezTo>
                <a:cubicBezTo>
                  <a:pt x="1300" y="102"/>
                  <a:pt x="1298" y="102"/>
                  <a:pt x="1297" y="98"/>
                </a:cubicBezTo>
                <a:cubicBezTo>
                  <a:pt x="1304" y="102"/>
                  <a:pt x="1298" y="106"/>
                  <a:pt x="1302" y="110"/>
                </a:cubicBezTo>
                <a:cubicBezTo>
                  <a:pt x="1303" y="114"/>
                  <a:pt x="1299" y="108"/>
                  <a:pt x="1298" y="106"/>
                </a:cubicBezTo>
                <a:cubicBezTo>
                  <a:pt x="1295" y="108"/>
                  <a:pt x="1303" y="111"/>
                  <a:pt x="1298" y="111"/>
                </a:cubicBezTo>
                <a:cubicBezTo>
                  <a:pt x="1300" y="115"/>
                  <a:pt x="1304" y="115"/>
                  <a:pt x="1308" y="113"/>
                </a:cubicBezTo>
                <a:cubicBezTo>
                  <a:pt x="1310" y="121"/>
                  <a:pt x="1305" y="116"/>
                  <a:pt x="1302" y="120"/>
                </a:cubicBezTo>
                <a:cubicBezTo>
                  <a:pt x="1304" y="122"/>
                  <a:pt x="1308" y="121"/>
                  <a:pt x="1303" y="123"/>
                </a:cubicBezTo>
                <a:cubicBezTo>
                  <a:pt x="1334" y="117"/>
                  <a:pt x="1366" y="106"/>
                  <a:pt x="1395" y="100"/>
                </a:cubicBezTo>
                <a:cubicBezTo>
                  <a:pt x="1428" y="92"/>
                  <a:pt x="1455" y="73"/>
                  <a:pt x="1479" y="72"/>
                </a:cubicBezTo>
                <a:cubicBezTo>
                  <a:pt x="1469" y="79"/>
                  <a:pt x="1462" y="76"/>
                  <a:pt x="1453" y="84"/>
                </a:cubicBezTo>
                <a:cubicBezTo>
                  <a:pt x="1462" y="85"/>
                  <a:pt x="1471" y="81"/>
                  <a:pt x="1479" y="79"/>
                </a:cubicBezTo>
                <a:cubicBezTo>
                  <a:pt x="1481" y="79"/>
                  <a:pt x="1480" y="80"/>
                  <a:pt x="1480" y="82"/>
                </a:cubicBezTo>
                <a:cubicBezTo>
                  <a:pt x="1482" y="80"/>
                  <a:pt x="1486" y="80"/>
                  <a:pt x="1484" y="75"/>
                </a:cubicBezTo>
                <a:cubicBezTo>
                  <a:pt x="1485" y="76"/>
                  <a:pt x="1487" y="75"/>
                  <a:pt x="1488" y="77"/>
                </a:cubicBezTo>
                <a:cubicBezTo>
                  <a:pt x="1487" y="72"/>
                  <a:pt x="1499" y="74"/>
                  <a:pt x="1502" y="67"/>
                </a:cubicBezTo>
                <a:cubicBezTo>
                  <a:pt x="1496" y="67"/>
                  <a:pt x="1494" y="68"/>
                  <a:pt x="1492" y="71"/>
                </a:cubicBezTo>
                <a:cubicBezTo>
                  <a:pt x="1487" y="68"/>
                  <a:pt x="1486" y="70"/>
                  <a:pt x="1482" y="73"/>
                </a:cubicBezTo>
                <a:cubicBezTo>
                  <a:pt x="1484" y="64"/>
                  <a:pt x="1499" y="65"/>
                  <a:pt x="1506" y="61"/>
                </a:cubicBezTo>
                <a:cubicBezTo>
                  <a:pt x="1507" y="64"/>
                  <a:pt x="1502" y="63"/>
                  <a:pt x="1503" y="67"/>
                </a:cubicBezTo>
                <a:cubicBezTo>
                  <a:pt x="1544" y="61"/>
                  <a:pt x="1584" y="46"/>
                  <a:pt x="1625" y="33"/>
                </a:cubicBezTo>
                <a:cubicBezTo>
                  <a:pt x="1626" y="34"/>
                  <a:pt x="1624" y="34"/>
                  <a:pt x="1624" y="35"/>
                </a:cubicBezTo>
                <a:cubicBezTo>
                  <a:pt x="1624" y="37"/>
                  <a:pt x="1626" y="36"/>
                  <a:pt x="1627" y="35"/>
                </a:cubicBezTo>
                <a:cubicBezTo>
                  <a:pt x="1621" y="34"/>
                  <a:pt x="1623" y="46"/>
                  <a:pt x="1619" y="37"/>
                </a:cubicBezTo>
                <a:cubicBezTo>
                  <a:pt x="1618" y="37"/>
                  <a:pt x="1620" y="40"/>
                  <a:pt x="1618" y="40"/>
                </a:cubicBezTo>
                <a:cubicBezTo>
                  <a:pt x="1630" y="49"/>
                  <a:pt x="1671" y="27"/>
                  <a:pt x="1694" y="27"/>
                </a:cubicBezTo>
                <a:cubicBezTo>
                  <a:pt x="1695" y="27"/>
                  <a:pt x="1694" y="25"/>
                  <a:pt x="1694" y="24"/>
                </a:cubicBezTo>
                <a:cubicBezTo>
                  <a:pt x="1724" y="23"/>
                  <a:pt x="1766" y="6"/>
                  <a:pt x="1805" y="4"/>
                </a:cubicBezTo>
                <a:cubicBezTo>
                  <a:pt x="1806" y="4"/>
                  <a:pt x="1809" y="0"/>
                  <a:pt x="1810" y="4"/>
                </a:cubicBezTo>
                <a:cubicBezTo>
                  <a:pt x="1808" y="4"/>
                  <a:pt x="1806" y="5"/>
                  <a:pt x="1804" y="6"/>
                </a:cubicBezTo>
                <a:cubicBezTo>
                  <a:pt x="1768" y="12"/>
                  <a:pt x="1719" y="20"/>
                  <a:pt x="1693" y="31"/>
                </a:cubicBezTo>
                <a:cubicBezTo>
                  <a:pt x="1691" y="31"/>
                  <a:pt x="1690" y="30"/>
                  <a:pt x="1689" y="27"/>
                </a:cubicBezTo>
                <a:cubicBezTo>
                  <a:pt x="1688" y="35"/>
                  <a:pt x="1673" y="30"/>
                  <a:pt x="1668" y="38"/>
                </a:cubicBezTo>
                <a:cubicBezTo>
                  <a:pt x="1664" y="36"/>
                  <a:pt x="1657" y="38"/>
                  <a:pt x="1652" y="44"/>
                </a:cubicBezTo>
                <a:cubicBezTo>
                  <a:pt x="1644" y="35"/>
                  <a:pt x="1641" y="52"/>
                  <a:pt x="1636" y="46"/>
                </a:cubicBezTo>
                <a:cubicBezTo>
                  <a:pt x="1634" y="47"/>
                  <a:pt x="1637" y="52"/>
                  <a:pt x="1633" y="52"/>
                </a:cubicBezTo>
                <a:cubicBezTo>
                  <a:pt x="1633" y="50"/>
                  <a:pt x="1632" y="49"/>
                  <a:pt x="1632" y="47"/>
                </a:cubicBezTo>
                <a:cubicBezTo>
                  <a:pt x="1630" y="49"/>
                  <a:pt x="1631" y="51"/>
                  <a:pt x="1631" y="54"/>
                </a:cubicBezTo>
                <a:cubicBezTo>
                  <a:pt x="1628" y="47"/>
                  <a:pt x="1623" y="60"/>
                  <a:pt x="1622" y="54"/>
                </a:cubicBezTo>
                <a:cubicBezTo>
                  <a:pt x="1619" y="59"/>
                  <a:pt x="1612" y="64"/>
                  <a:pt x="1610" y="61"/>
                </a:cubicBezTo>
                <a:cubicBezTo>
                  <a:pt x="1610" y="62"/>
                  <a:pt x="1611" y="68"/>
                  <a:pt x="1608" y="62"/>
                </a:cubicBezTo>
                <a:cubicBezTo>
                  <a:pt x="1607" y="64"/>
                  <a:pt x="1607" y="66"/>
                  <a:pt x="1608" y="67"/>
                </a:cubicBezTo>
                <a:cubicBezTo>
                  <a:pt x="1605" y="67"/>
                  <a:pt x="1606" y="65"/>
                  <a:pt x="1606" y="63"/>
                </a:cubicBezTo>
                <a:cubicBezTo>
                  <a:pt x="1609" y="70"/>
                  <a:pt x="1588" y="70"/>
                  <a:pt x="1586" y="73"/>
                </a:cubicBezTo>
                <a:cubicBezTo>
                  <a:pt x="1584" y="76"/>
                  <a:pt x="1590" y="79"/>
                  <a:pt x="1585" y="75"/>
                </a:cubicBezTo>
                <a:cubicBezTo>
                  <a:pt x="1582" y="73"/>
                  <a:pt x="1579" y="80"/>
                  <a:pt x="1574" y="77"/>
                </a:cubicBezTo>
                <a:cubicBezTo>
                  <a:pt x="1571" y="80"/>
                  <a:pt x="1574" y="80"/>
                  <a:pt x="1575" y="84"/>
                </a:cubicBezTo>
                <a:cubicBezTo>
                  <a:pt x="1573" y="85"/>
                  <a:pt x="1572" y="82"/>
                  <a:pt x="1571" y="80"/>
                </a:cubicBezTo>
                <a:cubicBezTo>
                  <a:pt x="1569" y="81"/>
                  <a:pt x="1567" y="81"/>
                  <a:pt x="1566" y="80"/>
                </a:cubicBezTo>
                <a:cubicBezTo>
                  <a:pt x="1566" y="86"/>
                  <a:pt x="1569" y="80"/>
                  <a:pt x="1570" y="84"/>
                </a:cubicBezTo>
                <a:cubicBezTo>
                  <a:pt x="1568" y="82"/>
                  <a:pt x="1553" y="95"/>
                  <a:pt x="1549" y="88"/>
                </a:cubicBezTo>
                <a:cubicBezTo>
                  <a:pt x="1550" y="93"/>
                  <a:pt x="1550" y="91"/>
                  <a:pt x="1545" y="94"/>
                </a:cubicBezTo>
                <a:cubicBezTo>
                  <a:pt x="1545" y="92"/>
                  <a:pt x="1544" y="90"/>
                  <a:pt x="1543" y="90"/>
                </a:cubicBezTo>
                <a:cubicBezTo>
                  <a:pt x="1542" y="91"/>
                  <a:pt x="1543" y="93"/>
                  <a:pt x="1543" y="95"/>
                </a:cubicBezTo>
                <a:cubicBezTo>
                  <a:pt x="1541" y="96"/>
                  <a:pt x="1541" y="88"/>
                  <a:pt x="1538" y="91"/>
                </a:cubicBezTo>
                <a:cubicBezTo>
                  <a:pt x="1537" y="93"/>
                  <a:pt x="1540" y="93"/>
                  <a:pt x="1540" y="96"/>
                </a:cubicBezTo>
                <a:cubicBezTo>
                  <a:pt x="1537" y="97"/>
                  <a:pt x="1536" y="94"/>
                  <a:pt x="1535" y="91"/>
                </a:cubicBezTo>
                <a:cubicBezTo>
                  <a:pt x="1534" y="92"/>
                  <a:pt x="1535" y="96"/>
                  <a:pt x="1536" y="96"/>
                </a:cubicBezTo>
                <a:cubicBezTo>
                  <a:pt x="1536" y="101"/>
                  <a:pt x="1528" y="88"/>
                  <a:pt x="1534" y="98"/>
                </a:cubicBezTo>
                <a:cubicBezTo>
                  <a:pt x="1531" y="99"/>
                  <a:pt x="1530" y="98"/>
                  <a:pt x="1529" y="95"/>
                </a:cubicBezTo>
                <a:cubicBezTo>
                  <a:pt x="1528" y="96"/>
                  <a:pt x="1527" y="98"/>
                  <a:pt x="1529" y="98"/>
                </a:cubicBezTo>
                <a:cubicBezTo>
                  <a:pt x="1518" y="100"/>
                  <a:pt x="1512" y="105"/>
                  <a:pt x="1499" y="112"/>
                </a:cubicBezTo>
                <a:cubicBezTo>
                  <a:pt x="1500" y="113"/>
                  <a:pt x="1500" y="115"/>
                  <a:pt x="1501" y="116"/>
                </a:cubicBezTo>
                <a:cubicBezTo>
                  <a:pt x="1518" y="116"/>
                  <a:pt x="1538" y="102"/>
                  <a:pt x="1562" y="102"/>
                </a:cubicBezTo>
                <a:cubicBezTo>
                  <a:pt x="1564" y="98"/>
                  <a:pt x="1566" y="97"/>
                  <a:pt x="1570" y="99"/>
                </a:cubicBezTo>
                <a:cubicBezTo>
                  <a:pt x="1570" y="98"/>
                  <a:pt x="1568" y="92"/>
                  <a:pt x="1572" y="98"/>
                </a:cubicBezTo>
                <a:cubicBezTo>
                  <a:pt x="1573" y="97"/>
                  <a:pt x="1574" y="90"/>
                  <a:pt x="1576" y="97"/>
                </a:cubicBezTo>
                <a:cubicBezTo>
                  <a:pt x="1578" y="93"/>
                  <a:pt x="1599" y="83"/>
                  <a:pt x="1600" y="88"/>
                </a:cubicBezTo>
                <a:cubicBezTo>
                  <a:pt x="1611" y="80"/>
                  <a:pt x="1633" y="79"/>
                  <a:pt x="1649" y="71"/>
                </a:cubicBezTo>
                <a:cubicBezTo>
                  <a:pt x="1651" y="74"/>
                  <a:pt x="1650" y="74"/>
                  <a:pt x="1648" y="75"/>
                </a:cubicBezTo>
                <a:cubicBezTo>
                  <a:pt x="1651" y="77"/>
                  <a:pt x="1651" y="74"/>
                  <a:pt x="1655" y="74"/>
                </a:cubicBezTo>
                <a:cubicBezTo>
                  <a:pt x="1657" y="73"/>
                  <a:pt x="1653" y="72"/>
                  <a:pt x="1655" y="69"/>
                </a:cubicBezTo>
                <a:cubicBezTo>
                  <a:pt x="1657" y="69"/>
                  <a:pt x="1657" y="76"/>
                  <a:pt x="1660" y="74"/>
                </a:cubicBezTo>
                <a:cubicBezTo>
                  <a:pt x="1663" y="70"/>
                  <a:pt x="1655" y="73"/>
                  <a:pt x="1658" y="68"/>
                </a:cubicBezTo>
                <a:cubicBezTo>
                  <a:pt x="1661" y="67"/>
                  <a:pt x="1661" y="75"/>
                  <a:pt x="1664" y="75"/>
                </a:cubicBezTo>
                <a:cubicBezTo>
                  <a:pt x="1668" y="75"/>
                  <a:pt x="1662" y="68"/>
                  <a:pt x="1664" y="66"/>
                </a:cubicBezTo>
                <a:cubicBezTo>
                  <a:pt x="1671" y="63"/>
                  <a:pt x="1683" y="63"/>
                  <a:pt x="1690" y="61"/>
                </a:cubicBezTo>
                <a:cubicBezTo>
                  <a:pt x="1692" y="67"/>
                  <a:pt x="1688" y="64"/>
                  <a:pt x="1688" y="66"/>
                </a:cubicBezTo>
                <a:cubicBezTo>
                  <a:pt x="1689" y="69"/>
                  <a:pt x="1694" y="67"/>
                  <a:pt x="1691" y="64"/>
                </a:cubicBezTo>
                <a:cubicBezTo>
                  <a:pt x="1696" y="65"/>
                  <a:pt x="1693" y="67"/>
                  <a:pt x="1698" y="66"/>
                </a:cubicBezTo>
                <a:cubicBezTo>
                  <a:pt x="1696" y="61"/>
                  <a:pt x="1692" y="65"/>
                  <a:pt x="1691" y="60"/>
                </a:cubicBezTo>
                <a:cubicBezTo>
                  <a:pt x="1698" y="60"/>
                  <a:pt x="1702" y="53"/>
                  <a:pt x="1708" y="58"/>
                </a:cubicBezTo>
                <a:cubicBezTo>
                  <a:pt x="1717" y="51"/>
                  <a:pt x="1734" y="51"/>
                  <a:pt x="1742" y="47"/>
                </a:cubicBezTo>
                <a:cubicBezTo>
                  <a:pt x="1742" y="51"/>
                  <a:pt x="1744" y="51"/>
                  <a:pt x="1743" y="56"/>
                </a:cubicBezTo>
                <a:cubicBezTo>
                  <a:pt x="1747" y="51"/>
                  <a:pt x="1746" y="54"/>
                  <a:pt x="1754" y="53"/>
                </a:cubicBezTo>
                <a:cubicBezTo>
                  <a:pt x="1756" y="51"/>
                  <a:pt x="1758" y="49"/>
                  <a:pt x="1760" y="46"/>
                </a:cubicBezTo>
                <a:cubicBezTo>
                  <a:pt x="1758" y="44"/>
                  <a:pt x="1755" y="51"/>
                  <a:pt x="1752" y="51"/>
                </a:cubicBezTo>
                <a:cubicBezTo>
                  <a:pt x="1750" y="47"/>
                  <a:pt x="1749" y="53"/>
                  <a:pt x="1747" y="49"/>
                </a:cubicBezTo>
                <a:cubicBezTo>
                  <a:pt x="1768" y="38"/>
                  <a:pt x="1810" y="33"/>
                  <a:pt x="1835" y="32"/>
                </a:cubicBezTo>
                <a:cubicBezTo>
                  <a:pt x="1823" y="37"/>
                  <a:pt x="1791" y="38"/>
                  <a:pt x="1776" y="42"/>
                </a:cubicBezTo>
                <a:cubicBezTo>
                  <a:pt x="1770" y="44"/>
                  <a:pt x="1776" y="46"/>
                  <a:pt x="1777" y="51"/>
                </a:cubicBezTo>
                <a:cubicBezTo>
                  <a:pt x="1779" y="47"/>
                  <a:pt x="1782" y="50"/>
                  <a:pt x="1786" y="47"/>
                </a:cubicBezTo>
                <a:cubicBezTo>
                  <a:pt x="1789" y="51"/>
                  <a:pt x="1785" y="51"/>
                  <a:pt x="1783" y="52"/>
                </a:cubicBezTo>
                <a:cubicBezTo>
                  <a:pt x="1785" y="54"/>
                  <a:pt x="1789" y="50"/>
                  <a:pt x="1789" y="56"/>
                </a:cubicBezTo>
                <a:cubicBezTo>
                  <a:pt x="1786" y="60"/>
                  <a:pt x="1777" y="60"/>
                  <a:pt x="1769" y="62"/>
                </a:cubicBezTo>
                <a:cubicBezTo>
                  <a:pt x="1762" y="63"/>
                  <a:pt x="1752" y="65"/>
                  <a:pt x="1749" y="67"/>
                </a:cubicBezTo>
                <a:cubicBezTo>
                  <a:pt x="1748" y="67"/>
                  <a:pt x="1752" y="75"/>
                  <a:pt x="1747" y="68"/>
                </a:cubicBezTo>
                <a:cubicBezTo>
                  <a:pt x="1745" y="69"/>
                  <a:pt x="1749" y="75"/>
                  <a:pt x="1749" y="78"/>
                </a:cubicBezTo>
                <a:cubicBezTo>
                  <a:pt x="1753" y="71"/>
                  <a:pt x="1749" y="77"/>
                  <a:pt x="1753" y="79"/>
                </a:cubicBezTo>
                <a:cubicBezTo>
                  <a:pt x="1754" y="79"/>
                  <a:pt x="1762" y="72"/>
                  <a:pt x="1763" y="79"/>
                </a:cubicBezTo>
                <a:cubicBezTo>
                  <a:pt x="1765" y="76"/>
                  <a:pt x="1760" y="73"/>
                  <a:pt x="1759" y="74"/>
                </a:cubicBezTo>
                <a:cubicBezTo>
                  <a:pt x="1764" y="74"/>
                  <a:pt x="1772" y="73"/>
                  <a:pt x="1780" y="76"/>
                </a:cubicBezTo>
                <a:cubicBezTo>
                  <a:pt x="1784" y="70"/>
                  <a:pt x="1792" y="71"/>
                  <a:pt x="1800" y="73"/>
                </a:cubicBezTo>
                <a:cubicBezTo>
                  <a:pt x="1800" y="74"/>
                  <a:pt x="1800" y="76"/>
                  <a:pt x="1801" y="79"/>
                </a:cubicBezTo>
                <a:cubicBezTo>
                  <a:pt x="1802" y="76"/>
                  <a:pt x="1800" y="72"/>
                  <a:pt x="1804" y="71"/>
                </a:cubicBezTo>
                <a:cubicBezTo>
                  <a:pt x="1802" y="82"/>
                  <a:pt x="1812" y="75"/>
                  <a:pt x="1816" y="82"/>
                </a:cubicBezTo>
                <a:cubicBezTo>
                  <a:pt x="1812" y="82"/>
                  <a:pt x="1805" y="82"/>
                  <a:pt x="1804" y="88"/>
                </a:cubicBezTo>
                <a:cubicBezTo>
                  <a:pt x="1805" y="91"/>
                  <a:pt x="1808" y="89"/>
                  <a:pt x="1808" y="93"/>
                </a:cubicBezTo>
                <a:cubicBezTo>
                  <a:pt x="1809" y="90"/>
                  <a:pt x="1813" y="92"/>
                  <a:pt x="1815" y="92"/>
                </a:cubicBezTo>
                <a:cubicBezTo>
                  <a:pt x="1817" y="90"/>
                  <a:pt x="1821" y="93"/>
                  <a:pt x="1817" y="94"/>
                </a:cubicBezTo>
                <a:cubicBezTo>
                  <a:pt x="1778" y="105"/>
                  <a:pt x="1734" y="117"/>
                  <a:pt x="1707" y="128"/>
                </a:cubicBezTo>
                <a:cubicBezTo>
                  <a:pt x="1710" y="135"/>
                  <a:pt x="1723" y="132"/>
                  <a:pt x="1727" y="126"/>
                </a:cubicBezTo>
                <a:cubicBezTo>
                  <a:pt x="1729" y="132"/>
                  <a:pt x="1740" y="120"/>
                  <a:pt x="1744" y="127"/>
                </a:cubicBezTo>
                <a:cubicBezTo>
                  <a:pt x="1745" y="126"/>
                  <a:pt x="1744" y="123"/>
                  <a:pt x="1746" y="123"/>
                </a:cubicBezTo>
                <a:cubicBezTo>
                  <a:pt x="1746" y="124"/>
                  <a:pt x="1745" y="125"/>
                  <a:pt x="1746" y="127"/>
                </a:cubicBezTo>
                <a:cubicBezTo>
                  <a:pt x="1748" y="126"/>
                  <a:pt x="1748" y="125"/>
                  <a:pt x="1747" y="123"/>
                </a:cubicBezTo>
                <a:cubicBezTo>
                  <a:pt x="1748" y="122"/>
                  <a:pt x="1751" y="129"/>
                  <a:pt x="1751" y="123"/>
                </a:cubicBezTo>
                <a:cubicBezTo>
                  <a:pt x="1752" y="126"/>
                  <a:pt x="1755" y="130"/>
                  <a:pt x="1755" y="133"/>
                </a:cubicBezTo>
                <a:cubicBezTo>
                  <a:pt x="1754" y="132"/>
                  <a:pt x="1752" y="133"/>
                  <a:pt x="1751" y="133"/>
                </a:cubicBezTo>
                <a:cubicBezTo>
                  <a:pt x="1750" y="131"/>
                  <a:pt x="1752" y="130"/>
                  <a:pt x="1751" y="128"/>
                </a:cubicBezTo>
                <a:cubicBezTo>
                  <a:pt x="1750" y="125"/>
                  <a:pt x="1747" y="129"/>
                  <a:pt x="1745" y="128"/>
                </a:cubicBezTo>
                <a:cubicBezTo>
                  <a:pt x="1746" y="130"/>
                  <a:pt x="1749" y="129"/>
                  <a:pt x="1750" y="128"/>
                </a:cubicBezTo>
                <a:cubicBezTo>
                  <a:pt x="1748" y="138"/>
                  <a:pt x="1757" y="133"/>
                  <a:pt x="1759" y="132"/>
                </a:cubicBezTo>
                <a:cubicBezTo>
                  <a:pt x="1758" y="131"/>
                  <a:pt x="1754" y="128"/>
                  <a:pt x="1758" y="127"/>
                </a:cubicBezTo>
                <a:cubicBezTo>
                  <a:pt x="1756" y="123"/>
                  <a:pt x="1756" y="130"/>
                  <a:pt x="1754" y="129"/>
                </a:cubicBezTo>
                <a:cubicBezTo>
                  <a:pt x="1751" y="124"/>
                  <a:pt x="1757" y="125"/>
                  <a:pt x="1756" y="121"/>
                </a:cubicBezTo>
                <a:cubicBezTo>
                  <a:pt x="1767" y="125"/>
                  <a:pt x="1793" y="106"/>
                  <a:pt x="1811" y="107"/>
                </a:cubicBezTo>
                <a:cubicBezTo>
                  <a:pt x="1812" y="110"/>
                  <a:pt x="1810" y="111"/>
                  <a:pt x="1809" y="111"/>
                </a:cubicBezTo>
                <a:cubicBezTo>
                  <a:pt x="1808" y="110"/>
                  <a:pt x="1810" y="110"/>
                  <a:pt x="1810" y="109"/>
                </a:cubicBezTo>
                <a:cubicBezTo>
                  <a:pt x="1803" y="106"/>
                  <a:pt x="1811" y="114"/>
                  <a:pt x="1810" y="116"/>
                </a:cubicBezTo>
                <a:cubicBezTo>
                  <a:pt x="1811" y="115"/>
                  <a:pt x="1811" y="113"/>
                  <a:pt x="1812" y="115"/>
                </a:cubicBezTo>
                <a:cubicBezTo>
                  <a:pt x="1813" y="113"/>
                  <a:pt x="1813" y="109"/>
                  <a:pt x="1811" y="106"/>
                </a:cubicBezTo>
                <a:cubicBezTo>
                  <a:pt x="1813" y="108"/>
                  <a:pt x="1818" y="110"/>
                  <a:pt x="1814" y="106"/>
                </a:cubicBezTo>
                <a:cubicBezTo>
                  <a:pt x="1814" y="101"/>
                  <a:pt x="1818" y="107"/>
                  <a:pt x="1819" y="110"/>
                </a:cubicBezTo>
                <a:cubicBezTo>
                  <a:pt x="1815" y="111"/>
                  <a:pt x="1812" y="108"/>
                  <a:pt x="1814" y="114"/>
                </a:cubicBezTo>
                <a:cubicBezTo>
                  <a:pt x="1820" y="111"/>
                  <a:pt x="1827" y="114"/>
                  <a:pt x="1838" y="110"/>
                </a:cubicBezTo>
                <a:cubicBezTo>
                  <a:pt x="1837" y="106"/>
                  <a:pt x="1832" y="113"/>
                  <a:pt x="1832" y="107"/>
                </a:cubicBezTo>
                <a:cubicBezTo>
                  <a:pt x="1854" y="99"/>
                  <a:pt x="1872" y="100"/>
                  <a:pt x="1895" y="93"/>
                </a:cubicBezTo>
                <a:cubicBezTo>
                  <a:pt x="1894" y="100"/>
                  <a:pt x="1879" y="102"/>
                  <a:pt x="1874" y="102"/>
                </a:cubicBezTo>
                <a:cubicBezTo>
                  <a:pt x="1873" y="103"/>
                  <a:pt x="1874" y="105"/>
                  <a:pt x="1875" y="107"/>
                </a:cubicBezTo>
                <a:cubicBezTo>
                  <a:pt x="1814" y="116"/>
                  <a:pt x="1763" y="138"/>
                  <a:pt x="1701" y="154"/>
                </a:cubicBezTo>
                <a:cubicBezTo>
                  <a:pt x="1700" y="156"/>
                  <a:pt x="1700" y="158"/>
                  <a:pt x="1699" y="160"/>
                </a:cubicBezTo>
                <a:cubicBezTo>
                  <a:pt x="1700" y="162"/>
                  <a:pt x="1700" y="158"/>
                  <a:pt x="1702" y="160"/>
                </a:cubicBezTo>
                <a:cubicBezTo>
                  <a:pt x="1719" y="154"/>
                  <a:pt x="1695" y="168"/>
                  <a:pt x="1694" y="161"/>
                </a:cubicBezTo>
                <a:cubicBezTo>
                  <a:pt x="1690" y="168"/>
                  <a:pt x="1670" y="168"/>
                  <a:pt x="1660" y="175"/>
                </a:cubicBezTo>
                <a:cubicBezTo>
                  <a:pt x="1661" y="172"/>
                  <a:pt x="1660" y="172"/>
                  <a:pt x="1659" y="170"/>
                </a:cubicBezTo>
                <a:cubicBezTo>
                  <a:pt x="1658" y="172"/>
                  <a:pt x="1658" y="174"/>
                  <a:pt x="1659" y="177"/>
                </a:cubicBezTo>
                <a:cubicBezTo>
                  <a:pt x="1657" y="177"/>
                  <a:pt x="1656" y="176"/>
                  <a:pt x="1655" y="173"/>
                </a:cubicBezTo>
                <a:cubicBezTo>
                  <a:pt x="1653" y="175"/>
                  <a:pt x="1656" y="179"/>
                  <a:pt x="1652" y="179"/>
                </a:cubicBezTo>
                <a:cubicBezTo>
                  <a:pt x="1653" y="175"/>
                  <a:pt x="1651" y="176"/>
                  <a:pt x="1648" y="177"/>
                </a:cubicBezTo>
                <a:cubicBezTo>
                  <a:pt x="1657" y="181"/>
                  <a:pt x="1641" y="180"/>
                  <a:pt x="1641" y="180"/>
                </a:cubicBezTo>
                <a:cubicBezTo>
                  <a:pt x="1637" y="181"/>
                  <a:pt x="1624" y="192"/>
                  <a:pt x="1623" y="186"/>
                </a:cubicBezTo>
                <a:cubicBezTo>
                  <a:pt x="1615" y="196"/>
                  <a:pt x="1598" y="196"/>
                  <a:pt x="1594" y="196"/>
                </a:cubicBezTo>
                <a:cubicBezTo>
                  <a:pt x="1593" y="197"/>
                  <a:pt x="1592" y="204"/>
                  <a:pt x="1590" y="198"/>
                </a:cubicBezTo>
                <a:cubicBezTo>
                  <a:pt x="1588" y="202"/>
                  <a:pt x="1579" y="206"/>
                  <a:pt x="1575" y="203"/>
                </a:cubicBezTo>
                <a:cubicBezTo>
                  <a:pt x="1564" y="213"/>
                  <a:pt x="1545" y="213"/>
                  <a:pt x="1525" y="223"/>
                </a:cubicBezTo>
                <a:cubicBezTo>
                  <a:pt x="1528" y="230"/>
                  <a:pt x="1528" y="225"/>
                  <a:pt x="1531" y="223"/>
                </a:cubicBezTo>
                <a:cubicBezTo>
                  <a:pt x="1542" y="229"/>
                  <a:pt x="1566" y="217"/>
                  <a:pt x="1577" y="212"/>
                </a:cubicBezTo>
                <a:cubicBezTo>
                  <a:pt x="1620" y="200"/>
                  <a:pt x="1680" y="186"/>
                  <a:pt x="1730" y="169"/>
                </a:cubicBezTo>
                <a:cubicBezTo>
                  <a:pt x="1736" y="167"/>
                  <a:pt x="1743" y="157"/>
                  <a:pt x="1751" y="165"/>
                </a:cubicBezTo>
                <a:cubicBezTo>
                  <a:pt x="1748" y="166"/>
                  <a:pt x="1746" y="163"/>
                  <a:pt x="1749" y="169"/>
                </a:cubicBezTo>
                <a:cubicBezTo>
                  <a:pt x="1748" y="168"/>
                  <a:pt x="1743" y="164"/>
                  <a:pt x="1746" y="170"/>
                </a:cubicBezTo>
                <a:cubicBezTo>
                  <a:pt x="1744" y="170"/>
                  <a:pt x="1744" y="168"/>
                  <a:pt x="1743" y="166"/>
                </a:cubicBezTo>
                <a:cubicBezTo>
                  <a:pt x="1742" y="167"/>
                  <a:pt x="1742" y="169"/>
                  <a:pt x="1741" y="167"/>
                </a:cubicBezTo>
                <a:cubicBezTo>
                  <a:pt x="1740" y="167"/>
                  <a:pt x="1741" y="170"/>
                  <a:pt x="1741" y="172"/>
                </a:cubicBezTo>
                <a:cubicBezTo>
                  <a:pt x="1736" y="170"/>
                  <a:pt x="1737" y="171"/>
                  <a:pt x="1731" y="172"/>
                </a:cubicBezTo>
                <a:cubicBezTo>
                  <a:pt x="1739" y="178"/>
                  <a:pt x="1725" y="169"/>
                  <a:pt x="1730" y="177"/>
                </a:cubicBezTo>
                <a:cubicBezTo>
                  <a:pt x="1730" y="177"/>
                  <a:pt x="1722" y="170"/>
                  <a:pt x="1722" y="178"/>
                </a:cubicBezTo>
                <a:cubicBezTo>
                  <a:pt x="1707" y="179"/>
                  <a:pt x="1704" y="179"/>
                  <a:pt x="1691" y="188"/>
                </a:cubicBezTo>
                <a:cubicBezTo>
                  <a:pt x="1691" y="186"/>
                  <a:pt x="1691" y="186"/>
                  <a:pt x="1691" y="184"/>
                </a:cubicBezTo>
                <a:cubicBezTo>
                  <a:pt x="1689" y="185"/>
                  <a:pt x="1687" y="185"/>
                  <a:pt x="1686" y="186"/>
                </a:cubicBezTo>
                <a:cubicBezTo>
                  <a:pt x="1693" y="187"/>
                  <a:pt x="1688" y="192"/>
                  <a:pt x="1684" y="187"/>
                </a:cubicBezTo>
                <a:cubicBezTo>
                  <a:pt x="1685" y="189"/>
                  <a:pt x="1683" y="193"/>
                  <a:pt x="1680" y="186"/>
                </a:cubicBezTo>
                <a:cubicBezTo>
                  <a:pt x="1678" y="187"/>
                  <a:pt x="1681" y="192"/>
                  <a:pt x="1680" y="193"/>
                </a:cubicBezTo>
                <a:cubicBezTo>
                  <a:pt x="1677" y="195"/>
                  <a:pt x="1674" y="191"/>
                  <a:pt x="1677" y="198"/>
                </a:cubicBezTo>
                <a:cubicBezTo>
                  <a:pt x="1675" y="196"/>
                  <a:pt x="1670" y="191"/>
                  <a:pt x="1673" y="199"/>
                </a:cubicBezTo>
                <a:cubicBezTo>
                  <a:pt x="1670" y="194"/>
                  <a:pt x="1663" y="197"/>
                  <a:pt x="1663" y="202"/>
                </a:cubicBezTo>
                <a:cubicBezTo>
                  <a:pt x="1655" y="197"/>
                  <a:pt x="1655" y="210"/>
                  <a:pt x="1648" y="202"/>
                </a:cubicBezTo>
                <a:cubicBezTo>
                  <a:pt x="1647" y="203"/>
                  <a:pt x="1650" y="208"/>
                  <a:pt x="1648" y="209"/>
                </a:cubicBezTo>
                <a:cubicBezTo>
                  <a:pt x="1642" y="203"/>
                  <a:pt x="1638" y="214"/>
                  <a:pt x="1633" y="204"/>
                </a:cubicBezTo>
                <a:cubicBezTo>
                  <a:pt x="1631" y="205"/>
                  <a:pt x="1633" y="209"/>
                  <a:pt x="1634" y="211"/>
                </a:cubicBezTo>
                <a:cubicBezTo>
                  <a:pt x="1626" y="210"/>
                  <a:pt x="1623" y="215"/>
                  <a:pt x="1614" y="219"/>
                </a:cubicBezTo>
                <a:cubicBezTo>
                  <a:pt x="1611" y="217"/>
                  <a:pt x="1613" y="217"/>
                  <a:pt x="1612" y="213"/>
                </a:cubicBezTo>
                <a:cubicBezTo>
                  <a:pt x="1611" y="215"/>
                  <a:pt x="1611" y="217"/>
                  <a:pt x="1611" y="219"/>
                </a:cubicBezTo>
                <a:cubicBezTo>
                  <a:pt x="1609" y="219"/>
                  <a:pt x="1608" y="216"/>
                  <a:pt x="1606" y="212"/>
                </a:cubicBezTo>
                <a:cubicBezTo>
                  <a:pt x="1606" y="215"/>
                  <a:pt x="1606" y="220"/>
                  <a:pt x="1603" y="213"/>
                </a:cubicBezTo>
                <a:cubicBezTo>
                  <a:pt x="1601" y="214"/>
                  <a:pt x="1605" y="219"/>
                  <a:pt x="1605" y="222"/>
                </a:cubicBezTo>
                <a:cubicBezTo>
                  <a:pt x="1602" y="214"/>
                  <a:pt x="1602" y="226"/>
                  <a:pt x="1596" y="222"/>
                </a:cubicBezTo>
                <a:cubicBezTo>
                  <a:pt x="1597" y="226"/>
                  <a:pt x="1592" y="226"/>
                  <a:pt x="1592" y="229"/>
                </a:cubicBezTo>
                <a:cubicBezTo>
                  <a:pt x="1618" y="225"/>
                  <a:pt x="1656" y="212"/>
                  <a:pt x="1679" y="204"/>
                </a:cubicBezTo>
                <a:cubicBezTo>
                  <a:pt x="1684" y="204"/>
                  <a:pt x="1688" y="207"/>
                  <a:pt x="1691" y="201"/>
                </a:cubicBezTo>
                <a:cubicBezTo>
                  <a:pt x="1692" y="201"/>
                  <a:pt x="1693" y="204"/>
                  <a:pt x="1694" y="207"/>
                </a:cubicBezTo>
                <a:cubicBezTo>
                  <a:pt x="1690" y="209"/>
                  <a:pt x="1683" y="212"/>
                  <a:pt x="1680" y="218"/>
                </a:cubicBezTo>
                <a:cubicBezTo>
                  <a:pt x="1679" y="218"/>
                  <a:pt x="1678" y="216"/>
                  <a:pt x="1677" y="214"/>
                </a:cubicBezTo>
                <a:cubicBezTo>
                  <a:pt x="1678" y="222"/>
                  <a:pt x="1668" y="214"/>
                  <a:pt x="1670" y="220"/>
                </a:cubicBezTo>
                <a:cubicBezTo>
                  <a:pt x="1668" y="220"/>
                  <a:pt x="1667" y="218"/>
                  <a:pt x="1667" y="216"/>
                </a:cubicBezTo>
                <a:cubicBezTo>
                  <a:pt x="1666" y="219"/>
                  <a:pt x="1663" y="221"/>
                  <a:pt x="1664" y="225"/>
                </a:cubicBezTo>
                <a:cubicBezTo>
                  <a:pt x="1660" y="216"/>
                  <a:pt x="1656" y="232"/>
                  <a:pt x="1652" y="224"/>
                </a:cubicBezTo>
                <a:cubicBezTo>
                  <a:pt x="1651" y="226"/>
                  <a:pt x="1652" y="229"/>
                  <a:pt x="1653" y="233"/>
                </a:cubicBezTo>
                <a:cubicBezTo>
                  <a:pt x="1649" y="235"/>
                  <a:pt x="1639" y="239"/>
                  <a:pt x="1640" y="239"/>
                </a:cubicBezTo>
                <a:cubicBezTo>
                  <a:pt x="1628" y="245"/>
                  <a:pt x="1595" y="258"/>
                  <a:pt x="1584" y="261"/>
                </a:cubicBezTo>
                <a:cubicBezTo>
                  <a:pt x="1583" y="262"/>
                  <a:pt x="1584" y="264"/>
                  <a:pt x="1585" y="266"/>
                </a:cubicBezTo>
                <a:cubicBezTo>
                  <a:pt x="1583" y="266"/>
                  <a:pt x="1582" y="265"/>
                  <a:pt x="1581" y="262"/>
                </a:cubicBezTo>
                <a:cubicBezTo>
                  <a:pt x="1578" y="266"/>
                  <a:pt x="1584" y="271"/>
                  <a:pt x="1583" y="274"/>
                </a:cubicBezTo>
                <a:cubicBezTo>
                  <a:pt x="1583" y="277"/>
                  <a:pt x="1590" y="266"/>
                  <a:pt x="1591" y="274"/>
                </a:cubicBezTo>
                <a:cubicBezTo>
                  <a:pt x="1587" y="275"/>
                  <a:pt x="1584" y="277"/>
                  <a:pt x="1582" y="279"/>
                </a:cubicBezTo>
                <a:cubicBezTo>
                  <a:pt x="1580" y="272"/>
                  <a:pt x="1581" y="270"/>
                  <a:pt x="1577" y="264"/>
                </a:cubicBezTo>
                <a:cubicBezTo>
                  <a:pt x="1576" y="265"/>
                  <a:pt x="1577" y="267"/>
                  <a:pt x="1577" y="269"/>
                </a:cubicBezTo>
                <a:cubicBezTo>
                  <a:pt x="1576" y="270"/>
                  <a:pt x="1575" y="268"/>
                  <a:pt x="1574" y="268"/>
                </a:cubicBezTo>
                <a:cubicBezTo>
                  <a:pt x="1574" y="276"/>
                  <a:pt x="1580" y="273"/>
                  <a:pt x="1578" y="279"/>
                </a:cubicBezTo>
                <a:cubicBezTo>
                  <a:pt x="1575" y="275"/>
                  <a:pt x="1575" y="272"/>
                  <a:pt x="1571" y="276"/>
                </a:cubicBezTo>
                <a:cubicBezTo>
                  <a:pt x="1571" y="273"/>
                  <a:pt x="1572" y="274"/>
                  <a:pt x="1569" y="270"/>
                </a:cubicBezTo>
                <a:cubicBezTo>
                  <a:pt x="1554" y="276"/>
                  <a:pt x="1548" y="279"/>
                  <a:pt x="1534" y="281"/>
                </a:cubicBezTo>
                <a:cubicBezTo>
                  <a:pt x="1533" y="282"/>
                  <a:pt x="1532" y="283"/>
                  <a:pt x="1533" y="286"/>
                </a:cubicBezTo>
                <a:cubicBezTo>
                  <a:pt x="1536" y="290"/>
                  <a:pt x="1538" y="284"/>
                  <a:pt x="1540" y="284"/>
                </a:cubicBezTo>
                <a:cubicBezTo>
                  <a:pt x="1540" y="287"/>
                  <a:pt x="1544" y="292"/>
                  <a:pt x="1540" y="292"/>
                </a:cubicBezTo>
                <a:cubicBezTo>
                  <a:pt x="1542" y="294"/>
                  <a:pt x="1551" y="291"/>
                  <a:pt x="1551" y="288"/>
                </a:cubicBezTo>
                <a:cubicBezTo>
                  <a:pt x="1556" y="291"/>
                  <a:pt x="1546" y="293"/>
                  <a:pt x="1543" y="294"/>
                </a:cubicBezTo>
                <a:cubicBezTo>
                  <a:pt x="1545" y="297"/>
                  <a:pt x="1550" y="293"/>
                  <a:pt x="1552" y="293"/>
                </a:cubicBezTo>
                <a:cubicBezTo>
                  <a:pt x="1552" y="298"/>
                  <a:pt x="1553" y="297"/>
                  <a:pt x="1554" y="304"/>
                </a:cubicBezTo>
                <a:cubicBezTo>
                  <a:pt x="1558" y="304"/>
                  <a:pt x="1552" y="296"/>
                  <a:pt x="1557" y="296"/>
                </a:cubicBezTo>
                <a:cubicBezTo>
                  <a:pt x="1558" y="299"/>
                  <a:pt x="1557" y="300"/>
                  <a:pt x="1558" y="302"/>
                </a:cubicBezTo>
                <a:cubicBezTo>
                  <a:pt x="1559" y="297"/>
                  <a:pt x="1560" y="295"/>
                  <a:pt x="1565" y="300"/>
                </a:cubicBezTo>
                <a:cubicBezTo>
                  <a:pt x="1568" y="300"/>
                  <a:pt x="1561" y="292"/>
                  <a:pt x="1564" y="292"/>
                </a:cubicBezTo>
                <a:cubicBezTo>
                  <a:pt x="1564" y="287"/>
                  <a:pt x="1564" y="299"/>
                  <a:pt x="1568" y="299"/>
                </a:cubicBezTo>
                <a:cubicBezTo>
                  <a:pt x="1569" y="298"/>
                  <a:pt x="1567" y="295"/>
                  <a:pt x="1567" y="293"/>
                </a:cubicBezTo>
                <a:cubicBezTo>
                  <a:pt x="1570" y="292"/>
                  <a:pt x="1572" y="300"/>
                  <a:pt x="1571" y="303"/>
                </a:cubicBezTo>
                <a:cubicBezTo>
                  <a:pt x="1567" y="302"/>
                  <a:pt x="1560" y="306"/>
                  <a:pt x="1552" y="309"/>
                </a:cubicBezTo>
                <a:cubicBezTo>
                  <a:pt x="1553" y="305"/>
                  <a:pt x="1549" y="304"/>
                  <a:pt x="1550" y="299"/>
                </a:cubicBezTo>
                <a:cubicBezTo>
                  <a:pt x="1549" y="297"/>
                  <a:pt x="1547" y="298"/>
                  <a:pt x="1545" y="299"/>
                </a:cubicBezTo>
                <a:cubicBezTo>
                  <a:pt x="1543" y="299"/>
                  <a:pt x="1548" y="304"/>
                  <a:pt x="1544" y="306"/>
                </a:cubicBezTo>
                <a:cubicBezTo>
                  <a:pt x="1543" y="302"/>
                  <a:pt x="1542" y="300"/>
                  <a:pt x="1540" y="299"/>
                </a:cubicBezTo>
                <a:cubicBezTo>
                  <a:pt x="1538" y="299"/>
                  <a:pt x="1536" y="299"/>
                  <a:pt x="1536" y="301"/>
                </a:cubicBezTo>
                <a:cubicBezTo>
                  <a:pt x="1538" y="304"/>
                  <a:pt x="1538" y="300"/>
                  <a:pt x="1540" y="300"/>
                </a:cubicBezTo>
                <a:cubicBezTo>
                  <a:pt x="1540" y="302"/>
                  <a:pt x="1541" y="304"/>
                  <a:pt x="1542" y="306"/>
                </a:cubicBezTo>
                <a:cubicBezTo>
                  <a:pt x="1539" y="309"/>
                  <a:pt x="1539" y="302"/>
                  <a:pt x="1536" y="305"/>
                </a:cubicBezTo>
                <a:cubicBezTo>
                  <a:pt x="1534" y="301"/>
                  <a:pt x="1536" y="299"/>
                  <a:pt x="1534" y="296"/>
                </a:cubicBezTo>
                <a:cubicBezTo>
                  <a:pt x="1534" y="302"/>
                  <a:pt x="1528" y="299"/>
                  <a:pt x="1526" y="295"/>
                </a:cubicBezTo>
                <a:cubicBezTo>
                  <a:pt x="1525" y="300"/>
                  <a:pt x="1530" y="312"/>
                  <a:pt x="1533" y="316"/>
                </a:cubicBezTo>
                <a:cubicBezTo>
                  <a:pt x="1529" y="318"/>
                  <a:pt x="1529" y="318"/>
                  <a:pt x="1528" y="313"/>
                </a:cubicBezTo>
                <a:cubicBezTo>
                  <a:pt x="1531" y="321"/>
                  <a:pt x="1515" y="318"/>
                  <a:pt x="1516" y="325"/>
                </a:cubicBezTo>
                <a:cubicBezTo>
                  <a:pt x="1515" y="325"/>
                  <a:pt x="1514" y="323"/>
                  <a:pt x="1512" y="322"/>
                </a:cubicBezTo>
                <a:cubicBezTo>
                  <a:pt x="1511" y="323"/>
                  <a:pt x="1513" y="326"/>
                  <a:pt x="1513" y="328"/>
                </a:cubicBezTo>
                <a:cubicBezTo>
                  <a:pt x="1510" y="330"/>
                  <a:pt x="1510" y="324"/>
                  <a:pt x="1508" y="323"/>
                </a:cubicBezTo>
                <a:cubicBezTo>
                  <a:pt x="1507" y="325"/>
                  <a:pt x="1509" y="325"/>
                  <a:pt x="1509" y="329"/>
                </a:cubicBezTo>
                <a:cubicBezTo>
                  <a:pt x="1512" y="334"/>
                  <a:pt x="1514" y="328"/>
                  <a:pt x="1518" y="331"/>
                </a:cubicBezTo>
                <a:cubicBezTo>
                  <a:pt x="1514" y="335"/>
                  <a:pt x="1520" y="344"/>
                  <a:pt x="1520" y="347"/>
                </a:cubicBezTo>
                <a:cubicBezTo>
                  <a:pt x="1517" y="350"/>
                  <a:pt x="1516" y="337"/>
                  <a:pt x="1515" y="334"/>
                </a:cubicBezTo>
                <a:cubicBezTo>
                  <a:pt x="1511" y="334"/>
                  <a:pt x="1513" y="337"/>
                  <a:pt x="1514" y="341"/>
                </a:cubicBezTo>
                <a:cubicBezTo>
                  <a:pt x="1509" y="334"/>
                  <a:pt x="1500" y="339"/>
                  <a:pt x="1496" y="341"/>
                </a:cubicBezTo>
                <a:cubicBezTo>
                  <a:pt x="1499" y="347"/>
                  <a:pt x="1500" y="336"/>
                  <a:pt x="1502" y="344"/>
                </a:cubicBezTo>
                <a:cubicBezTo>
                  <a:pt x="1503" y="349"/>
                  <a:pt x="1499" y="343"/>
                  <a:pt x="1497" y="349"/>
                </a:cubicBezTo>
                <a:cubicBezTo>
                  <a:pt x="1496" y="346"/>
                  <a:pt x="1495" y="344"/>
                  <a:pt x="1494" y="341"/>
                </a:cubicBezTo>
                <a:cubicBezTo>
                  <a:pt x="1492" y="340"/>
                  <a:pt x="1493" y="345"/>
                  <a:pt x="1488" y="343"/>
                </a:cubicBezTo>
                <a:cubicBezTo>
                  <a:pt x="1490" y="349"/>
                  <a:pt x="1493" y="342"/>
                  <a:pt x="1494" y="345"/>
                </a:cubicBezTo>
                <a:cubicBezTo>
                  <a:pt x="1494" y="349"/>
                  <a:pt x="1489" y="355"/>
                  <a:pt x="1484" y="353"/>
                </a:cubicBezTo>
                <a:cubicBezTo>
                  <a:pt x="1485" y="355"/>
                  <a:pt x="1485" y="357"/>
                  <a:pt x="1486" y="359"/>
                </a:cubicBezTo>
                <a:cubicBezTo>
                  <a:pt x="1488" y="352"/>
                  <a:pt x="1493" y="361"/>
                  <a:pt x="1488" y="358"/>
                </a:cubicBezTo>
                <a:cubicBezTo>
                  <a:pt x="1491" y="360"/>
                  <a:pt x="1499" y="357"/>
                  <a:pt x="1499" y="355"/>
                </a:cubicBezTo>
                <a:cubicBezTo>
                  <a:pt x="1504" y="355"/>
                  <a:pt x="1501" y="362"/>
                  <a:pt x="1505" y="368"/>
                </a:cubicBezTo>
                <a:cubicBezTo>
                  <a:pt x="1501" y="368"/>
                  <a:pt x="1502" y="364"/>
                  <a:pt x="1501" y="361"/>
                </a:cubicBezTo>
                <a:cubicBezTo>
                  <a:pt x="1496" y="362"/>
                  <a:pt x="1503" y="370"/>
                  <a:pt x="1504" y="375"/>
                </a:cubicBezTo>
                <a:cubicBezTo>
                  <a:pt x="1500" y="374"/>
                  <a:pt x="1499" y="368"/>
                  <a:pt x="1497" y="362"/>
                </a:cubicBezTo>
                <a:cubicBezTo>
                  <a:pt x="1495" y="368"/>
                  <a:pt x="1500" y="375"/>
                  <a:pt x="1501" y="379"/>
                </a:cubicBezTo>
                <a:cubicBezTo>
                  <a:pt x="1504" y="387"/>
                  <a:pt x="1497" y="372"/>
                  <a:pt x="1492" y="364"/>
                </a:cubicBezTo>
                <a:cubicBezTo>
                  <a:pt x="1491" y="366"/>
                  <a:pt x="1496" y="379"/>
                  <a:pt x="1498" y="380"/>
                </a:cubicBezTo>
                <a:cubicBezTo>
                  <a:pt x="1496" y="386"/>
                  <a:pt x="1493" y="369"/>
                  <a:pt x="1490" y="368"/>
                </a:cubicBezTo>
                <a:cubicBezTo>
                  <a:pt x="1489" y="369"/>
                  <a:pt x="1490" y="371"/>
                  <a:pt x="1488" y="372"/>
                </a:cubicBezTo>
                <a:cubicBezTo>
                  <a:pt x="1496" y="395"/>
                  <a:pt x="1489" y="376"/>
                  <a:pt x="1483" y="368"/>
                </a:cubicBezTo>
                <a:cubicBezTo>
                  <a:pt x="1482" y="370"/>
                  <a:pt x="1485" y="375"/>
                  <a:pt x="1481" y="374"/>
                </a:cubicBezTo>
                <a:cubicBezTo>
                  <a:pt x="1477" y="367"/>
                  <a:pt x="1478" y="358"/>
                  <a:pt x="1472" y="349"/>
                </a:cubicBezTo>
                <a:cubicBezTo>
                  <a:pt x="1474" y="344"/>
                  <a:pt x="1475" y="351"/>
                  <a:pt x="1477" y="354"/>
                </a:cubicBezTo>
                <a:cubicBezTo>
                  <a:pt x="1477" y="349"/>
                  <a:pt x="1483" y="349"/>
                  <a:pt x="1479" y="343"/>
                </a:cubicBezTo>
                <a:cubicBezTo>
                  <a:pt x="1477" y="343"/>
                  <a:pt x="1478" y="346"/>
                  <a:pt x="1479" y="348"/>
                </a:cubicBezTo>
                <a:cubicBezTo>
                  <a:pt x="1476" y="348"/>
                  <a:pt x="1475" y="340"/>
                  <a:pt x="1474" y="337"/>
                </a:cubicBezTo>
                <a:cubicBezTo>
                  <a:pt x="1471" y="338"/>
                  <a:pt x="1475" y="343"/>
                  <a:pt x="1476" y="346"/>
                </a:cubicBezTo>
                <a:cubicBezTo>
                  <a:pt x="1472" y="345"/>
                  <a:pt x="1468" y="343"/>
                  <a:pt x="1465" y="340"/>
                </a:cubicBezTo>
                <a:cubicBezTo>
                  <a:pt x="1464" y="341"/>
                  <a:pt x="1466" y="344"/>
                  <a:pt x="1466" y="346"/>
                </a:cubicBezTo>
                <a:cubicBezTo>
                  <a:pt x="1469" y="350"/>
                  <a:pt x="1462" y="343"/>
                  <a:pt x="1462" y="337"/>
                </a:cubicBezTo>
                <a:cubicBezTo>
                  <a:pt x="1460" y="340"/>
                  <a:pt x="1464" y="346"/>
                  <a:pt x="1465" y="353"/>
                </a:cubicBezTo>
                <a:cubicBezTo>
                  <a:pt x="1461" y="356"/>
                  <a:pt x="1464" y="347"/>
                  <a:pt x="1460" y="348"/>
                </a:cubicBezTo>
                <a:cubicBezTo>
                  <a:pt x="1458" y="352"/>
                  <a:pt x="1463" y="355"/>
                  <a:pt x="1462" y="359"/>
                </a:cubicBezTo>
                <a:cubicBezTo>
                  <a:pt x="1460" y="358"/>
                  <a:pt x="1459" y="355"/>
                  <a:pt x="1458" y="352"/>
                </a:cubicBezTo>
                <a:cubicBezTo>
                  <a:pt x="1455" y="354"/>
                  <a:pt x="1456" y="359"/>
                  <a:pt x="1453" y="352"/>
                </a:cubicBezTo>
                <a:cubicBezTo>
                  <a:pt x="1451" y="353"/>
                  <a:pt x="1453" y="357"/>
                  <a:pt x="1450" y="357"/>
                </a:cubicBezTo>
                <a:cubicBezTo>
                  <a:pt x="1446" y="354"/>
                  <a:pt x="1447" y="351"/>
                  <a:pt x="1443" y="347"/>
                </a:cubicBezTo>
                <a:cubicBezTo>
                  <a:pt x="1438" y="353"/>
                  <a:pt x="1429" y="354"/>
                  <a:pt x="1425" y="354"/>
                </a:cubicBezTo>
                <a:cubicBezTo>
                  <a:pt x="1424" y="355"/>
                  <a:pt x="1424" y="358"/>
                  <a:pt x="1425" y="360"/>
                </a:cubicBezTo>
                <a:cubicBezTo>
                  <a:pt x="1423" y="361"/>
                  <a:pt x="1423" y="358"/>
                  <a:pt x="1422" y="356"/>
                </a:cubicBezTo>
                <a:cubicBezTo>
                  <a:pt x="1419" y="359"/>
                  <a:pt x="1421" y="365"/>
                  <a:pt x="1417" y="358"/>
                </a:cubicBezTo>
                <a:cubicBezTo>
                  <a:pt x="1419" y="363"/>
                  <a:pt x="1413" y="366"/>
                  <a:pt x="1410" y="370"/>
                </a:cubicBezTo>
                <a:cubicBezTo>
                  <a:pt x="1409" y="367"/>
                  <a:pt x="1405" y="367"/>
                  <a:pt x="1405" y="361"/>
                </a:cubicBezTo>
                <a:cubicBezTo>
                  <a:pt x="1403" y="363"/>
                  <a:pt x="1407" y="370"/>
                  <a:pt x="1408" y="375"/>
                </a:cubicBezTo>
                <a:cubicBezTo>
                  <a:pt x="1410" y="377"/>
                  <a:pt x="1413" y="376"/>
                  <a:pt x="1414" y="379"/>
                </a:cubicBezTo>
                <a:cubicBezTo>
                  <a:pt x="1417" y="376"/>
                  <a:pt x="1417" y="375"/>
                  <a:pt x="1414" y="371"/>
                </a:cubicBezTo>
                <a:cubicBezTo>
                  <a:pt x="1418" y="373"/>
                  <a:pt x="1421" y="379"/>
                  <a:pt x="1426" y="375"/>
                </a:cubicBezTo>
                <a:cubicBezTo>
                  <a:pt x="1427" y="381"/>
                  <a:pt x="1425" y="379"/>
                  <a:pt x="1426" y="385"/>
                </a:cubicBezTo>
                <a:cubicBezTo>
                  <a:pt x="1423" y="387"/>
                  <a:pt x="1417" y="387"/>
                  <a:pt x="1416" y="390"/>
                </a:cubicBezTo>
                <a:cubicBezTo>
                  <a:pt x="1419" y="396"/>
                  <a:pt x="1420" y="389"/>
                  <a:pt x="1424" y="389"/>
                </a:cubicBezTo>
                <a:cubicBezTo>
                  <a:pt x="1425" y="393"/>
                  <a:pt x="1420" y="393"/>
                  <a:pt x="1421" y="397"/>
                </a:cubicBezTo>
                <a:cubicBezTo>
                  <a:pt x="1424" y="402"/>
                  <a:pt x="1422" y="388"/>
                  <a:pt x="1425" y="397"/>
                </a:cubicBezTo>
                <a:cubicBezTo>
                  <a:pt x="1427" y="394"/>
                  <a:pt x="1434" y="382"/>
                  <a:pt x="1435" y="390"/>
                </a:cubicBezTo>
                <a:cubicBezTo>
                  <a:pt x="1439" y="390"/>
                  <a:pt x="1435" y="385"/>
                  <a:pt x="1436" y="383"/>
                </a:cubicBezTo>
                <a:cubicBezTo>
                  <a:pt x="1438" y="383"/>
                  <a:pt x="1438" y="387"/>
                  <a:pt x="1439" y="389"/>
                </a:cubicBezTo>
                <a:cubicBezTo>
                  <a:pt x="1442" y="387"/>
                  <a:pt x="1442" y="384"/>
                  <a:pt x="1443" y="381"/>
                </a:cubicBezTo>
                <a:cubicBezTo>
                  <a:pt x="1445" y="383"/>
                  <a:pt x="1447" y="387"/>
                  <a:pt x="1449" y="392"/>
                </a:cubicBezTo>
                <a:cubicBezTo>
                  <a:pt x="1446" y="394"/>
                  <a:pt x="1445" y="391"/>
                  <a:pt x="1444" y="387"/>
                </a:cubicBezTo>
                <a:cubicBezTo>
                  <a:pt x="1441" y="389"/>
                  <a:pt x="1447" y="396"/>
                  <a:pt x="1441" y="395"/>
                </a:cubicBezTo>
                <a:cubicBezTo>
                  <a:pt x="1442" y="397"/>
                  <a:pt x="1446" y="399"/>
                  <a:pt x="1445" y="395"/>
                </a:cubicBezTo>
                <a:cubicBezTo>
                  <a:pt x="1449" y="395"/>
                  <a:pt x="1445" y="399"/>
                  <a:pt x="1447" y="401"/>
                </a:cubicBezTo>
                <a:cubicBezTo>
                  <a:pt x="1444" y="401"/>
                  <a:pt x="1441" y="399"/>
                  <a:pt x="1438" y="401"/>
                </a:cubicBezTo>
                <a:cubicBezTo>
                  <a:pt x="1449" y="405"/>
                  <a:pt x="1432" y="401"/>
                  <a:pt x="1437" y="408"/>
                </a:cubicBezTo>
                <a:cubicBezTo>
                  <a:pt x="1434" y="409"/>
                  <a:pt x="1433" y="405"/>
                  <a:pt x="1431" y="403"/>
                </a:cubicBezTo>
                <a:cubicBezTo>
                  <a:pt x="1432" y="411"/>
                  <a:pt x="1433" y="413"/>
                  <a:pt x="1428" y="404"/>
                </a:cubicBezTo>
                <a:cubicBezTo>
                  <a:pt x="1427" y="406"/>
                  <a:pt x="1427" y="407"/>
                  <a:pt x="1427" y="410"/>
                </a:cubicBezTo>
                <a:cubicBezTo>
                  <a:pt x="1425" y="409"/>
                  <a:pt x="1424" y="405"/>
                  <a:pt x="1423" y="403"/>
                </a:cubicBezTo>
                <a:cubicBezTo>
                  <a:pt x="1419" y="409"/>
                  <a:pt x="1428" y="416"/>
                  <a:pt x="1430" y="422"/>
                </a:cubicBezTo>
                <a:cubicBezTo>
                  <a:pt x="1424" y="423"/>
                  <a:pt x="1427" y="413"/>
                  <a:pt x="1421" y="417"/>
                </a:cubicBezTo>
                <a:cubicBezTo>
                  <a:pt x="1420" y="415"/>
                  <a:pt x="1421" y="414"/>
                  <a:pt x="1423" y="413"/>
                </a:cubicBezTo>
                <a:cubicBezTo>
                  <a:pt x="1422" y="408"/>
                  <a:pt x="1419" y="408"/>
                  <a:pt x="1418" y="403"/>
                </a:cubicBezTo>
                <a:cubicBezTo>
                  <a:pt x="1417" y="405"/>
                  <a:pt x="1418" y="409"/>
                  <a:pt x="1417" y="411"/>
                </a:cubicBezTo>
                <a:cubicBezTo>
                  <a:pt x="1415" y="412"/>
                  <a:pt x="1418" y="408"/>
                  <a:pt x="1415" y="406"/>
                </a:cubicBezTo>
                <a:cubicBezTo>
                  <a:pt x="1414" y="407"/>
                  <a:pt x="1414" y="408"/>
                  <a:pt x="1415" y="411"/>
                </a:cubicBezTo>
                <a:cubicBezTo>
                  <a:pt x="1410" y="402"/>
                  <a:pt x="1412" y="416"/>
                  <a:pt x="1406" y="410"/>
                </a:cubicBezTo>
                <a:cubicBezTo>
                  <a:pt x="1404" y="413"/>
                  <a:pt x="1409" y="414"/>
                  <a:pt x="1409" y="418"/>
                </a:cubicBezTo>
                <a:cubicBezTo>
                  <a:pt x="1411" y="417"/>
                  <a:pt x="1409" y="413"/>
                  <a:pt x="1412" y="413"/>
                </a:cubicBezTo>
                <a:cubicBezTo>
                  <a:pt x="1415" y="427"/>
                  <a:pt x="1419" y="419"/>
                  <a:pt x="1424" y="421"/>
                </a:cubicBezTo>
                <a:cubicBezTo>
                  <a:pt x="1424" y="424"/>
                  <a:pt x="1420" y="426"/>
                  <a:pt x="1415" y="426"/>
                </a:cubicBezTo>
                <a:cubicBezTo>
                  <a:pt x="1413" y="426"/>
                  <a:pt x="1417" y="431"/>
                  <a:pt x="1417" y="434"/>
                </a:cubicBezTo>
                <a:cubicBezTo>
                  <a:pt x="1414" y="436"/>
                  <a:pt x="1413" y="429"/>
                  <a:pt x="1412" y="427"/>
                </a:cubicBezTo>
                <a:cubicBezTo>
                  <a:pt x="1407" y="429"/>
                  <a:pt x="1413" y="435"/>
                  <a:pt x="1412" y="438"/>
                </a:cubicBezTo>
                <a:cubicBezTo>
                  <a:pt x="1407" y="436"/>
                  <a:pt x="1406" y="438"/>
                  <a:pt x="1402" y="442"/>
                </a:cubicBezTo>
                <a:cubicBezTo>
                  <a:pt x="1407" y="437"/>
                  <a:pt x="1395" y="436"/>
                  <a:pt x="1399" y="443"/>
                </a:cubicBezTo>
                <a:cubicBezTo>
                  <a:pt x="1395" y="441"/>
                  <a:pt x="1394" y="436"/>
                  <a:pt x="1393" y="432"/>
                </a:cubicBezTo>
                <a:cubicBezTo>
                  <a:pt x="1397" y="435"/>
                  <a:pt x="1402" y="426"/>
                  <a:pt x="1398" y="421"/>
                </a:cubicBezTo>
                <a:cubicBezTo>
                  <a:pt x="1396" y="422"/>
                  <a:pt x="1401" y="428"/>
                  <a:pt x="1397" y="427"/>
                </a:cubicBezTo>
                <a:cubicBezTo>
                  <a:pt x="1395" y="422"/>
                  <a:pt x="1393" y="421"/>
                  <a:pt x="1390" y="419"/>
                </a:cubicBezTo>
                <a:cubicBezTo>
                  <a:pt x="1387" y="420"/>
                  <a:pt x="1395" y="424"/>
                  <a:pt x="1390" y="424"/>
                </a:cubicBezTo>
                <a:cubicBezTo>
                  <a:pt x="1388" y="421"/>
                  <a:pt x="1389" y="420"/>
                  <a:pt x="1389" y="418"/>
                </a:cubicBezTo>
                <a:cubicBezTo>
                  <a:pt x="1387" y="415"/>
                  <a:pt x="1387" y="422"/>
                  <a:pt x="1385" y="414"/>
                </a:cubicBezTo>
                <a:cubicBezTo>
                  <a:pt x="1383" y="417"/>
                  <a:pt x="1388" y="421"/>
                  <a:pt x="1388" y="423"/>
                </a:cubicBezTo>
                <a:cubicBezTo>
                  <a:pt x="1386" y="421"/>
                  <a:pt x="1383" y="422"/>
                  <a:pt x="1382" y="415"/>
                </a:cubicBezTo>
                <a:cubicBezTo>
                  <a:pt x="1380" y="419"/>
                  <a:pt x="1378" y="428"/>
                  <a:pt x="1373" y="422"/>
                </a:cubicBezTo>
                <a:cubicBezTo>
                  <a:pt x="1371" y="425"/>
                  <a:pt x="1375" y="432"/>
                  <a:pt x="1376" y="437"/>
                </a:cubicBezTo>
                <a:cubicBezTo>
                  <a:pt x="1380" y="437"/>
                  <a:pt x="1376" y="432"/>
                  <a:pt x="1380" y="434"/>
                </a:cubicBezTo>
                <a:cubicBezTo>
                  <a:pt x="1380" y="436"/>
                  <a:pt x="1378" y="437"/>
                  <a:pt x="1380" y="440"/>
                </a:cubicBezTo>
                <a:cubicBezTo>
                  <a:pt x="1375" y="441"/>
                  <a:pt x="1374" y="439"/>
                  <a:pt x="1371" y="443"/>
                </a:cubicBezTo>
                <a:cubicBezTo>
                  <a:pt x="1372" y="444"/>
                  <a:pt x="1373" y="445"/>
                  <a:pt x="1374" y="447"/>
                </a:cubicBezTo>
                <a:cubicBezTo>
                  <a:pt x="1376" y="444"/>
                  <a:pt x="1379" y="445"/>
                  <a:pt x="1383" y="445"/>
                </a:cubicBezTo>
                <a:cubicBezTo>
                  <a:pt x="1376" y="451"/>
                  <a:pt x="1366" y="455"/>
                  <a:pt x="1356" y="453"/>
                </a:cubicBezTo>
                <a:cubicBezTo>
                  <a:pt x="1355" y="456"/>
                  <a:pt x="1353" y="457"/>
                  <a:pt x="1352" y="459"/>
                </a:cubicBezTo>
                <a:cubicBezTo>
                  <a:pt x="1359" y="460"/>
                  <a:pt x="1347" y="467"/>
                  <a:pt x="1349" y="474"/>
                </a:cubicBezTo>
                <a:cubicBezTo>
                  <a:pt x="1347" y="471"/>
                  <a:pt x="1340" y="473"/>
                  <a:pt x="1341" y="477"/>
                </a:cubicBezTo>
                <a:cubicBezTo>
                  <a:pt x="1339" y="474"/>
                  <a:pt x="1335" y="477"/>
                  <a:pt x="1334" y="472"/>
                </a:cubicBezTo>
                <a:cubicBezTo>
                  <a:pt x="1333" y="473"/>
                  <a:pt x="1332" y="475"/>
                  <a:pt x="1333" y="478"/>
                </a:cubicBezTo>
                <a:cubicBezTo>
                  <a:pt x="1329" y="478"/>
                  <a:pt x="1328" y="469"/>
                  <a:pt x="1324" y="469"/>
                </a:cubicBezTo>
                <a:cubicBezTo>
                  <a:pt x="1322" y="472"/>
                  <a:pt x="1329" y="475"/>
                  <a:pt x="1325" y="477"/>
                </a:cubicBezTo>
                <a:cubicBezTo>
                  <a:pt x="1321" y="480"/>
                  <a:pt x="1321" y="467"/>
                  <a:pt x="1317" y="470"/>
                </a:cubicBezTo>
                <a:cubicBezTo>
                  <a:pt x="1315" y="471"/>
                  <a:pt x="1319" y="477"/>
                  <a:pt x="1320" y="481"/>
                </a:cubicBezTo>
                <a:cubicBezTo>
                  <a:pt x="1317" y="482"/>
                  <a:pt x="1314" y="473"/>
                  <a:pt x="1315" y="470"/>
                </a:cubicBezTo>
                <a:cubicBezTo>
                  <a:pt x="1311" y="474"/>
                  <a:pt x="1317" y="478"/>
                  <a:pt x="1317" y="485"/>
                </a:cubicBezTo>
                <a:cubicBezTo>
                  <a:pt x="1314" y="484"/>
                  <a:pt x="1311" y="474"/>
                  <a:pt x="1312" y="472"/>
                </a:cubicBezTo>
                <a:cubicBezTo>
                  <a:pt x="1311" y="472"/>
                  <a:pt x="1311" y="472"/>
                  <a:pt x="1310" y="472"/>
                </a:cubicBezTo>
                <a:cubicBezTo>
                  <a:pt x="1310" y="474"/>
                  <a:pt x="1313" y="483"/>
                  <a:pt x="1314" y="484"/>
                </a:cubicBezTo>
                <a:cubicBezTo>
                  <a:pt x="1314" y="487"/>
                  <a:pt x="1312" y="486"/>
                  <a:pt x="1311" y="483"/>
                </a:cubicBezTo>
                <a:cubicBezTo>
                  <a:pt x="1309" y="484"/>
                  <a:pt x="1310" y="486"/>
                  <a:pt x="1308" y="486"/>
                </a:cubicBezTo>
                <a:cubicBezTo>
                  <a:pt x="1305" y="483"/>
                  <a:pt x="1308" y="478"/>
                  <a:pt x="1305" y="477"/>
                </a:cubicBezTo>
                <a:cubicBezTo>
                  <a:pt x="1304" y="472"/>
                  <a:pt x="1308" y="478"/>
                  <a:pt x="1308" y="481"/>
                </a:cubicBezTo>
                <a:cubicBezTo>
                  <a:pt x="1309" y="480"/>
                  <a:pt x="1309" y="478"/>
                  <a:pt x="1309" y="476"/>
                </a:cubicBezTo>
                <a:cubicBezTo>
                  <a:pt x="1306" y="473"/>
                  <a:pt x="1304" y="475"/>
                  <a:pt x="1302" y="477"/>
                </a:cubicBezTo>
                <a:cubicBezTo>
                  <a:pt x="1303" y="478"/>
                  <a:pt x="1304" y="480"/>
                  <a:pt x="1305" y="482"/>
                </a:cubicBezTo>
                <a:cubicBezTo>
                  <a:pt x="1306" y="483"/>
                  <a:pt x="1296" y="475"/>
                  <a:pt x="1295" y="481"/>
                </a:cubicBezTo>
                <a:cubicBezTo>
                  <a:pt x="1294" y="474"/>
                  <a:pt x="1288" y="487"/>
                  <a:pt x="1283" y="480"/>
                </a:cubicBezTo>
                <a:cubicBezTo>
                  <a:pt x="1279" y="485"/>
                  <a:pt x="1271" y="485"/>
                  <a:pt x="1275" y="493"/>
                </a:cubicBezTo>
                <a:cubicBezTo>
                  <a:pt x="1273" y="494"/>
                  <a:pt x="1273" y="488"/>
                  <a:pt x="1272" y="486"/>
                </a:cubicBezTo>
                <a:cubicBezTo>
                  <a:pt x="1269" y="489"/>
                  <a:pt x="1273" y="492"/>
                  <a:pt x="1274" y="500"/>
                </a:cubicBezTo>
                <a:cubicBezTo>
                  <a:pt x="1277" y="495"/>
                  <a:pt x="1281" y="497"/>
                  <a:pt x="1289" y="496"/>
                </a:cubicBezTo>
                <a:cubicBezTo>
                  <a:pt x="1289" y="500"/>
                  <a:pt x="1283" y="500"/>
                  <a:pt x="1282" y="499"/>
                </a:cubicBezTo>
                <a:cubicBezTo>
                  <a:pt x="1280" y="500"/>
                  <a:pt x="1285" y="501"/>
                  <a:pt x="1284" y="505"/>
                </a:cubicBezTo>
                <a:cubicBezTo>
                  <a:pt x="1279" y="500"/>
                  <a:pt x="1281" y="506"/>
                  <a:pt x="1284" y="511"/>
                </a:cubicBezTo>
                <a:cubicBezTo>
                  <a:pt x="1282" y="512"/>
                  <a:pt x="1281" y="508"/>
                  <a:pt x="1279" y="505"/>
                </a:cubicBezTo>
                <a:cubicBezTo>
                  <a:pt x="1281" y="514"/>
                  <a:pt x="1279" y="510"/>
                  <a:pt x="1280" y="516"/>
                </a:cubicBezTo>
                <a:cubicBezTo>
                  <a:pt x="1278" y="518"/>
                  <a:pt x="1277" y="515"/>
                  <a:pt x="1276" y="512"/>
                </a:cubicBezTo>
                <a:cubicBezTo>
                  <a:pt x="1271" y="518"/>
                  <a:pt x="1249" y="524"/>
                  <a:pt x="1247" y="533"/>
                </a:cubicBezTo>
                <a:cubicBezTo>
                  <a:pt x="1245" y="533"/>
                  <a:pt x="1245" y="526"/>
                  <a:pt x="1243" y="524"/>
                </a:cubicBezTo>
                <a:cubicBezTo>
                  <a:pt x="1241" y="524"/>
                  <a:pt x="1245" y="529"/>
                  <a:pt x="1245" y="532"/>
                </a:cubicBezTo>
                <a:cubicBezTo>
                  <a:pt x="1232" y="530"/>
                  <a:pt x="1231" y="542"/>
                  <a:pt x="1226" y="542"/>
                </a:cubicBezTo>
                <a:cubicBezTo>
                  <a:pt x="1229" y="542"/>
                  <a:pt x="1233" y="553"/>
                  <a:pt x="1232" y="556"/>
                </a:cubicBezTo>
                <a:cubicBezTo>
                  <a:pt x="1239" y="554"/>
                  <a:pt x="1239" y="554"/>
                  <a:pt x="1245" y="553"/>
                </a:cubicBezTo>
                <a:cubicBezTo>
                  <a:pt x="1245" y="550"/>
                  <a:pt x="1243" y="550"/>
                  <a:pt x="1242" y="548"/>
                </a:cubicBezTo>
                <a:cubicBezTo>
                  <a:pt x="1242" y="554"/>
                  <a:pt x="1238" y="548"/>
                  <a:pt x="1236" y="543"/>
                </a:cubicBezTo>
                <a:cubicBezTo>
                  <a:pt x="1234" y="543"/>
                  <a:pt x="1237" y="552"/>
                  <a:pt x="1238" y="551"/>
                </a:cubicBezTo>
                <a:cubicBezTo>
                  <a:pt x="1240" y="554"/>
                  <a:pt x="1235" y="553"/>
                  <a:pt x="1234" y="554"/>
                </a:cubicBezTo>
                <a:cubicBezTo>
                  <a:pt x="1234" y="549"/>
                  <a:pt x="1232" y="547"/>
                  <a:pt x="1229" y="542"/>
                </a:cubicBezTo>
                <a:cubicBezTo>
                  <a:pt x="1233" y="542"/>
                  <a:pt x="1235" y="539"/>
                  <a:pt x="1237" y="538"/>
                </a:cubicBezTo>
                <a:cubicBezTo>
                  <a:pt x="1239" y="540"/>
                  <a:pt x="1239" y="546"/>
                  <a:pt x="1241" y="545"/>
                </a:cubicBezTo>
                <a:cubicBezTo>
                  <a:pt x="1239" y="537"/>
                  <a:pt x="1248" y="537"/>
                  <a:pt x="1255" y="535"/>
                </a:cubicBezTo>
                <a:cubicBezTo>
                  <a:pt x="1256" y="537"/>
                  <a:pt x="1252" y="536"/>
                  <a:pt x="1253" y="539"/>
                </a:cubicBezTo>
                <a:cubicBezTo>
                  <a:pt x="1256" y="543"/>
                  <a:pt x="1256" y="537"/>
                  <a:pt x="1259" y="537"/>
                </a:cubicBezTo>
                <a:cubicBezTo>
                  <a:pt x="1261" y="539"/>
                  <a:pt x="1255" y="545"/>
                  <a:pt x="1249" y="545"/>
                </a:cubicBezTo>
                <a:cubicBezTo>
                  <a:pt x="1255" y="545"/>
                  <a:pt x="1270" y="544"/>
                  <a:pt x="1265" y="538"/>
                </a:cubicBezTo>
                <a:cubicBezTo>
                  <a:pt x="1269" y="539"/>
                  <a:pt x="1266" y="544"/>
                  <a:pt x="1269" y="549"/>
                </a:cubicBezTo>
                <a:cubicBezTo>
                  <a:pt x="1268" y="544"/>
                  <a:pt x="1271" y="543"/>
                  <a:pt x="1268" y="539"/>
                </a:cubicBezTo>
                <a:cubicBezTo>
                  <a:pt x="1272" y="541"/>
                  <a:pt x="1275" y="549"/>
                  <a:pt x="1282" y="546"/>
                </a:cubicBezTo>
                <a:cubicBezTo>
                  <a:pt x="1284" y="550"/>
                  <a:pt x="1280" y="556"/>
                  <a:pt x="1281" y="549"/>
                </a:cubicBezTo>
                <a:cubicBezTo>
                  <a:pt x="1280" y="550"/>
                  <a:pt x="1279" y="551"/>
                  <a:pt x="1280" y="553"/>
                </a:cubicBezTo>
                <a:cubicBezTo>
                  <a:pt x="1281" y="556"/>
                  <a:pt x="1284" y="552"/>
                  <a:pt x="1286" y="554"/>
                </a:cubicBezTo>
                <a:cubicBezTo>
                  <a:pt x="1288" y="553"/>
                  <a:pt x="1288" y="551"/>
                  <a:pt x="1286" y="548"/>
                </a:cubicBezTo>
                <a:cubicBezTo>
                  <a:pt x="1290" y="548"/>
                  <a:pt x="1287" y="551"/>
                  <a:pt x="1290" y="553"/>
                </a:cubicBezTo>
                <a:cubicBezTo>
                  <a:pt x="1292" y="552"/>
                  <a:pt x="1292" y="550"/>
                  <a:pt x="1294" y="550"/>
                </a:cubicBezTo>
                <a:cubicBezTo>
                  <a:pt x="1292" y="548"/>
                  <a:pt x="1289" y="550"/>
                  <a:pt x="1288" y="543"/>
                </a:cubicBezTo>
                <a:cubicBezTo>
                  <a:pt x="1295" y="548"/>
                  <a:pt x="1290" y="544"/>
                  <a:pt x="1293" y="540"/>
                </a:cubicBezTo>
                <a:cubicBezTo>
                  <a:pt x="1294" y="545"/>
                  <a:pt x="1296" y="543"/>
                  <a:pt x="1297" y="547"/>
                </a:cubicBezTo>
                <a:cubicBezTo>
                  <a:pt x="1295" y="540"/>
                  <a:pt x="1301" y="546"/>
                  <a:pt x="1298" y="538"/>
                </a:cubicBezTo>
                <a:cubicBezTo>
                  <a:pt x="1304" y="541"/>
                  <a:pt x="1307" y="543"/>
                  <a:pt x="1313" y="536"/>
                </a:cubicBezTo>
                <a:cubicBezTo>
                  <a:pt x="1296" y="538"/>
                  <a:pt x="1313" y="535"/>
                  <a:pt x="1317" y="528"/>
                </a:cubicBezTo>
                <a:cubicBezTo>
                  <a:pt x="1318" y="531"/>
                  <a:pt x="1323" y="535"/>
                  <a:pt x="1321" y="537"/>
                </a:cubicBezTo>
                <a:cubicBezTo>
                  <a:pt x="1326" y="543"/>
                  <a:pt x="1328" y="537"/>
                  <a:pt x="1335" y="537"/>
                </a:cubicBezTo>
                <a:cubicBezTo>
                  <a:pt x="1334" y="534"/>
                  <a:pt x="1335" y="532"/>
                  <a:pt x="1333" y="529"/>
                </a:cubicBezTo>
                <a:cubicBezTo>
                  <a:pt x="1332" y="527"/>
                  <a:pt x="1332" y="531"/>
                  <a:pt x="1330" y="531"/>
                </a:cubicBezTo>
                <a:cubicBezTo>
                  <a:pt x="1330" y="528"/>
                  <a:pt x="1328" y="524"/>
                  <a:pt x="1331" y="523"/>
                </a:cubicBezTo>
                <a:cubicBezTo>
                  <a:pt x="1330" y="521"/>
                  <a:pt x="1328" y="521"/>
                  <a:pt x="1326" y="522"/>
                </a:cubicBezTo>
                <a:cubicBezTo>
                  <a:pt x="1327" y="519"/>
                  <a:pt x="1333" y="513"/>
                  <a:pt x="1338" y="523"/>
                </a:cubicBezTo>
                <a:cubicBezTo>
                  <a:pt x="1336" y="524"/>
                  <a:pt x="1334" y="522"/>
                  <a:pt x="1332" y="522"/>
                </a:cubicBezTo>
                <a:cubicBezTo>
                  <a:pt x="1333" y="529"/>
                  <a:pt x="1337" y="523"/>
                  <a:pt x="1339" y="526"/>
                </a:cubicBezTo>
                <a:cubicBezTo>
                  <a:pt x="1341" y="530"/>
                  <a:pt x="1337" y="534"/>
                  <a:pt x="1341" y="537"/>
                </a:cubicBezTo>
                <a:cubicBezTo>
                  <a:pt x="1340" y="529"/>
                  <a:pt x="1346" y="533"/>
                  <a:pt x="1350" y="529"/>
                </a:cubicBezTo>
                <a:cubicBezTo>
                  <a:pt x="1351" y="533"/>
                  <a:pt x="1352" y="534"/>
                  <a:pt x="1355" y="532"/>
                </a:cubicBezTo>
                <a:cubicBezTo>
                  <a:pt x="1351" y="528"/>
                  <a:pt x="1351" y="529"/>
                  <a:pt x="1356" y="527"/>
                </a:cubicBezTo>
                <a:cubicBezTo>
                  <a:pt x="1357" y="528"/>
                  <a:pt x="1357" y="530"/>
                  <a:pt x="1358" y="531"/>
                </a:cubicBezTo>
                <a:cubicBezTo>
                  <a:pt x="1366" y="523"/>
                  <a:pt x="1378" y="529"/>
                  <a:pt x="1381" y="520"/>
                </a:cubicBezTo>
                <a:cubicBezTo>
                  <a:pt x="1382" y="519"/>
                  <a:pt x="1383" y="522"/>
                  <a:pt x="1384" y="524"/>
                </a:cubicBezTo>
                <a:cubicBezTo>
                  <a:pt x="1389" y="523"/>
                  <a:pt x="1385" y="510"/>
                  <a:pt x="1391" y="520"/>
                </a:cubicBezTo>
                <a:cubicBezTo>
                  <a:pt x="1392" y="519"/>
                  <a:pt x="1391" y="517"/>
                  <a:pt x="1390" y="515"/>
                </a:cubicBezTo>
                <a:cubicBezTo>
                  <a:pt x="1392" y="515"/>
                  <a:pt x="1393" y="516"/>
                  <a:pt x="1394" y="518"/>
                </a:cubicBezTo>
                <a:cubicBezTo>
                  <a:pt x="1397" y="518"/>
                  <a:pt x="1391" y="512"/>
                  <a:pt x="1395" y="513"/>
                </a:cubicBezTo>
                <a:cubicBezTo>
                  <a:pt x="1396" y="515"/>
                  <a:pt x="1397" y="517"/>
                  <a:pt x="1398" y="519"/>
                </a:cubicBezTo>
                <a:cubicBezTo>
                  <a:pt x="1399" y="518"/>
                  <a:pt x="1399" y="515"/>
                  <a:pt x="1398" y="512"/>
                </a:cubicBezTo>
                <a:cubicBezTo>
                  <a:pt x="1403" y="522"/>
                  <a:pt x="1409" y="501"/>
                  <a:pt x="1415" y="511"/>
                </a:cubicBezTo>
                <a:cubicBezTo>
                  <a:pt x="1417" y="510"/>
                  <a:pt x="1415" y="501"/>
                  <a:pt x="1418" y="510"/>
                </a:cubicBezTo>
                <a:cubicBezTo>
                  <a:pt x="1422" y="507"/>
                  <a:pt x="1426" y="500"/>
                  <a:pt x="1429" y="508"/>
                </a:cubicBezTo>
                <a:cubicBezTo>
                  <a:pt x="1430" y="506"/>
                  <a:pt x="1429" y="504"/>
                  <a:pt x="1432" y="504"/>
                </a:cubicBezTo>
                <a:cubicBezTo>
                  <a:pt x="1433" y="508"/>
                  <a:pt x="1436" y="505"/>
                  <a:pt x="1437" y="512"/>
                </a:cubicBezTo>
                <a:cubicBezTo>
                  <a:pt x="1438" y="510"/>
                  <a:pt x="1435" y="505"/>
                  <a:pt x="1437" y="503"/>
                </a:cubicBezTo>
                <a:cubicBezTo>
                  <a:pt x="1441" y="504"/>
                  <a:pt x="1439" y="509"/>
                  <a:pt x="1439" y="511"/>
                </a:cubicBezTo>
                <a:cubicBezTo>
                  <a:pt x="1440" y="510"/>
                  <a:pt x="1447" y="509"/>
                  <a:pt x="1442" y="505"/>
                </a:cubicBezTo>
                <a:cubicBezTo>
                  <a:pt x="1440" y="500"/>
                  <a:pt x="1446" y="507"/>
                  <a:pt x="1444" y="503"/>
                </a:cubicBezTo>
                <a:cubicBezTo>
                  <a:pt x="1447" y="502"/>
                  <a:pt x="1448" y="509"/>
                  <a:pt x="1444" y="508"/>
                </a:cubicBezTo>
                <a:cubicBezTo>
                  <a:pt x="1447" y="513"/>
                  <a:pt x="1449" y="502"/>
                  <a:pt x="1450" y="509"/>
                </a:cubicBezTo>
                <a:cubicBezTo>
                  <a:pt x="1442" y="512"/>
                  <a:pt x="1436" y="514"/>
                  <a:pt x="1431" y="517"/>
                </a:cubicBezTo>
                <a:cubicBezTo>
                  <a:pt x="1431" y="515"/>
                  <a:pt x="1430" y="513"/>
                  <a:pt x="1429" y="511"/>
                </a:cubicBezTo>
                <a:cubicBezTo>
                  <a:pt x="1428" y="512"/>
                  <a:pt x="1430" y="515"/>
                  <a:pt x="1430" y="517"/>
                </a:cubicBezTo>
                <a:cubicBezTo>
                  <a:pt x="1426" y="518"/>
                  <a:pt x="1420" y="519"/>
                  <a:pt x="1413" y="523"/>
                </a:cubicBezTo>
                <a:cubicBezTo>
                  <a:pt x="1410" y="518"/>
                  <a:pt x="1422" y="517"/>
                  <a:pt x="1425" y="516"/>
                </a:cubicBezTo>
                <a:cubicBezTo>
                  <a:pt x="1420" y="513"/>
                  <a:pt x="1410" y="516"/>
                  <a:pt x="1411" y="523"/>
                </a:cubicBezTo>
                <a:cubicBezTo>
                  <a:pt x="1406" y="519"/>
                  <a:pt x="1403" y="522"/>
                  <a:pt x="1400" y="521"/>
                </a:cubicBezTo>
                <a:cubicBezTo>
                  <a:pt x="1398" y="522"/>
                  <a:pt x="1400" y="525"/>
                  <a:pt x="1401" y="524"/>
                </a:cubicBezTo>
                <a:cubicBezTo>
                  <a:pt x="1401" y="529"/>
                  <a:pt x="1397" y="524"/>
                  <a:pt x="1396" y="523"/>
                </a:cubicBezTo>
                <a:cubicBezTo>
                  <a:pt x="1395" y="526"/>
                  <a:pt x="1389" y="525"/>
                  <a:pt x="1394" y="530"/>
                </a:cubicBezTo>
                <a:cubicBezTo>
                  <a:pt x="1393" y="530"/>
                  <a:pt x="1391" y="528"/>
                  <a:pt x="1390" y="525"/>
                </a:cubicBezTo>
                <a:cubicBezTo>
                  <a:pt x="1390" y="526"/>
                  <a:pt x="1389" y="527"/>
                  <a:pt x="1387" y="527"/>
                </a:cubicBezTo>
                <a:cubicBezTo>
                  <a:pt x="1388" y="528"/>
                  <a:pt x="1389" y="529"/>
                  <a:pt x="1390" y="532"/>
                </a:cubicBezTo>
                <a:cubicBezTo>
                  <a:pt x="1388" y="531"/>
                  <a:pt x="1387" y="529"/>
                  <a:pt x="1386" y="526"/>
                </a:cubicBezTo>
                <a:cubicBezTo>
                  <a:pt x="1385" y="527"/>
                  <a:pt x="1386" y="530"/>
                  <a:pt x="1387" y="533"/>
                </a:cubicBezTo>
                <a:cubicBezTo>
                  <a:pt x="1383" y="526"/>
                  <a:pt x="1381" y="533"/>
                  <a:pt x="1377" y="531"/>
                </a:cubicBezTo>
                <a:cubicBezTo>
                  <a:pt x="1383" y="537"/>
                  <a:pt x="1372" y="535"/>
                  <a:pt x="1370" y="537"/>
                </a:cubicBezTo>
                <a:cubicBezTo>
                  <a:pt x="1370" y="537"/>
                  <a:pt x="1370" y="542"/>
                  <a:pt x="1371" y="542"/>
                </a:cubicBezTo>
                <a:cubicBezTo>
                  <a:pt x="1370" y="542"/>
                  <a:pt x="1364" y="535"/>
                  <a:pt x="1363" y="541"/>
                </a:cubicBezTo>
                <a:cubicBezTo>
                  <a:pt x="1364" y="539"/>
                  <a:pt x="1364" y="538"/>
                  <a:pt x="1363" y="536"/>
                </a:cubicBezTo>
                <a:cubicBezTo>
                  <a:pt x="1362" y="537"/>
                  <a:pt x="1362" y="540"/>
                  <a:pt x="1363" y="543"/>
                </a:cubicBezTo>
                <a:cubicBezTo>
                  <a:pt x="1361" y="543"/>
                  <a:pt x="1361" y="539"/>
                  <a:pt x="1360" y="537"/>
                </a:cubicBezTo>
                <a:cubicBezTo>
                  <a:pt x="1359" y="543"/>
                  <a:pt x="1350" y="542"/>
                  <a:pt x="1350" y="540"/>
                </a:cubicBezTo>
                <a:cubicBezTo>
                  <a:pt x="1348" y="543"/>
                  <a:pt x="1353" y="545"/>
                  <a:pt x="1353" y="549"/>
                </a:cubicBezTo>
                <a:cubicBezTo>
                  <a:pt x="1351" y="550"/>
                  <a:pt x="1349" y="545"/>
                  <a:pt x="1348" y="541"/>
                </a:cubicBezTo>
                <a:cubicBezTo>
                  <a:pt x="1348" y="542"/>
                  <a:pt x="1347" y="543"/>
                  <a:pt x="1345" y="544"/>
                </a:cubicBezTo>
                <a:cubicBezTo>
                  <a:pt x="1346" y="548"/>
                  <a:pt x="1348" y="547"/>
                  <a:pt x="1349" y="551"/>
                </a:cubicBezTo>
                <a:cubicBezTo>
                  <a:pt x="1346" y="553"/>
                  <a:pt x="1346" y="542"/>
                  <a:pt x="1342" y="545"/>
                </a:cubicBezTo>
                <a:cubicBezTo>
                  <a:pt x="1340" y="545"/>
                  <a:pt x="1344" y="549"/>
                  <a:pt x="1345" y="549"/>
                </a:cubicBezTo>
                <a:cubicBezTo>
                  <a:pt x="1345" y="551"/>
                  <a:pt x="1342" y="551"/>
                  <a:pt x="1343" y="553"/>
                </a:cubicBezTo>
                <a:cubicBezTo>
                  <a:pt x="1340" y="554"/>
                  <a:pt x="1341" y="546"/>
                  <a:pt x="1338" y="550"/>
                </a:cubicBezTo>
                <a:cubicBezTo>
                  <a:pt x="1335" y="552"/>
                  <a:pt x="1342" y="550"/>
                  <a:pt x="1340" y="554"/>
                </a:cubicBezTo>
                <a:cubicBezTo>
                  <a:pt x="1337" y="552"/>
                  <a:pt x="1334" y="550"/>
                  <a:pt x="1331" y="547"/>
                </a:cubicBezTo>
                <a:cubicBezTo>
                  <a:pt x="1331" y="548"/>
                  <a:pt x="1333" y="553"/>
                  <a:pt x="1332" y="557"/>
                </a:cubicBezTo>
                <a:cubicBezTo>
                  <a:pt x="1330" y="557"/>
                  <a:pt x="1332" y="552"/>
                  <a:pt x="1329" y="549"/>
                </a:cubicBezTo>
                <a:cubicBezTo>
                  <a:pt x="1329" y="551"/>
                  <a:pt x="1329" y="552"/>
                  <a:pt x="1329" y="554"/>
                </a:cubicBezTo>
                <a:cubicBezTo>
                  <a:pt x="1326" y="549"/>
                  <a:pt x="1325" y="554"/>
                  <a:pt x="1321" y="552"/>
                </a:cubicBezTo>
                <a:cubicBezTo>
                  <a:pt x="1319" y="553"/>
                  <a:pt x="1323" y="559"/>
                  <a:pt x="1323" y="562"/>
                </a:cubicBezTo>
                <a:cubicBezTo>
                  <a:pt x="1320" y="561"/>
                  <a:pt x="1318" y="559"/>
                  <a:pt x="1320" y="556"/>
                </a:cubicBezTo>
                <a:cubicBezTo>
                  <a:pt x="1319" y="553"/>
                  <a:pt x="1318" y="559"/>
                  <a:pt x="1315" y="556"/>
                </a:cubicBezTo>
                <a:cubicBezTo>
                  <a:pt x="1315" y="562"/>
                  <a:pt x="1319" y="560"/>
                  <a:pt x="1318" y="565"/>
                </a:cubicBezTo>
                <a:cubicBezTo>
                  <a:pt x="1315" y="563"/>
                  <a:pt x="1314" y="561"/>
                  <a:pt x="1311" y="554"/>
                </a:cubicBezTo>
                <a:cubicBezTo>
                  <a:pt x="1309" y="555"/>
                  <a:pt x="1312" y="559"/>
                  <a:pt x="1312" y="562"/>
                </a:cubicBezTo>
                <a:cubicBezTo>
                  <a:pt x="1295" y="560"/>
                  <a:pt x="1282" y="575"/>
                  <a:pt x="1263" y="579"/>
                </a:cubicBezTo>
                <a:cubicBezTo>
                  <a:pt x="1261" y="580"/>
                  <a:pt x="1264" y="584"/>
                  <a:pt x="1262" y="584"/>
                </a:cubicBezTo>
                <a:cubicBezTo>
                  <a:pt x="1268" y="586"/>
                  <a:pt x="1275" y="582"/>
                  <a:pt x="1280" y="585"/>
                </a:cubicBezTo>
                <a:cubicBezTo>
                  <a:pt x="1287" y="575"/>
                  <a:pt x="1299" y="574"/>
                  <a:pt x="1315" y="573"/>
                </a:cubicBezTo>
                <a:cubicBezTo>
                  <a:pt x="1315" y="568"/>
                  <a:pt x="1321" y="563"/>
                  <a:pt x="1325" y="569"/>
                </a:cubicBezTo>
                <a:cubicBezTo>
                  <a:pt x="1326" y="568"/>
                  <a:pt x="1324" y="565"/>
                  <a:pt x="1324" y="563"/>
                </a:cubicBezTo>
                <a:cubicBezTo>
                  <a:pt x="1328" y="569"/>
                  <a:pt x="1330" y="561"/>
                  <a:pt x="1333" y="570"/>
                </a:cubicBezTo>
                <a:cubicBezTo>
                  <a:pt x="1312" y="580"/>
                  <a:pt x="1310" y="582"/>
                  <a:pt x="1295" y="590"/>
                </a:cubicBezTo>
                <a:cubicBezTo>
                  <a:pt x="1301" y="591"/>
                  <a:pt x="1309" y="583"/>
                  <a:pt x="1314" y="593"/>
                </a:cubicBezTo>
                <a:cubicBezTo>
                  <a:pt x="1315" y="592"/>
                  <a:pt x="1313" y="589"/>
                  <a:pt x="1313" y="587"/>
                </a:cubicBezTo>
                <a:cubicBezTo>
                  <a:pt x="1319" y="596"/>
                  <a:pt x="1328" y="579"/>
                  <a:pt x="1330" y="586"/>
                </a:cubicBezTo>
                <a:cubicBezTo>
                  <a:pt x="1333" y="586"/>
                  <a:pt x="1332" y="583"/>
                  <a:pt x="1331" y="581"/>
                </a:cubicBezTo>
                <a:cubicBezTo>
                  <a:pt x="1332" y="581"/>
                  <a:pt x="1334" y="582"/>
                  <a:pt x="1335" y="584"/>
                </a:cubicBezTo>
                <a:cubicBezTo>
                  <a:pt x="1335" y="583"/>
                  <a:pt x="1335" y="581"/>
                  <a:pt x="1335" y="579"/>
                </a:cubicBezTo>
                <a:cubicBezTo>
                  <a:pt x="1336" y="579"/>
                  <a:pt x="1337" y="581"/>
                  <a:pt x="1338" y="583"/>
                </a:cubicBezTo>
                <a:cubicBezTo>
                  <a:pt x="1338" y="582"/>
                  <a:pt x="1338" y="579"/>
                  <a:pt x="1340" y="579"/>
                </a:cubicBezTo>
                <a:cubicBezTo>
                  <a:pt x="1342" y="581"/>
                  <a:pt x="1342" y="582"/>
                  <a:pt x="1342" y="585"/>
                </a:cubicBezTo>
                <a:cubicBezTo>
                  <a:pt x="1346" y="585"/>
                  <a:pt x="1341" y="579"/>
                  <a:pt x="1341" y="575"/>
                </a:cubicBezTo>
                <a:cubicBezTo>
                  <a:pt x="1343" y="576"/>
                  <a:pt x="1347" y="583"/>
                  <a:pt x="1344" y="584"/>
                </a:cubicBezTo>
                <a:cubicBezTo>
                  <a:pt x="1346" y="586"/>
                  <a:pt x="1352" y="585"/>
                  <a:pt x="1350" y="591"/>
                </a:cubicBezTo>
                <a:cubicBezTo>
                  <a:pt x="1345" y="585"/>
                  <a:pt x="1347" y="589"/>
                  <a:pt x="1345" y="593"/>
                </a:cubicBezTo>
                <a:cubicBezTo>
                  <a:pt x="1342" y="591"/>
                  <a:pt x="1342" y="588"/>
                  <a:pt x="1345" y="587"/>
                </a:cubicBezTo>
                <a:cubicBezTo>
                  <a:pt x="1340" y="585"/>
                  <a:pt x="1342" y="591"/>
                  <a:pt x="1339" y="584"/>
                </a:cubicBezTo>
                <a:cubicBezTo>
                  <a:pt x="1339" y="590"/>
                  <a:pt x="1331" y="593"/>
                  <a:pt x="1329" y="590"/>
                </a:cubicBezTo>
                <a:cubicBezTo>
                  <a:pt x="1327" y="591"/>
                  <a:pt x="1331" y="596"/>
                  <a:pt x="1332" y="597"/>
                </a:cubicBezTo>
                <a:cubicBezTo>
                  <a:pt x="1333" y="593"/>
                  <a:pt x="1334" y="594"/>
                  <a:pt x="1339" y="591"/>
                </a:cubicBezTo>
                <a:cubicBezTo>
                  <a:pt x="1340" y="592"/>
                  <a:pt x="1339" y="593"/>
                  <a:pt x="1339" y="593"/>
                </a:cubicBezTo>
                <a:cubicBezTo>
                  <a:pt x="1339" y="594"/>
                  <a:pt x="1339" y="595"/>
                  <a:pt x="1340" y="596"/>
                </a:cubicBezTo>
                <a:cubicBezTo>
                  <a:pt x="1324" y="600"/>
                  <a:pt x="1306" y="609"/>
                  <a:pt x="1299" y="613"/>
                </a:cubicBezTo>
                <a:cubicBezTo>
                  <a:pt x="1299" y="612"/>
                  <a:pt x="1300" y="611"/>
                  <a:pt x="1299" y="610"/>
                </a:cubicBezTo>
                <a:cubicBezTo>
                  <a:pt x="1295" y="609"/>
                  <a:pt x="1299" y="615"/>
                  <a:pt x="1295" y="615"/>
                </a:cubicBezTo>
                <a:cubicBezTo>
                  <a:pt x="1295" y="609"/>
                  <a:pt x="1292" y="618"/>
                  <a:pt x="1284" y="618"/>
                </a:cubicBezTo>
                <a:cubicBezTo>
                  <a:pt x="1284" y="616"/>
                  <a:pt x="1283" y="614"/>
                  <a:pt x="1282" y="612"/>
                </a:cubicBezTo>
                <a:cubicBezTo>
                  <a:pt x="1290" y="614"/>
                  <a:pt x="1290" y="608"/>
                  <a:pt x="1300" y="608"/>
                </a:cubicBezTo>
                <a:cubicBezTo>
                  <a:pt x="1295" y="603"/>
                  <a:pt x="1294" y="607"/>
                  <a:pt x="1299" y="602"/>
                </a:cubicBezTo>
                <a:cubicBezTo>
                  <a:pt x="1291" y="602"/>
                  <a:pt x="1288" y="610"/>
                  <a:pt x="1280" y="610"/>
                </a:cubicBezTo>
                <a:cubicBezTo>
                  <a:pt x="1279" y="611"/>
                  <a:pt x="1277" y="618"/>
                  <a:pt x="1280" y="618"/>
                </a:cubicBezTo>
                <a:cubicBezTo>
                  <a:pt x="1280" y="622"/>
                  <a:pt x="1274" y="621"/>
                  <a:pt x="1272" y="623"/>
                </a:cubicBezTo>
                <a:cubicBezTo>
                  <a:pt x="1271" y="620"/>
                  <a:pt x="1270" y="619"/>
                  <a:pt x="1268" y="619"/>
                </a:cubicBezTo>
                <a:cubicBezTo>
                  <a:pt x="1266" y="615"/>
                  <a:pt x="1269" y="615"/>
                  <a:pt x="1268" y="612"/>
                </a:cubicBezTo>
                <a:cubicBezTo>
                  <a:pt x="1266" y="609"/>
                  <a:pt x="1267" y="618"/>
                  <a:pt x="1264" y="614"/>
                </a:cubicBezTo>
                <a:cubicBezTo>
                  <a:pt x="1266" y="616"/>
                  <a:pt x="1267" y="621"/>
                  <a:pt x="1270" y="622"/>
                </a:cubicBezTo>
                <a:cubicBezTo>
                  <a:pt x="1260" y="631"/>
                  <a:pt x="1252" y="628"/>
                  <a:pt x="1246" y="634"/>
                </a:cubicBezTo>
                <a:cubicBezTo>
                  <a:pt x="1241" y="635"/>
                  <a:pt x="1246" y="630"/>
                  <a:pt x="1245" y="627"/>
                </a:cubicBezTo>
                <a:cubicBezTo>
                  <a:pt x="1239" y="628"/>
                  <a:pt x="1245" y="631"/>
                  <a:pt x="1242" y="635"/>
                </a:cubicBezTo>
                <a:cubicBezTo>
                  <a:pt x="1240" y="635"/>
                  <a:pt x="1238" y="638"/>
                  <a:pt x="1237" y="633"/>
                </a:cubicBezTo>
                <a:cubicBezTo>
                  <a:pt x="1240" y="640"/>
                  <a:pt x="1220" y="642"/>
                  <a:pt x="1218" y="640"/>
                </a:cubicBezTo>
                <a:cubicBezTo>
                  <a:pt x="1217" y="641"/>
                  <a:pt x="1217" y="643"/>
                  <a:pt x="1218" y="645"/>
                </a:cubicBezTo>
                <a:cubicBezTo>
                  <a:pt x="1210" y="642"/>
                  <a:pt x="1201" y="654"/>
                  <a:pt x="1193" y="655"/>
                </a:cubicBezTo>
                <a:cubicBezTo>
                  <a:pt x="1194" y="657"/>
                  <a:pt x="1195" y="656"/>
                  <a:pt x="1196" y="659"/>
                </a:cubicBezTo>
                <a:cubicBezTo>
                  <a:pt x="1219" y="649"/>
                  <a:pt x="1234" y="644"/>
                  <a:pt x="1256" y="638"/>
                </a:cubicBezTo>
                <a:cubicBezTo>
                  <a:pt x="1234" y="646"/>
                  <a:pt x="1220" y="655"/>
                  <a:pt x="1208" y="660"/>
                </a:cubicBezTo>
                <a:cubicBezTo>
                  <a:pt x="1206" y="661"/>
                  <a:pt x="1202" y="661"/>
                  <a:pt x="1203" y="660"/>
                </a:cubicBezTo>
                <a:cubicBezTo>
                  <a:pt x="1196" y="669"/>
                  <a:pt x="1179" y="660"/>
                  <a:pt x="1178" y="674"/>
                </a:cubicBezTo>
                <a:cubicBezTo>
                  <a:pt x="1174" y="671"/>
                  <a:pt x="1175" y="672"/>
                  <a:pt x="1175" y="677"/>
                </a:cubicBezTo>
                <a:cubicBezTo>
                  <a:pt x="1174" y="677"/>
                  <a:pt x="1173" y="674"/>
                  <a:pt x="1172" y="673"/>
                </a:cubicBezTo>
                <a:cubicBezTo>
                  <a:pt x="1171" y="673"/>
                  <a:pt x="1172" y="676"/>
                  <a:pt x="1173" y="677"/>
                </a:cubicBezTo>
                <a:cubicBezTo>
                  <a:pt x="1171" y="678"/>
                  <a:pt x="1170" y="673"/>
                  <a:pt x="1168" y="674"/>
                </a:cubicBezTo>
                <a:cubicBezTo>
                  <a:pt x="1172" y="677"/>
                  <a:pt x="1167" y="679"/>
                  <a:pt x="1166" y="673"/>
                </a:cubicBezTo>
                <a:cubicBezTo>
                  <a:pt x="1166" y="677"/>
                  <a:pt x="1164" y="675"/>
                  <a:pt x="1164" y="675"/>
                </a:cubicBezTo>
                <a:cubicBezTo>
                  <a:pt x="1138" y="687"/>
                  <a:pt x="1102" y="708"/>
                  <a:pt x="1062" y="719"/>
                </a:cubicBezTo>
                <a:cubicBezTo>
                  <a:pt x="1061" y="720"/>
                  <a:pt x="1062" y="722"/>
                  <a:pt x="1063" y="722"/>
                </a:cubicBezTo>
                <a:cubicBezTo>
                  <a:pt x="1051" y="724"/>
                  <a:pt x="1023" y="735"/>
                  <a:pt x="1018" y="750"/>
                </a:cubicBezTo>
                <a:cubicBezTo>
                  <a:pt x="1019" y="748"/>
                  <a:pt x="1016" y="744"/>
                  <a:pt x="1018" y="743"/>
                </a:cubicBezTo>
                <a:cubicBezTo>
                  <a:pt x="1014" y="737"/>
                  <a:pt x="1013" y="741"/>
                  <a:pt x="1009" y="743"/>
                </a:cubicBezTo>
                <a:cubicBezTo>
                  <a:pt x="1013" y="745"/>
                  <a:pt x="1010" y="753"/>
                  <a:pt x="1008" y="745"/>
                </a:cubicBezTo>
                <a:cubicBezTo>
                  <a:pt x="1006" y="747"/>
                  <a:pt x="1011" y="757"/>
                  <a:pt x="1006" y="754"/>
                </a:cubicBezTo>
                <a:cubicBezTo>
                  <a:pt x="1009" y="761"/>
                  <a:pt x="1011" y="754"/>
                  <a:pt x="1014" y="756"/>
                </a:cubicBezTo>
                <a:cubicBezTo>
                  <a:pt x="1013" y="755"/>
                  <a:pt x="1011" y="754"/>
                  <a:pt x="1009" y="752"/>
                </a:cubicBezTo>
                <a:cubicBezTo>
                  <a:pt x="1010" y="748"/>
                  <a:pt x="1018" y="752"/>
                  <a:pt x="1016" y="755"/>
                </a:cubicBezTo>
                <a:cubicBezTo>
                  <a:pt x="1035" y="746"/>
                  <a:pt x="1064" y="747"/>
                  <a:pt x="1079" y="730"/>
                </a:cubicBezTo>
                <a:cubicBezTo>
                  <a:pt x="1077" y="728"/>
                  <a:pt x="1075" y="726"/>
                  <a:pt x="1073" y="725"/>
                </a:cubicBezTo>
                <a:cubicBezTo>
                  <a:pt x="1073" y="728"/>
                  <a:pt x="1075" y="728"/>
                  <a:pt x="1076" y="728"/>
                </a:cubicBezTo>
                <a:cubicBezTo>
                  <a:pt x="1071" y="733"/>
                  <a:pt x="1061" y="734"/>
                  <a:pt x="1055" y="738"/>
                </a:cubicBezTo>
                <a:cubicBezTo>
                  <a:pt x="1055" y="731"/>
                  <a:pt x="1069" y="733"/>
                  <a:pt x="1072" y="727"/>
                </a:cubicBezTo>
                <a:cubicBezTo>
                  <a:pt x="1071" y="726"/>
                  <a:pt x="1070" y="725"/>
                  <a:pt x="1070" y="723"/>
                </a:cubicBezTo>
                <a:cubicBezTo>
                  <a:pt x="1078" y="724"/>
                  <a:pt x="1083" y="722"/>
                  <a:pt x="1088" y="722"/>
                </a:cubicBezTo>
                <a:cubicBezTo>
                  <a:pt x="1088" y="719"/>
                  <a:pt x="1086" y="719"/>
                  <a:pt x="1085" y="720"/>
                </a:cubicBezTo>
                <a:cubicBezTo>
                  <a:pt x="1102" y="713"/>
                  <a:pt x="1118" y="703"/>
                  <a:pt x="1132" y="703"/>
                </a:cubicBezTo>
                <a:cubicBezTo>
                  <a:pt x="1137" y="695"/>
                  <a:pt x="1158" y="695"/>
                  <a:pt x="1166" y="688"/>
                </a:cubicBezTo>
                <a:cubicBezTo>
                  <a:pt x="1145" y="705"/>
                  <a:pt x="1103" y="714"/>
                  <a:pt x="1081" y="728"/>
                </a:cubicBezTo>
                <a:cubicBezTo>
                  <a:pt x="1108" y="733"/>
                  <a:pt x="1127" y="707"/>
                  <a:pt x="1153" y="708"/>
                </a:cubicBezTo>
                <a:cubicBezTo>
                  <a:pt x="1145" y="704"/>
                  <a:pt x="1160" y="704"/>
                  <a:pt x="1158" y="709"/>
                </a:cubicBezTo>
                <a:cubicBezTo>
                  <a:pt x="1162" y="710"/>
                  <a:pt x="1158" y="701"/>
                  <a:pt x="1155" y="705"/>
                </a:cubicBezTo>
                <a:cubicBezTo>
                  <a:pt x="1155" y="701"/>
                  <a:pt x="1162" y="702"/>
                  <a:pt x="1165" y="700"/>
                </a:cubicBezTo>
                <a:cubicBezTo>
                  <a:pt x="1166" y="706"/>
                  <a:pt x="1161" y="701"/>
                  <a:pt x="1160" y="707"/>
                </a:cubicBezTo>
                <a:cubicBezTo>
                  <a:pt x="1176" y="703"/>
                  <a:pt x="1177" y="700"/>
                  <a:pt x="1195" y="696"/>
                </a:cubicBezTo>
                <a:cubicBezTo>
                  <a:pt x="1034" y="768"/>
                  <a:pt x="897" y="822"/>
                  <a:pt x="764" y="875"/>
                </a:cubicBezTo>
                <a:cubicBezTo>
                  <a:pt x="735" y="891"/>
                  <a:pt x="683" y="911"/>
                  <a:pt x="654" y="918"/>
                </a:cubicBezTo>
                <a:cubicBezTo>
                  <a:pt x="654" y="923"/>
                  <a:pt x="650" y="927"/>
                  <a:pt x="647" y="920"/>
                </a:cubicBezTo>
                <a:cubicBezTo>
                  <a:pt x="649" y="928"/>
                  <a:pt x="631" y="932"/>
                  <a:pt x="630" y="928"/>
                </a:cubicBezTo>
                <a:cubicBezTo>
                  <a:pt x="625" y="934"/>
                  <a:pt x="620" y="935"/>
                  <a:pt x="613" y="934"/>
                </a:cubicBezTo>
                <a:cubicBezTo>
                  <a:pt x="612" y="935"/>
                  <a:pt x="613" y="937"/>
                  <a:pt x="613" y="939"/>
                </a:cubicBezTo>
                <a:cubicBezTo>
                  <a:pt x="603" y="943"/>
                  <a:pt x="581" y="946"/>
                  <a:pt x="572" y="955"/>
                </a:cubicBezTo>
                <a:cubicBezTo>
                  <a:pt x="571" y="957"/>
                  <a:pt x="567" y="953"/>
                  <a:pt x="567" y="953"/>
                </a:cubicBezTo>
                <a:cubicBezTo>
                  <a:pt x="558" y="957"/>
                  <a:pt x="551" y="963"/>
                  <a:pt x="540" y="968"/>
                </a:cubicBezTo>
                <a:cubicBezTo>
                  <a:pt x="520" y="976"/>
                  <a:pt x="495" y="986"/>
                  <a:pt x="475" y="995"/>
                </a:cubicBezTo>
                <a:cubicBezTo>
                  <a:pt x="464" y="1000"/>
                  <a:pt x="454" y="1008"/>
                  <a:pt x="445" y="1006"/>
                </a:cubicBezTo>
                <a:cubicBezTo>
                  <a:pt x="425" y="1016"/>
                  <a:pt x="399" y="1030"/>
                  <a:pt x="382" y="1033"/>
                </a:cubicBezTo>
                <a:cubicBezTo>
                  <a:pt x="379" y="1033"/>
                  <a:pt x="383" y="1038"/>
                  <a:pt x="383" y="1040"/>
                </a:cubicBezTo>
                <a:cubicBezTo>
                  <a:pt x="338" y="1046"/>
                  <a:pt x="295" y="1081"/>
                  <a:pt x="258" y="1087"/>
                </a:cubicBezTo>
                <a:cubicBezTo>
                  <a:pt x="256" y="1093"/>
                  <a:pt x="245" y="1100"/>
                  <a:pt x="242" y="1096"/>
                </a:cubicBezTo>
                <a:cubicBezTo>
                  <a:pt x="215" y="1113"/>
                  <a:pt x="195" y="1123"/>
                  <a:pt x="168" y="1130"/>
                </a:cubicBezTo>
                <a:cubicBezTo>
                  <a:pt x="169" y="1122"/>
                  <a:pt x="164" y="1128"/>
                  <a:pt x="161" y="1122"/>
                </a:cubicBezTo>
                <a:cubicBezTo>
                  <a:pt x="169" y="1123"/>
                  <a:pt x="170" y="1119"/>
                  <a:pt x="174" y="1115"/>
                </a:cubicBezTo>
                <a:cubicBezTo>
                  <a:pt x="171" y="1110"/>
                  <a:pt x="172" y="1108"/>
                  <a:pt x="173" y="1105"/>
                </a:cubicBezTo>
                <a:cubicBezTo>
                  <a:pt x="168" y="1106"/>
                  <a:pt x="171" y="1104"/>
                  <a:pt x="165" y="1103"/>
                </a:cubicBezTo>
                <a:cubicBezTo>
                  <a:pt x="165" y="1104"/>
                  <a:pt x="165" y="1113"/>
                  <a:pt x="168" y="1110"/>
                </a:cubicBezTo>
                <a:cubicBezTo>
                  <a:pt x="166" y="1116"/>
                  <a:pt x="164" y="1110"/>
                  <a:pt x="164" y="1105"/>
                </a:cubicBezTo>
                <a:cubicBezTo>
                  <a:pt x="164" y="1108"/>
                  <a:pt x="162" y="1110"/>
                  <a:pt x="158" y="1110"/>
                </a:cubicBezTo>
                <a:cubicBezTo>
                  <a:pt x="158" y="1107"/>
                  <a:pt x="160" y="1105"/>
                  <a:pt x="162" y="1104"/>
                </a:cubicBezTo>
                <a:cubicBezTo>
                  <a:pt x="160" y="1100"/>
                  <a:pt x="156" y="1110"/>
                  <a:pt x="157" y="1102"/>
                </a:cubicBezTo>
                <a:cubicBezTo>
                  <a:pt x="154" y="1105"/>
                  <a:pt x="156" y="1105"/>
                  <a:pt x="158" y="1109"/>
                </a:cubicBezTo>
                <a:cubicBezTo>
                  <a:pt x="154" y="1108"/>
                  <a:pt x="151" y="1109"/>
                  <a:pt x="147" y="1109"/>
                </a:cubicBezTo>
                <a:cubicBezTo>
                  <a:pt x="146" y="1100"/>
                  <a:pt x="148" y="1102"/>
                  <a:pt x="145" y="1095"/>
                </a:cubicBezTo>
                <a:cubicBezTo>
                  <a:pt x="150" y="1096"/>
                  <a:pt x="152" y="1091"/>
                  <a:pt x="154" y="1088"/>
                </a:cubicBezTo>
                <a:cubicBezTo>
                  <a:pt x="157" y="1092"/>
                  <a:pt x="154" y="1092"/>
                  <a:pt x="154" y="1095"/>
                </a:cubicBezTo>
                <a:cubicBezTo>
                  <a:pt x="157" y="1092"/>
                  <a:pt x="160" y="1090"/>
                  <a:pt x="161" y="1086"/>
                </a:cubicBezTo>
                <a:cubicBezTo>
                  <a:pt x="157" y="1085"/>
                  <a:pt x="153" y="1086"/>
                  <a:pt x="151" y="1079"/>
                </a:cubicBezTo>
                <a:cubicBezTo>
                  <a:pt x="157" y="1076"/>
                  <a:pt x="156" y="1068"/>
                  <a:pt x="164" y="1065"/>
                </a:cubicBezTo>
                <a:cubicBezTo>
                  <a:pt x="163" y="1061"/>
                  <a:pt x="154" y="1061"/>
                  <a:pt x="161" y="1059"/>
                </a:cubicBezTo>
                <a:cubicBezTo>
                  <a:pt x="160" y="1056"/>
                  <a:pt x="157" y="1060"/>
                  <a:pt x="155" y="1059"/>
                </a:cubicBezTo>
                <a:cubicBezTo>
                  <a:pt x="155" y="1057"/>
                  <a:pt x="155" y="1056"/>
                  <a:pt x="157" y="1055"/>
                </a:cubicBezTo>
                <a:cubicBezTo>
                  <a:pt x="151" y="1058"/>
                  <a:pt x="140" y="1067"/>
                  <a:pt x="127" y="1069"/>
                </a:cubicBezTo>
                <a:cubicBezTo>
                  <a:pt x="126" y="1066"/>
                  <a:pt x="128" y="1065"/>
                  <a:pt x="126" y="1063"/>
                </a:cubicBezTo>
                <a:cubicBezTo>
                  <a:pt x="126" y="1068"/>
                  <a:pt x="125" y="1064"/>
                  <a:pt x="121" y="1066"/>
                </a:cubicBezTo>
                <a:cubicBezTo>
                  <a:pt x="123" y="1064"/>
                  <a:pt x="122" y="1060"/>
                  <a:pt x="125" y="1058"/>
                </a:cubicBezTo>
                <a:cubicBezTo>
                  <a:pt x="129" y="1062"/>
                  <a:pt x="127" y="1061"/>
                  <a:pt x="134" y="1063"/>
                </a:cubicBezTo>
                <a:cubicBezTo>
                  <a:pt x="131" y="1060"/>
                  <a:pt x="129" y="1056"/>
                  <a:pt x="125" y="1058"/>
                </a:cubicBezTo>
                <a:cubicBezTo>
                  <a:pt x="127" y="1051"/>
                  <a:pt x="120" y="1052"/>
                  <a:pt x="116" y="1054"/>
                </a:cubicBezTo>
                <a:cubicBezTo>
                  <a:pt x="115" y="1051"/>
                  <a:pt x="123" y="1054"/>
                  <a:pt x="119" y="1048"/>
                </a:cubicBezTo>
                <a:cubicBezTo>
                  <a:pt x="122" y="1050"/>
                  <a:pt x="124" y="1053"/>
                  <a:pt x="128" y="1050"/>
                </a:cubicBezTo>
                <a:cubicBezTo>
                  <a:pt x="129" y="1048"/>
                  <a:pt x="127" y="1048"/>
                  <a:pt x="129" y="1045"/>
                </a:cubicBezTo>
                <a:cubicBezTo>
                  <a:pt x="127" y="1046"/>
                  <a:pt x="126" y="1042"/>
                  <a:pt x="122" y="1041"/>
                </a:cubicBezTo>
                <a:cubicBezTo>
                  <a:pt x="122" y="1042"/>
                  <a:pt x="124" y="1044"/>
                  <a:pt x="122" y="1047"/>
                </a:cubicBezTo>
                <a:cubicBezTo>
                  <a:pt x="121" y="1047"/>
                  <a:pt x="121" y="1041"/>
                  <a:pt x="116" y="1044"/>
                </a:cubicBezTo>
                <a:cubicBezTo>
                  <a:pt x="121" y="1039"/>
                  <a:pt x="111" y="1028"/>
                  <a:pt x="107" y="1021"/>
                </a:cubicBezTo>
                <a:cubicBezTo>
                  <a:pt x="106" y="1021"/>
                  <a:pt x="107" y="1024"/>
                  <a:pt x="108" y="1026"/>
                </a:cubicBezTo>
                <a:cubicBezTo>
                  <a:pt x="106" y="1025"/>
                  <a:pt x="105" y="1023"/>
                  <a:pt x="103" y="1024"/>
                </a:cubicBezTo>
                <a:cubicBezTo>
                  <a:pt x="103" y="1021"/>
                  <a:pt x="109" y="1017"/>
                  <a:pt x="110" y="1018"/>
                </a:cubicBezTo>
                <a:cubicBezTo>
                  <a:pt x="107" y="1023"/>
                  <a:pt x="113" y="1023"/>
                  <a:pt x="117" y="1031"/>
                </a:cubicBezTo>
                <a:cubicBezTo>
                  <a:pt x="119" y="1030"/>
                  <a:pt x="120" y="1029"/>
                  <a:pt x="118" y="1025"/>
                </a:cubicBezTo>
                <a:cubicBezTo>
                  <a:pt x="117" y="1024"/>
                  <a:pt x="115" y="1028"/>
                  <a:pt x="113" y="1024"/>
                </a:cubicBezTo>
                <a:cubicBezTo>
                  <a:pt x="113" y="1021"/>
                  <a:pt x="115" y="1023"/>
                  <a:pt x="116" y="1023"/>
                </a:cubicBezTo>
                <a:cubicBezTo>
                  <a:pt x="115" y="1019"/>
                  <a:pt x="114" y="1020"/>
                  <a:pt x="112" y="1021"/>
                </a:cubicBezTo>
                <a:cubicBezTo>
                  <a:pt x="111" y="1018"/>
                  <a:pt x="111" y="1016"/>
                  <a:pt x="113" y="1015"/>
                </a:cubicBezTo>
                <a:cubicBezTo>
                  <a:pt x="113" y="1014"/>
                  <a:pt x="108" y="1012"/>
                  <a:pt x="109" y="1015"/>
                </a:cubicBezTo>
                <a:cubicBezTo>
                  <a:pt x="106" y="1012"/>
                  <a:pt x="104" y="1011"/>
                  <a:pt x="102" y="1006"/>
                </a:cubicBezTo>
                <a:cubicBezTo>
                  <a:pt x="104" y="1004"/>
                  <a:pt x="105" y="1008"/>
                  <a:pt x="107" y="1007"/>
                </a:cubicBezTo>
                <a:cubicBezTo>
                  <a:pt x="108" y="1003"/>
                  <a:pt x="107" y="999"/>
                  <a:pt x="104" y="995"/>
                </a:cubicBezTo>
                <a:cubicBezTo>
                  <a:pt x="106" y="994"/>
                  <a:pt x="108" y="994"/>
                  <a:pt x="109" y="993"/>
                </a:cubicBezTo>
                <a:cubicBezTo>
                  <a:pt x="107" y="988"/>
                  <a:pt x="109" y="987"/>
                  <a:pt x="107" y="982"/>
                </a:cubicBezTo>
                <a:cubicBezTo>
                  <a:pt x="111" y="981"/>
                  <a:pt x="117" y="980"/>
                  <a:pt x="119" y="976"/>
                </a:cubicBezTo>
                <a:cubicBezTo>
                  <a:pt x="114" y="975"/>
                  <a:pt x="111" y="975"/>
                  <a:pt x="109" y="972"/>
                </a:cubicBezTo>
                <a:cubicBezTo>
                  <a:pt x="103" y="979"/>
                  <a:pt x="99" y="974"/>
                  <a:pt x="97" y="976"/>
                </a:cubicBezTo>
                <a:cubicBezTo>
                  <a:pt x="94" y="964"/>
                  <a:pt x="93" y="963"/>
                  <a:pt x="95" y="955"/>
                </a:cubicBezTo>
                <a:cubicBezTo>
                  <a:pt x="96" y="954"/>
                  <a:pt x="96" y="956"/>
                  <a:pt x="97" y="957"/>
                </a:cubicBezTo>
                <a:cubicBezTo>
                  <a:pt x="96" y="953"/>
                  <a:pt x="98" y="952"/>
                  <a:pt x="94" y="947"/>
                </a:cubicBezTo>
                <a:cubicBezTo>
                  <a:pt x="91" y="947"/>
                  <a:pt x="98" y="955"/>
                  <a:pt x="93" y="954"/>
                </a:cubicBezTo>
                <a:cubicBezTo>
                  <a:pt x="93" y="950"/>
                  <a:pt x="92" y="945"/>
                  <a:pt x="89" y="942"/>
                </a:cubicBezTo>
                <a:cubicBezTo>
                  <a:pt x="88" y="937"/>
                  <a:pt x="92" y="940"/>
                  <a:pt x="92" y="944"/>
                </a:cubicBezTo>
                <a:cubicBezTo>
                  <a:pt x="96" y="944"/>
                  <a:pt x="93" y="939"/>
                  <a:pt x="97" y="939"/>
                </a:cubicBezTo>
                <a:cubicBezTo>
                  <a:pt x="94" y="934"/>
                  <a:pt x="94" y="944"/>
                  <a:pt x="92" y="939"/>
                </a:cubicBezTo>
                <a:cubicBezTo>
                  <a:pt x="89" y="934"/>
                  <a:pt x="94" y="935"/>
                  <a:pt x="96" y="936"/>
                </a:cubicBezTo>
                <a:cubicBezTo>
                  <a:pt x="92" y="933"/>
                  <a:pt x="95" y="934"/>
                  <a:pt x="95" y="931"/>
                </a:cubicBezTo>
                <a:cubicBezTo>
                  <a:pt x="93" y="930"/>
                  <a:pt x="84" y="932"/>
                  <a:pt x="81" y="935"/>
                </a:cubicBezTo>
                <a:cubicBezTo>
                  <a:pt x="79" y="930"/>
                  <a:pt x="78" y="931"/>
                  <a:pt x="74" y="927"/>
                </a:cubicBezTo>
                <a:cubicBezTo>
                  <a:pt x="79" y="926"/>
                  <a:pt x="69" y="910"/>
                  <a:pt x="65" y="906"/>
                </a:cubicBezTo>
                <a:cubicBezTo>
                  <a:pt x="67" y="908"/>
                  <a:pt x="68" y="909"/>
                  <a:pt x="70" y="910"/>
                </a:cubicBezTo>
                <a:cubicBezTo>
                  <a:pt x="71" y="906"/>
                  <a:pt x="65" y="893"/>
                  <a:pt x="63" y="901"/>
                </a:cubicBezTo>
                <a:cubicBezTo>
                  <a:pt x="64" y="896"/>
                  <a:pt x="59" y="898"/>
                  <a:pt x="60" y="892"/>
                </a:cubicBezTo>
                <a:cubicBezTo>
                  <a:pt x="61" y="891"/>
                  <a:pt x="62" y="896"/>
                  <a:pt x="63" y="895"/>
                </a:cubicBezTo>
                <a:cubicBezTo>
                  <a:pt x="64" y="886"/>
                  <a:pt x="57" y="877"/>
                  <a:pt x="56" y="863"/>
                </a:cubicBezTo>
                <a:cubicBezTo>
                  <a:pt x="59" y="860"/>
                  <a:pt x="60" y="862"/>
                  <a:pt x="63" y="859"/>
                </a:cubicBezTo>
                <a:cubicBezTo>
                  <a:pt x="62" y="857"/>
                  <a:pt x="61" y="855"/>
                  <a:pt x="61" y="853"/>
                </a:cubicBezTo>
                <a:cubicBezTo>
                  <a:pt x="57" y="850"/>
                  <a:pt x="56" y="854"/>
                  <a:pt x="53" y="852"/>
                </a:cubicBezTo>
                <a:cubicBezTo>
                  <a:pt x="54" y="849"/>
                  <a:pt x="60" y="844"/>
                  <a:pt x="53" y="840"/>
                </a:cubicBezTo>
                <a:cubicBezTo>
                  <a:pt x="58" y="835"/>
                  <a:pt x="42" y="814"/>
                  <a:pt x="40" y="801"/>
                </a:cubicBezTo>
                <a:cubicBezTo>
                  <a:pt x="35" y="799"/>
                  <a:pt x="33" y="799"/>
                  <a:pt x="29" y="797"/>
                </a:cubicBezTo>
                <a:cubicBezTo>
                  <a:pt x="31" y="794"/>
                  <a:pt x="33" y="788"/>
                  <a:pt x="36" y="789"/>
                </a:cubicBezTo>
                <a:cubicBezTo>
                  <a:pt x="37" y="780"/>
                  <a:pt x="34" y="769"/>
                  <a:pt x="29" y="763"/>
                </a:cubicBezTo>
                <a:cubicBezTo>
                  <a:pt x="33" y="760"/>
                  <a:pt x="32" y="762"/>
                  <a:pt x="35" y="759"/>
                </a:cubicBezTo>
                <a:cubicBezTo>
                  <a:pt x="31" y="758"/>
                  <a:pt x="28" y="755"/>
                  <a:pt x="23" y="755"/>
                </a:cubicBezTo>
                <a:cubicBezTo>
                  <a:pt x="25" y="753"/>
                  <a:pt x="26" y="750"/>
                  <a:pt x="23" y="744"/>
                </a:cubicBezTo>
                <a:cubicBezTo>
                  <a:pt x="27" y="741"/>
                  <a:pt x="24" y="737"/>
                  <a:pt x="29" y="733"/>
                </a:cubicBezTo>
                <a:cubicBezTo>
                  <a:pt x="25" y="730"/>
                  <a:pt x="26" y="730"/>
                  <a:pt x="28" y="727"/>
                </a:cubicBezTo>
                <a:cubicBezTo>
                  <a:pt x="25" y="724"/>
                  <a:pt x="22" y="725"/>
                  <a:pt x="21" y="728"/>
                </a:cubicBezTo>
                <a:cubicBezTo>
                  <a:pt x="17" y="725"/>
                  <a:pt x="16" y="716"/>
                  <a:pt x="13" y="722"/>
                </a:cubicBezTo>
                <a:cubicBezTo>
                  <a:pt x="10" y="718"/>
                  <a:pt x="13" y="717"/>
                  <a:pt x="11" y="713"/>
                </a:cubicBezTo>
                <a:cubicBezTo>
                  <a:pt x="18" y="709"/>
                  <a:pt x="26" y="708"/>
                  <a:pt x="28" y="697"/>
                </a:cubicBezTo>
                <a:cubicBezTo>
                  <a:pt x="22" y="695"/>
                  <a:pt x="28" y="695"/>
                  <a:pt x="24" y="685"/>
                </a:cubicBezTo>
                <a:cubicBezTo>
                  <a:pt x="29" y="689"/>
                  <a:pt x="24" y="684"/>
                  <a:pt x="23" y="678"/>
                </a:cubicBezTo>
                <a:cubicBezTo>
                  <a:pt x="26" y="680"/>
                  <a:pt x="25" y="672"/>
                  <a:pt x="31" y="672"/>
                </a:cubicBezTo>
                <a:cubicBezTo>
                  <a:pt x="28" y="669"/>
                  <a:pt x="15" y="673"/>
                  <a:pt x="14" y="675"/>
                </a:cubicBezTo>
                <a:cubicBezTo>
                  <a:pt x="12" y="676"/>
                  <a:pt x="10" y="668"/>
                  <a:pt x="14" y="670"/>
                </a:cubicBezTo>
                <a:cubicBezTo>
                  <a:pt x="12" y="667"/>
                  <a:pt x="8" y="671"/>
                  <a:pt x="6" y="671"/>
                </a:cubicBezTo>
                <a:cubicBezTo>
                  <a:pt x="12" y="660"/>
                  <a:pt x="30" y="657"/>
                  <a:pt x="41" y="645"/>
                </a:cubicBezTo>
                <a:cubicBezTo>
                  <a:pt x="37" y="643"/>
                  <a:pt x="30" y="648"/>
                  <a:pt x="26" y="649"/>
                </a:cubicBezTo>
                <a:cubicBezTo>
                  <a:pt x="25" y="648"/>
                  <a:pt x="26" y="647"/>
                  <a:pt x="26" y="646"/>
                </a:cubicBezTo>
                <a:cubicBezTo>
                  <a:pt x="20" y="647"/>
                  <a:pt x="12" y="652"/>
                  <a:pt x="7" y="650"/>
                </a:cubicBezTo>
                <a:cubicBezTo>
                  <a:pt x="4" y="645"/>
                  <a:pt x="12" y="647"/>
                  <a:pt x="14" y="644"/>
                </a:cubicBezTo>
                <a:cubicBezTo>
                  <a:pt x="13" y="638"/>
                  <a:pt x="13" y="645"/>
                  <a:pt x="10" y="643"/>
                </a:cubicBezTo>
                <a:cubicBezTo>
                  <a:pt x="25" y="633"/>
                  <a:pt x="43" y="624"/>
                  <a:pt x="58" y="611"/>
                </a:cubicBezTo>
                <a:cubicBezTo>
                  <a:pt x="125" y="562"/>
                  <a:pt x="214" y="519"/>
                  <a:pt x="294" y="479"/>
                </a:cubicBezTo>
                <a:cubicBezTo>
                  <a:pt x="293" y="475"/>
                  <a:pt x="292" y="475"/>
                  <a:pt x="291" y="473"/>
                </a:cubicBezTo>
                <a:cubicBezTo>
                  <a:pt x="273" y="486"/>
                  <a:pt x="248" y="497"/>
                  <a:pt x="226" y="504"/>
                </a:cubicBezTo>
                <a:cubicBezTo>
                  <a:pt x="225" y="504"/>
                  <a:pt x="226" y="506"/>
                  <a:pt x="226" y="507"/>
                </a:cubicBezTo>
                <a:cubicBezTo>
                  <a:pt x="218" y="505"/>
                  <a:pt x="213" y="514"/>
                  <a:pt x="208" y="517"/>
                </a:cubicBezTo>
                <a:cubicBezTo>
                  <a:pt x="191" y="529"/>
                  <a:pt x="168" y="534"/>
                  <a:pt x="148" y="546"/>
                </a:cubicBezTo>
                <a:cubicBezTo>
                  <a:pt x="117" y="565"/>
                  <a:pt x="84" y="585"/>
                  <a:pt x="53" y="602"/>
                </a:cubicBezTo>
                <a:cubicBezTo>
                  <a:pt x="40" y="610"/>
                  <a:pt x="26" y="616"/>
                  <a:pt x="8" y="623"/>
                </a:cubicBezTo>
                <a:cubicBezTo>
                  <a:pt x="7" y="621"/>
                  <a:pt x="17" y="618"/>
                  <a:pt x="15" y="612"/>
                </a:cubicBezTo>
                <a:cubicBezTo>
                  <a:pt x="12" y="605"/>
                  <a:pt x="8" y="620"/>
                  <a:pt x="4" y="611"/>
                </a:cubicBezTo>
                <a:cubicBezTo>
                  <a:pt x="11" y="609"/>
                  <a:pt x="16" y="605"/>
                  <a:pt x="22" y="602"/>
                </a:cubicBezTo>
                <a:cubicBezTo>
                  <a:pt x="14" y="593"/>
                  <a:pt x="10" y="604"/>
                  <a:pt x="2" y="605"/>
                </a:cubicBezTo>
                <a:cubicBezTo>
                  <a:pt x="0" y="600"/>
                  <a:pt x="10" y="597"/>
                  <a:pt x="8" y="601"/>
                </a:cubicBezTo>
                <a:cubicBezTo>
                  <a:pt x="44" y="572"/>
                  <a:pt x="99" y="528"/>
                  <a:pt x="153" y="511"/>
                </a:cubicBezTo>
                <a:cubicBezTo>
                  <a:pt x="153" y="510"/>
                  <a:pt x="154" y="509"/>
                  <a:pt x="155" y="508"/>
                </a:cubicBezTo>
                <a:cubicBezTo>
                  <a:pt x="154" y="506"/>
                  <a:pt x="152" y="508"/>
                  <a:pt x="151" y="508"/>
                </a:cubicBezTo>
                <a:cubicBezTo>
                  <a:pt x="159" y="503"/>
                  <a:pt x="190" y="498"/>
                  <a:pt x="188" y="489"/>
                </a:cubicBezTo>
                <a:cubicBezTo>
                  <a:pt x="206" y="485"/>
                  <a:pt x="227" y="472"/>
                  <a:pt x="245" y="465"/>
                </a:cubicBezTo>
                <a:cubicBezTo>
                  <a:pt x="246" y="465"/>
                  <a:pt x="245" y="462"/>
                  <a:pt x="244" y="462"/>
                </a:cubicBezTo>
                <a:cubicBezTo>
                  <a:pt x="244" y="459"/>
                  <a:pt x="250" y="464"/>
                  <a:pt x="253" y="463"/>
                </a:cubicBezTo>
                <a:cubicBezTo>
                  <a:pt x="253" y="451"/>
                  <a:pt x="264" y="458"/>
                  <a:pt x="266" y="450"/>
                </a:cubicBezTo>
                <a:cubicBezTo>
                  <a:pt x="269" y="449"/>
                  <a:pt x="271" y="451"/>
                  <a:pt x="272" y="454"/>
                </a:cubicBezTo>
                <a:cubicBezTo>
                  <a:pt x="272" y="449"/>
                  <a:pt x="279" y="449"/>
                  <a:pt x="278" y="444"/>
                </a:cubicBezTo>
                <a:cubicBezTo>
                  <a:pt x="290" y="443"/>
                  <a:pt x="306" y="429"/>
                  <a:pt x="316" y="434"/>
                </a:cubicBezTo>
                <a:cubicBezTo>
                  <a:pt x="322" y="434"/>
                  <a:pt x="318" y="421"/>
                  <a:pt x="324" y="425"/>
                </a:cubicBezTo>
                <a:cubicBezTo>
                  <a:pt x="321" y="427"/>
                  <a:pt x="326" y="433"/>
                  <a:pt x="321" y="434"/>
                </a:cubicBezTo>
                <a:cubicBezTo>
                  <a:pt x="324" y="437"/>
                  <a:pt x="328" y="432"/>
                  <a:pt x="325" y="428"/>
                </a:cubicBezTo>
                <a:cubicBezTo>
                  <a:pt x="329" y="424"/>
                  <a:pt x="331" y="426"/>
                  <a:pt x="333" y="420"/>
                </a:cubicBezTo>
                <a:cubicBezTo>
                  <a:pt x="334" y="422"/>
                  <a:pt x="333" y="423"/>
                  <a:pt x="333" y="425"/>
                </a:cubicBezTo>
                <a:cubicBezTo>
                  <a:pt x="339" y="424"/>
                  <a:pt x="338" y="420"/>
                  <a:pt x="337" y="415"/>
                </a:cubicBezTo>
                <a:cubicBezTo>
                  <a:pt x="342" y="413"/>
                  <a:pt x="337" y="418"/>
                  <a:pt x="339" y="421"/>
                </a:cubicBezTo>
                <a:cubicBezTo>
                  <a:pt x="341" y="421"/>
                  <a:pt x="341" y="419"/>
                  <a:pt x="340" y="419"/>
                </a:cubicBezTo>
                <a:cubicBezTo>
                  <a:pt x="343" y="414"/>
                  <a:pt x="348" y="419"/>
                  <a:pt x="351" y="417"/>
                </a:cubicBezTo>
                <a:cubicBezTo>
                  <a:pt x="355" y="415"/>
                  <a:pt x="347" y="411"/>
                  <a:pt x="350" y="411"/>
                </a:cubicBezTo>
                <a:cubicBezTo>
                  <a:pt x="357" y="415"/>
                  <a:pt x="360" y="400"/>
                  <a:pt x="370" y="409"/>
                </a:cubicBezTo>
                <a:cubicBezTo>
                  <a:pt x="372" y="402"/>
                  <a:pt x="388" y="406"/>
                  <a:pt x="383" y="397"/>
                </a:cubicBezTo>
                <a:cubicBezTo>
                  <a:pt x="388" y="397"/>
                  <a:pt x="395" y="388"/>
                  <a:pt x="401" y="396"/>
                </a:cubicBezTo>
                <a:cubicBezTo>
                  <a:pt x="403" y="391"/>
                  <a:pt x="409" y="389"/>
                  <a:pt x="411" y="384"/>
                </a:cubicBezTo>
                <a:cubicBezTo>
                  <a:pt x="412" y="384"/>
                  <a:pt x="413" y="387"/>
                  <a:pt x="414" y="388"/>
                </a:cubicBezTo>
                <a:cubicBezTo>
                  <a:pt x="416" y="387"/>
                  <a:pt x="419" y="385"/>
                  <a:pt x="416" y="379"/>
                </a:cubicBezTo>
                <a:cubicBezTo>
                  <a:pt x="419" y="379"/>
                  <a:pt x="420" y="383"/>
                  <a:pt x="423" y="384"/>
                </a:cubicBezTo>
                <a:cubicBezTo>
                  <a:pt x="425" y="380"/>
                  <a:pt x="427" y="378"/>
                  <a:pt x="428" y="374"/>
                </a:cubicBezTo>
                <a:cubicBezTo>
                  <a:pt x="439" y="379"/>
                  <a:pt x="452" y="368"/>
                  <a:pt x="454" y="363"/>
                </a:cubicBezTo>
                <a:cubicBezTo>
                  <a:pt x="463" y="364"/>
                  <a:pt x="466" y="366"/>
                  <a:pt x="471" y="358"/>
                </a:cubicBezTo>
                <a:cubicBezTo>
                  <a:pt x="479" y="362"/>
                  <a:pt x="486" y="350"/>
                  <a:pt x="493" y="359"/>
                </a:cubicBezTo>
                <a:cubicBezTo>
                  <a:pt x="496" y="355"/>
                  <a:pt x="489" y="358"/>
                  <a:pt x="489" y="352"/>
                </a:cubicBezTo>
                <a:cubicBezTo>
                  <a:pt x="496" y="351"/>
                  <a:pt x="507" y="352"/>
                  <a:pt x="512" y="343"/>
                </a:cubicBezTo>
                <a:cubicBezTo>
                  <a:pt x="520" y="350"/>
                  <a:pt x="525" y="337"/>
                  <a:pt x="535" y="336"/>
                </a:cubicBezTo>
                <a:cubicBezTo>
                  <a:pt x="535" y="338"/>
                  <a:pt x="535" y="339"/>
                  <a:pt x="536" y="339"/>
                </a:cubicBezTo>
                <a:cubicBezTo>
                  <a:pt x="537" y="341"/>
                  <a:pt x="533" y="341"/>
                  <a:pt x="534" y="343"/>
                </a:cubicBezTo>
                <a:cubicBezTo>
                  <a:pt x="535" y="347"/>
                  <a:pt x="539" y="342"/>
                  <a:pt x="542" y="342"/>
                </a:cubicBezTo>
                <a:cubicBezTo>
                  <a:pt x="538" y="337"/>
                  <a:pt x="540" y="341"/>
                  <a:pt x="539" y="335"/>
                </a:cubicBezTo>
                <a:cubicBezTo>
                  <a:pt x="547" y="338"/>
                  <a:pt x="544" y="329"/>
                  <a:pt x="548" y="327"/>
                </a:cubicBezTo>
                <a:cubicBezTo>
                  <a:pt x="550" y="330"/>
                  <a:pt x="547" y="330"/>
                  <a:pt x="547" y="332"/>
                </a:cubicBezTo>
                <a:cubicBezTo>
                  <a:pt x="548" y="335"/>
                  <a:pt x="550" y="335"/>
                  <a:pt x="552" y="334"/>
                </a:cubicBezTo>
                <a:cubicBezTo>
                  <a:pt x="549" y="330"/>
                  <a:pt x="557" y="327"/>
                  <a:pt x="552" y="327"/>
                </a:cubicBezTo>
                <a:cubicBezTo>
                  <a:pt x="559" y="321"/>
                  <a:pt x="570" y="320"/>
                  <a:pt x="573" y="315"/>
                </a:cubicBezTo>
                <a:cubicBezTo>
                  <a:pt x="573" y="316"/>
                  <a:pt x="571" y="317"/>
                  <a:pt x="572" y="318"/>
                </a:cubicBezTo>
                <a:cubicBezTo>
                  <a:pt x="572" y="320"/>
                  <a:pt x="573" y="320"/>
                  <a:pt x="574" y="321"/>
                </a:cubicBezTo>
                <a:cubicBezTo>
                  <a:pt x="594" y="309"/>
                  <a:pt x="620" y="301"/>
                  <a:pt x="641" y="291"/>
                </a:cubicBezTo>
                <a:cubicBezTo>
                  <a:pt x="642" y="295"/>
                  <a:pt x="643" y="299"/>
                  <a:pt x="646" y="296"/>
                </a:cubicBezTo>
                <a:cubicBezTo>
                  <a:pt x="645" y="293"/>
                  <a:pt x="644" y="293"/>
                  <a:pt x="644" y="295"/>
                </a:cubicBezTo>
                <a:cubicBezTo>
                  <a:pt x="646" y="281"/>
                  <a:pt x="681" y="284"/>
                  <a:pt x="684" y="268"/>
                </a:cubicBezTo>
                <a:cubicBezTo>
                  <a:pt x="687" y="270"/>
                  <a:pt x="689" y="267"/>
                  <a:pt x="691" y="265"/>
                </a:cubicBezTo>
                <a:cubicBezTo>
                  <a:pt x="692" y="267"/>
                  <a:pt x="692" y="268"/>
                  <a:pt x="693" y="270"/>
                </a:cubicBezTo>
                <a:cubicBezTo>
                  <a:pt x="705" y="258"/>
                  <a:pt x="723" y="267"/>
                  <a:pt x="730" y="249"/>
                </a:cubicBezTo>
                <a:cubicBezTo>
                  <a:pt x="732" y="248"/>
                  <a:pt x="735" y="247"/>
                  <a:pt x="737" y="246"/>
                </a:cubicBezTo>
                <a:cubicBezTo>
                  <a:pt x="736" y="249"/>
                  <a:pt x="730" y="249"/>
                  <a:pt x="739" y="252"/>
                </a:cubicBezTo>
                <a:cubicBezTo>
                  <a:pt x="735" y="253"/>
                  <a:pt x="728" y="254"/>
                  <a:pt x="726" y="262"/>
                </a:cubicBezTo>
                <a:cubicBezTo>
                  <a:pt x="730" y="263"/>
                  <a:pt x="745" y="252"/>
                  <a:pt x="752" y="252"/>
                </a:cubicBezTo>
                <a:cubicBezTo>
                  <a:pt x="752" y="243"/>
                  <a:pt x="746" y="254"/>
                  <a:pt x="744" y="247"/>
                </a:cubicBezTo>
                <a:cubicBezTo>
                  <a:pt x="753" y="247"/>
                  <a:pt x="745" y="237"/>
                  <a:pt x="753" y="237"/>
                </a:cubicBezTo>
                <a:cubicBezTo>
                  <a:pt x="751" y="240"/>
                  <a:pt x="754" y="242"/>
                  <a:pt x="753" y="245"/>
                </a:cubicBezTo>
                <a:cubicBezTo>
                  <a:pt x="760" y="244"/>
                  <a:pt x="759" y="238"/>
                  <a:pt x="766" y="237"/>
                </a:cubicBezTo>
                <a:cubicBezTo>
                  <a:pt x="766" y="239"/>
                  <a:pt x="766" y="239"/>
                  <a:pt x="766" y="241"/>
                </a:cubicBezTo>
                <a:cubicBezTo>
                  <a:pt x="769" y="240"/>
                  <a:pt x="771" y="239"/>
                  <a:pt x="774" y="238"/>
                </a:cubicBezTo>
                <a:cubicBezTo>
                  <a:pt x="776" y="237"/>
                  <a:pt x="771" y="235"/>
                  <a:pt x="771" y="231"/>
                </a:cubicBezTo>
                <a:cubicBezTo>
                  <a:pt x="772" y="230"/>
                  <a:pt x="774" y="230"/>
                  <a:pt x="775" y="229"/>
                </a:cubicBezTo>
                <a:cubicBezTo>
                  <a:pt x="776" y="232"/>
                  <a:pt x="777" y="235"/>
                  <a:pt x="778" y="238"/>
                </a:cubicBezTo>
                <a:cubicBezTo>
                  <a:pt x="797" y="227"/>
                  <a:pt x="825" y="211"/>
                  <a:pt x="853" y="200"/>
                </a:cubicBezTo>
                <a:cubicBezTo>
                  <a:pt x="864" y="197"/>
                  <a:pt x="876" y="191"/>
                  <a:pt x="885" y="191"/>
                </a:cubicBezTo>
                <a:cubicBezTo>
                  <a:pt x="881" y="191"/>
                  <a:pt x="884" y="199"/>
                  <a:pt x="889" y="193"/>
                </a:cubicBezTo>
                <a:cubicBezTo>
                  <a:pt x="892" y="196"/>
                  <a:pt x="890" y="196"/>
                  <a:pt x="893" y="200"/>
                </a:cubicBezTo>
                <a:cubicBezTo>
                  <a:pt x="880" y="209"/>
                  <a:pt x="853" y="212"/>
                  <a:pt x="846" y="223"/>
                </a:cubicBezTo>
                <a:cubicBezTo>
                  <a:pt x="845" y="222"/>
                  <a:pt x="845" y="220"/>
                  <a:pt x="844" y="219"/>
                </a:cubicBezTo>
                <a:cubicBezTo>
                  <a:pt x="841" y="226"/>
                  <a:pt x="830" y="220"/>
                  <a:pt x="831" y="230"/>
                </a:cubicBezTo>
                <a:cubicBezTo>
                  <a:pt x="815" y="229"/>
                  <a:pt x="808" y="234"/>
                  <a:pt x="796" y="244"/>
                </a:cubicBezTo>
                <a:cubicBezTo>
                  <a:pt x="795" y="244"/>
                  <a:pt x="795" y="243"/>
                  <a:pt x="795" y="242"/>
                </a:cubicBezTo>
                <a:cubicBezTo>
                  <a:pt x="777" y="245"/>
                  <a:pt x="760" y="260"/>
                  <a:pt x="740" y="268"/>
                </a:cubicBezTo>
                <a:cubicBezTo>
                  <a:pt x="742" y="268"/>
                  <a:pt x="735" y="270"/>
                  <a:pt x="734" y="271"/>
                </a:cubicBezTo>
                <a:cubicBezTo>
                  <a:pt x="718" y="279"/>
                  <a:pt x="696" y="282"/>
                  <a:pt x="681" y="289"/>
                </a:cubicBezTo>
                <a:cubicBezTo>
                  <a:pt x="673" y="292"/>
                  <a:pt x="668" y="300"/>
                  <a:pt x="660" y="298"/>
                </a:cubicBezTo>
                <a:cubicBezTo>
                  <a:pt x="654" y="305"/>
                  <a:pt x="645" y="304"/>
                  <a:pt x="637" y="312"/>
                </a:cubicBezTo>
                <a:close/>
                <a:moveTo>
                  <a:pt x="1800" y="91"/>
                </a:moveTo>
                <a:cubicBezTo>
                  <a:pt x="1799" y="91"/>
                  <a:pt x="1799" y="93"/>
                  <a:pt x="1799" y="93"/>
                </a:cubicBezTo>
                <a:cubicBezTo>
                  <a:pt x="1794" y="94"/>
                  <a:pt x="1790" y="91"/>
                  <a:pt x="1788" y="95"/>
                </a:cubicBezTo>
                <a:cubicBezTo>
                  <a:pt x="1794" y="98"/>
                  <a:pt x="1798" y="97"/>
                  <a:pt x="1801" y="91"/>
                </a:cubicBezTo>
                <a:cubicBezTo>
                  <a:pt x="1804" y="92"/>
                  <a:pt x="1801" y="95"/>
                  <a:pt x="1804" y="95"/>
                </a:cubicBezTo>
                <a:cubicBezTo>
                  <a:pt x="1803" y="92"/>
                  <a:pt x="1807" y="93"/>
                  <a:pt x="1806" y="91"/>
                </a:cubicBezTo>
                <a:cubicBezTo>
                  <a:pt x="1803" y="91"/>
                  <a:pt x="1800" y="90"/>
                  <a:pt x="1799" y="86"/>
                </a:cubicBezTo>
                <a:cubicBezTo>
                  <a:pt x="1796" y="87"/>
                  <a:pt x="1797" y="91"/>
                  <a:pt x="1796" y="92"/>
                </a:cubicBezTo>
                <a:cubicBezTo>
                  <a:pt x="1799" y="93"/>
                  <a:pt x="1798" y="87"/>
                  <a:pt x="1800" y="91"/>
                </a:cubicBezTo>
                <a:close/>
                <a:moveTo>
                  <a:pt x="1267" y="551"/>
                </a:moveTo>
                <a:cubicBezTo>
                  <a:pt x="1266" y="548"/>
                  <a:pt x="1265" y="546"/>
                  <a:pt x="1264" y="543"/>
                </a:cubicBezTo>
                <a:cubicBezTo>
                  <a:pt x="1258" y="543"/>
                  <a:pt x="1264" y="554"/>
                  <a:pt x="1267" y="551"/>
                </a:cubicBezTo>
                <a:close/>
                <a:moveTo>
                  <a:pt x="1272" y="609"/>
                </a:moveTo>
                <a:cubicBezTo>
                  <a:pt x="1273" y="614"/>
                  <a:pt x="1273" y="620"/>
                  <a:pt x="1278" y="619"/>
                </a:cubicBezTo>
                <a:cubicBezTo>
                  <a:pt x="1274" y="615"/>
                  <a:pt x="1281" y="612"/>
                  <a:pt x="1276" y="610"/>
                </a:cubicBezTo>
                <a:cubicBezTo>
                  <a:pt x="1276" y="611"/>
                  <a:pt x="1275" y="617"/>
                  <a:pt x="1273" y="614"/>
                </a:cubicBezTo>
                <a:cubicBezTo>
                  <a:pt x="1275" y="613"/>
                  <a:pt x="1273" y="609"/>
                  <a:pt x="1272" y="609"/>
                </a:cubicBezTo>
                <a:close/>
                <a:moveTo>
                  <a:pt x="134" y="1060"/>
                </a:moveTo>
                <a:cubicBezTo>
                  <a:pt x="132" y="1055"/>
                  <a:pt x="137" y="1059"/>
                  <a:pt x="136" y="1056"/>
                </a:cubicBezTo>
                <a:cubicBezTo>
                  <a:pt x="134" y="1056"/>
                  <a:pt x="128" y="1054"/>
                  <a:pt x="128" y="1057"/>
                </a:cubicBezTo>
                <a:cubicBezTo>
                  <a:pt x="130" y="1057"/>
                  <a:pt x="132" y="1059"/>
                  <a:pt x="134" y="1060"/>
                </a:cubicBezTo>
                <a:close/>
                <a:moveTo>
                  <a:pt x="844" y="212"/>
                </a:moveTo>
                <a:cubicBezTo>
                  <a:pt x="853" y="210"/>
                  <a:pt x="858" y="211"/>
                  <a:pt x="860" y="203"/>
                </a:cubicBezTo>
                <a:cubicBezTo>
                  <a:pt x="853" y="203"/>
                  <a:pt x="847" y="207"/>
                  <a:pt x="844" y="212"/>
                </a:cubicBezTo>
                <a:close/>
                <a:moveTo>
                  <a:pt x="818" y="219"/>
                </a:moveTo>
                <a:cubicBezTo>
                  <a:pt x="820" y="226"/>
                  <a:pt x="826" y="219"/>
                  <a:pt x="829" y="219"/>
                </a:cubicBezTo>
                <a:cubicBezTo>
                  <a:pt x="826" y="214"/>
                  <a:pt x="821" y="217"/>
                  <a:pt x="818" y="219"/>
                </a:cubicBezTo>
                <a:close/>
                <a:moveTo>
                  <a:pt x="804" y="229"/>
                </a:moveTo>
                <a:cubicBezTo>
                  <a:pt x="809" y="228"/>
                  <a:pt x="814" y="226"/>
                  <a:pt x="816" y="222"/>
                </a:cubicBezTo>
                <a:cubicBezTo>
                  <a:pt x="811" y="224"/>
                  <a:pt x="804" y="224"/>
                  <a:pt x="804" y="229"/>
                </a:cubicBezTo>
                <a:close/>
                <a:moveTo>
                  <a:pt x="769" y="245"/>
                </a:moveTo>
                <a:cubicBezTo>
                  <a:pt x="773" y="244"/>
                  <a:pt x="777" y="242"/>
                  <a:pt x="777" y="239"/>
                </a:cubicBezTo>
                <a:cubicBezTo>
                  <a:pt x="775" y="241"/>
                  <a:pt x="766" y="239"/>
                  <a:pt x="769" y="245"/>
                </a:cubicBezTo>
                <a:close/>
                <a:moveTo>
                  <a:pt x="580" y="336"/>
                </a:moveTo>
                <a:cubicBezTo>
                  <a:pt x="586" y="343"/>
                  <a:pt x="599" y="333"/>
                  <a:pt x="602" y="328"/>
                </a:cubicBezTo>
                <a:cubicBezTo>
                  <a:pt x="607" y="331"/>
                  <a:pt x="612" y="331"/>
                  <a:pt x="618" y="331"/>
                </a:cubicBezTo>
                <a:cubicBezTo>
                  <a:pt x="616" y="323"/>
                  <a:pt x="623" y="326"/>
                  <a:pt x="627" y="326"/>
                </a:cubicBezTo>
                <a:cubicBezTo>
                  <a:pt x="630" y="323"/>
                  <a:pt x="628" y="314"/>
                  <a:pt x="633" y="316"/>
                </a:cubicBezTo>
                <a:cubicBezTo>
                  <a:pt x="619" y="316"/>
                  <a:pt x="595" y="333"/>
                  <a:pt x="580" y="336"/>
                </a:cubicBezTo>
                <a:close/>
                <a:moveTo>
                  <a:pt x="999" y="192"/>
                </a:moveTo>
                <a:cubicBezTo>
                  <a:pt x="1005" y="188"/>
                  <a:pt x="1012" y="192"/>
                  <a:pt x="1012" y="184"/>
                </a:cubicBezTo>
                <a:cubicBezTo>
                  <a:pt x="1006" y="188"/>
                  <a:pt x="1005" y="182"/>
                  <a:pt x="999" y="192"/>
                </a:cubicBezTo>
                <a:close/>
                <a:moveTo>
                  <a:pt x="1018" y="187"/>
                </a:moveTo>
                <a:cubicBezTo>
                  <a:pt x="1022" y="183"/>
                  <a:pt x="1027" y="184"/>
                  <a:pt x="1034" y="181"/>
                </a:cubicBezTo>
                <a:cubicBezTo>
                  <a:pt x="1029" y="172"/>
                  <a:pt x="1019" y="184"/>
                  <a:pt x="1016" y="182"/>
                </a:cubicBezTo>
                <a:cubicBezTo>
                  <a:pt x="1016" y="182"/>
                  <a:pt x="1016" y="181"/>
                  <a:pt x="1015" y="181"/>
                </a:cubicBezTo>
                <a:cubicBezTo>
                  <a:pt x="1016" y="183"/>
                  <a:pt x="1016" y="187"/>
                  <a:pt x="1018" y="187"/>
                </a:cubicBezTo>
                <a:close/>
                <a:moveTo>
                  <a:pt x="560" y="348"/>
                </a:moveTo>
                <a:cubicBezTo>
                  <a:pt x="560" y="351"/>
                  <a:pt x="578" y="345"/>
                  <a:pt x="577" y="338"/>
                </a:cubicBezTo>
                <a:cubicBezTo>
                  <a:pt x="571" y="342"/>
                  <a:pt x="559" y="342"/>
                  <a:pt x="560" y="348"/>
                </a:cubicBezTo>
                <a:close/>
                <a:moveTo>
                  <a:pt x="546" y="359"/>
                </a:moveTo>
                <a:cubicBezTo>
                  <a:pt x="548" y="358"/>
                  <a:pt x="550" y="358"/>
                  <a:pt x="552" y="357"/>
                </a:cubicBezTo>
                <a:cubicBezTo>
                  <a:pt x="548" y="352"/>
                  <a:pt x="553" y="353"/>
                  <a:pt x="553" y="350"/>
                </a:cubicBezTo>
                <a:cubicBezTo>
                  <a:pt x="551" y="350"/>
                  <a:pt x="546" y="349"/>
                  <a:pt x="544" y="353"/>
                </a:cubicBezTo>
                <a:cubicBezTo>
                  <a:pt x="548" y="353"/>
                  <a:pt x="545" y="357"/>
                  <a:pt x="546" y="359"/>
                </a:cubicBezTo>
                <a:close/>
                <a:moveTo>
                  <a:pt x="545" y="355"/>
                </a:moveTo>
                <a:cubicBezTo>
                  <a:pt x="543" y="355"/>
                  <a:pt x="543" y="351"/>
                  <a:pt x="541" y="353"/>
                </a:cubicBezTo>
                <a:cubicBezTo>
                  <a:pt x="538" y="355"/>
                  <a:pt x="537" y="359"/>
                  <a:pt x="537" y="364"/>
                </a:cubicBezTo>
                <a:cubicBezTo>
                  <a:pt x="542" y="362"/>
                  <a:pt x="544" y="359"/>
                  <a:pt x="545" y="355"/>
                </a:cubicBezTo>
                <a:close/>
                <a:moveTo>
                  <a:pt x="460" y="394"/>
                </a:moveTo>
                <a:cubicBezTo>
                  <a:pt x="464" y="390"/>
                  <a:pt x="466" y="392"/>
                  <a:pt x="470" y="394"/>
                </a:cubicBezTo>
                <a:cubicBezTo>
                  <a:pt x="465" y="388"/>
                  <a:pt x="472" y="388"/>
                  <a:pt x="473" y="385"/>
                </a:cubicBezTo>
                <a:cubicBezTo>
                  <a:pt x="466" y="383"/>
                  <a:pt x="462" y="393"/>
                  <a:pt x="457" y="385"/>
                </a:cubicBezTo>
                <a:cubicBezTo>
                  <a:pt x="455" y="389"/>
                  <a:pt x="459" y="389"/>
                  <a:pt x="460" y="394"/>
                </a:cubicBezTo>
                <a:close/>
                <a:moveTo>
                  <a:pt x="495" y="377"/>
                </a:moveTo>
                <a:cubicBezTo>
                  <a:pt x="498" y="375"/>
                  <a:pt x="505" y="376"/>
                  <a:pt x="501" y="370"/>
                </a:cubicBezTo>
                <a:cubicBezTo>
                  <a:pt x="500" y="373"/>
                  <a:pt x="493" y="371"/>
                  <a:pt x="495" y="377"/>
                </a:cubicBezTo>
                <a:close/>
                <a:moveTo>
                  <a:pt x="505" y="372"/>
                </a:moveTo>
                <a:cubicBezTo>
                  <a:pt x="507" y="372"/>
                  <a:pt x="509" y="376"/>
                  <a:pt x="511" y="376"/>
                </a:cubicBezTo>
                <a:cubicBezTo>
                  <a:pt x="509" y="369"/>
                  <a:pt x="519" y="372"/>
                  <a:pt x="520" y="363"/>
                </a:cubicBezTo>
                <a:cubicBezTo>
                  <a:pt x="514" y="365"/>
                  <a:pt x="508" y="368"/>
                  <a:pt x="505" y="372"/>
                </a:cubicBezTo>
                <a:close/>
                <a:moveTo>
                  <a:pt x="406" y="413"/>
                </a:moveTo>
                <a:cubicBezTo>
                  <a:pt x="406" y="417"/>
                  <a:pt x="406" y="420"/>
                  <a:pt x="406" y="423"/>
                </a:cubicBezTo>
                <a:cubicBezTo>
                  <a:pt x="400" y="426"/>
                  <a:pt x="400" y="427"/>
                  <a:pt x="394" y="425"/>
                </a:cubicBezTo>
                <a:cubicBezTo>
                  <a:pt x="395" y="428"/>
                  <a:pt x="392" y="428"/>
                  <a:pt x="394" y="432"/>
                </a:cubicBezTo>
                <a:cubicBezTo>
                  <a:pt x="404" y="429"/>
                  <a:pt x="406" y="427"/>
                  <a:pt x="412" y="421"/>
                </a:cubicBezTo>
                <a:cubicBezTo>
                  <a:pt x="409" y="416"/>
                  <a:pt x="411" y="407"/>
                  <a:pt x="409" y="410"/>
                </a:cubicBezTo>
                <a:cubicBezTo>
                  <a:pt x="410" y="412"/>
                  <a:pt x="407" y="412"/>
                  <a:pt x="406" y="413"/>
                </a:cubicBezTo>
                <a:close/>
                <a:moveTo>
                  <a:pt x="418" y="409"/>
                </a:moveTo>
                <a:cubicBezTo>
                  <a:pt x="419" y="411"/>
                  <a:pt x="420" y="412"/>
                  <a:pt x="421" y="413"/>
                </a:cubicBezTo>
                <a:cubicBezTo>
                  <a:pt x="423" y="410"/>
                  <a:pt x="429" y="409"/>
                  <a:pt x="429" y="405"/>
                </a:cubicBezTo>
                <a:cubicBezTo>
                  <a:pt x="423" y="405"/>
                  <a:pt x="422" y="406"/>
                  <a:pt x="418" y="409"/>
                </a:cubicBezTo>
                <a:close/>
                <a:moveTo>
                  <a:pt x="360" y="437"/>
                </a:moveTo>
                <a:cubicBezTo>
                  <a:pt x="363" y="439"/>
                  <a:pt x="362" y="436"/>
                  <a:pt x="365" y="436"/>
                </a:cubicBezTo>
                <a:cubicBezTo>
                  <a:pt x="364" y="434"/>
                  <a:pt x="363" y="433"/>
                  <a:pt x="362" y="432"/>
                </a:cubicBezTo>
                <a:cubicBezTo>
                  <a:pt x="363" y="431"/>
                  <a:pt x="365" y="431"/>
                  <a:pt x="366" y="432"/>
                </a:cubicBezTo>
                <a:cubicBezTo>
                  <a:pt x="363" y="425"/>
                  <a:pt x="360" y="434"/>
                  <a:pt x="360" y="437"/>
                </a:cubicBezTo>
                <a:close/>
                <a:moveTo>
                  <a:pt x="374" y="439"/>
                </a:moveTo>
                <a:cubicBezTo>
                  <a:pt x="370" y="439"/>
                  <a:pt x="372" y="430"/>
                  <a:pt x="368" y="433"/>
                </a:cubicBezTo>
                <a:cubicBezTo>
                  <a:pt x="370" y="444"/>
                  <a:pt x="353" y="448"/>
                  <a:pt x="346" y="447"/>
                </a:cubicBezTo>
                <a:cubicBezTo>
                  <a:pt x="347" y="450"/>
                  <a:pt x="347" y="452"/>
                  <a:pt x="347" y="453"/>
                </a:cubicBezTo>
                <a:cubicBezTo>
                  <a:pt x="356" y="448"/>
                  <a:pt x="375" y="445"/>
                  <a:pt x="375" y="437"/>
                </a:cubicBezTo>
                <a:cubicBezTo>
                  <a:pt x="375" y="438"/>
                  <a:pt x="375" y="439"/>
                  <a:pt x="374" y="439"/>
                </a:cubicBezTo>
                <a:close/>
                <a:moveTo>
                  <a:pt x="1706" y="62"/>
                </a:moveTo>
                <a:cubicBezTo>
                  <a:pt x="1702" y="60"/>
                  <a:pt x="1707" y="61"/>
                  <a:pt x="1708" y="63"/>
                </a:cubicBezTo>
                <a:cubicBezTo>
                  <a:pt x="1708" y="61"/>
                  <a:pt x="1707" y="60"/>
                  <a:pt x="1707" y="58"/>
                </a:cubicBezTo>
                <a:cubicBezTo>
                  <a:pt x="1704" y="60"/>
                  <a:pt x="1697" y="59"/>
                  <a:pt x="1697" y="63"/>
                </a:cubicBezTo>
                <a:cubicBezTo>
                  <a:pt x="1698" y="63"/>
                  <a:pt x="1699" y="63"/>
                  <a:pt x="1699" y="64"/>
                </a:cubicBezTo>
                <a:cubicBezTo>
                  <a:pt x="1698" y="65"/>
                  <a:pt x="1699" y="66"/>
                  <a:pt x="1701" y="65"/>
                </a:cubicBezTo>
                <a:cubicBezTo>
                  <a:pt x="1701" y="62"/>
                  <a:pt x="1700" y="61"/>
                  <a:pt x="1704" y="64"/>
                </a:cubicBezTo>
                <a:cubicBezTo>
                  <a:pt x="1703" y="61"/>
                  <a:pt x="1706" y="64"/>
                  <a:pt x="1706" y="62"/>
                </a:cubicBezTo>
                <a:close/>
                <a:moveTo>
                  <a:pt x="1709" y="62"/>
                </a:moveTo>
                <a:cubicBezTo>
                  <a:pt x="1716" y="65"/>
                  <a:pt x="1716" y="56"/>
                  <a:pt x="1723" y="61"/>
                </a:cubicBezTo>
                <a:cubicBezTo>
                  <a:pt x="1723" y="59"/>
                  <a:pt x="1725" y="58"/>
                  <a:pt x="1725" y="57"/>
                </a:cubicBezTo>
                <a:cubicBezTo>
                  <a:pt x="1726" y="58"/>
                  <a:pt x="1726" y="60"/>
                  <a:pt x="1727" y="59"/>
                </a:cubicBezTo>
                <a:cubicBezTo>
                  <a:pt x="1723" y="52"/>
                  <a:pt x="1710" y="59"/>
                  <a:pt x="1709" y="62"/>
                </a:cubicBezTo>
                <a:close/>
                <a:moveTo>
                  <a:pt x="1740" y="57"/>
                </a:moveTo>
                <a:cubicBezTo>
                  <a:pt x="1736" y="56"/>
                  <a:pt x="1743" y="56"/>
                  <a:pt x="1741" y="51"/>
                </a:cubicBezTo>
                <a:cubicBezTo>
                  <a:pt x="1735" y="47"/>
                  <a:pt x="1736" y="64"/>
                  <a:pt x="1740" y="57"/>
                </a:cubicBezTo>
                <a:close/>
                <a:moveTo>
                  <a:pt x="1729" y="59"/>
                </a:moveTo>
                <a:cubicBezTo>
                  <a:pt x="1730" y="56"/>
                  <a:pt x="1740" y="56"/>
                  <a:pt x="1735" y="52"/>
                </a:cubicBezTo>
                <a:cubicBezTo>
                  <a:pt x="1737" y="53"/>
                  <a:pt x="1724" y="55"/>
                  <a:pt x="1729" y="59"/>
                </a:cubicBezTo>
                <a:close/>
                <a:moveTo>
                  <a:pt x="1758" y="52"/>
                </a:moveTo>
                <a:cubicBezTo>
                  <a:pt x="1760" y="53"/>
                  <a:pt x="1765" y="58"/>
                  <a:pt x="1765" y="53"/>
                </a:cubicBezTo>
                <a:cubicBezTo>
                  <a:pt x="1758" y="50"/>
                  <a:pt x="1767" y="53"/>
                  <a:pt x="1765" y="48"/>
                </a:cubicBezTo>
                <a:cubicBezTo>
                  <a:pt x="1762" y="48"/>
                  <a:pt x="1760" y="48"/>
                  <a:pt x="1758" y="52"/>
                </a:cubicBezTo>
                <a:close/>
                <a:moveTo>
                  <a:pt x="1517" y="142"/>
                </a:moveTo>
                <a:cubicBezTo>
                  <a:pt x="1521" y="146"/>
                  <a:pt x="1522" y="143"/>
                  <a:pt x="1524" y="140"/>
                </a:cubicBezTo>
                <a:cubicBezTo>
                  <a:pt x="1524" y="143"/>
                  <a:pt x="1528" y="149"/>
                  <a:pt x="1528" y="144"/>
                </a:cubicBezTo>
                <a:cubicBezTo>
                  <a:pt x="1525" y="144"/>
                  <a:pt x="1525" y="137"/>
                  <a:pt x="1527" y="137"/>
                </a:cubicBezTo>
                <a:cubicBezTo>
                  <a:pt x="1530" y="143"/>
                  <a:pt x="1529" y="145"/>
                  <a:pt x="1532" y="147"/>
                </a:cubicBezTo>
                <a:cubicBezTo>
                  <a:pt x="1530" y="144"/>
                  <a:pt x="1537" y="138"/>
                  <a:pt x="1532" y="142"/>
                </a:cubicBezTo>
                <a:cubicBezTo>
                  <a:pt x="1529" y="143"/>
                  <a:pt x="1529" y="135"/>
                  <a:pt x="1525" y="136"/>
                </a:cubicBezTo>
                <a:cubicBezTo>
                  <a:pt x="1524" y="140"/>
                  <a:pt x="1518" y="137"/>
                  <a:pt x="1517" y="142"/>
                </a:cubicBezTo>
                <a:close/>
                <a:moveTo>
                  <a:pt x="1581" y="127"/>
                </a:moveTo>
                <a:cubicBezTo>
                  <a:pt x="1585" y="128"/>
                  <a:pt x="1587" y="122"/>
                  <a:pt x="1592" y="128"/>
                </a:cubicBezTo>
                <a:cubicBezTo>
                  <a:pt x="1590" y="123"/>
                  <a:pt x="1592" y="127"/>
                  <a:pt x="1594" y="126"/>
                </a:cubicBezTo>
                <a:cubicBezTo>
                  <a:pt x="1594" y="124"/>
                  <a:pt x="1593" y="121"/>
                  <a:pt x="1594" y="121"/>
                </a:cubicBezTo>
                <a:cubicBezTo>
                  <a:pt x="1595" y="123"/>
                  <a:pt x="1596" y="124"/>
                  <a:pt x="1598" y="124"/>
                </a:cubicBezTo>
                <a:cubicBezTo>
                  <a:pt x="1596" y="120"/>
                  <a:pt x="1602" y="121"/>
                  <a:pt x="1604" y="116"/>
                </a:cubicBezTo>
                <a:cubicBezTo>
                  <a:pt x="1594" y="120"/>
                  <a:pt x="1585" y="121"/>
                  <a:pt x="1581" y="127"/>
                </a:cubicBezTo>
                <a:close/>
                <a:moveTo>
                  <a:pt x="1606" y="118"/>
                </a:moveTo>
                <a:cubicBezTo>
                  <a:pt x="1613" y="118"/>
                  <a:pt x="1614" y="115"/>
                  <a:pt x="1621" y="116"/>
                </a:cubicBezTo>
                <a:cubicBezTo>
                  <a:pt x="1620" y="114"/>
                  <a:pt x="1621" y="113"/>
                  <a:pt x="1620" y="110"/>
                </a:cubicBezTo>
                <a:cubicBezTo>
                  <a:pt x="1614" y="114"/>
                  <a:pt x="1607" y="112"/>
                  <a:pt x="1606" y="118"/>
                </a:cubicBezTo>
                <a:close/>
                <a:moveTo>
                  <a:pt x="1729" y="85"/>
                </a:moveTo>
                <a:cubicBezTo>
                  <a:pt x="1726" y="86"/>
                  <a:pt x="1730" y="83"/>
                  <a:pt x="1729" y="81"/>
                </a:cubicBezTo>
                <a:cubicBezTo>
                  <a:pt x="1721" y="78"/>
                  <a:pt x="1713" y="78"/>
                  <a:pt x="1707" y="80"/>
                </a:cubicBezTo>
                <a:cubicBezTo>
                  <a:pt x="1708" y="82"/>
                  <a:pt x="1709" y="83"/>
                  <a:pt x="1710" y="84"/>
                </a:cubicBezTo>
                <a:cubicBezTo>
                  <a:pt x="1708" y="83"/>
                  <a:pt x="1703" y="86"/>
                  <a:pt x="1702" y="88"/>
                </a:cubicBezTo>
                <a:cubicBezTo>
                  <a:pt x="1712" y="94"/>
                  <a:pt x="1726" y="82"/>
                  <a:pt x="1729" y="85"/>
                </a:cubicBezTo>
                <a:close/>
                <a:moveTo>
                  <a:pt x="1734" y="74"/>
                </a:moveTo>
                <a:cubicBezTo>
                  <a:pt x="1736" y="80"/>
                  <a:pt x="1729" y="74"/>
                  <a:pt x="1730" y="80"/>
                </a:cubicBezTo>
                <a:cubicBezTo>
                  <a:pt x="1735" y="80"/>
                  <a:pt x="1735" y="81"/>
                  <a:pt x="1740" y="80"/>
                </a:cubicBezTo>
                <a:cubicBezTo>
                  <a:pt x="1741" y="75"/>
                  <a:pt x="1744" y="74"/>
                  <a:pt x="1746" y="76"/>
                </a:cubicBezTo>
                <a:cubicBezTo>
                  <a:pt x="1744" y="73"/>
                  <a:pt x="1747" y="66"/>
                  <a:pt x="1742" y="68"/>
                </a:cubicBezTo>
                <a:cubicBezTo>
                  <a:pt x="1743" y="75"/>
                  <a:pt x="1738" y="71"/>
                  <a:pt x="1734" y="74"/>
                </a:cubicBezTo>
                <a:close/>
                <a:moveTo>
                  <a:pt x="1668" y="102"/>
                </a:moveTo>
                <a:cubicBezTo>
                  <a:pt x="1680" y="97"/>
                  <a:pt x="1691" y="98"/>
                  <a:pt x="1698" y="91"/>
                </a:cubicBezTo>
                <a:cubicBezTo>
                  <a:pt x="1694" y="83"/>
                  <a:pt x="1691" y="95"/>
                  <a:pt x="1686" y="89"/>
                </a:cubicBezTo>
                <a:cubicBezTo>
                  <a:pt x="1687" y="91"/>
                  <a:pt x="1686" y="92"/>
                  <a:pt x="1684" y="93"/>
                </a:cubicBezTo>
                <a:cubicBezTo>
                  <a:pt x="1678" y="89"/>
                  <a:pt x="1672" y="94"/>
                  <a:pt x="1668" y="102"/>
                </a:cubicBezTo>
                <a:close/>
                <a:moveTo>
                  <a:pt x="1799" y="111"/>
                </a:moveTo>
                <a:cubicBezTo>
                  <a:pt x="1793" y="112"/>
                  <a:pt x="1791" y="116"/>
                  <a:pt x="1787" y="117"/>
                </a:cubicBezTo>
                <a:cubicBezTo>
                  <a:pt x="1789" y="116"/>
                  <a:pt x="1788" y="129"/>
                  <a:pt x="1789" y="123"/>
                </a:cubicBezTo>
                <a:cubicBezTo>
                  <a:pt x="1791" y="122"/>
                  <a:pt x="1788" y="117"/>
                  <a:pt x="1792" y="117"/>
                </a:cubicBezTo>
                <a:cubicBezTo>
                  <a:pt x="1789" y="127"/>
                  <a:pt x="1797" y="113"/>
                  <a:pt x="1799" y="111"/>
                </a:cubicBezTo>
                <a:close/>
                <a:moveTo>
                  <a:pt x="1805" y="116"/>
                </a:moveTo>
                <a:cubicBezTo>
                  <a:pt x="1802" y="118"/>
                  <a:pt x="1804" y="111"/>
                  <a:pt x="1800" y="111"/>
                </a:cubicBezTo>
                <a:cubicBezTo>
                  <a:pt x="1801" y="115"/>
                  <a:pt x="1801" y="117"/>
                  <a:pt x="1798" y="119"/>
                </a:cubicBezTo>
                <a:cubicBezTo>
                  <a:pt x="1797" y="117"/>
                  <a:pt x="1797" y="116"/>
                  <a:pt x="1796" y="116"/>
                </a:cubicBezTo>
                <a:cubicBezTo>
                  <a:pt x="1799" y="127"/>
                  <a:pt x="1808" y="114"/>
                  <a:pt x="1805" y="116"/>
                </a:cubicBezTo>
                <a:close/>
                <a:moveTo>
                  <a:pt x="1771" y="121"/>
                </a:moveTo>
                <a:cubicBezTo>
                  <a:pt x="1774" y="126"/>
                  <a:pt x="1773" y="128"/>
                  <a:pt x="1776" y="130"/>
                </a:cubicBezTo>
                <a:cubicBezTo>
                  <a:pt x="1775" y="128"/>
                  <a:pt x="1775" y="127"/>
                  <a:pt x="1776" y="126"/>
                </a:cubicBezTo>
                <a:cubicBezTo>
                  <a:pt x="1777" y="126"/>
                  <a:pt x="1778" y="128"/>
                  <a:pt x="1780" y="128"/>
                </a:cubicBezTo>
                <a:cubicBezTo>
                  <a:pt x="1778" y="124"/>
                  <a:pt x="1774" y="125"/>
                  <a:pt x="1771" y="121"/>
                </a:cubicBezTo>
                <a:close/>
                <a:moveTo>
                  <a:pt x="1864" y="107"/>
                </a:moveTo>
                <a:cubicBezTo>
                  <a:pt x="1859" y="101"/>
                  <a:pt x="1844" y="105"/>
                  <a:pt x="1847" y="108"/>
                </a:cubicBezTo>
                <a:cubicBezTo>
                  <a:pt x="1849" y="108"/>
                  <a:pt x="1860" y="105"/>
                  <a:pt x="1864" y="107"/>
                </a:cubicBezTo>
                <a:close/>
                <a:moveTo>
                  <a:pt x="1466" y="242"/>
                </a:moveTo>
                <a:cubicBezTo>
                  <a:pt x="1468" y="242"/>
                  <a:pt x="1477" y="244"/>
                  <a:pt x="1475" y="236"/>
                </a:cubicBezTo>
                <a:cubicBezTo>
                  <a:pt x="1472" y="238"/>
                  <a:pt x="1465" y="237"/>
                  <a:pt x="1466" y="242"/>
                </a:cubicBezTo>
                <a:close/>
                <a:moveTo>
                  <a:pt x="653" y="526"/>
                </a:moveTo>
                <a:cubicBezTo>
                  <a:pt x="652" y="528"/>
                  <a:pt x="650" y="534"/>
                  <a:pt x="646" y="530"/>
                </a:cubicBezTo>
                <a:cubicBezTo>
                  <a:pt x="647" y="530"/>
                  <a:pt x="649" y="530"/>
                  <a:pt x="648" y="528"/>
                </a:cubicBezTo>
                <a:cubicBezTo>
                  <a:pt x="643" y="528"/>
                  <a:pt x="647" y="539"/>
                  <a:pt x="647" y="539"/>
                </a:cubicBezTo>
                <a:cubicBezTo>
                  <a:pt x="649" y="537"/>
                  <a:pt x="657" y="537"/>
                  <a:pt x="661" y="534"/>
                </a:cubicBezTo>
                <a:cubicBezTo>
                  <a:pt x="659" y="525"/>
                  <a:pt x="653" y="533"/>
                  <a:pt x="652" y="530"/>
                </a:cubicBezTo>
                <a:cubicBezTo>
                  <a:pt x="652" y="529"/>
                  <a:pt x="657" y="526"/>
                  <a:pt x="653" y="526"/>
                </a:cubicBezTo>
                <a:close/>
                <a:moveTo>
                  <a:pt x="1419" y="320"/>
                </a:moveTo>
                <a:cubicBezTo>
                  <a:pt x="1403" y="328"/>
                  <a:pt x="1385" y="332"/>
                  <a:pt x="1373" y="335"/>
                </a:cubicBezTo>
                <a:cubicBezTo>
                  <a:pt x="1377" y="345"/>
                  <a:pt x="1343" y="342"/>
                  <a:pt x="1353" y="352"/>
                </a:cubicBezTo>
                <a:cubicBezTo>
                  <a:pt x="1352" y="348"/>
                  <a:pt x="1373" y="340"/>
                  <a:pt x="1369" y="348"/>
                </a:cubicBezTo>
                <a:cubicBezTo>
                  <a:pt x="1372" y="344"/>
                  <a:pt x="1376" y="342"/>
                  <a:pt x="1379" y="339"/>
                </a:cubicBezTo>
                <a:cubicBezTo>
                  <a:pt x="1382" y="343"/>
                  <a:pt x="1383" y="349"/>
                  <a:pt x="1383" y="353"/>
                </a:cubicBezTo>
                <a:cubicBezTo>
                  <a:pt x="1378" y="349"/>
                  <a:pt x="1374" y="354"/>
                  <a:pt x="1371" y="351"/>
                </a:cubicBezTo>
                <a:cubicBezTo>
                  <a:pt x="1373" y="352"/>
                  <a:pt x="1373" y="359"/>
                  <a:pt x="1375" y="358"/>
                </a:cubicBezTo>
                <a:cubicBezTo>
                  <a:pt x="1374" y="356"/>
                  <a:pt x="1374" y="354"/>
                  <a:pt x="1376" y="354"/>
                </a:cubicBezTo>
                <a:cubicBezTo>
                  <a:pt x="1377" y="356"/>
                  <a:pt x="1376" y="358"/>
                  <a:pt x="1378" y="358"/>
                </a:cubicBezTo>
                <a:cubicBezTo>
                  <a:pt x="1381" y="354"/>
                  <a:pt x="1390" y="357"/>
                  <a:pt x="1395" y="352"/>
                </a:cubicBezTo>
                <a:cubicBezTo>
                  <a:pt x="1395" y="349"/>
                  <a:pt x="1390" y="349"/>
                  <a:pt x="1392" y="346"/>
                </a:cubicBezTo>
                <a:cubicBezTo>
                  <a:pt x="1395" y="346"/>
                  <a:pt x="1395" y="353"/>
                  <a:pt x="1398" y="351"/>
                </a:cubicBezTo>
                <a:cubicBezTo>
                  <a:pt x="1397" y="349"/>
                  <a:pt x="1395" y="346"/>
                  <a:pt x="1397" y="345"/>
                </a:cubicBezTo>
                <a:cubicBezTo>
                  <a:pt x="1398" y="345"/>
                  <a:pt x="1399" y="351"/>
                  <a:pt x="1401" y="350"/>
                </a:cubicBezTo>
                <a:cubicBezTo>
                  <a:pt x="1399" y="347"/>
                  <a:pt x="1399" y="344"/>
                  <a:pt x="1400" y="342"/>
                </a:cubicBezTo>
                <a:cubicBezTo>
                  <a:pt x="1401" y="346"/>
                  <a:pt x="1403" y="348"/>
                  <a:pt x="1404" y="349"/>
                </a:cubicBezTo>
                <a:cubicBezTo>
                  <a:pt x="1413" y="346"/>
                  <a:pt x="1421" y="344"/>
                  <a:pt x="1425" y="342"/>
                </a:cubicBezTo>
                <a:cubicBezTo>
                  <a:pt x="1423" y="337"/>
                  <a:pt x="1422" y="332"/>
                  <a:pt x="1423" y="329"/>
                </a:cubicBezTo>
                <a:cubicBezTo>
                  <a:pt x="1424" y="331"/>
                  <a:pt x="1425" y="332"/>
                  <a:pt x="1426" y="331"/>
                </a:cubicBezTo>
                <a:cubicBezTo>
                  <a:pt x="1425" y="321"/>
                  <a:pt x="1416" y="336"/>
                  <a:pt x="1417" y="328"/>
                </a:cubicBezTo>
                <a:cubicBezTo>
                  <a:pt x="1419" y="331"/>
                  <a:pt x="1422" y="325"/>
                  <a:pt x="1419" y="320"/>
                </a:cubicBezTo>
                <a:close/>
                <a:moveTo>
                  <a:pt x="1431" y="331"/>
                </a:moveTo>
                <a:cubicBezTo>
                  <a:pt x="1430" y="324"/>
                  <a:pt x="1424" y="326"/>
                  <a:pt x="1426" y="320"/>
                </a:cubicBezTo>
                <a:cubicBezTo>
                  <a:pt x="1424" y="320"/>
                  <a:pt x="1423" y="321"/>
                  <a:pt x="1422" y="323"/>
                </a:cubicBezTo>
                <a:cubicBezTo>
                  <a:pt x="1425" y="326"/>
                  <a:pt x="1428" y="330"/>
                  <a:pt x="1431" y="331"/>
                </a:cubicBezTo>
                <a:close/>
                <a:moveTo>
                  <a:pt x="1437" y="326"/>
                </a:moveTo>
                <a:cubicBezTo>
                  <a:pt x="1436" y="321"/>
                  <a:pt x="1437" y="317"/>
                  <a:pt x="1432" y="314"/>
                </a:cubicBezTo>
                <a:cubicBezTo>
                  <a:pt x="1434" y="320"/>
                  <a:pt x="1434" y="323"/>
                  <a:pt x="1437" y="326"/>
                </a:cubicBezTo>
                <a:close/>
                <a:moveTo>
                  <a:pt x="1501" y="294"/>
                </a:moveTo>
                <a:cubicBezTo>
                  <a:pt x="1492" y="292"/>
                  <a:pt x="1487" y="298"/>
                  <a:pt x="1474" y="301"/>
                </a:cubicBezTo>
                <a:cubicBezTo>
                  <a:pt x="1473" y="306"/>
                  <a:pt x="1478" y="309"/>
                  <a:pt x="1479" y="315"/>
                </a:cubicBezTo>
                <a:cubicBezTo>
                  <a:pt x="1474" y="316"/>
                  <a:pt x="1472" y="320"/>
                  <a:pt x="1466" y="321"/>
                </a:cubicBezTo>
                <a:cubicBezTo>
                  <a:pt x="1467" y="323"/>
                  <a:pt x="1468" y="327"/>
                  <a:pt x="1470" y="328"/>
                </a:cubicBezTo>
                <a:cubicBezTo>
                  <a:pt x="1473" y="325"/>
                  <a:pt x="1469" y="324"/>
                  <a:pt x="1471" y="321"/>
                </a:cubicBezTo>
                <a:cubicBezTo>
                  <a:pt x="1472" y="325"/>
                  <a:pt x="1475" y="325"/>
                  <a:pt x="1478" y="325"/>
                </a:cubicBezTo>
                <a:cubicBezTo>
                  <a:pt x="1477" y="322"/>
                  <a:pt x="1475" y="322"/>
                  <a:pt x="1476" y="321"/>
                </a:cubicBezTo>
                <a:cubicBezTo>
                  <a:pt x="1479" y="322"/>
                  <a:pt x="1482" y="326"/>
                  <a:pt x="1486" y="324"/>
                </a:cubicBezTo>
                <a:cubicBezTo>
                  <a:pt x="1484" y="319"/>
                  <a:pt x="1499" y="320"/>
                  <a:pt x="1503" y="311"/>
                </a:cubicBezTo>
                <a:cubicBezTo>
                  <a:pt x="1504" y="314"/>
                  <a:pt x="1505" y="315"/>
                  <a:pt x="1507" y="315"/>
                </a:cubicBezTo>
                <a:cubicBezTo>
                  <a:pt x="1502" y="305"/>
                  <a:pt x="1510" y="316"/>
                  <a:pt x="1510" y="311"/>
                </a:cubicBezTo>
                <a:cubicBezTo>
                  <a:pt x="1507" y="311"/>
                  <a:pt x="1510" y="306"/>
                  <a:pt x="1507" y="303"/>
                </a:cubicBezTo>
                <a:cubicBezTo>
                  <a:pt x="1505" y="303"/>
                  <a:pt x="1505" y="309"/>
                  <a:pt x="1503" y="305"/>
                </a:cubicBezTo>
                <a:cubicBezTo>
                  <a:pt x="1503" y="304"/>
                  <a:pt x="1502" y="303"/>
                  <a:pt x="1502" y="302"/>
                </a:cubicBezTo>
                <a:cubicBezTo>
                  <a:pt x="1506" y="302"/>
                  <a:pt x="1506" y="302"/>
                  <a:pt x="1507" y="298"/>
                </a:cubicBezTo>
                <a:cubicBezTo>
                  <a:pt x="1508" y="305"/>
                  <a:pt x="1513" y="316"/>
                  <a:pt x="1515" y="309"/>
                </a:cubicBezTo>
                <a:cubicBezTo>
                  <a:pt x="1514" y="309"/>
                  <a:pt x="1512" y="309"/>
                  <a:pt x="1512" y="307"/>
                </a:cubicBezTo>
                <a:cubicBezTo>
                  <a:pt x="1516" y="310"/>
                  <a:pt x="1519" y="307"/>
                  <a:pt x="1519" y="303"/>
                </a:cubicBezTo>
                <a:cubicBezTo>
                  <a:pt x="1518" y="309"/>
                  <a:pt x="1520" y="310"/>
                  <a:pt x="1517" y="315"/>
                </a:cubicBezTo>
                <a:cubicBezTo>
                  <a:pt x="1519" y="315"/>
                  <a:pt x="1520" y="316"/>
                  <a:pt x="1522" y="315"/>
                </a:cubicBezTo>
                <a:cubicBezTo>
                  <a:pt x="1521" y="312"/>
                  <a:pt x="1520" y="310"/>
                  <a:pt x="1519" y="307"/>
                </a:cubicBezTo>
                <a:cubicBezTo>
                  <a:pt x="1522" y="307"/>
                  <a:pt x="1521" y="305"/>
                  <a:pt x="1523" y="304"/>
                </a:cubicBezTo>
                <a:cubicBezTo>
                  <a:pt x="1524" y="307"/>
                  <a:pt x="1525" y="312"/>
                  <a:pt x="1527" y="310"/>
                </a:cubicBezTo>
                <a:cubicBezTo>
                  <a:pt x="1526" y="305"/>
                  <a:pt x="1526" y="297"/>
                  <a:pt x="1522" y="297"/>
                </a:cubicBezTo>
                <a:cubicBezTo>
                  <a:pt x="1523" y="299"/>
                  <a:pt x="1522" y="300"/>
                  <a:pt x="1519" y="301"/>
                </a:cubicBezTo>
                <a:cubicBezTo>
                  <a:pt x="1519" y="294"/>
                  <a:pt x="1519" y="297"/>
                  <a:pt x="1517" y="300"/>
                </a:cubicBezTo>
                <a:cubicBezTo>
                  <a:pt x="1516" y="297"/>
                  <a:pt x="1515" y="295"/>
                  <a:pt x="1514" y="294"/>
                </a:cubicBezTo>
                <a:cubicBezTo>
                  <a:pt x="1516" y="296"/>
                  <a:pt x="1519" y="291"/>
                  <a:pt x="1523" y="291"/>
                </a:cubicBezTo>
                <a:cubicBezTo>
                  <a:pt x="1514" y="286"/>
                  <a:pt x="1506" y="294"/>
                  <a:pt x="1502" y="298"/>
                </a:cubicBezTo>
                <a:cubicBezTo>
                  <a:pt x="1503" y="298"/>
                  <a:pt x="1502" y="296"/>
                  <a:pt x="1501" y="294"/>
                </a:cubicBezTo>
                <a:close/>
                <a:moveTo>
                  <a:pt x="1458" y="315"/>
                </a:moveTo>
                <a:cubicBezTo>
                  <a:pt x="1455" y="311"/>
                  <a:pt x="1459" y="312"/>
                  <a:pt x="1461" y="311"/>
                </a:cubicBezTo>
                <a:cubicBezTo>
                  <a:pt x="1459" y="303"/>
                  <a:pt x="1458" y="311"/>
                  <a:pt x="1454" y="308"/>
                </a:cubicBezTo>
                <a:cubicBezTo>
                  <a:pt x="1455" y="312"/>
                  <a:pt x="1454" y="316"/>
                  <a:pt x="1458" y="315"/>
                </a:cubicBezTo>
                <a:close/>
                <a:moveTo>
                  <a:pt x="1466" y="306"/>
                </a:moveTo>
                <a:cubicBezTo>
                  <a:pt x="1467" y="307"/>
                  <a:pt x="1467" y="309"/>
                  <a:pt x="1468" y="310"/>
                </a:cubicBezTo>
                <a:cubicBezTo>
                  <a:pt x="1471" y="305"/>
                  <a:pt x="1473" y="312"/>
                  <a:pt x="1474" y="308"/>
                </a:cubicBezTo>
                <a:cubicBezTo>
                  <a:pt x="1473" y="308"/>
                  <a:pt x="1473" y="307"/>
                  <a:pt x="1473" y="305"/>
                </a:cubicBezTo>
                <a:cubicBezTo>
                  <a:pt x="1470" y="304"/>
                  <a:pt x="1469" y="303"/>
                  <a:pt x="1466" y="306"/>
                </a:cubicBezTo>
                <a:close/>
                <a:moveTo>
                  <a:pt x="1349" y="356"/>
                </a:moveTo>
                <a:cubicBezTo>
                  <a:pt x="1348" y="354"/>
                  <a:pt x="1350" y="346"/>
                  <a:pt x="1345" y="348"/>
                </a:cubicBezTo>
                <a:cubicBezTo>
                  <a:pt x="1348" y="353"/>
                  <a:pt x="1345" y="356"/>
                  <a:pt x="1349" y="356"/>
                </a:cubicBezTo>
                <a:close/>
                <a:moveTo>
                  <a:pt x="1449" y="338"/>
                </a:moveTo>
                <a:cubicBezTo>
                  <a:pt x="1449" y="334"/>
                  <a:pt x="1445" y="322"/>
                  <a:pt x="1442" y="321"/>
                </a:cubicBezTo>
                <a:cubicBezTo>
                  <a:pt x="1445" y="326"/>
                  <a:pt x="1446" y="336"/>
                  <a:pt x="1449" y="338"/>
                </a:cubicBezTo>
                <a:close/>
                <a:moveTo>
                  <a:pt x="1453" y="337"/>
                </a:moveTo>
                <a:cubicBezTo>
                  <a:pt x="1452" y="333"/>
                  <a:pt x="1449" y="319"/>
                  <a:pt x="1446" y="319"/>
                </a:cubicBezTo>
                <a:cubicBezTo>
                  <a:pt x="1449" y="325"/>
                  <a:pt x="1450" y="335"/>
                  <a:pt x="1453" y="337"/>
                </a:cubicBezTo>
                <a:close/>
                <a:moveTo>
                  <a:pt x="1461" y="334"/>
                </a:moveTo>
                <a:cubicBezTo>
                  <a:pt x="1459" y="331"/>
                  <a:pt x="1456" y="316"/>
                  <a:pt x="1455" y="320"/>
                </a:cubicBezTo>
                <a:cubicBezTo>
                  <a:pt x="1458" y="326"/>
                  <a:pt x="1457" y="335"/>
                  <a:pt x="1461" y="334"/>
                </a:cubicBezTo>
                <a:close/>
                <a:moveTo>
                  <a:pt x="1467" y="325"/>
                </a:moveTo>
                <a:cubicBezTo>
                  <a:pt x="1465" y="326"/>
                  <a:pt x="1465" y="317"/>
                  <a:pt x="1462" y="319"/>
                </a:cubicBezTo>
                <a:cubicBezTo>
                  <a:pt x="1463" y="323"/>
                  <a:pt x="1464" y="326"/>
                  <a:pt x="1464" y="328"/>
                </a:cubicBezTo>
                <a:cubicBezTo>
                  <a:pt x="1466" y="326"/>
                  <a:pt x="1467" y="328"/>
                  <a:pt x="1467" y="325"/>
                </a:cubicBezTo>
                <a:close/>
                <a:moveTo>
                  <a:pt x="1432" y="340"/>
                </a:moveTo>
                <a:cubicBezTo>
                  <a:pt x="1431" y="340"/>
                  <a:pt x="1430" y="340"/>
                  <a:pt x="1430" y="342"/>
                </a:cubicBezTo>
                <a:cubicBezTo>
                  <a:pt x="1432" y="344"/>
                  <a:pt x="1435" y="342"/>
                  <a:pt x="1433" y="337"/>
                </a:cubicBezTo>
                <a:cubicBezTo>
                  <a:pt x="1430" y="339"/>
                  <a:pt x="1428" y="333"/>
                  <a:pt x="1425" y="334"/>
                </a:cubicBezTo>
                <a:cubicBezTo>
                  <a:pt x="1425" y="336"/>
                  <a:pt x="1424" y="337"/>
                  <a:pt x="1426" y="340"/>
                </a:cubicBezTo>
                <a:cubicBezTo>
                  <a:pt x="1428" y="340"/>
                  <a:pt x="1431" y="336"/>
                  <a:pt x="1432" y="340"/>
                </a:cubicBezTo>
                <a:close/>
                <a:moveTo>
                  <a:pt x="1221" y="413"/>
                </a:moveTo>
                <a:cubicBezTo>
                  <a:pt x="1222" y="417"/>
                  <a:pt x="1228" y="414"/>
                  <a:pt x="1226" y="409"/>
                </a:cubicBezTo>
                <a:cubicBezTo>
                  <a:pt x="1214" y="413"/>
                  <a:pt x="1207" y="413"/>
                  <a:pt x="1196" y="420"/>
                </a:cubicBezTo>
                <a:cubicBezTo>
                  <a:pt x="1203" y="422"/>
                  <a:pt x="1218" y="420"/>
                  <a:pt x="1221" y="413"/>
                </a:cubicBezTo>
                <a:close/>
                <a:moveTo>
                  <a:pt x="1396" y="374"/>
                </a:moveTo>
                <a:cubicBezTo>
                  <a:pt x="1397" y="376"/>
                  <a:pt x="1397" y="382"/>
                  <a:pt x="1400" y="379"/>
                </a:cubicBezTo>
                <a:cubicBezTo>
                  <a:pt x="1398" y="374"/>
                  <a:pt x="1396" y="371"/>
                  <a:pt x="1397" y="367"/>
                </a:cubicBezTo>
                <a:cubicBezTo>
                  <a:pt x="1399" y="369"/>
                  <a:pt x="1399" y="376"/>
                  <a:pt x="1401" y="375"/>
                </a:cubicBezTo>
                <a:cubicBezTo>
                  <a:pt x="1400" y="370"/>
                  <a:pt x="1399" y="365"/>
                  <a:pt x="1396" y="362"/>
                </a:cubicBezTo>
                <a:cubicBezTo>
                  <a:pt x="1395" y="370"/>
                  <a:pt x="1383" y="366"/>
                  <a:pt x="1380" y="373"/>
                </a:cubicBezTo>
                <a:cubicBezTo>
                  <a:pt x="1375" y="368"/>
                  <a:pt x="1366" y="387"/>
                  <a:pt x="1359" y="381"/>
                </a:cubicBezTo>
                <a:cubicBezTo>
                  <a:pt x="1358" y="384"/>
                  <a:pt x="1360" y="388"/>
                  <a:pt x="1357" y="389"/>
                </a:cubicBezTo>
                <a:cubicBezTo>
                  <a:pt x="1354" y="385"/>
                  <a:pt x="1353" y="388"/>
                  <a:pt x="1352" y="391"/>
                </a:cubicBezTo>
                <a:cubicBezTo>
                  <a:pt x="1351" y="390"/>
                  <a:pt x="1351" y="388"/>
                  <a:pt x="1350" y="388"/>
                </a:cubicBezTo>
                <a:cubicBezTo>
                  <a:pt x="1354" y="400"/>
                  <a:pt x="1361" y="384"/>
                  <a:pt x="1365" y="391"/>
                </a:cubicBezTo>
                <a:cubicBezTo>
                  <a:pt x="1369" y="400"/>
                  <a:pt x="1369" y="405"/>
                  <a:pt x="1373" y="408"/>
                </a:cubicBezTo>
                <a:cubicBezTo>
                  <a:pt x="1372" y="401"/>
                  <a:pt x="1365" y="394"/>
                  <a:pt x="1366" y="387"/>
                </a:cubicBezTo>
                <a:cubicBezTo>
                  <a:pt x="1367" y="387"/>
                  <a:pt x="1368" y="387"/>
                  <a:pt x="1368" y="387"/>
                </a:cubicBezTo>
                <a:cubicBezTo>
                  <a:pt x="1370" y="391"/>
                  <a:pt x="1371" y="395"/>
                  <a:pt x="1372" y="399"/>
                </a:cubicBezTo>
                <a:cubicBezTo>
                  <a:pt x="1374" y="398"/>
                  <a:pt x="1376" y="397"/>
                  <a:pt x="1377" y="401"/>
                </a:cubicBezTo>
                <a:cubicBezTo>
                  <a:pt x="1379" y="399"/>
                  <a:pt x="1380" y="393"/>
                  <a:pt x="1380" y="399"/>
                </a:cubicBezTo>
                <a:cubicBezTo>
                  <a:pt x="1383" y="397"/>
                  <a:pt x="1382" y="394"/>
                  <a:pt x="1386" y="397"/>
                </a:cubicBezTo>
                <a:cubicBezTo>
                  <a:pt x="1388" y="396"/>
                  <a:pt x="1384" y="390"/>
                  <a:pt x="1386" y="389"/>
                </a:cubicBezTo>
                <a:cubicBezTo>
                  <a:pt x="1387" y="392"/>
                  <a:pt x="1388" y="399"/>
                  <a:pt x="1390" y="399"/>
                </a:cubicBezTo>
                <a:cubicBezTo>
                  <a:pt x="1388" y="393"/>
                  <a:pt x="1389" y="388"/>
                  <a:pt x="1383" y="388"/>
                </a:cubicBezTo>
                <a:cubicBezTo>
                  <a:pt x="1381" y="390"/>
                  <a:pt x="1384" y="394"/>
                  <a:pt x="1380" y="394"/>
                </a:cubicBezTo>
                <a:cubicBezTo>
                  <a:pt x="1380" y="388"/>
                  <a:pt x="1379" y="392"/>
                  <a:pt x="1377" y="387"/>
                </a:cubicBezTo>
                <a:cubicBezTo>
                  <a:pt x="1379" y="386"/>
                  <a:pt x="1380" y="391"/>
                  <a:pt x="1382" y="389"/>
                </a:cubicBezTo>
                <a:cubicBezTo>
                  <a:pt x="1384" y="386"/>
                  <a:pt x="1379" y="383"/>
                  <a:pt x="1381" y="382"/>
                </a:cubicBezTo>
                <a:cubicBezTo>
                  <a:pt x="1384" y="385"/>
                  <a:pt x="1383" y="383"/>
                  <a:pt x="1387" y="383"/>
                </a:cubicBezTo>
                <a:cubicBezTo>
                  <a:pt x="1386" y="378"/>
                  <a:pt x="1392" y="378"/>
                  <a:pt x="1391" y="374"/>
                </a:cubicBezTo>
                <a:cubicBezTo>
                  <a:pt x="1394" y="379"/>
                  <a:pt x="1388" y="377"/>
                  <a:pt x="1391" y="382"/>
                </a:cubicBezTo>
                <a:cubicBezTo>
                  <a:pt x="1395" y="381"/>
                  <a:pt x="1393" y="375"/>
                  <a:pt x="1396" y="374"/>
                </a:cubicBezTo>
                <a:close/>
                <a:moveTo>
                  <a:pt x="1405" y="377"/>
                </a:moveTo>
                <a:cubicBezTo>
                  <a:pt x="1404" y="371"/>
                  <a:pt x="1405" y="364"/>
                  <a:pt x="1399" y="363"/>
                </a:cubicBezTo>
                <a:cubicBezTo>
                  <a:pt x="1405" y="367"/>
                  <a:pt x="1399" y="376"/>
                  <a:pt x="1405" y="377"/>
                </a:cubicBezTo>
                <a:close/>
                <a:moveTo>
                  <a:pt x="1237" y="437"/>
                </a:moveTo>
                <a:cubicBezTo>
                  <a:pt x="1235" y="431"/>
                  <a:pt x="1235" y="428"/>
                  <a:pt x="1231" y="424"/>
                </a:cubicBezTo>
                <a:cubicBezTo>
                  <a:pt x="1235" y="431"/>
                  <a:pt x="1233" y="436"/>
                  <a:pt x="1237" y="437"/>
                </a:cubicBezTo>
                <a:close/>
                <a:moveTo>
                  <a:pt x="1260" y="438"/>
                </a:moveTo>
                <a:cubicBezTo>
                  <a:pt x="1259" y="434"/>
                  <a:pt x="1260" y="431"/>
                  <a:pt x="1256" y="431"/>
                </a:cubicBezTo>
                <a:cubicBezTo>
                  <a:pt x="1260" y="437"/>
                  <a:pt x="1255" y="437"/>
                  <a:pt x="1257" y="442"/>
                </a:cubicBezTo>
                <a:cubicBezTo>
                  <a:pt x="1260" y="439"/>
                  <a:pt x="1257" y="438"/>
                  <a:pt x="1261" y="442"/>
                </a:cubicBezTo>
                <a:cubicBezTo>
                  <a:pt x="1260" y="436"/>
                  <a:pt x="1277" y="446"/>
                  <a:pt x="1275" y="434"/>
                </a:cubicBezTo>
                <a:cubicBezTo>
                  <a:pt x="1271" y="432"/>
                  <a:pt x="1267" y="436"/>
                  <a:pt x="1265" y="434"/>
                </a:cubicBezTo>
                <a:cubicBezTo>
                  <a:pt x="1266" y="428"/>
                  <a:pt x="1269" y="430"/>
                  <a:pt x="1266" y="422"/>
                </a:cubicBezTo>
                <a:cubicBezTo>
                  <a:pt x="1270" y="428"/>
                  <a:pt x="1273" y="433"/>
                  <a:pt x="1278" y="435"/>
                </a:cubicBezTo>
                <a:cubicBezTo>
                  <a:pt x="1283" y="429"/>
                  <a:pt x="1288" y="433"/>
                  <a:pt x="1291" y="430"/>
                </a:cubicBezTo>
                <a:cubicBezTo>
                  <a:pt x="1290" y="428"/>
                  <a:pt x="1289" y="425"/>
                  <a:pt x="1287" y="425"/>
                </a:cubicBezTo>
                <a:cubicBezTo>
                  <a:pt x="1288" y="427"/>
                  <a:pt x="1277" y="435"/>
                  <a:pt x="1273" y="428"/>
                </a:cubicBezTo>
                <a:cubicBezTo>
                  <a:pt x="1276" y="428"/>
                  <a:pt x="1271" y="413"/>
                  <a:pt x="1271" y="417"/>
                </a:cubicBezTo>
                <a:cubicBezTo>
                  <a:pt x="1271" y="420"/>
                  <a:pt x="1274" y="425"/>
                  <a:pt x="1272" y="425"/>
                </a:cubicBezTo>
                <a:cubicBezTo>
                  <a:pt x="1271" y="425"/>
                  <a:pt x="1271" y="426"/>
                  <a:pt x="1270" y="426"/>
                </a:cubicBezTo>
                <a:cubicBezTo>
                  <a:pt x="1269" y="422"/>
                  <a:pt x="1270" y="419"/>
                  <a:pt x="1266" y="419"/>
                </a:cubicBezTo>
                <a:cubicBezTo>
                  <a:pt x="1267" y="421"/>
                  <a:pt x="1265" y="421"/>
                  <a:pt x="1264" y="421"/>
                </a:cubicBezTo>
                <a:cubicBezTo>
                  <a:pt x="1264" y="423"/>
                  <a:pt x="1265" y="426"/>
                  <a:pt x="1264" y="426"/>
                </a:cubicBezTo>
                <a:cubicBezTo>
                  <a:pt x="1263" y="421"/>
                  <a:pt x="1256" y="422"/>
                  <a:pt x="1256" y="426"/>
                </a:cubicBezTo>
                <a:cubicBezTo>
                  <a:pt x="1256" y="426"/>
                  <a:pt x="1257" y="426"/>
                  <a:pt x="1257" y="427"/>
                </a:cubicBezTo>
                <a:cubicBezTo>
                  <a:pt x="1258" y="427"/>
                  <a:pt x="1259" y="428"/>
                  <a:pt x="1260" y="428"/>
                </a:cubicBezTo>
                <a:cubicBezTo>
                  <a:pt x="1259" y="426"/>
                  <a:pt x="1259" y="424"/>
                  <a:pt x="1261" y="424"/>
                </a:cubicBezTo>
                <a:cubicBezTo>
                  <a:pt x="1262" y="430"/>
                  <a:pt x="1264" y="436"/>
                  <a:pt x="1260" y="438"/>
                </a:cubicBezTo>
                <a:close/>
                <a:moveTo>
                  <a:pt x="1182" y="460"/>
                </a:moveTo>
                <a:cubicBezTo>
                  <a:pt x="1179" y="460"/>
                  <a:pt x="1179" y="454"/>
                  <a:pt x="1176" y="457"/>
                </a:cubicBezTo>
                <a:cubicBezTo>
                  <a:pt x="1178" y="460"/>
                  <a:pt x="1173" y="463"/>
                  <a:pt x="1177" y="465"/>
                </a:cubicBezTo>
                <a:cubicBezTo>
                  <a:pt x="1175" y="457"/>
                  <a:pt x="1182" y="462"/>
                  <a:pt x="1182" y="460"/>
                </a:cubicBezTo>
                <a:close/>
                <a:moveTo>
                  <a:pt x="1173" y="466"/>
                </a:moveTo>
                <a:cubicBezTo>
                  <a:pt x="1172" y="464"/>
                  <a:pt x="1169" y="452"/>
                  <a:pt x="1169" y="458"/>
                </a:cubicBezTo>
                <a:cubicBezTo>
                  <a:pt x="1174" y="467"/>
                  <a:pt x="1170" y="468"/>
                  <a:pt x="1174" y="474"/>
                </a:cubicBezTo>
                <a:cubicBezTo>
                  <a:pt x="1179" y="468"/>
                  <a:pt x="1200" y="469"/>
                  <a:pt x="1202" y="458"/>
                </a:cubicBezTo>
                <a:cubicBezTo>
                  <a:pt x="1194" y="458"/>
                  <a:pt x="1185" y="471"/>
                  <a:pt x="1186" y="462"/>
                </a:cubicBezTo>
                <a:cubicBezTo>
                  <a:pt x="1181" y="465"/>
                  <a:pt x="1179" y="465"/>
                  <a:pt x="1173" y="466"/>
                </a:cubicBezTo>
                <a:close/>
                <a:moveTo>
                  <a:pt x="1340" y="410"/>
                </a:moveTo>
                <a:cubicBezTo>
                  <a:pt x="1341" y="407"/>
                  <a:pt x="1338" y="401"/>
                  <a:pt x="1339" y="397"/>
                </a:cubicBezTo>
                <a:cubicBezTo>
                  <a:pt x="1337" y="398"/>
                  <a:pt x="1336" y="398"/>
                  <a:pt x="1334" y="398"/>
                </a:cubicBezTo>
                <a:cubicBezTo>
                  <a:pt x="1339" y="403"/>
                  <a:pt x="1335" y="411"/>
                  <a:pt x="1340" y="410"/>
                </a:cubicBezTo>
                <a:close/>
                <a:moveTo>
                  <a:pt x="1353" y="405"/>
                </a:moveTo>
                <a:cubicBezTo>
                  <a:pt x="1353" y="405"/>
                  <a:pt x="1352" y="406"/>
                  <a:pt x="1352" y="404"/>
                </a:cubicBezTo>
                <a:cubicBezTo>
                  <a:pt x="1353" y="404"/>
                  <a:pt x="1354" y="403"/>
                  <a:pt x="1355" y="403"/>
                </a:cubicBezTo>
                <a:cubicBezTo>
                  <a:pt x="1354" y="400"/>
                  <a:pt x="1353" y="398"/>
                  <a:pt x="1351" y="398"/>
                </a:cubicBezTo>
                <a:cubicBezTo>
                  <a:pt x="1351" y="400"/>
                  <a:pt x="1352" y="402"/>
                  <a:pt x="1351" y="403"/>
                </a:cubicBezTo>
                <a:cubicBezTo>
                  <a:pt x="1350" y="401"/>
                  <a:pt x="1349" y="401"/>
                  <a:pt x="1348" y="400"/>
                </a:cubicBezTo>
                <a:cubicBezTo>
                  <a:pt x="1349" y="402"/>
                  <a:pt x="1349" y="404"/>
                  <a:pt x="1350" y="406"/>
                </a:cubicBezTo>
                <a:cubicBezTo>
                  <a:pt x="1352" y="405"/>
                  <a:pt x="1354" y="408"/>
                  <a:pt x="1353" y="405"/>
                </a:cubicBezTo>
                <a:close/>
                <a:moveTo>
                  <a:pt x="1245" y="448"/>
                </a:moveTo>
                <a:cubicBezTo>
                  <a:pt x="1242" y="441"/>
                  <a:pt x="1246" y="443"/>
                  <a:pt x="1248" y="445"/>
                </a:cubicBezTo>
                <a:cubicBezTo>
                  <a:pt x="1247" y="443"/>
                  <a:pt x="1246" y="436"/>
                  <a:pt x="1244" y="437"/>
                </a:cubicBezTo>
                <a:cubicBezTo>
                  <a:pt x="1246" y="443"/>
                  <a:pt x="1238" y="443"/>
                  <a:pt x="1245" y="448"/>
                </a:cubicBezTo>
                <a:close/>
                <a:moveTo>
                  <a:pt x="1252" y="446"/>
                </a:moveTo>
                <a:cubicBezTo>
                  <a:pt x="1250" y="440"/>
                  <a:pt x="1251" y="438"/>
                  <a:pt x="1247" y="435"/>
                </a:cubicBezTo>
                <a:cubicBezTo>
                  <a:pt x="1249" y="440"/>
                  <a:pt x="1247" y="446"/>
                  <a:pt x="1252" y="446"/>
                </a:cubicBezTo>
                <a:close/>
                <a:moveTo>
                  <a:pt x="1343" y="406"/>
                </a:moveTo>
                <a:cubicBezTo>
                  <a:pt x="1344" y="408"/>
                  <a:pt x="1346" y="406"/>
                  <a:pt x="1347" y="406"/>
                </a:cubicBezTo>
                <a:cubicBezTo>
                  <a:pt x="1345" y="399"/>
                  <a:pt x="1344" y="405"/>
                  <a:pt x="1342" y="403"/>
                </a:cubicBezTo>
                <a:cubicBezTo>
                  <a:pt x="1342" y="404"/>
                  <a:pt x="1342" y="405"/>
                  <a:pt x="1343" y="406"/>
                </a:cubicBezTo>
                <a:close/>
                <a:moveTo>
                  <a:pt x="1480" y="366"/>
                </a:moveTo>
                <a:cubicBezTo>
                  <a:pt x="1485" y="367"/>
                  <a:pt x="1479" y="361"/>
                  <a:pt x="1482" y="361"/>
                </a:cubicBezTo>
                <a:cubicBezTo>
                  <a:pt x="1483" y="360"/>
                  <a:pt x="1485" y="362"/>
                  <a:pt x="1485" y="360"/>
                </a:cubicBezTo>
                <a:cubicBezTo>
                  <a:pt x="1483" y="360"/>
                  <a:pt x="1482" y="358"/>
                  <a:pt x="1481" y="354"/>
                </a:cubicBezTo>
                <a:cubicBezTo>
                  <a:pt x="1480" y="355"/>
                  <a:pt x="1479" y="355"/>
                  <a:pt x="1478" y="355"/>
                </a:cubicBezTo>
                <a:cubicBezTo>
                  <a:pt x="1480" y="360"/>
                  <a:pt x="1478" y="362"/>
                  <a:pt x="1480" y="366"/>
                </a:cubicBezTo>
                <a:close/>
                <a:moveTo>
                  <a:pt x="1225" y="453"/>
                </a:moveTo>
                <a:cubicBezTo>
                  <a:pt x="1227" y="449"/>
                  <a:pt x="1230" y="451"/>
                  <a:pt x="1232" y="447"/>
                </a:cubicBezTo>
                <a:cubicBezTo>
                  <a:pt x="1230" y="449"/>
                  <a:pt x="1229" y="446"/>
                  <a:pt x="1228" y="445"/>
                </a:cubicBezTo>
                <a:cubicBezTo>
                  <a:pt x="1229" y="451"/>
                  <a:pt x="1222" y="446"/>
                  <a:pt x="1225" y="453"/>
                </a:cubicBezTo>
                <a:close/>
                <a:moveTo>
                  <a:pt x="1364" y="408"/>
                </a:moveTo>
                <a:cubicBezTo>
                  <a:pt x="1365" y="410"/>
                  <a:pt x="1365" y="414"/>
                  <a:pt x="1367" y="414"/>
                </a:cubicBezTo>
                <a:cubicBezTo>
                  <a:pt x="1364" y="407"/>
                  <a:pt x="1368" y="410"/>
                  <a:pt x="1370" y="409"/>
                </a:cubicBezTo>
                <a:cubicBezTo>
                  <a:pt x="1368" y="404"/>
                  <a:pt x="1366" y="407"/>
                  <a:pt x="1364" y="408"/>
                </a:cubicBezTo>
                <a:close/>
                <a:moveTo>
                  <a:pt x="1361" y="430"/>
                </a:moveTo>
                <a:cubicBezTo>
                  <a:pt x="1363" y="430"/>
                  <a:pt x="1369" y="431"/>
                  <a:pt x="1366" y="424"/>
                </a:cubicBezTo>
                <a:cubicBezTo>
                  <a:pt x="1364" y="425"/>
                  <a:pt x="1365" y="427"/>
                  <a:pt x="1364" y="428"/>
                </a:cubicBezTo>
                <a:cubicBezTo>
                  <a:pt x="1363" y="426"/>
                  <a:pt x="1362" y="423"/>
                  <a:pt x="1361" y="423"/>
                </a:cubicBezTo>
                <a:cubicBezTo>
                  <a:pt x="1361" y="424"/>
                  <a:pt x="1360" y="425"/>
                  <a:pt x="1360" y="423"/>
                </a:cubicBezTo>
                <a:cubicBezTo>
                  <a:pt x="1359" y="422"/>
                  <a:pt x="1359" y="421"/>
                  <a:pt x="1358" y="422"/>
                </a:cubicBezTo>
                <a:cubicBezTo>
                  <a:pt x="1359" y="425"/>
                  <a:pt x="1360" y="427"/>
                  <a:pt x="1361" y="430"/>
                </a:cubicBezTo>
                <a:close/>
                <a:moveTo>
                  <a:pt x="536" y="719"/>
                </a:moveTo>
                <a:cubicBezTo>
                  <a:pt x="535" y="720"/>
                  <a:pt x="534" y="717"/>
                  <a:pt x="533" y="717"/>
                </a:cubicBezTo>
                <a:cubicBezTo>
                  <a:pt x="533" y="718"/>
                  <a:pt x="534" y="720"/>
                  <a:pt x="533" y="721"/>
                </a:cubicBezTo>
                <a:cubicBezTo>
                  <a:pt x="532" y="720"/>
                  <a:pt x="532" y="719"/>
                  <a:pt x="531" y="719"/>
                </a:cubicBezTo>
                <a:cubicBezTo>
                  <a:pt x="534" y="721"/>
                  <a:pt x="535" y="731"/>
                  <a:pt x="535" y="727"/>
                </a:cubicBezTo>
                <a:cubicBezTo>
                  <a:pt x="536" y="725"/>
                  <a:pt x="536" y="722"/>
                  <a:pt x="536" y="719"/>
                </a:cubicBezTo>
                <a:close/>
                <a:moveTo>
                  <a:pt x="1361" y="440"/>
                </a:moveTo>
                <a:cubicBezTo>
                  <a:pt x="1365" y="439"/>
                  <a:pt x="1365" y="435"/>
                  <a:pt x="1370" y="435"/>
                </a:cubicBezTo>
                <a:cubicBezTo>
                  <a:pt x="1370" y="437"/>
                  <a:pt x="1371" y="439"/>
                  <a:pt x="1372" y="439"/>
                </a:cubicBezTo>
                <a:cubicBezTo>
                  <a:pt x="1372" y="437"/>
                  <a:pt x="1373" y="436"/>
                  <a:pt x="1371" y="433"/>
                </a:cubicBezTo>
                <a:cubicBezTo>
                  <a:pt x="1365" y="434"/>
                  <a:pt x="1362" y="434"/>
                  <a:pt x="1361" y="440"/>
                </a:cubicBezTo>
                <a:close/>
                <a:moveTo>
                  <a:pt x="1145" y="540"/>
                </a:moveTo>
                <a:cubicBezTo>
                  <a:pt x="1147" y="538"/>
                  <a:pt x="1153" y="539"/>
                  <a:pt x="1150" y="534"/>
                </a:cubicBezTo>
                <a:cubicBezTo>
                  <a:pt x="1148" y="535"/>
                  <a:pt x="1144" y="536"/>
                  <a:pt x="1145" y="540"/>
                </a:cubicBezTo>
                <a:close/>
                <a:moveTo>
                  <a:pt x="1226" y="523"/>
                </a:moveTo>
                <a:cubicBezTo>
                  <a:pt x="1225" y="525"/>
                  <a:pt x="1224" y="526"/>
                  <a:pt x="1222" y="525"/>
                </a:cubicBezTo>
                <a:cubicBezTo>
                  <a:pt x="1223" y="527"/>
                  <a:pt x="1225" y="529"/>
                  <a:pt x="1226" y="530"/>
                </a:cubicBezTo>
                <a:cubicBezTo>
                  <a:pt x="1228" y="524"/>
                  <a:pt x="1237" y="522"/>
                  <a:pt x="1240" y="517"/>
                </a:cubicBezTo>
                <a:cubicBezTo>
                  <a:pt x="1240" y="519"/>
                  <a:pt x="1241" y="521"/>
                  <a:pt x="1242" y="521"/>
                </a:cubicBezTo>
                <a:cubicBezTo>
                  <a:pt x="1242" y="519"/>
                  <a:pt x="1241" y="517"/>
                  <a:pt x="1242" y="516"/>
                </a:cubicBezTo>
                <a:cubicBezTo>
                  <a:pt x="1244" y="515"/>
                  <a:pt x="1244" y="520"/>
                  <a:pt x="1245" y="520"/>
                </a:cubicBezTo>
                <a:cubicBezTo>
                  <a:pt x="1246" y="518"/>
                  <a:pt x="1244" y="514"/>
                  <a:pt x="1247" y="514"/>
                </a:cubicBezTo>
                <a:cubicBezTo>
                  <a:pt x="1250" y="521"/>
                  <a:pt x="1255" y="515"/>
                  <a:pt x="1260" y="513"/>
                </a:cubicBezTo>
                <a:cubicBezTo>
                  <a:pt x="1257" y="506"/>
                  <a:pt x="1253" y="509"/>
                  <a:pt x="1255" y="502"/>
                </a:cubicBezTo>
                <a:cubicBezTo>
                  <a:pt x="1250" y="501"/>
                  <a:pt x="1246" y="501"/>
                  <a:pt x="1243" y="507"/>
                </a:cubicBezTo>
                <a:cubicBezTo>
                  <a:pt x="1246" y="508"/>
                  <a:pt x="1248" y="507"/>
                  <a:pt x="1250" y="510"/>
                </a:cubicBezTo>
                <a:cubicBezTo>
                  <a:pt x="1246" y="511"/>
                  <a:pt x="1246" y="509"/>
                  <a:pt x="1245" y="513"/>
                </a:cubicBezTo>
                <a:cubicBezTo>
                  <a:pt x="1241" y="510"/>
                  <a:pt x="1227" y="519"/>
                  <a:pt x="1221" y="522"/>
                </a:cubicBezTo>
                <a:cubicBezTo>
                  <a:pt x="1222" y="523"/>
                  <a:pt x="1225" y="520"/>
                  <a:pt x="1226" y="523"/>
                </a:cubicBezTo>
                <a:close/>
                <a:moveTo>
                  <a:pt x="1155" y="565"/>
                </a:moveTo>
                <a:cubicBezTo>
                  <a:pt x="1162" y="568"/>
                  <a:pt x="1177" y="565"/>
                  <a:pt x="1181" y="557"/>
                </a:cubicBezTo>
                <a:cubicBezTo>
                  <a:pt x="1174" y="558"/>
                  <a:pt x="1165" y="557"/>
                  <a:pt x="1160" y="561"/>
                </a:cubicBezTo>
                <a:cubicBezTo>
                  <a:pt x="1162" y="557"/>
                  <a:pt x="1157" y="555"/>
                  <a:pt x="1160" y="551"/>
                </a:cubicBezTo>
                <a:cubicBezTo>
                  <a:pt x="1158" y="553"/>
                  <a:pt x="1152" y="552"/>
                  <a:pt x="1153" y="555"/>
                </a:cubicBezTo>
                <a:cubicBezTo>
                  <a:pt x="1156" y="558"/>
                  <a:pt x="1156" y="552"/>
                  <a:pt x="1158" y="555"/>
                </a:cubicBezTo>
                <a:cubicBezTo>
                  <a:pt x="1158" y="557"/>
                  <a:pt x="1159" y="558"/>
                  <a:pt x="1159" y="560"/>
                </a:cubicBezTo>
                <a:cubicBezTo>
                  <a:pt x="1157" y="560"/>
                  <a:pt x="1154" y="561"/>
                  <a:pt x="1155" y="565"/>
                </a:cubicBezTo>
                <a:close/>
                <a:moveTo>
                  <a:pt x="1175" y="546"/>
                </a:moveTo>
                <a:cubicBezTo>
                  <a:pt x="1173" y="548"/>
                  <a:pt x="1166" y="547"/>
                  <a:pt x="1167" y="550"/>
                </a:cubicBezTo>
                <a:cubicBezTo>
                  <a:pt x="1170" y="549"/>
                  <a:pt x="1175" y="552"/>
                  <a:pt x="1175" y="546"/>
                </a:cubicBezTo>
                <a:close/>
                <a:moveTo>
                  <a:pt x="1094" y="581"/>
                </a:moveTo>
                <a:cubicBezTo>
                  <a:pt x="1097" y="579"/>
                  <a:pt x="1104" y="579"/>
                  <a:pt x="1105" y="575"/>
                </a:cubicBezTo>
                <a:cubicBezTo>
                  <a:pt x="1101" y="572"/>
                  <a:pt x="1093" y="575"/>
                  <a:pt x="1094" y="581"/>
                </a:cubicBezTo>
                <a:close/>
                <a:moveTo>
                  <a:pt x="416" y="820"/>
                </a:moveTo>
                <a:cubicBezTo>
                  <a:pt x="419" y="823"/>
                  <a:pt x="422" y="813"/>
                  <a:pt x="418" y="812"/>
                </a:cubicBezTo>
                <a:cubicBezTo>
                  <a:pt x="418" y="815"/>
                  <a:pt x="415" y="816"/>
                  <a:pt x="416" y="820"/>
                </a:cubicBezTo>
                <a:close/>
                <a:moveTo>
                  <a:pt x="526" y="783"/>
                </a:moveTo>
                <a:cubicBezTo>
                  <a:pt x="528" y="782"/>
                  <a:pt x="530" y="781"/>
                  <a:pt x="530" y="778"/>
                </a:cubicBezTo>
                <a:cubicBezTo>
                  <a:pt x="529" y="779"/>
                  <a:pt x="526" y="780"/>
                  <a:pt x="525" y="778"/>
                </a:cubicBezTo>
                <a:cubicBezTo>
                  <a:pt x="527" y="778"/>
                  <a:pt x="526" y="776"/>
                  <a:pt x="524" y="777"/>
                </a:cubicBezTo>
                <a:cubicBezTo>
                  <a:pt x="525" y="779"/>
                  <a:pt x="525" y="781"/>
                  <a:pt x="526" y="783"/>
                </a:cubicBezTo>
                <a:close/>
                <a:moveTo>
                  <a:pt x="1210" y="544"/>
                </a:moveTo>
                <a:cubicBezTo>
                  <a:pt x="1209" y="547"/>
                  <a:pt x="1206" y="548"/>
                  <a:pt x="1203" y="549"/>
                </a:cubicBezTo>
                <a:cubicBezTo>
                  <a:pt x="1203" y="547"/>
                  <a:pt x="1201" y="544"/>
                  <a:pt x="1201" y="547"/>
                </a:cubicBezTo>
                <a:cubicBezTo>
                  <a:pt x="1202" y="551"/>
                  <a:pt x="1204" y="554"/>
                  <a:pt x="1206" y="554"/>
                </a:cubicBezTo>
                <a:cubicBezTo>
                  <a:pt x="1206" y="550"/>
                  <a:pt x="1209" y="552"/>
                  <a:pt x="1213" y="553"/>
                </a:cubicBezTo>
                <a:cubicBezTo>
                  <a:pt x="1210" y="548"/>
                  <a:pt x="1215" y="549"/>
                  <a:pt x="1215" y="545"/>
                </a:cubicBezTo>
                <a:cubicBezTo>
                  <a:pt x="1211" y="546"/>
                  <a:pt x="1211" y="550"/>
                  <a:pt x="1210" y="544"/>
                </a:cubicBezTo>
                <a:close/>
                <a:moveTo>
                  <a:pt x="574" y="767"/>
                </a:moveTo>
                <a:cubicBezTo>
                  <a:pt x="577" y="774"/>
                  <a:pt x="583" y="768"/>
                  <a:pt x="584" y="763"/>
                </a:cubicBezTo>
                <a:cubicBezTo>
                  <a:pt x="580" y="766"/>
                  <a:pt x="578" y="767"/>
                  <a:pt x="574" y="767"/>
                </a:cubicBezTo>
                <a:close/>
                <a:moveTo>
                  <a:pt x="1218" y="550"/>
                </a:moveTo>
                <a:cubicBezTo>
                  <a:pt x="1221" y="548"/>
                  <a:pt x="1223" y="546"/>
                  <a:pt x="1222" y="543"/>
                </a:cubicBezTo>
                <a:cubicBezTo>
                  <a:pt x="1220" y="547"/>
                  <a:pt x="1215" y="542"/>
                  <a:pt x="1218" y="550"/>
                </a:cubicBezTo>
                <a:close/>
                <a:moveTo>
                  <a:pt x="1196" y="557"/>
                </a:moveTo>
                <a:cubicBezTo>
                  <a:pt x="1195" y="559"/>
                  <a:pt x="1192" y="560"/>
                  <a:pt x="1187" y="562"/>
                </a:cubicBezTo>
                <a:cubicBezTo>
                  <a:pt x="1188" y="568"/>
                  <a:pt x="1192" y="561"/>
                  <a:pt x="1193" y="565"/>
                </a:cubicBezTo>
                <a:cubicBezTo>
                  <a:pt x="1191" y="574"/>
                  <a:pt x="1174" y="570"/>
                  <a:pt x="1173" y="575"/>
                </a:cubicBezTo>
                <a:cubicBezTo>
                  <a:pt x="1173" y="573"/>
                  <a:pt x="1173" y="572"/>
                  <a:pt x="1172" y="569"/>
                </a:cubicBezTo>
                <a:cubicBezTo>
                  <a:pt x="1169" y="571"/>
                  <a:pt x="1167" y="579"/>
                  <a:pt x="1172" y="582"/>
                </a:cubicBezTo>
                <a:cubicBezTo>
                  <a:pt x="1169" y="573"/>
                  <a:pt x="1182" y="578"/>
                  <a:pt x="1185" y="573"/>
                </a:cubicBezTo>
                <a:cubicBezTo>
                  <a:pt x="1184" y="577"/>
                  <a:pt x="1186" y="574"/>
                  <a:pt x="1188" y="577"/>
                </a:cubicBezTo>
                <a:cubicBezTo>
                  <a:pt x="1192" y="575"/>
                  <a:pt x="1190" y="572"/>
                  <a:pt x="1190" y="571"/>
                </a:cubicBezTo>
                <a:cubicBezTo>
                  <a:pt x="1192" y="570"/>
                  <a:pt x="1193" y="574"/>
                  <a:pt x="1195" y="573"/>
                </a:cubicBezTo>
                <a:cubicBezTo>
                  <a:pt x="1194" y="570"/>
                  <a:pt x="1192" y="569"/>
                  <a:pt x="1193" y="568"/>
                </a:cubicBezTo>
                <a:cubicBezTo>
                  <a:pt x="1195" y="567"/>
                  <a:pt x="1195" y="575"/>
                  <a:pt x="1198" y="571"/>
                </a:cubicBezTo>
                <a:cubicBezTo>
                  <a:pt x="1198" y="567"/>
                  <a:pt x="1202" y="561"/>
                  <a:pt x="1196" y="557"/>
                </a:cubicBezTo>
                <a:close/>
                <a:moveTo>
                  <a:pt x="1202" y="565"/>
                </a:moveTo>
                <a:cubicBezTo>
                  <a:pt x="1203" y="565"/>
                  <a:pt x="1204" y="564"/>
                  <a:pt x="1206" y="564"/>
                </a:cubicBezTo>
                <a:cubicBezTo>
                  <a:pt x="1205" y="562"/>
                  <a:pt x="1204" y="556"/>
                  <a:pt x="1202" y="557"/>
                </a:cubicBezTo>
                <a:cubicBezTo>
                  <a:pt x="1203" y="562"/>
                  <a:pt x="1200" y="556"/>
                  <a:pt x="1199" y="556"/>
                </a:cubicBezTo>
                <a:cubicBezTo>
                  <a:pt x="1200" y="559"/>
                  <a:pt x="1201" y="562"/>
                  <a:pt x="1202" y="565"/>
                </a:cubicBezTo>
                <a:close/>
                <a:moveTo>
                  <a:pt x="601" y="774"/>
                </a:moveTo>
                <a:cubicBezTo>
                  <a:pt x="600" y="771"/>
                  <a:pt x="604" y="772"/>
                  <a:pt x="603" y="770"/>
                </a:cubicBezTo>
                <a:cubicBezTo>
                  <a:pt x="600" y="773"/>
                  <a:pt x="601" y="765"/>
                  <a:pt x="599" y="766"/>
                </a:cubicBezTo>
                <a:cubicBezTo>
                  <a:pt x="598" y="767"/>
                  <a:pt x="599" y="774"/>
                  <a:pt x="601" y="774"/>
                </a:cubicBezTo>
                <a:close/>
                <a:moveTo>
                  <a:pt x="418" y="841"/>
                </a:moveTo>
                <a:cubicBezTo>
                  <a:pt x="418" y="838"/>
                  <a:pt x="418" y="828"/>
                  <a:pt x="416" y="833"/>
                </a:cubicBezTo>
                <a:cubicBezTo>
                  <a:pt x="419" y="834"/>
                  <a:pt x="412" y="841"/>
                  <a:pt x="418" y="841"/>
                </a:cubicBezTo>
                <a:close/>
                <a:moveTo>
                  <a:pt x="432" y="828"/>
                </a:moveTo>
                <a:cubicBezTo>
                  <a:pt x="431" y="832"/>
                  <a:pt x="429" y="826"/>
                  <a:pt x="426" y="828"/>
                </a:cubicBezTo>
                <a:cubicBezTo>
                  <a:pt x="427" y="831"/>
                  <a:pt x="428" y="830"/>
                  <a:pt x="430" y="832"/>
                </a:cubicBezTo>
                <a:cubicBezTo>
                  <a:pt x="429" y="832"/>
                  <a:pt x="429" y="833"/>
                  <a:pt x="430" y="833"/>
                </a:cubicBezTo>
                <a:cubicBezTo>
                  <a:pt x="429" y="831"/>
                  <a:pt x="436" y="828"/>
                  <a:pt x="432" y="828"/>
                </a:cubicBezTo>
                <a:close/>
                <a:moveTo>
                  <a:pt x="481" y="812"/>
                </a:moveTo>
                <a:cubicBezTo>
                  <a:pt x="482" y="813"/>
                  <a:pt x="482" y="814"/>
                  <a:pt x="483" y="813"/>
                </a:cubicBezTo>
                <a:cubicBezTo>
                  <a:pt x="482" y="811"/>
                  <a:pt x="487" y="814"/>
                  <a:pt x="484" y="808"/>
                </a:cubicBezTo>
                <a:cubicBezTo>
                  <a:pt x="483" y="808"/>
                  <a:pt x="482" y="809"/>
                  <a:pt x="480" y="809"/>
                </a:cubicBezTo>
                <a:cubicBezTo>
                  <a:pt x="480" y="810"/>
                  <a:pt x="481" y="811"/>
                  <a:pt x="481" y="812"/>
                </a:cubicBezTo>
                <a:close/>
                <a:moveTo>
                  <a:pt x="744" y="722"/>
                </a:moveTo>
                <a:cubicBezTo>
                  <a:pt x="740" y="722"/>
                  <a:pt x="739" y="727"/>
                  <a:pt x="736" y="727"/>
                </a:cubicBezTo>
                <a:cubicBezTo>
                  <a:pt x="738" y="728"/>
                  <a:pt x="746" y="727"/>
                  <a:pt x="744" y="722"/>
                </a:cubicBezTo>
                <a:close/>
                <a:moveTo>
                  <a:pt x="466" y="836"/>
                </a:moveTo>
                <a:cubicBezTo>
                  <a:pt x="467" y="837"/>
                  <a:pt x="472" y="840"/>
                  <a:pt x="471" y="836"/>
                </a:cubicBezTo>
                <a:cubicBezTo>
                  <a:pt x="471" y="836"/>
                  <a:pt x="469" y="836"/>
                  <a:pt x="469" y="835"/>
                </a:cubicBezTo>
                <a:cubicBezTo>
                  <a:pt x="467" y="830"/>
                  <a:pt x="469" y="827"/>
                  <a:pt x="465" y="824"/>
                </a:cubicBezTo>
                <a:cubicBezTo>
                  <a:pt x="467" y="824"/>
                  <a:pt x="468" y="822"/>
                  <a:pt x="467" y="820"/>
                </a:cubicBezTo>
                <a:cubicBezTo>
                  <a:pt x="466" y="821"/>
                  <a:pt x="465" y="820"/>
                  <a:pt x="464" y="820"/>
                </a:cubicBezTo>
                <a:cubicBezTo>
                  <a:pt x="466" y="829"/>
                  <a:pt x="465" y="829"/>
                  <a:pt x="466" y="836"/>
                </a:cubicBezTo>
                <a:close/>
                <a:moveTo>
                  <a:pt x="1153" y="587"/>
                </a:moveTo>
                <a:cubicBezTo>
                  <a:pt x="1158" y="590"/>
                  <a:pt x="1166" y="582"/>
                  <a:pt x="1169" y="583"/>
                </a:cubicBezTo>
                <a:cubicBezTo>
                  <a:pt x="1168" y="581"/>
                  <a:pt x="1167" y="578"/>
                  <a:pt x="1166" y="578"/>
                </a:cubicBezTo>
                <a:cubicBezTo>
                  <a:pt x="1167" y="584"/>
                  <a:pt x="1157" y="583"/>
                  <a:pt x="1155" y="581"/>
                </a:cubicBezTo>
                <a:cubicBezTo>
                  <a:pt x="1156" y="581"/>
                  <a:pt x="1155" y="579"/>
                  <a:pt x="1153" y="580"/>
                </a:cubicBezTo>
                <a:cubicBezTo>
                  <a:pt x="1156" y="584"/>
                  <a:pt x="1152" y="584"/>
                  <a:pt x="1153" y="587"/>
                </a:cubicBezTo>
                <a:close/>
                <a:moveTo>
                  <a:pt x="552" y="797"/>
                </a:moveTo>
                <a:cubicBezTo>
                  <a:pt x="554" y="799"/>
                  <a:pt x="554" y="806"/>
                  <a:pt x="556" y="805"/>
                </a:cubicBezTo>
                <a:cubicBezTo>
                  <a:pt x="556" y="803"/>
                  <a:pt x="555" y="802"/>
                  <a:pt x="556" y="801"/>
                </a:cubicBezTo>
                <a:cubicBezTo>
                  <a:pt x="557" y="803"/>
                  <a:pt x="558" y="802"/>
                  <a:pt x="560" y="802"/>
                </a:cubicBezTo>
                <a:cubicBezTo>
                  <a:pt x="558" y="798"/>
                  <a:pt x="560" y="797"/>
                  <a:pt x="558" y="792"/>
                </a:cubicBezTo>
                <a:cubicBezTo>
                  <a:pt x="555" y="793"/>
                  <a:pt x="550" y="792"/>
                  <a:pt x="552" y="794"/>
                </a:cubicBezTo>
                <a:cubicBezTo>
                  <a:pt x="556" y="796"/>
                  <a:pt x="556" y="803"/>
                  <a:pt x="552" y="797"/>
                </a:cubicBezTo>
                <a:close/>
                <a:moveTo>
                  <a:pt x="484" y="826"/>
                </a:moveTo>
                <a:cubicBezTo>
                  <a:pt x="486" y="825"/>
                  <a:pt x="489" y="824"/>
                  <a:pt x="491" y="826"/>
                </a:cubicBezTo>
                <a:cubicBezTo>
                  <a:pt x="490" y="823"/>
                  <a:pt x="489" y="820"/>
                  <a:pt x="487" y="820"/>
                </a:cubicBezTo>
                <a:cubicBezTo>
                  <a:pt x="483" y="822"/>
                  <a:pt x="483" y="817"/>
                  <a:pt x="484" y="826"/>
                </a:cubicBezTo>
                <a:close/>
                <a:moveTo>
                  <a:pt x="1271" y="551"/>
                </a:moveTo>
                <a:cubicBezTo>
                  <a:pt x="1274" y="550"/>
                  <a:pt x="1277" y="549"/>
                  <a:pt x="1274" y="545"/>
                </a:cubicBezTo>
                <a:cubicBezTo>
                  <a:pt x="1273" y="545"/>
                  <a:pt x="1272" y="546"/>
                  <a:pt x="1271" y="546"/>
                </a:cubicBezTo>
                <a:cubicBezTo>
                  <a:pt x="1273" y="549"/>
                  <a:pt x="1271" y="549"/>
                  <a:pt x="1271" y="551"/>
                </a:cubicBezTo>
                <a:close/>
                <a:moveTo>
                  <a:pt x="529" y="812"/>
                </a:moveTo>
                <a:cubicBezTo>
                  <a:pt x="524" y="808"/>
                  <a:pt x="520" y="818"/>
                  <a:pt x="526" y="818"/>
                </a:cubicBezTo>
                <a:cubicBezTo>
                  <a:pt x="524" y="813"/>
                  <a:pt x="528" y="818"/>
                  <a:pt x="528" y="813"/>
                </a:cubicBezTo>
                <a:cubicBezTo>
                  <a:pt x="528" y="813"/>
                  <a:pt x="529" y="814"/>
                  <a:pt x="529" y="812"/>
                </a:cubicBezTo>
                <a:close/>
                <a:moveTo>
                  <a:pt x="1242" y="566"/>
                </a:moveTo>
                <a:cubicBezTo>
                  <a:pt x="1240" y="567"/>
                  <a:pt x="1240" y="562"/>
                  <a:pt x="1237" y="565"/>
                </a:cubicBezTo>
                <a:cubicBezTo>
                  <a:pt x="1238" y="567"/>
                  <a:pt x="1235" y="567"/>
                  <a:pt x="1237" y="570"/>
                </a:cubicBezTo>
                <a:cubicBezTo>
                  <a:pt x="1241" y="575"/>
                  <a:pt x="1245" y="568"/>
                  <a:pt x="1250" y="567"/>
                </a:cubicBezTo>
                <a:cubicBezTo>
                  <a:pt x="1247" y="563"/>
                  <a:pt x="1248" y="562"/>
                  <a:pt x="1248" y="557"/>
                </a:cubicBezTo>
                <a:cubicBezTo>
                  <a:pt x="1246" y="558"/>
                  <a:pt x="1243" y="556"/>
                  <a:pt x="1243" y="559"/>
                </a:cubicBezTo>
                <a:cubicBezTo>
                  <a:pt x="1243" y="559"/>
                  <a:pt x="1247" y="563"/>
                  <a:pt x="1245" y="563"/>
                </a:cubicBezTo>
                <a:cubicBezTo>
                  <a:pt x="1243" y="559"/>
                  <a:pt x="1244" y="566"/>
                  <a:pt x="1242" y="566"/>
                </a:cubicBezTo>
                <a:close/>
                <a:moveTo>
                  <a:pt x="562" y="797"/>
                </a:moveTo>
                <a:cubicBezTo>
                  <a:pt x="562" y="799"/>
                  <a:pt x="563" y="808"/>
                  <a:pt x="564" y="803"/>
                </a:cubicBezTo>
                <a:cubicBezTo>
                  <a:pt x="563" y="801"/>
                  <a:pt x="563" y="799"/>
                  <a:pt x="564" y="798"/>
                </a:cubicBezTo>
                <a:cubicBezTo>
                  <a:pt x="565" y="800"/>
                  <a:pt x="566" y="800"/>
                  <a:pt x="567" y="801"/>
                </a:cubicBezTo>
                <a:cubicBezTo>
                  <a:pt x="567" y="805"/>
                  <a:pt x="568" y="807"/>
                  <a:pt x="571" y="809"/>
                </a:cubicBezTo>
                <a:cubicBezTo>
                  <a:pt x="568" y="805"/>
                  <a:pt x="571" y="804"/>
                  <a:pt x="570" y="801"/>
                </a:cubicBezTo>
                <a:cubicBezTo>
                  <a:pt x="566" y="799"/>
                  <a:pt x="567" y="798"/>
                  <a:pt x="565" y="795"/>
                </a:cubicBezTo>
                <a:cubicBezTo>
                  <a:pt x="565" y="797"/>
                  <a:pt x="563" y="797"/>
                  <a:pt x="562" y="797"/>
                </a:cubicBezTo>
                <a:close/>
                <a:moveTo>
                  <a:pt x="1258" y="564"/>
                </a:moveTo>
                <a:cubicBezTo>
                  <a:pt x="1258" y="564"/>
                  <a:pt x="1257" y="564"/>
                  <a:pt x="1256" y="565"/>
                </a:cubicBezTo>
                <a:cubicBezTo>
                  <a:pt x="1250" y="546"/>
                  <a:pt x="1258" y="570"/>
                  <a:pt x="1249" y="562"/>
                </a:cubicBezTo>
                <a:cubicBezTo>
                  <a:pt x="1252" y="565"/>
                  <a:pt x="1250" y="570"/>
                  <a:pt x="1252" y="569"/>
                </a:cubicBezTo>
                <a:cubicBezTo>
                  <a:pt x="1252" y="564"/>
                  <a:pt x="1258" y="567"/>
                  <a:pt x="1258" y="564"/>
                </a:cubicBezTo>
                <a:close/>
                <a:moveTo>
                  <a:pt x="512" y="823"/>
                </a:moveTo>
                <a:cubicBezTo>
                  <a:pt x="511" y="818"/>
                  <a:pt x="505" y="815"/>
                  <a:pt x="504" y="819"/>
                </a:cubicBezTo>
                <a:cubicBezTo>
                  <a:pt x="511" y="822"/>
                  <a:pt x="510" y="835"/>
                  <a:pt x="516" y="840"/>
                </a:cubicBezTo>
                <a:cubicBezTo>
                  <a:pt x="513" y="836"/>
                  <a:pt x="518" y="832"/>
                  <a:pt x="514" y="831"/>
                </a:cubicBezTo>
                <a:cubicBezTo>
                  <a:pt x="514" y="834"/>
                  <a:pt x="507" y="820"/>
                  <a:pt x="509" y="819"/>
                </a:cubicBezTo>
                <a:cubicBezTo>
                  <a:pt x="510" y="822"/>
                  <a:pt x="511" y="823"/>
                  <a:pt x="512" y="823"/>
                </a:cubicBezTo>
                <a:close/>
                <a:moveTo>
                  <a:pt x="499" y="823"/>
                </a:moveTo>
                <a:cubicBezTo>
                  <a:pt x="499" y="824"/>
                  <a:pt x="501" y="829"/>
                  <a:pt x="502" y="833"/>
                </a:cubicBezTo>
                <a:cubicBezTo>
                  <a:pt x="504" y="831"/>
                  <a:pt x="505" y="835"/>
                  <a:pt x="507" y="835"/>
                </a:cubicBezTo>
                <a:cubicBezTo>
                  <a:pt x="507" y="831"/>
                  <a:pt x="507" y="827"/>
                  <a:pt x="504" y="821"/>
                </a:cubicBezTo>
                <a:cubicBezTo>
                  <a:pt x="501" y="823"/>
                  <a:pt x="500" y="819"/>
                  <a:pt x="499" y="823"/>
                </a:cubicBezTo>
                <a:close/>
                <a:moveTo>
                  <a:pt x="532" y="828"/>
                </a:moveTo>
                <a:cubicBezTo>
                  <a:pt x="529" y="827"/>
                  <a:pt x="531" y="824"/>
                  <a:pt x="528" y="821"/>
                </a:cubicBezTo>
                <a:cubicBezTo>
                  <a:pt x="530" y="820"/>
                  <a:pt x="531" y="820"/>
                  <a:pt x="529" y="817"/>
                </a:cubicBezTo>
                <a:cubicBezTo>
                  <a:pt x="525" y="817"/>
                  <a:pt x="529" y="823"/>
                  <a:pt x="527" y="825"/>
                </a:cubicBezTo>
                <a:cubicBezTo>
                  <a:pt x="523" y="823"/>
                  <a:pt x="523" y="823"/>
                  <a:pt x="520" y="825"/>
                </a:cubicBezTo>
                <a:cubicBezTo>
                  <a:pt x="516" y="820"/>
                  <a:pt x="519" y="815"/>
                  <a:pt x="513" y="816"/>
                </a:cubicBezTo>
                <a:cubicBezTo>
                  <a:pt x="516" y="820"/>
                  <a:pt x="518" y="825"/>
                  <a:pt x="520" y="829"/>
                </a:cubicBezTo>
                <a:cubicBezTo>
                  <a:pt x="519" y="830"/>
                  <a:pt x="518" y="834"/>
                  <a:pt x="521" y="835"/>
                </a:cubicBezTo>
                <a:cubicBezTo>
                  <a:pt x="519" y="827"/>
                  <a:pt x="525" y="827"/>
                  <a:pt x="526" y="825"/>
                </a:cubicBezTo>
                <a:cubicBezTo>
                  <a:pt x="526" y="830"/>
                  <a:pt x="532" y="832"/>
                  <a:pt x="532" y="828"/>
                </a:cubicBezTo>
                <a:close/>
                <a:moveTo>
                  <a:pt x="538" y="816"/>
                </a:moveTo>
                <a:cubicBezTo>
                  <a:pt x="538" y="821"/>
                  <a:pt x="533" y="821"/>
                  <a:pt x="531" y="823"/>
                </a:cubicBezTo>
                <a:cubicBezTo>
                  <a:pt x="532" y="823"/>
                  <a:pt x="533" y="823"/>
                  <a:pt x="533" y="824"/>
                </a:cubicBezTo>
                <a:cubicBezTo>
                  <a:pt x="532" y="824"/>
                  <a:pt x="532" y="825"/>
                  <a:pt x="531" y="825"/>
                </a:cubicBezTo>
                <a:cubicBezTo>
                  <a:pt x="532" y="829"/>
                  <a:pt x="534" y="829"/>
                  <a:pt x="537" y="828"/>
                </a:cubicBezTo>
                <a:cubicBezTo>
                  <a:pt x="535" y="821"/>
                  <a:pt x="540" y="822"/>
                  <a:pt x="544" y="824"/>
                </a:cubicBezTo>
                <a:cubicBezTo>
                  <a:pt x="542" y="816"/>
                  <a:pt x="546" y="822"/>
                  <a:pt x="549" y="819"/>
                </a:cubicBezTo>
                <a:cubicBezTo>
                  <a:pt x="546" y="820"/>
                  <a:pt x="548" y="809"/>
                  <a:pt x="546" y="815"/>
                </a:cubicBezTo>
                <a:cubicBezTo>
                  <a:pt x="546" y="816"/>
                  <a:pt x="540" y="815"/>
                  <a:pt x="540" y="820"/>
                </a:cubicBezTo>
                <a:cubicBezTo>
                  <a:pt x="539" y="818"/>
                  <a:pt x="540" y="816"/>
                  <a:pt x="538" y="816"/>
                </a:cubicBezTo>
                <a:close/>
                <a:moveTo>
                  <a:pt x="434" y="872"/>
                </a:moveTo>
                <a:cubicBezTo>
                  <a:pt x="439" y="872"/>
                  <a:pt x="439" y="863"/>
                  <a:pt x="435" y="863"/>
                </a:cubicBezTo>
                <a:cubicBezTo>
                  <a:pt x="435" y="865"/>
                  <a:pt x="436" y="868"/>
                  <a:pt x="435" y="868"/>
                </a:cubicBezTo>
                <a:cubicBezTo>
                  <a:pt x="434" y="864"/>
                  <a:pt x="433" y="860"/>
                  <a:pt x="431" y="858"/>
                </a:cubicBezTo>
                <a:cubicBezTo>
                  <a:pt x="434" y="856"/>
                  <a:pt x="430" y="854"/>
                  <a:pt x="435" y="855"/>
                </a:cubicBezTo>
                <a:cubicBezTo>
                  <a:pt x="433" y="854"/>
                  <a:pt x="430" y="848"/>
                  <a:pt x="430" y="848"/>
                </a:cubicBezTo>
                <a:cubicBezTo>
                  <a:pt x="430" y="856"/>
                  <a:pt x="427" y="861"/>
                  <a:pt x="434" y="872"/>
                </a:cubicBezTo>
                <a:close/>
                <a:moveTo>
                  <a:pt x="444" y="852"/>
                </a:moveTo>
                <a:cubicBezTo>
                  <a:pt x="440" y="847"/>
                  <a:pt x="447" y="850"/>
                  <a:pt x="445" y="846"/>
                </a:cubicBezTo>
                <a:cubicBezTo>
                  <a:pt x="443" y="847"/>
                  <a:pt x="443" y="842"/>
                  <a:pt x="441" y="843"/>
                </a:cubicBezTo>
                <a:cubicBezTo>
                  <a:pt x="440" y="844"/>
                  <a:pt x="441" y="852"/>
                  <a:pt x="444" y="852"/>
                </a:cubicBezTo>
                <a:close/>
                <a:moveTo>
                  <a:pt x="552" y="818"/>
                </a:moveTo>
                <a:cubicBezTo>
                  <a:pt x="552" y="818"/>
                  <a:pt x="551" y="819"/>
                  <a:pt x="553" y="819"/>
                </a:cubicBezTo>
                <a:cubicBezTo>
                  <a:pt x="552" y="818"/>
                  <a:pt x="552" y="817"/>
                  <a:pt x="553" y="817"/>
                </a:cubicBezTo>
                <a:cubicBezTo>
                  <a:pt x="554" y="818"/>
                  <a:pt x="555" y="819"/>
                  <a:pt x="554" y="817"/>
                </a:cubicBezTo>
                <a:cubicBezTo>
                  <a:pt x="551" y="818"/>
                  <a:pt x="555" y="812"/>
                  <a:pt x="552" y="813"/>
                </a:cubicBezTo>
                <a:cubicBezTo>
                  <a:pt x="552" y="820"/>
                  <a:pt x="548" y="803"/>
                  <a:pt x="548" y="811"/>
                </a:cubicBezTo>
                <a:cubicBezTo>
                  <a:pt x="549" y="815"/>
                  <a:pt x="551" y="814"/>
                  <a:pt x="552" y="818"/>
                </a:cubicBezTo>
                <a:close/>
                <a:moveTo>
                  <a:pt x="423" y="861"/>
                </a:moveTo>
                <a:cubicBezTo>
                  <a:pt x="427" y="862"/>
                  <a:pt x="429" y="856"/>
                  <a:pt x="425" y="855"/>
                </a:cubicBezTo>
                <a:cubicBezTo>
                  <a:pt x="425" y="857"/>
                  <a:pt x="422" y="858"/>
                  <a:pt x="422" y="856"/>
                </a:cubicBezTo>
                <a:cubicBezTo>
                  <a:pt x="421" y="855"/>
                  <a:pt x="421" y="855"/>
                  <a:pt x="420" y="855"/>
                </a:cubicBezTo>
                <a:cubicBezTo>
                  <a:pt x="421" y="858"/>
                  <a:pt x="422" y="858"/>
                  <a:pt x="423" y="861"/>
                </a:cubicBezTo>
                <a:close/>
                <a:moveTo>
                  <a:pt x="562" y="806"/>
                </a:moveTo>
                <a:cubicBezTo>
                  <a:pt x="559" y="809"/>
                  <a:pt x="561" y="810"/>
                  <a:pt x="556" y="808"/>
                </a:cubicBezTo>
                <a:cubicBezTo>
                  <a:pt x="561" y="813"/>
                  <a:pt x="557" y="813"/>
                  <a:pt x="555" y="817"/>
                </a:cubicBezTo>
                <a:cubicBezTo>
                  <a:pt x="556" y="817"/>
                  <a:pt x="557" y="816"/>
                  <a:pt x="558" y="817"/>
                </a:cubicBezTo>
                <a:cubicBezTo>
                  <a:pt x="559" y="818"/>
                  <a:pt x="559" y="820"/>
                  <a:pt x="560" y="820"/>
                </a:cubicBezTo>
                <a:cubicBezTo>
                  <a:pt x="557" y="813"/>
                  <a:pt x="563" y="812"/>
                  <a:pt x="562" y="806"/>
                </a:cubicBezTo>
                <a:close/>
                <a:moveTo>
                  <a:pt x="407" y="868"/>
                </a:moveTo>
                <a:cubicBezTo>
                  <a:pt x="405" y="869"/>
                  <a:pt x="404" y="863"/>
                  <a:pt x="402" y="865"/>
                </a:cubicBezTo>
                <a:cubicBezTo>
                  <a:pt x="403" y="870"/>
                  <a:pt x="406" y="872"/>
                  <a:pt x="409" y="871"/>
                </a:cubicBezTo>
                <a:cubicBezTo>
                  <a:pt x="407" y="868"/>
                  <a:pt x="409" y="866"/>
                  <a:pt x="407" y="866"/>
                </a:cubicBezTo>
                <a:cubicBezTo>
                  <a:pt x="407" y="867"/>
                  <a:pt x="408" y="868"/>
                  <a:pt x="407" y="868"/>
                </a:cubicBezTo>
                <a:close/>
                <a:moveTo>
                  <a:pt x="444" y="853"/>
                </a:moveTo>
                <a:cubicBezTo>
                  <a:pt x="445" y="856"/>
                  <a:pt x="446" y="857"/>
                  <a:pt x="448" y="857"/>
                </a:cubicBezTo>
                <a:cubicBezTo>
                  <a:pt x="447" y="855"/>
                  <a:pt x="449" y="855"/>
                  <a:pt x="449" y="853"/>
                </a:cubicBezTo>
                <a:cubicBezTo>
                  <a:pt x="448" y="854"/>
                  <a:pt x="446" y="855"/>
                  <a:pt x="445" y="853"/>
                </a:cubicBezTo>
                <a:cubicBezTo>
                  <a:pt x="447" y="852"/>
                  <a:pt x="452" y="853"/>
                  <a:pt x="450" y="848"/>
                </a:cubicBezTo>
                <a:cubicBezTo>
                  <a:pt x="447" y="850"/>
                  <a:pt x="446" y="852"/>
                  <a:pt x="444" y="853"/>
                </a:cubicBezTo>
                <a:close/>
                <a:moveTo>
                  <a:pt x="497" y="833"/>
                </a:moveTo>
                <a:cubicBezTo>
                  <a:pt x="494" y="831"/>
                  <a:pt x="486" y="840"/>
                  <a:pt x="487" y="840"/>
                </a:cubicBezTo>
                <a:cubicBezTo>
                  <a:pt x="493" y="836"/>
                  <a:pt x="495" y="843"/>
                  <a:pt x="496" y="844"/>
                </a:cubicBezTo>
                <a:cubicBezTo>
                  <a:pt x="497" y="840"/>
                  <a:pt x="492" y="838"/>
                  <a:pt x="495" y="836"/>
                </a:cubicBezTo>
                <a:cubicBezTo>
                  <a:pt x="497" y="838"/>
                  <a:pt x="497" y="845"/>
                  <a:pt x="500" y="844"/>
                </a:cubicBezTo>
                <a:cubicBezTo>
                  <a:pt x="498" y="839"/>
                  <a:pt x="503" y="838"/>
                  <a:pt x="500" y="832"/>
                </a:cubicBezTo>
                <a:cubicBezTo>
                  <a:pt x="496" y="832"/>
                  <a:pt x="500" y="838"/>
                  <a:pt x="498" y="840"/>
                </a:cubicBezTo>
                <a:cubicBezTo>
                  <a:pt x="497" y="837"/>
                  <a:pt x="498" y="836"/>
                  <a:pt x="497" y="833"/>
                </a:cubicBezTo>
                <a:close/>
                <a:moveTo>
                  <a:pt x="506" y="847"/>
                </a:moveTo>
                <a:cubicBezTo>
                  <a:pt x="508" y="846"/>
                  <a:pt x="504" y="833"/>
                  <a:pt x="501" y="835"/>
                </a:cubicBezTo>
                <a:cubicBezTo>
                  <a:pt x="506" y="841"/>
                  <a:pt x="503" y="847"/>
                  <a:pt x="506" y="847"/>
                </a:cubicBezTo>
                <a:close/>
                <a:moveTo>
                  <a:pt x="414" y="872"/>
                </a:moveTo>
                <a:cubicBezTo>
                  <a:pt x="418" y="878"/>
                  <a:pt x="416" y="863"/>
                  <a:pt x="422" y="869"/>
                </a:cubicBezTo>
                <a:cubicBezTo>
                  <a:pt x="421" y="863"/>
                  <a:pt x="417" y="865"/>
                  <a:pt x="415" y="862"/>
                </a:cubicBezTo>
                <a:cubicBezTo>
                  <a:pt x="416" y="864"/>
                  <a:pt x="412" y="864"/>
                  <a:pt x="413" y="866"/>
                </a:cubicBezTo>
                <a:cubicBezTo>
                  <a:pt x="417" y="863"/>
                  <a:pt x="417" y="873"/>
                  <a:pt x="414" y="872"/>
                </a:cubicBezTo>
                <a:close/>
                <a:moveTo>
                  <a:pt x="347" y="889"/>
                </a:moveTo>
                <a:cubicBezTo>
                  <a:pt x="348" y="890"/>
                  <a:pt x="348" y="892"/>
                  <a:pt x="349" y="893"/>
                </a:cubicBezTo>
                <a:cubicBezTo>
                  <a:pt x="353" y="894"/>
                  <a:pt x="348" y="888"/>
                  <a:pt x="350" y="888"/>
                </a:cubicBezTo>
                <a:cubicBezTo>
                  <a:pt x="351" y="890"/>
                  <a:pt x="352" y="891"/>
                  <a:pt x="353" y="890"/>
                </a:cubicBezTo>
                <a:cubicBezTo>
                  <a:pt x="351" y="885"/>
                  <a:pt x="349" y="887"/>
                  <a:pt x="347" y="889"/>
                </a:cubicBezTo>
                <a:close/>
                <a:moveTo>
                  <a:pt x="473" y="855"/>
                </a:moveTo>
                <a:cubicBezTo>
                  <a:pt x="476" y="855"/>
                  <a:pt x="480" y="850"/>
                  <a:pt x="476" y="849"/>
                </a:cubicBezTo>
                <a:cubicBezTo>
                  <a:pt x="477" y="854"/>
                  <a:pt x="473" y="848"/>
                  <a:pt x="472" y="851"/>
                </a:cubicBezTo>
                <a:cubicBezTo>
                  <a:pt x="472" y="852"/>
                  <a:pt x="473" y="854"/>
                  <a:pt x="473" y="855"/>
                </a:cubicBezTo>
                <a:close/>
                <a:moveTo>
                  <a:pt x="493" y="848"/>
                </a:moveTo>
                <a:cubicBezTo>
                  <a:pt x="491" y="849"/>
                  <a:pt x="488" y="849"/>
                  <a:pt x="489" y="851"/>
                </a:cubicBezTo>
                <a:cubicBezTo>
                  <a:pt x="492" y="851"/>
                  <a:pt x="494" y="850"/>
                  <a:pt x="495" y="848"/>
                </a:cubicBezTo>
                <a:cubicBezTo>
                  <a:pt x="494" y="845"/>
                  <a:pt x="493" y="844"/>
                  <a:pt x="491" y="844"/>
                </a:cubicBezTo>
                <a:cubicBezTo>
                  <a:pt x="492" y="845"/>
                  <a:pt x="492" y="847"/>
                  <a:pt x="493" y="848"/>
                </a:cubicBezTo>
                <a:close/>
                <a:moveTo>
                  <a:pt x="370" y="894"/>
                </a:moveTo>
                <a:cubicBezTo>
                  <a:pt x="369" y="895"/>
                  <a:pt x="368" y="893"/>
                  <a:pt x="367" y="894"/>
                </a:cubicBezTo>
                <a:cubicBezTo>
                  <a:pt x="368" y="900"/>
                  <a:pt x="372" y="899"/>
                  <a:pt x="375" y="903"/>
                </a:cubicBezTo>
                <a:cubicBezTo>
                  <a:pt x="373" y="899"/>
                  <a:pt x="372" y="891"/>
                  <a:pt x="369" y="891"/>
                </a:cubicBezTo>
                <a:cubicBezTo>
                  <a:pt x="370" y="892"/>
                  <a:pt x="370" y="893"/>
                  <a:pt x="370" y="894"/>
                </a:cubicBezTo>
                <a:close/>
                <a:moveTo>
                  <a:pt x="412" y="885"/>
                </a:moveTo>
                <a:cubicBezTo>
                  <a:pt x="414" y="882"/>
                  <a:pt x="416" y="880"/>
                  <a:pt x="417" y="878"/>
                </a:cubicBezTo>
                <a:cubicBezTo>
                  <a:pt x="411" y="877"/>
                  <a:pt x="412" y="877"/>
                  <a:pt x="412" y="885"/>
                </a:cubicBezTo>
                <a:close/>
                <a:moveTo>
                  <a:pt x="1237" y="593"/>
                </a:moveTo>
                <a:cubicBezTo>
                  <a:pt x="1238" y="589"/>
                  <a:pt x="1247" y="586"/>
                  <a:pt x="1236" y="592"/>
                </a:cubicBezTo>
                <a:cubicBezTo>
                  <a:pt x="1242" y="603"/>
                  <a:pt x="1237" y="600"/>
                  <a:pt x="1237" y="593"/>
                </a:cubicBezTo>
                <a:close/>
                <a:moveTo>
                  <a:pt x="1248" y="588"/>
                </a:moveTo>
                <a:cubicBezTo>
                  <a:pt x="1246" y="592"/>
                  <a:pt x="1243" y="590"/>
                  <a:pt x="1239" y="594"/>
                </a:cubicBezTo>
                <a:cubicBezTo>
                  <a:pt x="1240" y="597"/>
                  <a:pt x="1242" y="599"/>
                  <a:pt x="1243" y="599"/>
                </a:cubicBezTo>
                <a:cubicBezTo>
                  <a:pt x="1241" y="593"/>
                  <a:pt x="1246" y="593"/>
                  <a:pt x="1248" y="596"/>
                </a:cubicBezTo>
                <a:cubicBezTo>
                  <a:pt x="1249" y="597"/>
                  <a:pt x="1249" y="599"/>
                  <a:pt x="1250" y="599"/>
                </a:cubicBezTo>
                <a:cubicBezTo>
                  <a:pt x="1249" y="595"/>
                  <a:pt x="1247" y="590"/>
                  <a:pt x="1248" y="588"/>
                </a:cubicBezTo>
                <a:close/>
                <a:moveTo>
                  <a:pt x="395" y="904"/>
                </a:moveTo>
                <a:cubicBezTo>
                  <a:pt x="397" y="902"/>
                  <a:pt x="402" y="904"/>
                  <a:pt x="401" y="900"/>
                </a:cubicBezTo>
                <a:cubicBezTo>
                  <a:pt x="395" y="902"/>
                  <a:pt x="404" y="887"/>
                  <a:pt x="402" y="892"/>
                </a:cubicBezTo>
                <a:cubicBezTo>
                  <a:pt x="396" y="894"/>
                  <a:pt x="396" y="899"/>
                  <a:pt x="395" y="904"/>
                </a:cubicBezTo>
                <a:close/>
                <a:moveTo>
                  <a:pt x="1278" y="599"/>
                </a:moveTo>
                <a:cubicBezTo>
                  <a:pt x="1276" y="593"/>
                  <a:pt x="1271" y="600"/>
                  <a:pt x="1268" y="597"/>
                </a:cubicBezTo>
                <a:cubicBezTo>
                  <a:pt x="1269" y="604"/>
                  <a:pt x="1275" y="595"/>
                  <a:pt x="1278" y="599"/>
                </a:cubicBezTo>
                <a:close/>
                <a:moveTo>
                  <a:pt x="1327" y="597"/>
                </a:moveTo>
                <a:cubicBezTo>
                  <a:pt x="1325" y="593"/>
                  <a:pt x="1322" y="594"/>
                  <a:pt x="1320" y="591"/>
                </a:cubicBezTo>
                <a:cubicBezTo>
                  <a:pt x="1323" y="596"/>
                  <a:pt x="1318" y="594"/>
                  <a:pt x="1316" y="596"/>
                </a:cubicBezTo>
                <a:cubicBezTo>
                  <a:pt x="1317" y="603"/>
                  <a:pt x="1318" y="593"/>
                  <a:pt x="1320" y="598"/>
                </a:cubicBezTo>
                <a:cubicBezTo>
                  <a:pt x="1319" y="598"/>
                  <a:pt x="1320" y="601"/>
                  <a:pt x="1321" y="601"/>
                </a:cubicBezTo>
                <a:cubicBezTo>
                  <a:pt x="1321" y="599"/>
                  <a:pt x="1321" y="597"/>
                  <a:pt x="1322" y="595"/>
                </a:cubicBezTo>
                <a:cubicBezTo>
                  <a:pt x="1323" y="597"/>
                  <a:pt x="1323" y="600"/>
                  <a:pt x="1324" y="600"/>
                </a:cubicBezTo>
                <a:cubicBezTo>
                  <a:pt x="1324" y="598"/>
                  <a:pt x="1323" y="595"/>
                  <a:pt x="1324" y="595"/>
                </a:cubicBezTo>
                <a:cubicBezTo>
                  <a:pt x="1325" y="596"/>
                  <a:pt x="1325" y="598"/>
                  <a:pt x="1327" y="597"/>
                </a:cubicBezTo>
                <a:close/>
                <a:moveTo>
                  <a:pt x="1309" y="600"/>
                </a:moveTo>
                <a:cubicBezTo>
                  <a:pt x="1306" y="601"/>
                  <a:pt x="1306" y="600"/>
                  <a:pt x="1304" y="600"/>
                </a:cubicBezTo>
                <a:cubicBezTo>
                  <a:pt x="1307" y="603"/>
                  <a:pt x="1302" y="606"/>
                  <a:pt x="1305" y="606"/>
                </a:cubicBezTo>
                <a:cubicBezTo>
                  <a:pt x="1305" y="603"/>
                  <a:pt x="1310" y="603"/>
                  <a:pt x="1309" y="600"/>
                </a:cubicBezTo>
                <a:close/>
                <a:moveTo>
                  <a:pt x="1260" y="625"/>
                </a:moveTo>
                <a:cubicBezTo>
                  <a:pt x="1261" y="626"/>
                  <a:pt x="1258" y="617"/>
                  <a:pt x="1257" y="618"/>
                </a:cubicBezTo>
                <a:cubicBezTo>
                  <a:pt x="1255" y="619"/>
                  <a:pt x="1255" y="628"/>
                  <a:pt x="1260" y="625"/>
                </a:cubicBezTo>
                <a:close/>
                <a:moveTo>
                  <a:pt x="983" y="755"/>
                </a:moveTo>
                <a:cubicBezTo>
                  <a:pt x="983" y="757"/>
                  <a:pt x="985" y="759"/>
                  <a:pt x="983" y="760"/>
                </a:cubicBezTo>
                <a:cubicBezTo>
                  <a:pt x="979" y="759"/>
                  <a:pt x="974" y="770"/>
                  <a:pt x="962" y="771"/>
                </a:cubicBezTo>
                <a:cubicBezTo>
                  <a:pt x="964" y="774"/>
                  <a:pt x="962" y="776"/>
                  <a:pt x="963" y="779"/>
                </a:cubicBezTo>
                <a:cubicBezTo>
                  <a:pt x="968" y="773"/>
                  <a:pt x="977" y="772"/>
                  <a:pt x="982" y="764"/>
                </a:cubicBezTo>
                <a:cubicBezTo>
                  <a:pt x="988" y="770"/>
                  <a:pt x="994" y="757"/>
                  <a:pt x="1000" y="763"/>
                </a:cubicBezTo>
                <a:cubicBezTo>
                  <a:pt x="999" y="759"/>
                  <a:pt x="1004" y="759"/>
                  <a:pt x="1004" y="753"/>
                </a:cubicBezTo>
                <a:cubicBezTo>
                  <a:pt x="998" y="755"/>
                  <a:pt x="998" y="754"/>
                  <a:pt x="1000" y="751"/>
                </a:cubicBezTo>
                <a:cubicBezTo>
                  <a:pt x="997" y="752"/>
                  <a:pt x="995" y="751"/>
                  <a:pt x="992" y="750"/>
                </a:cubicBezTo>
                <a:cubicBezTo>
                  <a:pt x="993" y="752"/>
                  <a:pt x="994" y="756"/>
                  <a:pt x="993" y="757"/>
                </a:cubicBezTo>
                <a:cubicBezTo>
                  <a:pt x="991" y="754"/>
                  <a:pt x="988" y="755"/>
                  <a:pt x="986" y="752"/>
                </a:cubicBezTo>
                <a:cubicBezTo>
                  <a:pt x="986" y="754"/>
                  <a:pt x="985" y="755"/>
                  <a:pt x="983" y="755"/>
                </a:cubicBezTo>
                <a:close/>
                <a:moveTo>
                  <a:pt x="897" y="793"/>
                </a:moveTo>
                <a:cubicBezTo>
                  <a:pt x="898" y="794"/>
                  <a:pt x="898" y="795"/>
                  <a:pt x="899" y="794"/>
                </a:cubicBezTo>
                <a:cubicBezTo>
                  <a:pt x="896" y="787"/>
                  <a:pt x="891" y="790"/>
                  <a:pt x="889" y="794"/>
                </a:cubicBezTo>
                <a:cubicBezTo>
                  <a:pt x="893" y="796"/>
                  <a:pt x="894" y="790"/>
                  <a:pt x="897" y="793"/>
                </a:cubicBezTo>
                <a:close/>
                <a:moveTo>
                  <a:pt x="841" y="819"/>
                </a:moveTo>
                <a:cubicBezTo>
                  <a:pt x="842" y="824"/>
                  <a:pt x="844" y="822"/>
                  <a:pt x="846" y="823"/>
                </a:cubicBezTo>
                <a:cubicBezTo>
                  <a:pt x="846" y="819"/>
                  <a:pt x="845" y="814"/>
                  <a:pt x="846" y="811"/>
                </a:cubicBezTo>
                <a:cubicBezTo>
                  <a:pt x="845" y="811"/>
                  <a:pt x="844" y="812"/>
                  <a:pt x="843" y="812"/>
                </a:cubicBezTo>
                <a:cubicBezTo>
                  <a:pt x="844" y="816"/>
                  <a:pt x="846" y="823"/>
                  <a:pt x="841" y="819"/>
                </a:cubicBezTo>
                <a:close/>
                <a:moveTo>
                  <a:pt x="938" y="787"/>
                </a:moveTo>
                <a:cubicBezTo>
                  <a:pt x="942" y="785"/>
                  <a:pt x="942" y="781"/>
                  <a:pt x="945" y="778"/>
                </a:cubicBezTo>
                <a:cubicBezTo>
                  <a:pt x="941" y="777"/>
                  <a:pt x="941" y="784"/>
                  <a:pt x="938" y="781"/>
                </a:cubicBezTo>
                <a:cubicBezTo>
                  <a:pt x="939" y="780"/>
                  <a:pt x="940" y="780"/>
                  <a:pt x="940" y="778"/>
                </a:cubicBezTo>
                <a:cubicBezTo>
                  <a:pt x="936" y="779"/>
                  <a:pt x="938" y="783"/>
                  <a:pt x="938" y="787"/>
                </a:cubicBezTo>
                <a:close/>
                <a:moveTo>
                  <a:pt x="956" y="781"/>
                </a:moveTo>
                <a:cubicBezTo>
                  <a:pt x="955" y="777"/>
                  <a:pt x="960" y="778"/>
                  <a:pt x="957" y="774"/>
                </a:cubicBezTo>
                <a:cubicBezTo>
                  <a:pt x="956" y="775"/>
                  <a:pt x="954" y="773"/>
                  <a:pt x="953" y="774"/>
                </a:cubicBezTo>
                <a:cubicBezTo>
                  <a:pt x="952" y="776"/>
                  <a:pt x="954" y="780"/>
                  <a:pt x="956" y="781"/>
                </a:cubicBezTo>
                <a:close/>
                <a:moveTo>
                  <a:pt x="743" y="857"/>
                </a:moveTo>
                <a:cubicBezTo>
                  <a:pt x="744" y="859"/>
                  <a:pt x="745" y="860"/>
                  <a:pt x="747" y="859"/>
                </a:cubicBezTo>
                <a:cubicBezTo>
                  <a:pt x="746" y="856"/>
                  <a:pt x="748" y="851"/>
                  <a:pt x="745" y="851"/>
                </a:cubicBezTo>
                <a:cubicBezTo>
                  <a:pt x="744" y="855"/>
                  <a:pt x="746" y="856"/>
                  <a:pt x="745" y="858"/>
                </a:cubicBezTo>
                <a:cubicBezTo>
                  <a:pt x="744" y="857"/>
                  <a:pt x="744" y="856"/>
                  <a:pt x="743" y="857"/>
                </a:cubicBezTo>
                <a:close/>
                <a:moveTo>
                  <a:pt x="906" y="802"/>
                </a:moveTo>
                <a:cubicBezTo>
                  <a:pt x="908" y="800"/>
                  <a:pt x="907" y="797"/>
                  <a:pt x="910" y="799"/>
                </a:cubicBezTo>
                <a:cubicBezTo>
                  <a:pt x="910" y="797"/>
                  <a:pt x="909" y="796"/>
                  <a:pt x="908" y="794"/>
                </a:cubicBezTo>
                <a:cubicBezTo>
                  <a:pt x="907" y="795"/>
                  <a:pt x="906" y="795"/>
                  <a:pt x="905" y="795"/>
                </a:cubicBezTo>
                <a:cubicBezTo>
                  <a:pt x="909" y="799"/>
                  <a:pt x="903" y="802"/>
                  <a:pt x="906" y="802"/>
                </a:cubicBezTo>
                <a:close/>
                <a:moveTo>
                  <a:pt x="1078" y="739"/>
                </a:moveTo>
                <a:cubicBezTo>
                  <a:pt x="1083" y="746"/>
                  <a:pt x="1087" y="740"/>
                  <a:pt x="1093" y="739"/>
                </a:cubicBezTo>
                <a:cubicBezTo>
                  <a:pt x="1092" y="736"/>
                  <a:pt x="1091" y="734"/>
                  <a:pt x="1090" y="731"/>
                </a:cubicBezTo>
                <a:cubicBezTo>
                  <a:pt x="1083" y="731"/>
                  <a:pt x="1085" y="738"/>
                  <a:pt x="1078" y="739"/>
                </a:cubicBezTo>
                <a:close/>
                <a:moveTo>
                  <a:pt x="752" y="854"/>
                </a:moveTo>
                <a:cubicBezTo>
                  <a:pt x="750" y="856"/>
                  <a:pt x="751" y="860"/>
                  <a:pt x="750" y="863"/>
                </a:cubicBezTo>
                <a:cubicBezTo>
                  <a:pt x="751" y="862"/>
                  <a:pt x="753" y="863"/>
                  <a:pt x="754" y="863"/>
                </a:cubicBezTo>
                <a:cubicBezTo>
                  <a:pt x="750" y="858"/>
                  <a:pt x="754" y="857"/>
                  <a:pt x="754" y="855"/>
                </a:cubicBezTo>
                <a:cubicBezTo>
                  <a:pt x="753" y="855"/>
                  <a:pt x="752" y="851"/>
                  <a:pt x="751" y="851"/>
                </a:cubicBezTo>
                <a:cubicBezTo>
                  <a:pt x="751" y="852"/>
                  <a:pt x="751" y="853"/>
                  <a:pt x="752" y="854"/>
                </a:cubicBezTo>
                <a:close/>
                <a:moveTo>
                  <a:pt x="1103" y="732"/>
                </a:moveTo>
                <a:cubicBezTo>
                  <a:pt x="1102" y="732"/>
                  <a:pt x="1097" y="734"/>
                  <a:pt x="1101" y="734"/>
                </a:cubicBezTo>
                <a:cubicBezTo>
                  <a:pt x="1106" y="732"/>
                  <a:pt x="1112" y="731"/>
                  <a:pt x="1108" y="727"/>
                </a:cubicBezTo>
                <a:cubicBezTo>
                  <a:pt x="1108" y="734"/>
                  <a:pt x="1102" y="728"/>
                  <a:pt x="1102" y="730"/>
                </a:cubicBezTo>
                <a:cubicBezTo>
                  <a:pt x="1103" y="730"/>
                  <a:pt x="1103" y="730"/>
                  <a:pt x="1103" y="732"/>
                </a:cubicBezTo>
                <a:close/>
                <a:moveTo>
                  <a:pt x="1019" y="766"/>
                </a:moveTo>
                <a:cubicBezTo>
                  <a:pt x="1021" y="769"/>
                  <a:pt x="1029" y="768"/>
                  <a:pt x="1027" y="763"/>
                </a:cubicBezTo>
                <a:cubicBezTo>
                  <a:pt x="1026" y="763"/>
                  <a:pt x="1025" y="761"/>
                  <a:pt x="1025" y="759"/>
                </a:cubicBezTo>
                <a:cubicBezTo>
                  <a:pt x="1022" y="760"/>
                  <a:pt x="1017" y="761"/>
                  <a:pt x="1019" y="766"/>
                </a:cubicBezTo>
                <a:close/>
                <a:moveTo>
                  <a:pt x="149" y="1098"/>
                </a:moveTo>
                <a:cubicBezTo>
                  <a:pt x="154" y="1104"/>
                  <a:pt x="148" y="1102"/>
                  <a:pt x="149" y="1107"/>
                </a:cubicBezTo>
                <a:cubicBezTo>
                  <a:pt x="152" y="1105"/>
                  <a:pt x="151" y="1105"/>
                  <a:pt x="154" y="1105"/>
                </a:cubicBezTo>
                <a:cubicBezTo>
                  <a:pt x="154" y="1102"/>
                  <a:pt x="155" y="1095"/>
                  <a:pt x="152" y="1094"/>
                </a:cubicBezTo>
                <a:cubicBezTo>
                  <a:pt x="156" y="1105"/>
                  <a:pt x="149" y="1096"/>
                  <a:pt x="149" y="1098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p:transition spd="slow">
    <p:push dir="u"/>
  </p:transition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slideLayout" Target="../slideLayouts/slideLayout15.xml" /><Relationship Id="rId16" Type="http://schemas.openxmlformats.org/officeDocument/2006/relationships/slideLayout" Target="../slideLayouts/slideLayout16.xml" /><Relationship Id="rId17" Type="http://schemas.openxmlformats.org/officeDocument/2006/relationships/slideLayout" Target="../slideLayouts/slideLayout17.xml" /><Relationship Id="rId18" Type="http://schemas.openxmlformats.org/officeDocument/2006/relationships/slideLayout" Target="../slideLayouts/slideLayout18.xml" /><Relationship Id="rId19" Type="http://schemas.openxmlformats.org/officeDocument/2006/relationships/slideLayout" Target="../slideLayouts/slideLayout19.xml" /><Relationship Id="rId2" Type="http://schemas.openxmlformats.org/officeDocument/2006/relationships/slideLayout" Target="../slideLayouts/slideLayout2.xml" /><Relationship Id="rId20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p:transition spd="slow">
    <p:push dir="u"/>
  </p:transition>
  <p:timing/>
  <p:txStyles>
    <p:titleStyle>
      <a:lvl1pPr algn="ctr" defTabSz="1219200" rtl="0" eaLnBrk="1" latinLnBrk="0" hangingPunct="1">
        <a:spcBef>
          <a:spcPct val="0"/>
        </a:spcBef>
        <a:buNone/>
        <a:defRPr sz="586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4265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ts val="130"/>
        </a:spcBef>
        <a:buFont typeface="Arial" panose="020b0604020202020204" pitchFamily="34" charset="0"/>
        <a:buChar char="–"/>
        <a:defRPr sz="3735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–"/>
        <a:defRPr sz="2665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»"/>
        <a:defRPr sz="2665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1.png" /><Relationship Id="rId4" Type="http://schemas.openxmlformats.org/officeDocument/2006/relationships/image" Target="../media/image2.png" /><Relationship Id="rId5" Type="http://schemas.openxmlformats.org/officeDocument/2006/relationships/image" Target="../media/image3.png" /><Relationship Id="rId6" Type="http://schemas.openxmlformats.org/officeDocument/2006/relationships/image" Target="../media/image4.jpeg" /><Relationship Id="rId7" Type="http://schemas.openxmlformats.org/officeDocument/2006/relationships/image" Target="../media/image5.png" /><Relationship Id="rId8" Type="http://schemas.openxmlformats.org/officeDocument/2006/relationships/image" Target="../media/image6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7.png" /><Relationship Id="rId3" Type="http://schemas.openxmlformats.org/officeDocument/2006/relationships/image" Target="../media/image8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9.png" /><Relationship Id="rId4" Type="http://schemas.openxmlformats.org/officeDocument/2006/relationships/image" Target="../media/image10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1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3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1.jpeg" /><Relationship Id="rId3" Type="http://schemas.openxmlformats.org/officeDocument/2006/relationships/image" Target="../media/image12.jpeg" /><Relationship Id="rId4" Type="http://schemas.openxmlformats.org/officeDocument/2006/relationships/image" Target="../media/image13.jpeg" /><Relationship Id="rId5" Type="http://schemas.openxmlformats.org/officeDocument/2006/relationships/slide" Target="slide2.xml" TargetMode="Interna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4.xml" /><Relationship Id="rId3" Type="http://schemas.openxmlformats.org/officeDocument/2006/relationships/tags" Target="../tags/tag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4.png" /><Relationship Id="rId3" Type="http://schemas.openxmlformats.org/officeDocument/2006/relationships/image" Target="../media/image15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16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6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7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8.jpeg" /><Relationship Id="rId3" Type="http://schemas.openxmlformats.org/officeDocument/2006/relationships/image" Target="../media/image19.jpeg" /><Relationship Id="rId4" Type="http://schemas.openxmlformats.org/officeDocument/2006/relationships/image" Target="../media/image20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21.png" /><Relationship Id="rId4" Type="http://schemas.openxmlformats.org/officeDocument/2006/relationships/image" Target="../media/image22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23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7" name="图片 16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0160" y="6060440"/>
            <a:ext cx="12181840" cy="797560"/>
          </a:xfrm>
          <a:prstGeom prst="rect">
            <a:avLst/>
          </a:prstGeom>
        </p:spPr>
      </p:pic>
      <p:cxnSp>
        <p:nvCxnSpPr>
          <p:cNvPr id="19" name="直接连接符 18"/>
          <p:cNvCxnSpPr/>
          <p:nvPr/>
        </p:nvCxnSpPr>
        <p:spPr>
          <a:xfrm flipV="1">
            <a:off x="0" y="4293447"/>
            <a:ext cx="12144587" cy="383540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图片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0400" y="250613"/>
            <a:ext cx="3202940" cy="3178387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0" y="3545840"/>
            <a:ext cx="12192000" cy="1276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422900" y="967620"/>
            <a:ext cx="1358901" cy="24613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34003" y="3070123"/>
            <a:ext cx="9136380" cy="993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5865" b="1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a:blipFill>
                <a:latin typeface="汉仪雁翎体简" panose="02010600000101010101" charset="-122"/>
                <a:ea typeface="汉仪雁翎体简" panose="02010600000101010101" charset="-122"/>
                <a:cs typeface="汉仪雁翎体简" panose="02010600000101010101" charset="-122"/>
              </a:rPr>
              <a:t>第</a:t>
            </a:r>
            <a:r>
              <a:rPr lang="en-US" altLang="zh-CN" sz="5865" b="1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a:blipFill>
                <a:latin typeface="汉仪雁翎体简" panose="02010600000101010101" charset="-122"/>
                <a:ea typeface="汉仪雁翎体简" panose="02010600000101010101" charset="-122"/>
                <a:cs typeface="汉仪雁翎体简" panose="02010600000101010101" charset="-122"/>
              </a:rPr>
              <a:t>7</a:t>
            </a:r>
            <a:r>
              <a:rPr lang="zh-CN" altLang="en-US" sz="5865" b="1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a:blipFill>
                <a:latin typeface="汉仪雁翎体简" panose="02010600000101010101" charset="-122"/>
                <a:ea typeface="汉仪雁翎体简" panose="02010600000101010101" charset="-122"/>
                <a:cs typeface="汉仪雁翎体简" panose="02010600000101010101" charset="-122"/>
              </a:rPr>
              <a:t>课 战国时期的社会变化</a:t>
            </a:r>
            <a:endParaRPr lang="zh-CN" altLang="en-US" sz="5865" b="1"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a:blipFill>
              <a:latin typeface="汉仪雁翎体简" panose="02010600000101010101" charset="-122"/>
              <a:ea typeface="汉仪雁翎体简" panose="02010600000101010101" charset="-122"/>
              <a:cs typeface="汉仪雁翎体简" panose="02010600000101010101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0161" y="1"/>
            <a:ext cx="12191999" cy="967619"/>
          </a:xfrm>
          <a:prstGeom prst="rect">
            <a:avLst/>
          </a:prstGeom>
        </p:spPr>
      </p:pic>
      <p:cxnSp>
        <p:nvCxnSpPr>
          <p:cNvPr id="20" name="直接连接符 19"/>
          <p:cNvCxnSpPr/>
          <p:nvPr/>
        </p:nvCxnSpPr>
        <p:spPr>
          <a:xfrm>
            <a:off x="-10964" y="967620"/>
            <a:ext cx="12192000" cy="0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5577672" y="1052571"/>
            <a:ext cx="1020536" cy="1898371"/>
            <a:chOff x="4195954" y="1049778"/>
            <a:chExt cx="765402" cy="1423778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195954" y="1049778"/>
              <a:ext cx="761617" cy="1423778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4208405" y="1216827"/>
              <a:ext cx="752951" cy="1090612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5335" b="1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charset="-122"/>
                  <a:ea typeface="楷体" panose="02010609060101010101" charset="-122"/>
                </a:rPr>
                <a:t>战国</a:t>
              </a:r>
            </a:p>
          </p:txBody>
        </p:sp>
      </p:grpSp>
    </p:spTree>
  </p:cSld>
  <p:clrMapOvr>
    <a:masterClrMapping/>
  </p:clrMapOvr>
  <p:transition spd="slow"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146685" y="174625"/>
            <a:ext cx="3241040" cy="8299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汉仪雁翎体简" panose="02010600000101010101" charset="-122"/>
                <a:ea typeface="汉仪雁翎体简" panose="02010600000101010101" charset="-122"/>
              </a:rPr>
              <a:t>大变革时代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24632" y="1638935"/>
            <a:ext cx="3832225" cy="2252839"/>
            <a:chOff x="861" y="3254"/>
            <a:chExt cx="7848" cy="5678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62" y="3254"/>
              <a:ext cx="7847" cy="5678"/>
            </a:xfrm>
            <a:prstGeom prst="rect">
              <a:avLst/>
            </a:prstGeom>
          </p:spPr>
        </p:pic>
        <p:sp>
          <p:nvSpPr>
            <p:cNvPr id="9" name="文本框 8"/>
            <p:cNvSpPr txBox="1"/>
            <p:nvPr/>
          </p:nvSpPr>
          <p:spPr>
            <a:xfrm>
              <a:off x="861" y="7772"/>
              <a:ext cx="7848" cy="116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2400">
                  <a:solidFill>
                    <a:schemeClr val="bg1"/>
                  </a:solidFill>
                  <a:latin typeface="方正魏碑简体" panose="02010601030101010101" charset="-122"/>
                  <a:ea typeface="方正魏碑简体" panose="02010601030101010101" charset="-122"/>
                </a:rPr>
                <a:t>▲战国铁农具</a:t>
              </a: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4641850" y="5006975"/>
            <a:ext cx="7301865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文化上：私学兴起，文化下移，拥有文化知识的士人四处游说、讲学，逐渐形成了“士”阶层，并开始成为社会上一支重要力量。</a:t>
            </a: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>
            <a:clrChange>
              <a:clrFrom>
                <a:srgbClr val="B5CF5F">
                  <a:alpha val="100000"/>
                </a:srgbClr>
              </a:clrFrom>
              <a:clrTo>
                <a:srgbClr val="B5CF5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90500" y="4053840"/>
            <a:ext cx="4100195" cy="2585085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4641850" y="484505"/>
            <a:ext cx="730186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方正魏碑简体" panose="02010601030101010101" charset="-122"/>
                <a:sym typeface="+mn-ea"/>
              </a:rPr>
              <a:t>政治上：王室衰微，诸侯争霸，旧的周制（如分封制）不能适应新的社会发展需求。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641850" y="1760220"/>
            <a:ext cx="7302500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方正魏碑简体" panose="02010601030101010101" charset="-122"/>
                <a:sym typeface="+mn-ea"/>
              </a:rPr>
              <a:t>经济上：铁器和牛耕的使用提高了生产力，私田越来越多，以井田制为标志的土地国有制度逐渐被破坏。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4641850" y="3431540"/>
            <a:ext cx="730186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方正魏碑简体" panose="02010601030101010101" charset="-122"/>
                <a:sym typeface="+mn-ea"/>
              </a:rPr>
              <a:t>阶级关系上：土地私有化程度的加深使新兴地主阶层日益壮大，他们要求废除旧贵族的世袭特权，发展地主经济。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1"/>
      <p:bldP spid="16" grpId="2"/>
      <p:bldP spid="11" grpId="3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0" y="180975"/>
            <a:ext cx="3241040" cy="70675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00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汉仪雁翎体简" panose="02010600000101010101" charset="-122"/>
                <a:ea typeface="汉仪雁翎体简" panose="02010600000101010101" charset="-122"/>
              </a:rPr>
              <a:t>“战国”何来</a:t>
            </a:r>
          </a:p>
        </p:txBody>
      </p:sp>
      <p:sp>
        <p:nvSpPr>
          <p:cNvPr id="94215" name="Text Box 7"/>
          <p:cNvSpPr txBox="1"/>
          <p:nvPr/>
        </p:nvSpPr>
        <p:spPr>
          <a:xfrm>
            <a:off x="2410460" y="2792095"/>
            <a:ext cx="27368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七国形成</a:t>
            </a:r>
          </a:p>
        </p:txBody>
      </p:sp>
      <p:sp>
        <p:nvSpPr>
          <p:cNvPr id="94216" name="AutoShape 8"/>
          <p:cNvSpPr/>
          <p:nvPr/>
        </p:nvSpPr>
        <p:spPr>
          <a:xfrm>
            <a:off x="4770120" y="1892935"/>
            <a:ext cx="270510" cy="2258060"/>
          </a:xfrm>
          <a:prstGeom prst="leftBrace">
            <a:avLst>
              <a:gd name="adj1" fmla="val 69485"/>
              <a:gd name="adj2" fmla="val 50000"/>
            </a:avLst>
          </a:prstGeom>
          <a:noFill/>
          <a:ln w="31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eaLnBrk="1" hangingPunct="1"/>
            <a:endParaRPr lang="zh-CN" altLang="zh-CN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94217" name="Text Box 9"/>
          <p:cNvSpPr txBox="1"/>
          <p:nvPr/>
        </p:nvSpPr>
        <p:spPr>
          <a:xfrm>
            <a:off x="5040630" y="1715770"/>
            <a:ext cx="457708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三家分晋：赵、魏、韩（公元前</a:t>
            </a:r>
            <a:r>
              <a:rPr lang="en-US" altLang="zh-CN" sz="3200" b="1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403</a:t>
            </a:r>
            <a:r>
              <a:rPr lang="zh-CN" altLang="en-US" sz="3200" b="1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年）</a:t>
            </a:r>
          </a:p>
        </p:txBody>
      </p:sp>
      <p:sp>
        <p:nvSpPr>
          <p:cNvPr id="94218" name="Text Box 10"/>
          <p:cNvSpPr txBox="1"/>
          <p:nvPr/>
        </p:nvSpPr>
        <p:spPr>
          <a:xfrm>
            <a:off x="5305425" y="3745230"/>
            <a:ext cx="473583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田氏代齐（公元前</a:t>
            </a:r>
            <a:r>
              <a:rPr lang="en-US" altLang="zh-CN" sz="3200" b="1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386</a:t>
            </a:r>
            <a:r>
              <a:rPr lang="zh-CN" altLang="en-US" sz="3200" b="1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年）                                 </a:t>
            </a:r>
          </a:p>
        </p:txBody>
      </p:sp>
      <p:sp>
        <p:nvSpPr>
          <p:cNvPr id="15367" name="Text Box 15"/>
          <p:cNvSpPr txBox="1"/>
          <p:nvPr/>
        </p:nvSpPr>
        <p:spPr>
          <a:xfrm>
            <a:off x="2410460" y="4775200"/>
            <a:ext cx="816292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0033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齐</a:t>
            </a:r>
            <a:r>
              <a:rPr lang="zh-CN" altLang="en-US" sz="36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楚秦燕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赵魏韩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东南西北到中来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938905" y="365760"/>
            <a:ext cx="822960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ja-JP" altLang="en-US" sz="2800" b="1">
                <a:solidFill>
                  <a:srgbClr val="9F1B1B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秦统一前七国征战不止的</a:t>
            </a:r>
            <a:r>
              <a:rPr lang="en-US" altLang="ja-JP" sz="2800" b="1">
                <a:solidFill>
                  <a:srgbClr val="9F1B1B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200</a:t>
            </a:r>
            <a:r>
              <a:rPr lang="ja-JP" altLang="en-US" sz="2800" b="1">
                <a:solidFill>
                  <a:srgbClr val="9F1B1B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多年</a:t>
            </a:r>
            <a:r>
              <a:rPr lang="ja-JP" altLang="en-US" sz="28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称为“战国时期”</a:t>
            </a:r>
          </a:p>
        </p:txBody>
      </p:sp>
      <p:sp>
        <p:nvSpPr>
          <p:cNvPr id="51" name="圆角矩形 8"/>
          <p:cNvSpPr/>
          <p:nvPr/>
        </p:nvSpPr>
        <p:spPr>
          <a:xfrm>
            <a:off x="7594600" y="887730"/>
            <a:ext cx="4597400" cy="318135"/>
          </a:xfrm>
          <a:prstGeom prst="roundRect">
            <a:avLst/>
          </a:prstGeom>
          <a:noFill/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176530" algn="r"/>
            <a:r>
              <a:rPr lang="zh-CN" altLang="en-US" sz="28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（前</a:t>
            </a:r>
            <a:r>
              <a:rPr lang="en-US" altLang="zh-CN" sz="28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475-</a:t>
            </a:r>
            <a:r>
              <a:rPr lang="zh-CN" altLang="en-US" sz="28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前</a:t>
            </a:r>
            <a:r>
              <a:rPr lang="en-US" altLang="zh-CN" sz="28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221</a:t>
            </a:r>
            <a:r>
              <a:rPr lang="zh-CN" altLang="en-US" sz="28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年）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558800" y="1604645"/>
            <a:ext cx="11320780" cy="4968240"/>
            <a:chOff x="308" y="2216"/>
            <a:chExt cx="18656" cy="7824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1" name="矩形 10"/>
            <p:cNvSpPr/>
            <p:nvPr/>
          </p:nvSpPr>
          <p:spPr>
            <a:xfrm>
              <a:off x="308" y="2216"/>
              <a:ext cx="18656" cy="7825"/>
            </a:xfrm>
            <a:prstGeom prst="rect">
              <a:avLst/>
            </a:prstGeom>
            <a:solidFill>
              <a:schemeClr val="bg1"/>
            </a:solidFill>
            <a:ln w="9525" cmpd="sng">
              <a:solidFill>
                <a:schemeClr val="bg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51" y="2387"/>
              <a:ext cx="8941" cy="7319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777" y="2386"/>
              <a:ext cx="8942" cy="7320"/>
            </a:xfrm>
            <a:prstGeom prst="rect">
              <a:avLst/>
            </a:prstGeom>
          </p:spPr>
        </p:pic>
      </p:grpSp>
      <p:sp>
        <p:nvSpPr>
          <p:cNvPr id="14" name="椭圆 13"/>
          <p:cNvSpPr/>
          <p:nvPr/>
        </p:nvSpPr>
        <p:spPr>
          <a:xfrm rot="840000">
            <a:off x="8723630" y="2155190"/>
            <a:ext cx="1184275" cy="2513965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5" name="椭圆 14"/>
          <p:cNvSpPr/>
          <p:nvPr/>
        </p:nvSpPr>
        <p:spPr>
          <a:xfrm rot="840000">
            <a:off x="2341880" y="3295015"/>
            <a:ext cx="730885" cy="870585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6" name="椭圆 15"/>
          <p:cNvSpPr/>
          <p:nvPr/>
        </p:nvSpPr>
        <p:spPr>
          <a:xfrm rot="840000">
            <a:off x="10461625" y="2581910"/>
            <a:ext cx="865505" cy="69913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4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94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7" grpId="0"/>
      <p:bldP spid="94218" grpId="1"/>
      <p:bldP spid="15367" grpId="2"/>
      <p:bldP spid="15" grpId="3"/>
      <p:bldP spid="14" grpId="4"/>
      <p:bldP spid="16" grpId="5"/>
      <p:bldP spid="16" grpId="6"/>
      <p:bldP spid="14" grpId="7"/>
      <p:bldP spid="15" grpId="8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200979" y="1398047"/>
            <a:ext cx="10153128" cy="32613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七国形成 ：</a:t>
            </a:r>
          </a:p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</a:rPr>
              <a:t>（1）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</a:rPr>
              <a:t>三家分晋：</a:t>
            </a:r>
            <a:r>
              <a:rPr lang="zh-CN" altLang="en-US" sz="36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</a:rPr>
              <a:t>赵、魏、</a:t>
            </a:r>
            <a:r>
              <a:rPr lang="zh-CN" altLang="en-US" sz="3600" b="1" smtClean="0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</a:rPr>
              <a:t>韩</a:t>
            </a:r>
            <a:r>
              <a:rPr lang="zh-CN" altLang="en-US" sz="36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</a:rPr>
              <a:t>              </a:t>
            </a:r>
          </a:p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</a:rPr>
              <a:t>（2）田氏代</a:t>
            </a:r>
            <a:r>
              <a:rPr lang="zh-CN" altLang="en-US" sz="3600" b="1" smtClean="0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</a:rPr>
              <a:t>齐</a:t>
            </a:r>
            <a:endParaRPr lang="zh-CN" altLang="en-US" sz="3600" b="1">
              <a:solidFill>
                <a:srgbClr val="FF33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</a:rPr>
              <a:t>（3</a:t>
            </a:r>
            <a:r>
              <a:rPr lang="zh-CN" altLang="en-US" sz="3600" b="1" smtClean="0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</a:rPr>
              <a:t>）七雄及地理位置</a:t>
            </a:r>
            <a:r>
              <a:rPr lang="zh-CN" altLang="en-US" sz="36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</a:rPr>
              <a:t> 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>
              <a:defRPr/>
            </a:pPr>
            <a:fld id="{4A0BF633-AC56-456C-AB04-8230D26451B8}" type="datetime10">
              <a:rPr lang="zh-CN" altLang="en-US" smtClean="0">
                <a:cs typeface="+mn-cs"/>
              </a:rPr>
              <a:t>11:23</a:t>
            </a:fld>
            <a:endParaRPr lang="zh-CN" altLang="zh-CN"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zh-CN" sz="1400" b="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4</a:t>
            </a:fld>
            <a:endParaRPr lang="zh-CN" altLang="zh-CN" sz="1400" b="0" strike="noStrike" noProof="1"/>
          </a:p>
        </p:txBody>
      </p:sp>
      <p:sp>
        <p:nvSpPr>
          <p:cNvPr id="7" name="文本框 9"/>
          <p:cNvSpPr txBox="1"/>
          <p:nvPr/>
        </p:nvSpPr>
        <p:spPr bwMode="auto">
          <a:xfrm>
            <a:off x="3794125" y="427355"/>
            <a:ext cx="3880485" cy="7683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defTabSz="914400">
              <a:defRPr/>
            </a:pPr>
            <a:r>
              <a:rPr lang="zh-CN" altLang="en-US" sz="4400" noProof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一、战国七雄</a:t>
            </a:r>
          </a:p>
        </p:txBody>
      </p:sp>
    </p:spTree>
    <p:custDataLst>
      <p:tags r:id="rId2"/>
    </p:custData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338" name="文本框 28673"/>
          <p:cNvSpPr txBox="1"/>
          <p:nvPr/>
        </p:nvSpPr>
        <p:spPr>
          <a:xfrm>
            <a:off x="477520" y="777875"/>
            <a:ext cx="978090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48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战国时期战争的特点</a:t>
            </a:r>
          </a:p>
        </p:txBody>
      </p:sp>
      <p:sp>
        <p:nvSpPr>
          <p:cNvPr id="3" name="文本框 28681"/>
          <p:cNvSpPr txBox="1"/>
          <p:nvPr/>
        </p:nvSpPr>
        <p:spPr>
          <a:xfrm>
            <a:off x="1061720" y="2705100"/>
            <a:ext cx="5036820" cy="34867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lnSpc>
                <a:spcPct val="100000"/>
              </a:lnSpc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战争规模</a:t>
            </a:r>
            <a:r>
              <a:rPr lang="en-US" altLang="zh-CN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——</a:t>
            </a:r>
          </a:p>
          <a:p>
            <a:pPr lvl="0" algn="l">
              <a:lnSpc>
                <a:spcPct val="100000"/>
              </a:lnSpc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参战兵力</a:t>
            </a:r>
            <a:r>
              <a:rPr lang="en-US" altLang="zh-CN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——</a:t>
            </a:r>
          </a:p>
          <a:p>
            <a:pPr lvl="0" algn="l">
              <a:lnSpc>
                <a:spcPct val="100000"/>
              </a:lnSpc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交战区域</a:t>
            </a:r>
            <a:r>
              <a:rPr lang="en-US" altLang="zh-CN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——</a:t>
            </a:r>
          </a:p>
          <a:p>
            <a:pPr lvl="0" algn="l">
              <a:lnSpc>
                <a:spcPct val="100000"/>
              </a:lnSpc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持续时间</a:t>
            </a:r>
            <a:r>
              <a:rPr lang="en-US" altLang="zh-CN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——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438015" y="2705100"/>
            <a:ext cx="701675" cy="808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>
                <a:latin typeface="微软雅黑" panose="020b0503020204020204" charset="-122"/>
                <a:ea typeface="微软雅黑" panose="020b0503020204020204" charset="-122"/>
              </a:rPr>
              <a:t>大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438015" y="3699510"/>
            <a:ext cx="701675" cy="808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>
                <a:latin typeface="微软雅黑" panose="020b0503020204020204" charset="-122"/>
                <a:ea typeface="微软雅黑" panose="020b0503020204020204" charset="-122"/>
              </a:rPr>
              <a:t>多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4438015" y="4693920"/>
            <a:ext cx="701675" cy="808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>
                <a:latin typeface="微软雅黑" panose="020b0503020204020204" charset="-122"/>
                <a:ea typeface="微软雅黑" panose="020b0503020204020204" charset="-122"/>
              </a:rPr>
              <a:t>广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438015" y="5502910"/>
            <a:ext cx="701675" cy="808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>
                <a:latin typeface="微软雅黑" panose="020b0503020204020204" charset="-122"/>
                <a:ea typeface="微软雅黑" panose="020b0503020204020204" charset="-122"/>
              </a:rPr>
              <a:t>长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1"/>
      <p:bldP spid="14" grpId="2"/>
      <p:bldP spid="15" grpId="3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4284" name="Text Box 12"/>
          <p:cNvSpPr txBox="1"/>
          <p:nvPr/>
        </p:nvSpPr>
        <p:spPr>
          <a:xfrm>
            <a:off x="5375275" y="3465513"/>
            <a:ext cx="936625" cy="365760"/>
          </a:xfrm>
          <a:prstGeom prst="rect">
            <a:avLst/>
          </a:prstGeom>
          <a:noFill/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b="1">
                <a:solidFill>
                  <a:srgbClr val="0000FF"/>
                </a:solidFill>
                <a:latin typeface="Times New Roman" panose="02020603050405020304" pitchFamily="18" charset="0"/>
              </a:rPr>
              <a:t>桂陵</a:t>
            </a:r>
          </a:p>
        </p:txBody>
      </p:sp>
      <p:pic>
        <p:nvPicPr>
          <p:cNvPr id="13" name="Picture 2" descr="围魏救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1" r="5228" b="2445"/>
          <a:stretch>
            <a:fillRect/>
          </a:stretch>
        </p:blipFill>
        <p:spPr bwMode="auto">
          <a:xfrm>
            <a:off x="3899647" y="400648"/>
            <a:ext cx="4265820" cy="64954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马陵之战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4" r="4064" b="2868"/>
          <a:stretch>
            <a:fillRect/>
          </a:stretch>
        </p:blipFill>
        <p:spPr bwMode="auto">
          <a:xfrm>
            <a:off x="8165467" y="400648"/>
            <a:ext cx="4026533" cy="64954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长平之战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4" r="3054" b="1955"/>
          <a:stretch>
            <a:fillRect/>
          </a:stretch>
        </p:blipFill>
        <p:spPr bwMode="auto">
          <a:xfrm>
            <a:off x="0" y="174813"/>
            <a:ext cx="4007224" cy="668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79560" name="Text Box 8"/>
          <p:cNvSpPr txBox="1">
            <a:spLocks noChangeArrowheads="1"/>
          </p:cNvSpPr>
          <p:nvPr/>
        </p:nvSpPr>
        <p:spPr bwMode="auto">
          <a:xfrm>
            <a:off x="164465" y="941070"/>
            <a:ext cx="812038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sz="3200" smtClean="0"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主要战役</a:t>
            </a: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164465" y="1768475"/>
          <a:ext cx="11795125" cy="33693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2515"/>
                <a:gridCol w="1880235"/>
                <a:gridCol w="2051685"/>
                <a:gridCol w="1826260"/>
                <a:gridCol w="2665095"/>
                <a:gridCol w="2299335"/>
              </a:tblGrid>
              <a:tr h="1016635">
                <a:tc>
                  <a:txBody>
                    <a:bodyPr/>
                    <a:lstStyle/>
                    <a:p>
                      <a:pPr algn="ctr" fontAlgn="auto">
                        <a:buNone/>
                      </a:pPr>
                      <a:r>
                        <a:rPr lang="zh-CN" altLang="en-US" sz="3200" b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时期</a:t>
                      </a:r>
                      <a:endParaRPr lang="zh-CN" altLang="en-US" sz="3200" b="1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3200" b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主要战役</a:t>
                      </a:r>
                      <a:endParaRPr lang="zh-CN" altLang="en-US" sz="3200" b="1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3200" b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交战国家</a:t>
                      </a:r>
                      <a:endParaRPr kumimoji="0" lang="zh-CN" altLang="en-US" sz="3200" b="1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200" b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典故</a:t>
                      </a:r>
                      <a:endParaRPr kumimoji="0" lang="zh-CN" altLang="en-US" sz="3200" b="1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200" b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影响</a:t>
                      </a:r>
                      <a:endParaRPr kumimoji="0" lang="zh-CN" altLang="en-US" sz="3200" b="1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kumimoji="0" lang="zh-CN" altLang="en-US" sz="3200" b="1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特点</a:t>
                      </a:r>
                      <a:endParaRPr kumimoji="0" lang="zh-CN" altLang="en-US" sz="3200" b="1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/>
                </a:tc>
              </a:tr>
              <a:tr h="741045">
                <a:tc rowSpan="3">
                  <a:txBody>
                    <a:bodyPr/>
                    <a:lstStyle/>
                    <a:p>
                      <a:pPr algn="ctr" eaLnBrk="1" hangingPunct="1">
                        <a:spcBef>
                          <a:spcPct val="50000"/>
                        </a:spcBef>
                      </a:pPr>
                      <a:r>
                        <a:rPr lang="zh-CN" altLang="en-US" sz="3600" b="1">
                          <a:solidFill>
                            <a:srgbClr val="C00000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战    </a:t>
                      </a:r>
                    </a:p>
                    <a:p>
                      <a:pPr algn="ctr" eaLnBrk="1" hangingPunct="1">
                        <a:spcBef>
                          <a:spcPct val="50000"/>
                        </a:spcBef>
                      </a:pPr>
                      <a:r>
                        <a:rPr lang="zh-CN" altLang="en-US" sz="3600" b="1">
                          <a:solidFill>
                            <a:srgbClr val="C00000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800" b="1">
                          <a:latin typeface="楷体" panose="02010609060101010101" charset="-122"/>
                          <a:ea typeface="楷体" panose="02010609060101010101" charset="-122"/>
                        </a:rPr>
                        <a:t>魏、赵、齐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800" b="1">
                          <a:latin typeface="楷体" panose="02010609060101010101" charset="-122"/>
                          <a:ea typeface="楷体" panose="02010609060101010101" charset="-122"/>
                        </a:rPr>
                        <a:t>围魏救赵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/>
                </a:tc>
              </a:tr>
              <a:tr h="564515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800" b="1">
                          <a:latin typeface="楷体" panose="02010609060101010101" charset="-122"/>
                          <a:ea typeface="楷体" panose="02010609060101010101" charset="-122"/>
                        </a:rPr>
                        <a:t>魏、齐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800" b="1">
                          <a:latin typeface="楷体" panose="02010609060101010101" charset="-122"/>
                          <a:ea typeface="楷体" panose="02010609060101010101" charset="-122"/>
                        </a:rPr>
                        <a:t>减灶计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/>
                  </a:txBody>
                  <a:tcPr anchor="ctr"/>
                </a:tc>
              </a:tr>
              <a:tr h="1047115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/>
                  </a:txBody>
                  <a:tcPr anchor="ctr"/>
                </a:tc>
              </a:tr>
            </a:tbl>
          </a:graphicData>
        </a:graphic>
      </p:graphicFrame>
      <p:sp>
        <p:nvSpPr>
          <p:cNvPr id="9" name="文本框 8"/>
          <p:cNvSpPr txBox="1"/>
          <p:nvPr/>
        </p:nvSpPr>
        <p:spPr>
          <a:xfrm>
            <a:off x="1339850" y="4347845"/>
            <a:ext cx="161290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长平之战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115628" y="4347210"/>
            <a:ext cx="125539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buNone/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秦、赵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174615" y="4347210"/>
            <a:ext cx="161290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纸上谈兵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970395" y="3586480"/>
            <a:ext cx="232791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齐国强大起来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6970395" y="4131945"/>
            <a:ext cx="294894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东方六国无力抵御秦军的进攻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1339850" y="2918460"/>
            <a:ext cx="161290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桂陵之战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1339850" y="3586480"/>
            <a:ext cx="161290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马陵之战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970181" y="2918404"/>
            <a:ext cx="2590800" cy="52197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zh-CN" altLang="en-US" sz="2800" b="1" kern="1200" cap="none" spc="0" normalizeH="0" baseline="0" noProof="1"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 pitchFamily="34" charset="0"/>
              </a:rPr>
              <a:t>魏国遭到重创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9561195" y="2839720"/>
            <a:ext cx="2484755" cy="2306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各自为政，扩充军队，力图拓展疆域；规模很大，参战兵力多，交战区域广，持续时间长。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79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1"/>
      <p:bldP spid="9" grpId="2"/>
      <p:bldP spid="10" grpId="3"/>
      <p:bldP spid="12" grpId="4"/>
      <p:bldP spid="14" grpId="5"/>
      <p:bldP spid="13" grpId="6"/>
      <p:bldP spid="279560" grpId="7"/>
      <p:bldP spid="18" grpId="8"/>
      <p:bldP spid="17" grpId="9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119380" y="108585"/>
            <a:ext cx="11941810" cy="6644640"/>
          </a:xfrm>
          <a:prstGeom prst="rect">
            <a:avLst/>
          </a:prstGeom>
          <a:noFill/>
          <a:ln w="15875">
            <a:solidFill>
              <a:srgbClr val="7E494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390525" y="2272665"/>
            <a:ext cx="11159490" cy="279971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 marL="514350" indent="-514350" fontAlgn="auto">
              <a:buAutoNum type="arabicPeriod"/>
            </a:pPr>
            <a:r>
              <a:rPr lang="zh-CN" altLang="en-US" sz="4400" b="1" spc="-100" smtClean="0">
                <a:solidFill>
                  <a:schemeClr val="accent4">
                    <a:lumMod val="50000"/>
                  </a:schemeClr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消极：</a:t>
            </a:r>
            <a:r>
              <a:rPr lang="en-US" altLang="zh-CN" sz="4400" b="1" spc="-100">
                <a:solidFill>
                  <a:schemeClr val="accent4">
                    <a:lumMod val="50000"/>
                  </a:schemeClr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 </a:t>
            </a:r>
            <a:r>
              <a:rPr lang="zh-CN" altLang="en-US" sz="4400" b="1" spc="-100" smtClean="0">
                <a:solidFill>
                  <a:schemeClr val="accent4">
                    <a:lumMod val="50000"/>
                  </a:schemeClr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给人民的生命财产带来巨大损失，给社会经济带来巨大破坏</a:t>
            </a:r>
            <a:endParaRPr lang="en-US" altLang="zh-CN" sz="4400" b="1" spc="-100" smtClean="0">
              <a:solidFill>
                <a:schemeClr val="accent4">
                  <a:lumMod val="50000"/>
                </a:schemeClr>
              </a:solidFill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  <a:p>
            <a:pPr marL="514350" indent="-514350" fontAlgn="auto">
              <a:buAutoNum type="arabicPeriod"/>
            </a:pPr>
            <a:r>
              <a:rPr lang="zh-CN" altLang="en-US" sz="4400" b="1" spc="-100" smtClean="0">
                <a:solidFill>
                  <a:schemeClr val="accent4">
                    <a:lumMod val="50000"/>
                  </a:schemeClr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积极：</a:t>
            </a:r>
            <a:r>
              <a:rPr lang="zh-CN" altLang="en-US" sz="4400" b="1" spc="-100" smtClean="0">
                <a:solidFill>
                  <a:schemeClr val="accent4">
                    <a:lumMod val="50000"/>
                  </a:schemeClr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客观上促进政治改革、国家统一、民族交融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806450" y="527050"/>
            <a:ext cx="866013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altLang="en-US" sz="4000" b="1" smtClean="0">
                <a:latin typeface="黑体" panose="02010609060101010101" pitchFamily="2" charset="-122"/>
                <a:ea typeface="黑体" panose="02010609060101010101" pitchFamily="2" charset="-122"/>
              </a:rPr>
              <a:t>你怎样评价战国时期的兼并战争？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7" name="文本框 34819"/>
          <p:cNvSpPr txBox="1"/>
          <p:nvPr/>
        </p:nvSpPr>
        <p:spPr>
          <a:xfrm>
            <a:off x="6553200" y="1143000"/>
            <a:ext cx="3733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  <a:buFont typeface="Arial" panose="020b0604020202020204" pitchFamily="34" charset="0"/>
            </a:pPr>
            <a:endParaRPr lang="zh-CN" alt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438" name="文本框 34820"/>
          <p:cNvSpPr txBox="1"/>
          <p:nvPr/>
        </p:nvSpPr>
        <p:spPr>
          <a:xfrm>
            <a:off x="6858000" y="914400"/>
            <a:ext cx="2819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  <a:buFont typeface="Arial" panose="020b0604020202020204" pitchFamily="34" charset="0"/>
            </a:pPr>
            <a:endParaRPr lang="zh-CN" alt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439" name="文本框 34821"/>
          <p:cNvSpPr txBox="1"/>
          <p:nvPr/>
        </p:nvSpPr>
        <p:spPr>
          <a:xfrm>
            <a:off x="2290445" y="1143000"/>
            <a:ext cx="5059045" cy="10972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4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公元前</a:t>
            </a:r>
            <a:r>
              <a:rPr lang="en-US" altLang="zh-CN" sz="44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356</a:t>
            </a:r>
            <a:r>
              <a:rPr lang="zh-CN" altLang="en-US" sz="44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年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9062" y="3289337"/>
            <a:ext cx="3332480" cy="336740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0" y="3246120"/>
            <a:ext cx="3205480" cy="349123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87680" y="1143000"/>
            <a:ext cx="1802765" cy="2103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400" b="1">
                <a:latin typeface="微软雅黑" panose="020b0503020204020204" charset="-122"/>
                <a:ea typeface="微软雅黑" panose="020b0503020204020204" charset="-122"/>
              </a:rPr>
              <a:t>时间：</a:t>
            </a:r>
          </a:p>
          <a:p>
            <a:pPr>
              <a:lnSpc>
                <a:spcPct val="150000"/>
              </a:lnSpc>
            </a:pPr>
            <a:r>
              <a:rPr lang="zh-CN" altLang="en-US" sz="4400" b="1">
                <a:latin typeface="微软雅黑" panose="020b0503020204020204" charset="-122"/>
                <a:ea typeface="微软雅黑" panose="020b0503020204020204" charset="-122"/>
              </a:rPr>
              <a:t>人物：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13360" y="205105"/>
            <a:ext cx="464820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二、商鞅变法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776085" y="2358390"/>
            <a:ext cx="54705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秦</a:t>
            </a:r>
            <a:r>
              <a:rPr lang="zh-CN" altLang="en-US" sz="4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孝</a:t>
            </a:r>
            <a:r>
              <a:rPr lang="zh-CN" altLang="en-US" sz="44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公 </a:t>
            </a:r>
            <a:r>
              <a:rPr lang="zh-CN" altLang="en-US" sz="4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支持变法</a:t>
            </a:r>
            <a:endParaRPr lang="zh-CN" altLang="en-US" sz="4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290445" y="2390775"/>
            <a:ext cx="4770120" cy="808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商鞅 主持变法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/>
      <p:bldP spid="7" grpId="1"/>
      <p:bldP spid="8" grpId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2530" name="Group 2"/>
          <p:cNvGrpSpPr/>
          <p:nvPr/>
        </p:nvGrpSpPr>
        <p:grpSpPr>
          <a:xfrm>
            <a:off x="1783715" y="204470"/>
            <a:ext cx="8686800" cy="6265782"/>
            <a:chExt cx="4514" cy="3546"/>
          </a:xfrm>
        </p:grpSpPr>
        <p:sp>
          <p:nvSpPr>
            <p:cNvPr id="21510" name="Text Box 3"/>
            <p:cNvSpPr txBox="1">
              <a:spLocks noChangeArrowheads="1"/>
            </p:cNvSpPr>
            <p:nvPr/>
          </p:nvSpPr>
          <p:spPr bwMode="auto">
            <a:xfrm>
              <a:off x="2246" y="45"/>
              <a:ext cx="2268" cy="3501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marR="0" defTabSz="914400">
                <a:spcBef>
                  <a:spcPct val="50000"/>
                </a:spcBef>
                <a:buClrTx/>
                <a:buSzTx/>
                <a:buFontTx/>
                <a:defRPr/>
              </a:pPr>
              <a:r>
                <a:rPr kumimoji="0" lang="zh-CN" altLang="en-US" sz="1800" kern="1200" cap="none" spc="0" normalizeH="0" baseline="0" noProof="0">
                  <a:solidFill>
                    <a:schemeClr val="tx2"/>
                  </a:solidFill>
                  <a:latin typeface="Calibri"/>
                  <a:ea typeface="宋体" panose="02010600030101010101" pitchFamily="2" charset="-122"/>
                  <a:cs typeface="+mn-cs"/>
                </a:rPr>
                <a:t>       </a:t>
              </a:r>
              <a:r>
                <a:rPr kumimoji="0" lang="zh-CN" altLang="en-US" sz="3600" b="1" kern="1200" cap="none" spc="0" normalizeH="0" baseline="0" noProof="0">
                  <a:solidFill>
                    <a:schemeClr val="tx2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+mn-cs"/>
                </a:rPr>
                <a:t>商鞅，又称卫鞅，公孙鞅。年轻时好刑名之学，熟悉变法理论和实践，听说秦孝公求贤若渴，于是他发奋图强，投奔秦国，得到秦孝公的赏识，开始推行变法。期间率军大破魏军，因功受封于商，所以又称商鞅。</a:t>
              </a:r>
            </a:p>
          </p:txBody>
        </p:sp>
        <p:pic>
          <p:nvPicPr>
            <p:cNvPr id="22536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2200" cy="3175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1507" name="Text Box 5"/>
          <p:cNvSpPr txBox="1">
            <a:spLocks noChangeArrowheads="1"/>
          </p:cNvSpPr>
          <p:nvPr/>
        </p:nvSpPr>
        <p:spPr bwMode="auto">
          <a:xfrm>
            <a:off x="1699895" y="159"/>
            <a:ext cx="478631" cy="156845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华文中宋" panose="02010600040101010101" pitchFamily="2" charset="-122"/>
                <a:cs typeface="+mn-cs"/>
              </a:rPr>
              <a:t>商鞅其人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华文中宋" panose="02010600040101010101" pitchFamily="2" charset="-122"/>
              <a:cs typeface="+mn-cs"/>
            </a:endParaRPr>
          </a:p>
        </p:txBody>
      </p:sp>
      <p:sp>
        <p:nvSpPr>
          <p:cNvPr id="22532" name="Text Box 6"/>
          <p:cNvSpPr txBox="1"/>
          <p:nvPr/>
        </p:nvSpPr>
        <p:spPr>
          <a:xfrm>
            <a:off x="1887855" y="6003925"/>
            <a:ext cx="3133725" cy="922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1800" b="1">
                <a:latin typeface="Arial" panose="020b0604020202020204" pitchFamily="34" charset="0"/>
              </a:rPr>
              <a:t>商鞅（约公元前</a:t>
            </a:r>
            <a:r>
              <a:rPr lang="en-US" altLang="zh-CN" sz="1800" b="1">
                <a:latin typeface="Arial" panose="020b0604020202020204" pitchFamily="34" charset="0"/>
              </a:rPr>
              <a:t>390~</a:t>
            </a:r>
            <a:r>
              <a:rPr lang="zh-CN" altLang="en-US" sz="1800" b="1">
                <a:latin typeface="Arial" panose="020b0604020202020204" pitchFamily="34" charset="0"/>
              </a:rPr>
              <a:t>前</a:t>
            </a:r>
            <a:r>
              <a:rPr lang="en-US" altLang="zh-CN" sz="1800" b="1">
                <a:latin typeface="Arial" panose="020b0604020202020204" pitchFamily="34" charset="0"/>
              </a:rPr>
              <a:t>338</a:t>
            </a:r>
            <a:r>
              <a:rPr lang="zh-CN" altLang="en-US" sz="1800" b="1">
                <a:latin typeface="Arial" panose="020b0604020202020204" pitchFamily="34" charset="0"/>
              </a:rPr>
              <a:t>年）</a:t>
            </a:r>
          </a:p>
          <a:p>
            <a:pPr eaLnBrk="1" hangingPunct="1"/>
            <a:endParaRPr lang="zh-CN" altLang="en-US" sz="1800" b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cover/>
  </p:transition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圆角矩形 3"/>
          <p:cNvSpPr/>
          <p:nvPr/>
        </p:nvSpPr>
        <p:spPr>
          <a:xfrm>
            <a:off x="518160" y="4538980"/>
            <a:ext cx="9067800" cy="1082040"/>
          </a:xfrm>
          <a:prstGeom prst="roundRect">
            <a:avLst/>
          </a:prstGeom>
          <a:solidFill>
            <a:srgbClr val="FF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圆角矩形 1"/>
          <p:cNvSpPr/>
          <p:nvPr/>
        </p:nvSpPr>
        <p:spPr>
          <a:xfrm>
            <a:off x="518160" y="2926080"/>
            <a:ext cx="9067800" cy="1082040"/>
          </a:xfrm>
          <a:prstGeom prst="roundRect">
            <a:avLst/>
          </a:prstGeom>
          <a:solidFill>
            <a:srgbClr val="FF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621030" y="2926080"/>
            <a:ext cx="7433310" cy="10058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eaLnBrk="1" hangingPunct="1">
              <a:lnSpc>
                <a:spcPct val="150000"/>
              </a:lnSpc>
            </a:pPr>
            <a:r>
              <a:rPr lang="zh-CN" altLang="en-US" sz="40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①为适应社会政治经济的变化</a:t>
            </a:r>
            <a:endParaRPr lang="zh-CN" altLang="en-US" sz="4000" b="1">
              <a:solidFill>
                <a:srgbClr val="1623CE"/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31757" name="Text Box 9"/>
          <p:cNvSpPr txBox="1">
            <a:spLocks noChangeArrowheads="1"/>
          </p:cNvSpPr>
          <p:nvPr/>
        </p:nvSpPr>
        <p:spPr bwMode="auto">
          <a:xfrm>
            <a:off x="382905" y="1428750"/>
            <a:ext cx="11425555" cy="74358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0" lvl="0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1" hangingPunct="1"/>
            <a:r>
              <a:rPr lang="zh-CN" altLang="en-US" sz="40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春秋战国时期各诸侯国为什么相继展开变法运动？</a:t>
            </a:r>
          </a:p>
        </p:txBody>
      </p:sp>
      <p:sp>
        <p:nvSpPr>
          <p:cNvPr id="39947" name="Text Box 11"/>
          <p:cNvSpPr txBox="1">
            <a:spLocks noChangeArrowheads="1"/>
          </p:cNvSpPr>
          <p:nvPr/>
        </p:nvSpPr>
        <p:spPr bwMode="auto">
          <a:xfrm>
            <a:off x="518160" y="4577080"/>
            <a:ext cx="8895080" cy="10058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eaLnBrk="0" hangingPunct="0">
              <a:lnSpc>
                <a:spcPct val="150000"/>
              </a:lnSpc>
            </a:pPr>
            <a:r>
              <a:rPr lang="zh-CN" altLang="en-US" sz="40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②为</a:t>
            </a:r>
            <a:r>
              <a:rPr lang="zh-CN" altLang="en-US" sz="40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富国强兵，</a:t>
            </a:r>
            <a:r>
              <a:rPr lang="zh-CN" altLang="en-US" sz="40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在兼并战争中取胜</a:t>
            </a:r>
          </a:p>
        </p:txBody>
      </p:sp>
      <p:sp>
        <p:nvSpPr>
          <p:cNvPr id="32770" name="标题 32769"/>
          <p:cNvSpPr>
            <a:spLocks noGrp="1"/>
          </p:cNvSpPr>
          <p:nvPr/>
        </p:nvSpPr>
        <p:spPr>
          <a:xfrm>
            <a:off x="4337685" y="205105"/>
            <a:ext cx="5105400" cy="1006475"/>
          </a:xfrm>
        </p:spPr>
        <p:txBody>
          <a:bodyPr anchor="b"/>
          <a:lstStyle/>
          <a:p>
            <a:pPr lvl="0" algn="ctr" eaLnBrk="0" hangingPunct="0"/>
            <a:r>
              <a:rPr lang="zh-CN" altLang="en-US" sz="6000" b="1">
                <a:solidFill>
                  <a:srgbClr val="0033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行楷" panose="02010800040101010101" charset="-122"/>
              </a:rPr>
              <a:t>二、商鞅变法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13360" y="205105"/>
            <a:ext cx="4648200" cy="874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2</a:t>
            </a:r>
            <a:r>
              <a:rPr lang="zh-CN" altLang="en-US" sz="4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、目的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9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2" grpId="0"/>
      <p:bldP spid="39947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9459" name="Line 3"/>
          <p:cNvSpPr/>
          <p:nvPr/>
        </p:nvSpPr>
        <p:spPr>
          <a:xfrm>
            <a:off x="2887028" y="1219200"/>
            <a:ext cx="79216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9460" name="Rectangle 4"/>
          <p:cNvSpPr/>
          <p:nvPr/>
        </p:nvSpPr>
        <p:spPr>
          <a:xfrm>
            <a:off x="1578928" y="4476115"/>
            <a:ext cx="105410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>
                <a:latin typeface="华文行楷" panose="02010800040101010101" charset="-122"/>
                <a:ea typeface="华文行楷" panose="02010800040101010101" charset="-122"/>
              </a:rPr>
              <a:t>奖励</a:t>
            </a:r>
          </a:p>
          <a:p>
            <a:r>
              <a:rPr lang="zh-CN" altLang="en-US" sz="3200" b="1">
                <a:latin typeface="华文行楷" panose="02010800040101010101" charset="-122"/>
                <a:ea typeface="华文行楷" panose="02010800040101010101" charset="-122"/>
              </a:rPr>
              <a:t>耕战</a:t>
            </a:r>
          </a:p>
        </p:txBody>
      </p:sp>
      <p:sp>
        <p:nvSpPr>
          <p:cNvPr id="19461" name="Rectangle 5"/>
          <p:cNvSpPr/>
          <p:nvPr/>
        </p:nvSpPr>
        <p:spPr>
          <a:xfrm>
            <a:off x="1747838" y="704850"/>
            <a:ext cx="996950" cy="10763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b="1">
                <a:latin typeface="华文行楷" panose="02010800040101010101" charset="-122"/>
                <a:ea typeface="华文行楷" panose="02010800040101010101" charset="-122"/>
              </a:rPr>
              <a:t>建立</a:t>
            </a:r>
          </a:p>
          <a:p>
            <a:r>
              <a:rPr lang="zh-CN" altLang="en-US" sz="3200" b="1">
                <a:latin typeface="华文行楷" panose="02010800040101010101" charset="-122"/>
                <a:ea typeface="华文行楷" panose="02010800040101010101" charset="-122"/>
              </a:rPr>
              <a:t>县制</a:t>
            </a:r>
          </a:p>
        </p:txBody>
      </p:sp>
      <p:sp>
        <p:nvSpPr>
          <p:cNvPr id="19463" name="AutoShape 7"/>
          <p:cNvSpPr/>
          <p:nvPr/>
        </p:nvSpPr>
        <p:spPr>
          <a:xfrm>
            <a:off x="2559050" y="4210050"/>
            <a:ext cx="184785" cy="1619250"/>
          </a:xfrm>
          <a:prstGeom prst="leftBrace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9464" name="Text Box 8"/>
          <p:cNvSpPr txBox="1"/>
          <p:nvPr/>
        </p:nvSpPr>
        <p:spPr>
          <a:xfrm>
            <a:off x="2743518" y="4165600"/>
            <a:ext cx="1871662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Arial" panose="020b0604020202020204" pitchFamily="34" charset="0"/>
                <a:ea typeface="华文行楷" panose="02010800040101010101" charset="-122"/>
              </a:rPr>
              <a:t>奖励耕织</a:t>
            </a:r>
          </a:p>
        </p:txBody>
      </p:sp>
      <p:sp>
        <p:nvSpPr>
          <p:cNvPr id="19465" name="Text Box 9"/>
          <p:cNvSpPr txBox="1"/>
          <p:nvPr/>
        </p:nvSpPr>
        <p:spPr>
          <a:xfrm>
            <a:off x="2739708" y="5552440"/>
            <a:ext cx="1944687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Arial" panose="020b0604020202020204" pitchFamily="34" charset="0"/>
                <a:ea typeface="华文行楷" panose="02010800040101010101" charset="-122"/>
              </a:rPr>
              <a:t>奖励军功</a:t>
            </a:r>
          </a:p>
        </p:txBody>
      </p:sp>
      <p:sp>
        <p:nvSpPr>
          <p:cNvPr id="19466" name="Line 10"/>
          <p:cNvSpPr/>
          <p:nvPr/>
        </p:nvSpPr>
        <p:spPr>
          <a:xfrm>
            <a:off x="4684078" y="4457065"/>
            <a:ext cx="57626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9467" name="Line 11"/>
          <p:cNvSpPr/>
          <p:nvPr/>
        </p:nvSpPr>
        <p:spPr>
          <a:xfrm flipV="1">
            <a:off x="4684395" y="5836285"/>
            <a:ext cx="604520" cy="158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9468" name="Text Box 12"/>
          <p:cNvSpPr txBox="1"/>
          <p:nvPr/>
        </p:nvSpPr>
        <p:spPr>
          <a:xfrm>
            <a:off x="5475923" y="4064000"/>
            <a:ext cx="18732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33CC"/>
                </a:solidFill>
                <a:latin typeface="Arial" panose="020b0604020202020204" pitchFamily="34" charset="0"/>
                <a:ea typeface="华文行楷" panose="02010800040101010101" charset="-122"/>
              </a:rPr>
              <a:t>经济发展</a:t>
            </a:r>
          </a:p>
        </p:txBody>
      </p:sp>
      <p:sp>
        <p:nvSpPr>
          <p:cNvPr id="19469" name="Text Box 13"/>
          <p:cNvSpPr txBox="1"/>
          <p:nvPr/>
        </p:nvSpPr>
        <p:spPr>
          <a:xfrm>
            <a:off x="5404803" y="5311140"/>
            <a:ext cx="1944687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33CC"/>
                </a:solidFill>
                <a:latin typeface="Arial" panose="020b0604020202020204" pitchFamily="34" charset="0"/>
                <a:ea typeface="华文行楷" panose="02010800040101010101" charset="-122"/>
              </a:rPr>
              <a:t>军队战斗力增强</a:t>
            </a:r>
          </a:p>
        </p:txBody>
      </p:sp>
      <p:sp>
        <p:nvSpPr>
          <p:cNvPr id="19470" name="Text Box 14"/>
          <p:cNvSpPr txBox="1"/>
          <p:nvPr/>
        </p:nvSpPr>
        <p:spPr>
          <a:xfrm>
            <a:off x="8291513" y="3818255"/>
            <a:ext cx="935037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3333FF"/>
                </a:solidFill>
                <a:latin typeface="Arial" panose="020b0604020202020204" pitchFamily="34" charset="0"/>
                <a:ea typeface="华文行楷" panose="02010800040101010101" charset="-122"/>
              </a:rPr>
              <a:t>国富</a:t>
            </a:r>
          </a:p>
        </p:txBody>
      </p:sp>
      <p:sp>
        <p:nvSpPr>
          <p:cNvPr id="19471" name="Line 15"/>
          <p:cNvSpPr/>
          <p:nvPr/>
        </p:nvSpPr>
        <p:spPr>
          <a:xfrm>
            <a:off x="7421563" y="5974715"/>
            <a:ext cx="57626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9472" name="Line 16"/>
          <p:cNvSpPr/>
          <p:nvPr/>
        </p:nvSpPr>
        <p:spPr>
          <a:xfrm>
            <a:off x="7497128" y="4356100"/>
            <a:ext cx="57626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9473" name="Text Box 17"/>
          <p:cNvSpPr txBox="1"/>
          <p:nvPr/>
        </p:nvSpPr>
        <p:spPr>
          <a:xfrm>
            <a:off x="8236903" y="5306060"/>
            <a:ext cx="863600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3333FF"/>
                </a:solidFill>
                <a:latin typeface="Arial" panose="020b0604020202020204" pitchFamily="34" charset="0"/>
                <a:ea typeface="华文行楷" panose="02010800040101010101" charset="-122"/>
              </a:rPr>
              <a:t>兵强</a:t>
            </a:r>
          </a:p>
        </p:txBody>
      </p:sp>
      <p:sp>
        <p:nvSpPr>
          <p:cNvPr id="19474" name="Text Box 18"/>
          <p:cNvSpPr txBox="1"/>
          <p:nvPr/>
        </p:nvSpPr>
        <p:spPr>
          <a:xfrm>
            <a:off x="4069080" y="704850"/>
            <a:ext cx="199707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33CC"/>
                </a:solidFill>
                <a:latin typeface="Arial" panose="020b0604020202020204" pitchFamily="34" charset="0"/>
                <a:ea typeface="华文行楷" panose="02010800040101010101" charset="-122"/>
              </a:rPr>
              <a:t>由国君派</a:t>
            </a:r>
          </a:p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33CC"/>
                </a:solidFill>
                <a:latin typeface="Arial" panose="020b0604020202020204" pitchFamily="34" charset="0"/>
                <a:ea typeface="华文行楷" panose="02010800040101010101" charset="-122"/>
              </a:rPr>
              <a:t>官吏治理</a:t>
            </a:r>
          </a:p>
        </p:txBody>
      </p:sp>
      <p:sp>
        <p:nvSpPr>
          <p:cNvPr id="19475" name="Line 19"/>
          <p:cNvSpPr/>
          <p:nvPr/>
        </p:nvSpPr>
        <p:spPr>
          <a:xfrm>
            <a:off x="6455728" y="1134745"/>
            <a:ext cx="57626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9476" name="Text Box 20"/>
          <p:cNvSpPr txBox="1"/>
          <p:nvPr/>
        </p:nvSpPr>
        <p:spPr>
          <a:xfrm>
            <a:off x="7349173" y="596265"/>
            <a:ext cx="1441450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3333FF"/>
                </a:solidFill>
                <a:latin typeface="Arial" panose="020b0604020202020204" pitchFamily="34" charset="0"/>
                <a:ea typeface="华文行楷" panose="02010800040101010101" charset="-122"/>
              </a:rPr>
              <a:t>加强中央集权</a:t>
            </a:r>
          </a:p>
        </p:txBody>
      </p:sp>
      <p:sp>
        <p:nvSpPr>
          <p:cNvPr id="19477" name="AutoShape 21"/>
          <p:cNvSpPr/>
          <p:nvPr/>
        </p:nvSpPr>
        <p:spPr>
          <a:xfrm>
            <a:off x="9100820" y="1195705"/>
            <a:ext cx="304800" cy="4465638"/>
          </a:xfrm>
          <a:prstGeom prst="rightBrace">
            <a:avLst>
              <a:gd name="adj1" fmla="val 121956"/>
              <a:gd name="adj2" fmla="val 49699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" name="Text Box 2"/>
          <p:cNvSpPr txBox="1"/>
          <p:nvPr/>
        </p:nvSpPr>
        <p:spPr>
          <a:xfrm>
            <a:off x="1648460" y="2099310"/>
            <a:ext cx="282956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华文行楷" panose="02010800040101010101" charset="-122"/>
                <a:ea typeface="华文行楷" panose="02010800040101010101" charset="-122"/>
              </a:rPr>
              <a:t>允许土地自由买卖，</a:t>
            </a:r>
            <a:r>
              <a:rPr lang="zh-CN" altLang="en-US" sz="3200" b="1">
                <a:latin typeface="华文行楷" panose="02010800040101010101" charset="-122"/>
                <a:ea typeface="华文行楷" panose="02010800040101010101" charset="-122"/>
                <a:sym typeface="+mn-ea"/>
              </a:rPr>
              <a:t>国家承认土地私有</a:t>
            </a:r>
          </a:p>
        </p:txBody>
      </p:sp>
      <p:sp>
        <p:nvSpPr>
          <p:cNvPr id="4" name="Line 3"/>
          <p:cNvSpPr/>
          <p:nvPr/>
        </p:nvSpPr>
        <p:spPr>
          <a:xfrm>
            <a:off x="4407218" y="2940050"/>
            <a:ext cx="79216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Text Box 6"/>
          <p:cNvSpPr txBox="1"/>
          <p:nvPr/>
        </p:nvSpPr>
        <p:spPr>
          <a:xfrm>
            <a:off x="5535930" y="2345055"/>
            <a:ext cx="227965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33CC"/>
                </a:solidFill>
                <a:latin typeface="Arial" panose="020b0604020202020204" pitchFamily="34" charset="0"/>
                <a:ea typeface="华文行楷" panose="02010800040101010101" charset="-122"/>
              </a:rPr>
              <a:t>建立土地私           有制</a:t>
            </a:r>
          </a:p>
        </p:txBody>
      </p:sp>
      <p:sp>
        <p:nvSpPr>
          <p:cNvPr id="36886" name="矩形 36885"/>
          <p:cNvSpPr/>
          <p:nvPr/>
        </p:nvSpPr>
        <p:spPr>
          <a:xfrm>
            <a:off x="9525000" y="1327785"/>
            <a:ext cx="1143000" cy="45231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en-US" sz="3600" b="1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建立封建制度</a:t>
            </a:r>
            <a:r>
              <a:rPr lang="en-US" altLang="zh-CN" sz="3600" b="1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b="1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为统一全国奠定了基础</a:t>
            </a:r>
            <a:r>
              <a:rPr lang="en-US" altLang="zh-CN" sz="3600" b="1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</a:p>
        </p:txBody>
      </p:sp>
      <p:sp>
        <p:nvSpPr>
          <p:cNvPr id="6" name="Text Box 6"/>
          <p:cNvSpPr txBox="1"/>
          <p:nvPr/>
        </p:nvSpPr>
        <p:spPr>
          <a:xfrm>
            <a:off x="3750310" y="0"/>
            <a:ext cx="3843020" cy="645160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内容、影响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1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1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8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8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8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 nodeType="clickPar">
                      <p:stCondLst>
                        <p:cond delay="indefinite"/>
                      </p:stCondLst>
                      <p:childTnLst>
                        <p:par>
                          <p:cTn id="1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8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 nodeType="clickPar">
                      <p:stCondLst>
                        <p:cond delay="indefinite"/>
                      </p:stCondLst>
                      <p:childTnLst>
                        <p:par>
                          <p:cTn id="1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8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 nodeType="clickPar">
                      <p:stCondLst>
                        <p:cond delay="indefinite"/>
                      </p:stCondLst>
                      <p:childTnLst>
                        <p:par>
                          <p:cTn id="14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2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19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9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</p:stCondLst>
                      <p:childTnLst>
                        <p:par>
                          <p:cTn id="15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8" fill="hold" grpId="1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368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368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  <p:bldP spid="19461" grpId="1"/>
      <p:bldP spid="19463" grpId="2"/>
      <p:bldP spid="19464" grpId="3"/>
      <p:bldP spid="19465" grpId="4"/>
      <p:bldP spid="19468" grpId="5"/>
      <p:bldP spid="19469" grpId="6"/>
      <p:bldP spid="19470" grpId="7"/>
      <p:bldP spid="19473" grpId="8"/>
      <p:bldP spid="19474" grpId="9"/>
      <p:bldP spid="19476" grpId="10"/>
      <p:bldP spid="19477" grpId="11"/>
      <p:bldP spid="3" grpId="12"/>
      <p:bldP spid="5" grpId="13"/>
      <p:bldP spid="36886" grpId="14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Rectangle 9"/>
          <p:cNvSpPr>
            <a:spLocks noChangeArrowheads="1"/>
          </p:cNvSpPr>
          <p:nvPr/>
        </p:nvSpPr>
        <p:spPr bwMode="auto">
          <a:xfrm>
            <a:off x="1642745" y="1158875"/>
            <a:ext cx="9025255" cy="2514600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457200" marR="0" lvl="1" indent="-27813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40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使秦国的国力大为增强，提高了军队战斗力，一跃成为最强盛的诸侯国，为以后秦国统一中国奠定了基础。</a:t>
            </a:r>
            <a:endParaRPr kumimoji="1" lang="zh-CN" altLang="en-US" sz="4000" b="1" i="0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华文仿宋" panose="02010600040101010101" pitchFamily="2" charset="-122"/>
              <a:ea typeface="华文仿宋" panose="02010600040101010101" pitchFamily="2" charset="-122"/>
              <a:cs typeface="+mn-cs"/>
            </a:endParaRPr>
          </a:p>
        </p:txBody>
      </p:sp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1711960" y="3608705"/>
            <a:ext cx="8489315" cy="2896235"/>
          </a:xfrm>
          <a:prstGeom prst="rect">
            <a:avLst/>
          </a:prstGeom>
          <a:solidFill>
            <a:srgbClr val="FFFF99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457200" marR="0" lvl="1" indent="-27813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仿宋" panose="02010609060101010101" charset="-122"/>
                <a:ea typeface="仿宋" panose="02010609060101010101" charset="-122"/>
                <a:cs typeface="+mn-cs"/>
              </a:rPr>
              <a:t>各国变法：</a:t>
            </a:r>
            <a:r>
              <a:rPr kumimoji="1" lang="zh-CN" altLang="en-US" sz="3600" b="1" i="0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仿宋" panose="02010609060101010101" charset="-122"/>
                <a:ea typeface="仿宋" panose="02010609060101010101" charset="-122"/>
                <a:cs typeface="+mn-cs"/>
              </a:rPr>
              <a:t> 战国时期，各国经过变法，封建制度逐步确立起来。地主阶级统治代替了奴隶主贵族统治，地主阶级和农民阶级的矛盾成为社会主要矛盾。我国封建社会形成了。</a:t>
            </a:r>
            <a:endParaRPr kumimoji="1" lang="zh-CN" altLang="en-US" sz="3600" b="1" i="0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仿宋" panose="02010609060101010101" charset="-122"/>
              <a:ea typeface="仿宋" panose="02010609060101010101" charset="-122"/>
              <a:cs typeface="+mn-cs"/>
            </a:endParaRPr>
          </a:p>
        </p:txBody>
      </p:sp>
      <p:sp>
        <p:nvSpPr>
          <p:cNvPr id="2" name="Text Box 6"/>
          <p:cNvSpPr txBox="1"/>
          <p:nvPr/>
        </p:nvSpPr>
        <p:spPr>
          <a:xfrm>
            <a:off x="1771650" y="221615"/>
            <a:ext cx="2468880" cy="645160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5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、影响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1732915" y="69215"/>
            <a:ext cx="6769735" cy="706755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商鞅变法成功的原因？</a:t>
            </a: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92935" y="832485"/>
            <a:ext cx="8578215" cy="3046095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1</a:t>
            </a:r>
            <a:r>
              <a:rPr kumimoji="0" lang="zh-CN" altLang="en-US" sz="320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、商鞅变法代表着新兴地主阶级的利益，他们要求推翻奴隶主贵族的统治，发展封建经济。因此，商鞅变法适应了历史发展的必然趋势；</a:t>
            </a:r>
            <a:endParaRPr kumimoji="0" lang="en-US" altLang="zh-CN" sz="320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细黑" panose="02010600040101010101" pitchFamily="2" charset="-122"/>
              <a:ea typeface="华文细黑" panose="0201060004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2</a:t>
            </a:r>
            <a:r>
              <a:rPr kumimoji="0" lang="zh-CN" altLang="en-US" sz="320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、商鞅变法得到秦孝公的坚决支持；</a:t>
            </a:r>
            <a:endParaRPr kumimoji="0" lang="en-US" altLang="zh-CN" sz="320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细黑" panose="02010600040101010101" pitchFamily="2" charset="-122"/>
              <a:ea typeface="华文细黑" panose="0201060004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3</a:t>
            </a:r>
            <a:r>
              <a:rPr kumimoji="0" lang="zh-CN" altLang="en-US" sz="320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、商鞅敢于同旧势力作斗争，并制订了一系列具体行之有效的改革措施。</a:t>
            </a:r>
            <a:endParaRPr kumimoji="0" lang="zh-CN" altLang="en-US" sz="320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细黑" panose="02010600040101010101" pitchFamily="2" charset="-122"/>
              <a:ea typeface="华文细黑" panose="02010600040101010101" pitchFamily="2" charset="-122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892935" y="4071620"/>
            <a:ext cx="7987665" cy="645160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商鞅变法对我们今天的改革有何启示？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1652905" y="4848860"/>
            <a:ext cx="9015095" cy="2306955"/>
          </a:xfrm>
          <a:prstGeom prst="rect">
            <a:avLst/>
          </a:prstGeom>
          <a:noFill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</a:t>
            </a: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、改革能推动社会进步，改则兴，不改则衰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、应顺应历史潮流，具有创新和献身精神。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1"/>
      <p:bldP spid="6" grpId="2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9939" name="文本框 39938"/>
          <p:cNvSpPr txBox="1"/>
          <p:nvPr/>
        </p:nvSpPr>
        <p:spPr>
          <a:xfrm>
            <a:off x="1849438" y="1481138"/>
            <a:ext cx="6335712" cy="48310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200" b="1">
                <a:latin typeface="Times New Roman" panose="02020603050405020304" pitchFamily="18" charset="0"/>
                <a:ea typeface="幼圆" panose="02010509060101010101" pitchFamily="49" charset="-122"/>
              </a:rPr>
              <a:t>1</a:t>
            </a:r>
            <a:r>
              <a:rPr lang="zh-CN" altLang="en-US" sz="3200" b="1">
                <a:latin typeface="Times New Roman" panose="02020603050405020304" pitchFamily="18" charset="0"/>
                <a:ea typeface="幼圆" panose="02010509060101010101" pitchFamily="49" charset="-122"/>
              </a:rPr>
              <a:t>、修建时期：</a:t>
            </a:r>
          </a:p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200" b="1">
                <a:latin typeface="Times New Roman" panose="02020603050405020304" pitchFamily="18" charset="0"/>
                <a:ea typeface="幼圆" panose="02010509060101010101" pitchFamily="49" charset="-122"/>
              </a:rPr>
              <a:t>2</a:t>
            </a:r>
            <a:r>
              <a:rPr lang="zh-CN" altLang="en-US" sz="3200" b="1">
                <a:latin typeface="Times New Roman" panose="02020603050405020304" pitchFamily="18" charset="0"/>
                <a:ea typeface="幼圆" panose="02010509060101010101" pitchFamily="49" charset="-122"/>
              </a:rPr>
              <a:t>、地点：</a:t>
            </a:r>
          </a:p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200" b="1">
                <a:latin typeface="Times New Roman" panose="02020603050405020304" pitchFamily="18" charset="0"/>
                <a:ea typeface="幼圆" panose="02010509060101010101" pitchFamily="49" charset="-122"/>
              </a:rPr>
              <a:t>3</a:t>
            </a:r>
            <a:r>
              <a:rPr lang="zh-CN" altLang="en-US" sz="3200" b="1">
                <a:latin typeface="Times New Roman" panose="02020603050405020304" pitchFamily="18" charset="0"/>
                <a:ea typeface="幼圆" panose="02010509060101010101" pitchFamily="49" charset="-122"/>
              </a:rPr>
              <a:t>、修建者：</a:t>
            </a:r>
          </a:p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200" b="1">
                <a:latin typeface="Times New Roman" panose="02020603050405020304" pitchFamily="18" charset="0"/>
                <a:ea typeface="幼圆" panose="02010509060101010101" pitchFamily="49" charset="-122"/>
              </a:rPr>
              <a:t>4</a:t>
            </a:r>
            <a:r>
              <a:rPr lang="zh-CN" altLang="en-US" sz="3200" b="1">
                <a:latin typeface="Times New Roman" panose="02020603050405020304" pitchFamily="18" charset="0"/>
                <a:ea typeface="幼圆" panose="02010509060101010101" pitchFamily="49" charset="-122"/>
              </a:rPr>
              <a:t>、功能：</a:t>
            </a:r>
          </a:p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200" b="1">
                <a:latin typeface="Times New Roman" panose="02020603050405020304" pitchFamily="18" charset="0"/>
                <a:ea typeface="幼圆" panose="02010509060101010101" pitchFamily="49" charset="-122"/>
              </a:rPr>
              <a:t>5</a:t>
            </a:r>
            <a:r>
              <a:rPr lang="zh-CN" altLang="en-US" sz="3200" b="1">
                <a:latin typeface="Times New Roman" panose="02020603050405020304" pitchFamily="18" charset="0"/>
                <a:ea typeface="幼圆" panose="02010509060101010101" pitchFamily="49" charset="-122"/>
              </a:rPr>
              <a:t>、意义：</a:t>
            </a:r>
          </a:p>
          <a:p>
            <a:pPr>
              <a:spcBef>
                <a:spcPct val="50000"/>
              </a:spcBef>
              <a:buFont typeface="Arial" panose="020b0604020202020204" pitchFamily="34" charset="0"/>
            </a:pPr>
            <a:endParaRPr lang="zh-CN" altLang="en-US" sz="3200" b="1">
              <a:solidFill>
                <a:schemeClr val="bg2"/>
              </a:solidFill>
              <a:latin typeface="Times New Roman" panose="02020603050405020304" pitchFamily="18" charset="0"/>
              <a:ea typeface="幼圆" panose="020105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</a:pPr>
            <a:endParaRPr lang="zh-CN" altLang="en-US" sz="2400" b="1">
              <a:solidFill>
                <a:srgbClr val="0000FF"/>
              </a:solidFill>
              <a:latin typeface="Times New Roman" panose="02020603050405020304" pitchFamily="18" charset="0"/>
              <a:ea typeface="幼圆" panose="02010509060101010101" pitchFamily="49" charset="-122"/>
            </a:endParaRPr>
          </a:p>
        </p:txBody>
      </p:sp>
      <p:sp>
        <p:nvSpPr>
          <p:cNvPr id="39940" name="文本框 39939"/>
          <p:cNvSpPr txBox="1"/>
          <p:nvPr/>
        </p:nvSpPr>
        <p:spPr>
          <a:xfrm>
            <a:off x="3716338" y="4360863"/>
            <a:ext cx="5543550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4400" b="1">
                <a:solidFill>
                  <a:srgbClr val="0000FF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消除水患、灌溉农田</a:t>
            </a:r>
          </a:p>
        </p:txBody>
      </p:sp>
      <p:sp>
        <p:nvSpPr>
          <p:cNvPr id="24581" name="任意多边形 39940"/>
          <p:cNvSpPr/>
          <p:nvPr/>
        </p:nvSpPr>
        <p:spPr>
          <a:xfrm flipV="1">
            <a:off x="6934200" y="2895600"/>
            <a:ext cx="685800" cy="76200"/>
          </a:xfrm>
          <a:custGeom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cxnLst>
              <a:cxn ang="0">
                <a:pos x="18499" y="0"/>
              </a:cxn>
              <a:cxn ang="0">
                <a:pos x="15399" y="7200"/>
              </a:cxn>
              <a:cxn ang="0">
                <a:pos x="18485" y="7200"/>
              </a:cxn>
              <a:cxn ang="0">
                <a:pos x="18485" y="21566"/>
              </a:cxn>
              <a:cxn ang="0">
                <a:pos x="0" y="21566"/>
              </a:cxn>
              <a:cxn ang="0">
                <a:pos x="0" y="21600"/>
              </a:cxn>
              <a:cxn ang="0">
                <a:pos x="18514" y="21600"/>
              </a:cxn>
              <a:cxn ang="0">
                <a:pos x="18514" y="7200"/>
              </a:cxn>
              <a:cxn ang="0">
                <a:pos x="21600" y="7200"/>
              </a:cxn>
            </a:cxnLst>
            <a:rect l="txL" t="txT" r="txR" b="txB"/>
            <a:pathLst>
              <a:path w="21600" h="21600">
                <a:moveTo>
                  <a:pt x="18499" y="0"/>
                </a:moveTo>
                <a:lnTo>
                  <a:pt x="15399" y="7200"/>
                </a:lnTo>
                <a:lnTo>
                  <a:pt x="18485" y="7200"/>
                </a:lnTo>
                <a:lnTo>
                  <a:pt x="18485" y="21566"/>
                </a:lnTo>
                <a:lnTo>
                  <a:pt x="0" y="21566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noFill/>
          <a:ln w="9525">
            <a:noFill/>
          </a:ln>
        </p:spPr>
        <p:txBody>
          <a:bodyPr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24582" name="任意多边形 39941"/>
          <p:cNvSpPr/>
          <p:nvPr/>
        </p:nvSpPr>
        <p:spPr>
          <a:xfrm flipV="1">
            <a:off x="6858000" y="3810000"/>
            <a:ext cx="1143000" cy="762000"/>
          </a:xfrm>
          <a:custGeom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cxnLst>
              <a:cxn ang="0">
                <a:pos x="21600" y="6079"/>
              </a:cxn>
              <a:cxn ang="0">
                <a:pos x="15126" y="0"/>
              </a:cxn>
              <a:cxn ang="0">
                <a:pos x="15126" y="2912"/>
              </a:cxn>
              <a:cxn ang="0">
                <a:pos x="12427" y="2912"/>
              </a:cxn>
              <a:cxn ang="0">
                <a:pos x="0" y="12158"/>
              </a:cxn>
              <a:cxn ang="0">
                <a:pos x="0" y="21600"/>
              </a:cxn>
              <a:cxn ang="0">
                <a:pos x="6474" y="21600"/>
              </a:cxn>
              <a:cxn ang="0">
                <a:pos x="6474" y="12158"/>
              </a:cxn>
              <a:cxn ang="0">
                <a:pos x="12427" y="9246"/>
              </a:cxn>
              <a:cxn ang="0">
                <a:pos x="15126" y="9246"/>
              </a:cxn>
              <a:cxn ang="0">
                <a:pos x="15126" y="12158"/>
              </a:cxn>
            </a:cxnLst>
            <a:rect l="txL" t="txT" r="txR" b="txB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noFill/>
          <a:ln w="9525">
            <a:noFill/>
          </a:ln>
        </p:spPr>
        <p:txBody>
          <a:bodyPr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9943" name="右弧形箭头 39942"/>
          <p:cNvSpPr/>
          <p:nvPr/>
        </p:nvSpPr>
        <p:spPr>
          <a:xfrm>
            <a:off x="8978900" y="4657725"/>
            <a:ext cx="812800" cy="1439863"/>
          </a:xfrm>
          <a:prstGeom prst="curvedLeftArrow">
            <a:avLst>
              <a:gd name="adj1" fmla="val 35429"/>
              <a:gd name="adj2" fmla="val 70859"/>
              <a:gd name="adj3" fmla="val 33314"/>
            </a:avLst>
          </a:prstGeom>
          <a:solidFill>
            <a:srgbClr val="FF0000"/>
          </a:solidFill>
          <a:ln w="9525">
            <a:noFill/>
          </a:ln>
        </p:spPr>
        <p:txBody>
          <a:bodyPr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24584" name="矩形 39943"/>
          <p:cNvSpPr>
            <a:spLocks noTextEdit="1"/>
          </p:cNvSpPr>
          <p:nvPr/>
        </p:nvSpPr>
        <p:spPr>
          <a:xfrm>
            <a:off x="3216275" y="5229225"/>
            <a:ext cx="5761990" cy="100838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normAutofit/>
            <a:scene3d>
              <a:camera prst="legacyObliqueTopLeft">
                <a:rot lat="0" lon="0" rev="0"/>
              </a:camera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 eaLnBrk="0" hangingPunct="0"/>
            <a:r>
              <a:rPr lang="zh-CN" altLang="en-US" sz="3600" b="1">
                <a:solidFill>
                  <a:srgbClr val="FF0000">
                    <a:alpha val="67058"/>
                  </a:srgbClr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成都平原成为了“天府之国”</a:t>
            </a:r>
          </a:p>
        </p:txBody>
      </p:sp>
      <p:sp>
        <p:nvSpPr>
          <p:cNvPr id="39945" name="文本框 39944"/>
          <p:cNvSpPr txBox="1"/>
          <p:nvPr/>
        </p:nvSpPr>
        <p:spPr>
          <a:xfrm>
            <a:off x="4425950" y="1384300"/>
            <a:ext cx="4899025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800" b="1" kern="1200" cap="none" spc="0" normalizeH="0" baseline="0" noProof="0">
                <a:solidFill>
                  <a:srgbClr val="0070C0"/>
                </a:solidFill>
                <a:latin typeface="+mn-lt"/>
                <a:ea typeface="+mn-ea"/>
                <a:cs typeface="+mn-cs"/>
                <a:sym typeface="+mn-ea"/>
              </a:rPr>
              <a:t>战国</a:t>
            </a:r>
          </a:p>
        </p:txBody>
      </p:sp>
      <p:sp>
        <p:nvSpPr>
          <p:cNvPr id="39946" name="文本框 39945"/>
          <p:cNvSpPr txBox="1"/>
          <p:nvPr/>
        </p:nvSpPr>
        <p:spPr>
          <a:xfrm>
            <a:off x="3721100" y="2200275"/>
            <a:ext cx="3671888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4800" b="1">
                <a:solidFill>
                  <a:srgbClr val="0000FF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岷江中游</a:t>
            </a:r>
          </a:p>
        </p:txBody>
      </p:sp>
      <p:sp>
        <p:nvSpPr>
          <p:cNvPr id="39947" name="文本框 39946"/>
          <p:cNvSpPr txBox="1"/>
          <p:nvPr/>
        </p:nvSpPr>
        <p:spPr>
          <a:xfrm>
            <a:off x="4068763" y="2895600"/>
            <a:ext cx="4608512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3200" b="1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</a:t>
            </a:r>
            <a:r>
              <a:rPr lang="zh-CN" altLang="en-US" sz="4400" b="1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</a:t>
            </a:r>
            <a:r>
              <a:rPr lang="zh-CN" altLang="en-US" sz="4400" b="1">
                <a:solidFill>
                  <a:srgbClr val="FF33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李冰</a:t>
            </a:r>
            <a:r>
              <a:rPr lang="en-US" altLang="zh-CN" sz="3600" b="1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  <a:sym typeface="+mn-ea"/>
              </a:rPr>
              <a:t>(</a:t>
            </a:r>
            <a:r>
              <a:rPr lang="zh-CN" altLang="en-US" sz="3600" b="1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  <a:sym typeface="+mn-ea"/>
              </a:rPr>
              <a:t>秦国</a:t>
            </a:r>
            <a:r>
              <a:rPr lang="en-US" altLang="zh-CN" sz="3600" b="1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  <a:sym typeface="+mn-ea"/>
              </a:rPr>
              <a:t>)</a:t>
            </a:r>
          </a:p>
        </p:txBody>
      </p:sp>
      <p:sp>
        <p:nvSpPr>
          <p:cNvPr id="39948" name="文本框 39947"/>
          <p:cNvSpPr txBox="1"/>
          <p:nvPr/>
        </p:nvSpPr>
        <p:spPr>
          <a:xfrm>
            <a:off x="3716338" y="3538538"/>
            <a:ext cx="6503987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4800" b="1">
                <a:solidFill>
                  <a:srgbClr val="FF0000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防洪、灌溉、水运</a:t>
            </a:r>
            <a:endParaRPr lang="zh-CN" altLang="en-US" sz="4000" b="1">
              <a:solidFill>
                <a:srgbClr val="0000FF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18433" name="矩形 7197"/>
          <p:cNvSpPr/>
          <p:nvPr/>
        </p:nvSpPr>
        <p:spPr>
          <a:xfrm>
            <a:off x="1849755" y="227013"/>
            <a:ext cx="454533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三</a:t>
            </a:r>
            <a:r>
              <a:rPr lang="en-US" altLang="zh-CN" sz="36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.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造福千秋的都江堰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9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9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9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39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0" presetClass="entr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85" decel="100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385" decel="100000"/>
                                        <p:tgtEl>
                                          <p:spTgt spid="2458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7" dur="615" accel="100000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8" dur="385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0" dur="385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  <p:bldP spid="39943" grpId="1"/>
      <p:bldP spid="39945" grpId="2"/>
      <p:bldP spid="39946" grpId="3"/>
      <p:bldP spid="39947" grpId="4"/>
      <p:bldP spid="39948" grpId="5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3554" name="Picture 2" descr="http://s10.sinaimg.cn/mw690/001qLUP1gy6NBePlRmpc9&amp;6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99" b="5501"/>
          <a:stretch>
            <a:fillRect/>
          </a:stretch>
        </p:blipFill>
        <p:spPr bwMode="auto">
          <a:xfrm>
            <a:off x="2058989" y="1102519"/>
            <a:ext cx="8074025" cy="457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0" name="Picture 6" descr="都江堰灌溉区新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4F4"/>
              </a:clrFrom>
              <a:clrTo>
                <a:srgbClr val="F4F4F4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6625932" y="3427810"/>
            <a:ext cx="3456384" cy="257294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31" name="Picture 7" descr="3_1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625932" y="1159669"/>
            <a:ext cx="3456384" cy="2235994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32" name="Rectangle 9"/>
          <p:cNvSpPr>
            <a:spLocks noChangeArrowheads="1"/>
          </p:cNvSpPr>
          <p:nvPr/>
        </p:nvSpPr>
        <p:spPr bwMode="auto">
          <a:xfrm>
            <a:off x="1868246" y="1423780"/>
            <a:ext cx="4655137" cy="1383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zh-CN" sz="2100" b="1">
                <a:latin typeface="+mn-ea"/>
              </a:rPr>
              <a:t>    </a:t>
            </a:r>
            <a:r>
              <a:rPr lang="zh-CN" altLang="en-US" sz="2100" b="1">
                <a:latin typeface="+mn-ea"/>
              </a:rPr>
              <a:t>都江堰是一座综合性的水利枢纽，</a:t>
            </a:r>
          </a:p>
          <a:p>
            <a:r>
              <a:rPr lang="zh-CN" altLang="en-US" sz="2100" b="1">
                <a:latin typeface="+mn-ea"/>
              </a:rPr>
              <a:t>使堤防、分水、泄洪、排沙、控流等</a:t>
            </a:r>
          </a:p>
          <a:p>
            <a:r>
              <a:rPr lang="zh-CN" altLang="en-US" sz="2100" b="1">
                <a:latin typeface="+mn-ea"/>
              </a:rPr>
              <a:t>功效合成一个系统</a:t>
            </a:r>
            <a:r>
              <a:rPr lang="zh-CN" altLang="en-US" sz="2100" b="1" smtClean="0">
                <a:latin typeface="+mn-ea"/>
              </a:rPr>
              <a:t>，建成</a:t>
            </a:r>
            <a:r>
              <a:rPr lang="zh-CN" altLang="en-US" sz="2100" b="1">
                <a:latin typeface="+mn-ea"/>
              </a:rPr>
              <a:t>之后使成</a:t>
            </a:r>
          </a:p>
          <a:p>
            <a:r>
              <a:rPr lang="zh-CN" altLang="en-US" sz="2100" b="1">
                <a:latin typeface="+mn-ea"/>
              </a:rPr>
              <a:t>都平原成为沃野，被称为</a:t>
            </a:r>
            <a:r>
              <a:rPr lang="zh-CN" altLang="en-US" sz="2100" b="1" smtClean="0">
                <a:solidFill>
                  <a:srgbClr val="FF0000"/>
                </a:solidFill>
                <a:latin typeface="+mn-ea"/>
              </a:rPr>
              <a:t>“天府之国”</a:t>
            </a:r>
            <a:r>
              <a:rPr lang="zh-CN" altLang="en-US" sz="2100" b="1" smtClean="0">
                <a:latin typeface="+mn-ea"/>
              </a:rPr>
              <a:t>    </a:t>
            </a:r>
            <a:endParaRPr lang="zh-CN" altLang="en-US" sz="2100" b="1">
              <a:latin typeface="+mn-ea"/>
            </a:endParaRPr>
          </a:p>
        </p:txBody>
      </p:sp>
      <p:sp>
        <p:nvSpPr>
          <p:cNvPr id="33" name="Rectangle 10" descr="23"/>
          <p:cNvSpPr>
            <a:spLocks noChangeArrowheads="1"/>
          </p:cNvSpPr>
          <p:nvPr/>
        </p:nvSpPr>
        <p:spPr bwMode="auto">
          <a:xfrm>
            <a:off x="1922497" y="2969573"/>
            <a:ext cx="4431921" cy="2168525"/>
          </a:xfrm>
          <a:prstGeom prst="rect">
            <a:avLst/>
          </a:prstGeom>
          <a:blipFill dpi="0" rotWithShape="1">
            <a:blip r:embed="rId4"/>
            <a:stretch>
              <a:fillRect/>
            </a:stretch>
          </a:blipFill>
          <a:ln w="9525">
            <a:solidFill>
              <a:srgbClr val="993300"/>
            </a:solidFill>
            <a:miter lim="800000"/>
          </a:ln>
        </p:spPr>
        <p:txBody>
          <a:bodyPr wrap="square">
            <a:spAutoFit/>
          </a:bodyPr>
          <a:lstStyle/>
          <a:p>
            <a:r>
              <a:rPr lang="zh-CN" altLang="zh-CN" sz="2700" b="1">
                <a:solidFill>
                  <a:srgbClr val="000000"/>
                </a:solidFill>
                <a:latin typeface="+mn-ea"/>
              </a:rPr>
              <a:t>    </a:t>
            </a:r>
            <a:r>
              <a:rPr lang="zh-CN" altLang="en-US" sz="2700" b="1">
                <a:solidFill>
                  <a:srgbClr val="000000"/>
                </a:solidFill>
                <a:latin typeface="+mn-ea"/>
              </a:rPr>
              <a:t>今天的都江堰还在为四川</a:t>
            </a:r>
            <a:r>
              <a:rPr lang="zh-CN" altLang="en-US" sz="2700" b="1">
                <a:solidFill>
                  <a:srgbClr val="FF3300"/>
                </a:solidFill>
                <a:latin typeface="+mn-ea"/>
              </a:rPr>
              <a:t>８个</a:t>
            </a:r>
            <a:r>
              <a:rPr lang="zh-CN" altLang="en-US" sz="2700" b="1">
                <a:solidFill>
                  <a:srgbClr val="000000"/>
                </a:solidFill>
                <a:latin typeface="+mn-ea"/>
              </a:rPr>
              <a:t>市、</a:t>
            </a:r>
            <a:r>
              <a:rPr lang="zh-CN" altLang="en-US" sz="2700" b="1">
                <a:solidFill>
                  <a:srgbClr val="FF3300"/>
                </a:solidFill>
                <a:latin typeface="+mn-ea"/>
              </a:rPr>
              <a:t>４２个</a:t>
            </a:r>
            <a:r>
              <a:rPr lang="zh-CN" altLang="en-US" sz="2700" b="1">
                <a:solidFill>
                  <a:srgbClr val="000000"/>
                </a:solidFill>
                <a:latin typeface="+mn-ea"/>
              </a:rPr>
              <a:t>县的</a:t>
            </a:r>
            <a:r>
              <a:rPr lang="zh-CN" altLang="en-US" sz="2700" b="1">
                <a:solidFill>
                  <a:srgbClr val="FF3300"/>
                </a:solidFill>
                <a:latin typeface="+mn-ea"/>
              </a:rPr>
              <a:t>３０００多万人</a:t>
            </a:r>
            <a:r>
              <a:rPr lang="zh-CN" altLang="en-US" sz="2700" b="1">
                <a:solidFill>
                  <a:srgbClr val="000000"/>
                </a:solidFill>
                <a:latin typeface="+mn-ea"/>
              </a:rPr>
              <a:t>提供着生活、生产和生态用水，灌溉面积达</a:t>
            </a:r>
            <a:r>
              <a:rPr lang="zh-CN" altLang="en-US" sz="2700" b="1">
                <a:solidFill>
                  <a:srgbClr val="FF3300"/>
                </a:solidFill>
                <a:latin typeface="+mn-ea"/>
              </a:rPr>
              <a:t>１０１０万亩。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1975784" y="5926265"/>
            <a:ext cx="2019300" cy="4603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美丽的都江堰</a:t>
            </a:r>
            <a:r>
              <a:rPr kumimoji="1" lang="zh-CN" altLang="en-US" sz="135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endParaRPr kumimoji="1" lang="zh-CN" altLang="en-US" sz="135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pic>
        <p:nvPicPr>
          <p:cNvPr id="33797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2115" y="173990"/>
            <a:ext cx="4304030" cy="502793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3798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3010" y="173990"/>
            <a:ext cx="4234815" cy="621220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cover/>
  </p:transition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8674" name="文本框 1"/>
          <p:cNvSpPr txBox="1"/>
          <p:nvPr/>
        </p:nvSpPr>
        <p:spPr>
          <a:xfrm>
            <a:off x="1781175" y="3725863"/>
            <a:ext cx="8183563" cy="20612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b="1">
                <a:latin typeface="Arial" panose="020b0604020202020204" pitchFamily="34" charset="0"/>
              </a:rPr>
              <a:t>2.</a:t>
            </a:r>
            <a:r>
              <a:rPr lang="zh-CN" altLang="en-US" sz="3200" b="1">
                <a:latin typeface="Arial" panose="020b0604020202020204" pitchFamily="34" charset="0"/>
              </a:rPr>
              <a:t>下列内容中不属于商鞅变法内容的是</a:t>
            </a:r>
            <a:r>
              <a:rPr lang="en-US" altLang="zh-CN" sz="3200" b="1">
                <a:latin typeface="Arial" panose="020b0604020202020204" pitchFamily="34" charset="0"/>
              </a:rPr>
              <a:t>(           )</a:t>
            </a:r>
          </a:p>
          <a:p>
            <a:r>
              <a:rPr lang="zh-CN" altLang="en-US" sz="3200" b="1">
                <a:latin typeface="Arial" panose="020b0604020202020204" pitchFamily="34" charset="0"/>
              </a:rPr>
              <a:t>A．迁都洛阳     B．重农抑商    </a:t>
            </a:r>
          </a:p>
          <a:p>
            <a:r>
              <a:rPr lang="zh-CN" altLang="en-US" sz="3200" b="1">
                <a:latin typeface="Arial" panose="020b0604020202020204" pitchFamily="34" charset="0"/>
              </a:rPr>
              <a:t>C．奖励军功     D．严明法令</a:t>
            </a:r>
          </a:p>
        </p:txBody>
      </p:sp>
      <p:sp>
        <p:nvSpPr>
          <p:cNvPr id="28675" name="文本框 2"/>
          <p:cNvSpPr txBox="1"/>
          <p:nvPr/>
        </p:nvSpPr>
        <p:spPr>
          <a:xfrm>
            <a:off x="1781175" y="506413"/>
            <a:ext cx="8107363" cy="28613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0070C0"/>
                </a:solidFill>
                <a:latin typeface="Arial" panose="020b0604020202020204" pitchFamily="34" charset="0"/>
              </a:rPr>
              <a:t>达标测评</a:t>
            </a:r>
          </a:p>
          <a:p>
            <a:r>
              <a:rPr lang="zh-CN" altLang="en-US" sz="2800" b="1">
                <a:latin typeface="Arial" panose="020b0604020202020204" pitchFamily="34" charset="0"/>
              </a:rPr>
              <a:t>1.许多成语典故来源于历史，如退避三舍、卧薪尝胆、围魏救赵、纸上谈兵等。这些成语反映出春秋战国时期的哪一特点？（            ）</a:t>
            </a:r>
          </a:p>
          <a:p>
            <a:r>
              <a:rPr lang="zh-CN" altLang="en-US" sz="2800" b="1">
                <a:latin typeface="Arial" panose="020b0604020202020204" pitchFamily="34" charset="0"/>
              </a:rPr>
              <a:t>A.奴隶制开始瓦解      B.封建制度确立</a:t>
            </a:r>
          </a:p>
          <a:p>
            <a:r>
              <a:rPr lang="zh-CN" altLang="en-US" sz="2800" b="1">
                <a:latin typeface="Arial" panose="020b0604020202020204" pitchFamily="34" charset="0"/>
              </a:rPr>
              <a:t>C.生产力飞速发展      D.诸侯兼并争霸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151563" y="1809750"/>
            <a:ext cx="586740" cy="768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4400" b="1">
                <a:solidFill>
                  <a:srgbClr val="FF0000"/>
                </a:solidFill>
                <a:latin typeface="Arial" panose="020b0604020202020204" pitchFamily="34" charset="0"/>
              </a:rPr>
              <a:t>D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343150" y="4168775"/>
            <a:ext cx="1395413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4400" b="1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9698" name="文本框 1"/>
          <p:cNvSpPr txBox="1"/>
          <p:nvPr/>
        </p:nvSpPr>
        <p:spPr>
          <a:xfrm>
            <a:off x="1803400" y="473075"/>
            <a:ext cx="8258175" cy="5692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Arial" panose="020b0604020202020204" pitchFamily="34" charset="0"/>
              </a:rPr>
              <a:t>3.</a:t>
            </a:r>
            <a:r>
              <a:rPr lang="zh-CN" altLang="en-US" sz="2800" b="1">
                <a:latin typeface="Arial" panose="020b0604020202020204" pitchFamily="34" charset="0"/>
              </a:rPr>
              <a:t>李斯在《谏逐客书》中说：“孝公用商鞅之法，移风易俗，民以殷盛，国以富强，百姓乐用，诸侯亲服。获魏之师，举地千里，至今富强。”这段材料不能说明</a:t>
            </a:r>
            <a:r>
              <a:rPr lang="en-US" altLang="zh-CN" sz="2800" b="1">
                <a:latin typeface="Arial" panose="020b0604020202020204" pitchFamily="34" charset="0"/>
              </a:rPr>
              <a:t>(         )</a:t>
            </a:r>
          </a:p>
          <a:p>
            <a:r>
              <a:rPr lang="zh-CN" altLang="en-US" sz="2800" b="1">
                <a:latin typeface="Arial" panose="020b0604020202020204" pitchFamily="34" charset="0"/>
              </a:rPr>
              <a:t>A．秦孝公重用商鞅            </a:t>
            </a:r>
          </a:p>
          <a:p>
            <a:r>
              <a:rPr lang="zh-CN" altLang="en-US" sz="2800" b="1">
                <a:latin typeface="Arial" panose="020b0604020202020204" pitchFamily="34" charset="0"/>
              </a:rPr>
              <a:t>B．商鞅变法加快了民族大融合的进程</a:t>
            </a:r>
          </a:p>
          <a:p>
            <a:r>
              <a:rPr lang="zh-CN" altLang="en-US" sz="2800" b="1">
                <a:latin typeface="Arial" panose="020b0604020202020204" pitchFamily="34" charset="0"/>
              </a:rPr>
              <a:t>C．商鞅变法使秦国国富民强    </a:t>
            </a:r>
          </a:p>
          <a:p>
            <a:r>
              <a:rPr lang="zh-CN" altLang="en-US" sz="2800" b="1">
                <a:latin typeface="Arial" panose="020b0604020202020204" pitchFamily="34" charset="0"/>
              </a:rPr>
              <a:t>D．商鞅变法为秦统一中国奠定了坚实基础</a:t>
            </a:r>
          </a:p>
          <a:p>
            <a:r>
              <a:rPr lang="en-US" altLang="zh-CN" sz="2800" b="1">
                <a:latin typeface="Arial" panose="020b0604020202020204" pitchFamily="34" charset="0"/>
              </a:rPr>
              <a:t>4.</a:t>
            </a:r>
            <a:r>
              <a:rPr lang="zh-CN" altLang="en-US" sz="2800" b="1">
                <a:latin typeface="Arial" panose="020b0604020202020204" pitchFamily="34" charset="0"/>
              </a:rPr>
              <a:t>中国封建社会历时两千多年，以下哪次变革曾颁布法令：国家承认土地私有，奖励耕战，建立县制……，推动了本国封建制度的确立？</a:t>
            </a:r>
            <a:r>
              <a:rPr lang="en-US" altLang="zh-CN" sz="2800" b="1">
                <a:latin typeface="Arial" panose="020b0604020202020204" pitchFamily="34" charset="0"/>
              </a:rPr>
              <a:t>(          )</a:t>
            </a:r>
          </a:p>
          <a:p>
            <a:r>
              <a:rPr lang="zh-CN" altLang="en-US" sz="2800" b="1">
                <a:latin typeface="Arial" panose="020b0604020202020204" pitchFamily="34" charset="0"/>
              </a:rPr>
              <a:t>A．商鞅变法             B．秦始皇改制    </a:t>
            </a:r>
          </a:p>
          <a:p>
            <a:r>
              <a:rPr lang="zh-CN" altLang="en-US" sz="2800" b="1">
                <a:latin typeface="Arial" panose="020b0604020202020204" pitchFamily="34" charset="0"/>
              </a:rPr>
              <a:t>C．汉武帝罢黜百家  D．孝文帝改革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952875" y="1643063"/>
            <a:ext cx="625475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4400" b="1">
                <a:solidFill>
                  <a:srgbClr val="FF0000"/>
                </a:solidFill>
                <a:latin typeface="Arial" panose="020b0604020202020204" pitchFamily="34" charset="0"/>
                <a:sym typeface="宋体" panose="02010600030101010101" pitchFamily="2" charset="-122"/>
              </a:rPr>
              <a:t>B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8343900" y="4643438"/>
            <a:ext cx="598488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4400" b="1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722" name="文本框 1"/>
          <p:cNvSpPr txBox="1"/>
          <p:nvPr/>
        </p:nvSpPr>
        <p:spPr>
          <a:xfrm>
            <a:off x="2111375" y="503238"/>
            <a:ext cx="8448675" cy="20612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b="1">
                <a:latin typeface="Arial" panose="020b0604020202020204" pitchFamily="34" charset="0"/>
              </a:rPr>
              <a:t>5.</a:t>
            </a:r>
            <a:r>
              <a:rPr lang="zh-CN" altLang="en-US" sz="3200" b="1">
                <a:latin typeface="Arial" panose="020b0604020202020204" pitchFamily="34" charset="0"/>
              </a:rPr>
              <a:t>修筑于战国时期，使成都平原“水旱从人，不知饥馑”的水利工程是</a:t>
            </a:r>
            <a:r>
              <a:rPr lang="en-US" altLang="zh-CN" sz="3200" b="1">
                <a:latin typeface="Arial" panose="020b0604020202020204" pitchFamily="34" charset="0"/>
              </a:rPr>
              <a:t>(                )</a:t>
            </a:r>
          </a:p>
          <a:p>
            <a:r>
              <a:rPr lang="zh-CN" altLang="en-US" sz="3200" b="1">
                <a:latin typeface="Arial" panose="020b0604020202020204" pitchFamily="34" charset="0"/>
              </a:rPr>
              <a:t>A．都江堰    　B．灵渠     </a:t>
            </a:r>
          </a:p>
          <a:p>
            <a:r>
              <a:rPr lang="zh-CN" altLang="en-US" sz="3200" b="1">
                <a:latin typeface="Arial" panose="020b0604020202020204" pitchFamily="34" charset="0"/>
              </a:rPr>
              <a:t>C．大运河        D．长城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7437438" y="928688"/>
            <a:ext cx="586740" cy="768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en-US" sz="4400" b="1">
                <a:solidFill>
                  <a:srgbClr val="FF0000"/>
                </a:solidFill>
                <a:latin typeface="Arial" panose="020b0604020202020204" pitchFamily="34" charset="0"/>
                <a:sym typeface="宋体" panose="02010600030101010101" pitchFamily="2" charset="-122"/>
              </a:rPr>
              <a:t>A</a:t>
            </a:r>
          </a:p>
        </p:txBody>
      </p:sp>
      <p:sp>
        <p:nvSpPr>
          <p:cNvPr id="30724" name="文本框 2"/>
          <p:cNvSpPr txBox="1"/>
          <p:nvPr/>
        </p:nvSpPr>
        <p:spPr>
          <a:xfrm>
            <a:off x="1860550" y="2544763"/>
            <a:ext cx="8445500" cy="39693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Arial" panose="020b0604020202020204" pitchFamily="34" charset="0"/>
              </a:rPr>
              <a:t>6.</a:t>
            </a:r>
            <a:r>
              <a:rPr lang="zh-CN" altLang="en-US" sz="2800" b="1">
                <a:latin typeface="Arial" panose="020b0604020202020204" pitchFamily="34" charset="0"/>
              </a:rPr>
              <a:t>公元前356年，商鞅开始变法。这一天，在咸阳城内，一名官员正在向下面围观的人群大声宣读变法法令：“一、承认土地私有，允许土地自由买卖。二、按照在前线杀敌的军功大小，授予爵位和相应的耕地、住宅和官职；没有军功，就不能享受贵族特权。三、凡是努力从事农业生产、多缴租税者，免其徭役。四、建立县制，全国划分为31个县，由国君直接委派官吏管理，”听了这些法令，人群中议论纷纷。不同阶层的人对法令褒贬不一。</a:t>
            </a:r>
          </a:p>
        </p:txBody>
      </p:sp>
      <p:pic>
        <p:nvPicPr>
          <p:cNvPr id="30725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2496800" y="110617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TEMPLATE_CATEGORY" val="custom"/>
  <p:tag name="KSO_WM_TEMPLATE_INDEX" val="20204975"/>
</p:tagLst>
</file>

<file path=ppt/tags/tag2.xml><?xml version="1.0" encoding="utf-8"?>
<p:tagLst xmlns:p="http://schemas.openxmlformats.org/presentationml/2006/main">
  <p:tag name="KSO_WM_UNIT_TABLE_BEAUTIFY" val="smartTable{2342732f-90b6-45e5-a59c-c3b3effd0229}"/>
</p:tagLst>
</file>

<file path=ppt/tags/tag3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128</Paragraphs>
  <Slides>21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1_Office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2020-10-16T11:22:59Z</cp:lastPrinted>
  <dcterms:created xsi:type="dcterms:W3CDTF">2020-10-16T11:22:59Z</dcterms:created>
  <dcterms:modified xsi:type="dcterms:W3CDTF">2020-10-16T03:23:05Z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