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fntdata" ContentType="application/x-fontdata"/>
  <Default Extension="wdp" ContentType="image/vnd.ms-photo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 embedTrueTypeFonts="1" saveSubsetFonts="1">
  <p:sldMasterIdLst>
    <p:sldMasterId id="2147483751" r:id="rId1"/>
  </p:sldMasterIdLst>
  <p:notesMasterIdLst>
    <p:notesMasterId r:id="rId2"/>
  </p:notesMasterIdLst>
  <p:sldIdLst>
    <p:sldId id="467" r:id="rId3"/>
    <p:sldId id="302" r:id="rId4"/>
    <p:sldId id="306" r:id="rId5"/>
    <p:sldId id="455" r:id="rId6"/>
    <p:sldId id="458" r:id="rId7"/>
    <p:sldId id="453" r:id="rId8"/>
    <p:sldId id="456" r:id="rId9"/>
    <p:sldId id="454" r:id="rId10"/>
    <p:sldId id="459" r:id="rId11"/>
    <p:sldId id="468" r:id="rId12"/>
    <p:sldId id="476" r:id="rId13"/>
    <p:sldId id="477" r:id="rId14"/>
    <p:sldId id="470" r:id="rId15"/>
    <p:sldId id="471" r:id="rId16"/>
    <p:sldId id="310" r:id="rId17"/>
    <p:sldId id="452" r:id="rId18"/>
    <p:sldId id="460" r:id="rId19"/>
    <p:sldId id="423" r:id="rId20"/>
    <p:sldId id="444" r:id="rId21"/>
    <p:sldId id="461" r:id="rId22"/>
    <p:sldId id="451" r:id="rId23"/>
    <p:sldId id="462" r:id="rId24"/>
    <p:sldId id="463" r:id="rId25"/>
    <p:sldId id="419" r:id="rId26"/>
    <p:sldId id="424" r:id="rId27"/>
    <p:sldId id="312" r:id="rId28"/>
    <p:sldId id="445" r:id="rId29"/>
    <p:sldId id="427" r:id="rId30"/>
    <p:sldId id="428" r:id="rId31"/>
    <p:sldId id="465" r:id="rId32"/>
    <p:sldId id="466" r:id="rId33"/>
    <p:sldId id="439" r:id="rId34"/>
    <p:sldId id="434" r:id="rId35"/>
    <p:sldId id="464" r:id="rId36"/>
    <p:sldId id="416" r:id="rId37"/>
    <p:sldId id="473" r:id="rId38"/>
    <p:sldId id="474" r:id="rId39"/>
    <p:sldId id="475" r:id="rId40"/>
  </p:sldIdLst>
  <p:sldSz cx="9144000" cy="5143500" type="screen16x9"/>
  <p:notesSz cx="6858000" cy="9144000"/>
  <p:embeddedFontLst>
    <p:embeddedFont>
      <p:font typeface="思源黑体" charset="-122"/>
      <p:italic r:id="rId42"/>
    </p:embeddedFont>
    <p:embeddedFont>
      <p:font typeface="微软雅黑" pitchFamily="34" charset="-122"/>
      <p:regular r:id="rId43"/>
      <p:bold r:id="rId44"/>
    </p:embeddedFont>
    <p:embeddedFont>
      <p:font typeface="Calibri" pitchFamily="34" charset="0"/>
      <p:regular r:id="rId45"/>
      <p:bold r:id="rId46"/>
      <p:italic r:id="rId47"/>
      <p:boldItalic r:id="rId48"/>
    </p:embeddedFont>
    <p:embeddedFont>
      <p:font typeface="楷体" pitchFamily="49" charset="-122"/>
      <p:regular r:id="rId49"/>
    </p:embeddedFont>
    <p:embeddedFont>
      <p:font typeface="方正行黑简体" charset="-122"/>
      <p:regular r:id="rId50"/>
    </p:embeddedFont>
    <p:embeddedFont>
      <p:font typeface="华文隶书" pitchFamily="2" charset="-122"/>
      <p:regular r:id="rId51"/>
    </p:embeddedFont>
    <p:embeddedFont>
      <p:font typeface="方正中倩简体" charset="-122"/>
      <p:regular r:id="rId52"/>
    </p:embeddedFont>
    <p:embeddedFont>
      <p:font typeface="幼圆" pitchFamily="49" charset="-122"/>
      <p:regular r:id="rId53"/>
    </p:embeddedFont>
    <p:embeddedFont>
      <p:font typeface="隶书" pitchFamily="49" charset="-122"/>
      <p:regular r:id="rId54"/>
    </p:embeddedFont>
    <p:embeddedFont>
      <p:font typeface="黑体" pitchFamily="49" charset="-122"/>
      <p:regular r:id="rId55"/>
    </p:embeddedFont>
    <p:embeddedFont>
      <p:font typeface="Franklin Gothic Book" pitchFamily="34" charset="0"/>
      <p:regular r:id="rId56"/>
      <p:italic r:id="rId57"/>
    </p:embeddedFont>
    <p:embeddedFont>
      <p:font typeface="华文楷体" pitchFamily="2" charset="-122"/>
      <p:regular r:id="rId58"/>
    </p:embeddedFont>
    <p:embeddedFont>
      <p:font typeface="Calibri Light" charset="0"/>
      <p:regular r:id="rId59"/>
      <p:italic r:id="rId60"/>
    </p:embeddedFont>
    <p:embeddedFont>
      <p:font typeface="等线" charset="-122"/>
      <p:regular r:id="rId61"/>
      <p:bold r:id="rId62"/>
    </p:embeddedFont>
    <p:embeddedFont>
      <p:font typeface="汉仪菱心体简" charset="-122"/>
      <p:regular r:id="rId63"/>
    </p:embeddedFont>
  </p:embeddedFontLst>
  <p:custDataLst>
    <p:tags r:id="rId41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3429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6858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0287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371600" algn="l" rtl="0" eaLnBrk="0" fontAlgn="base" hangingPunct="0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17145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0574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24003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2743200" algn="l" defTabSz="6858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92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1C27"/>
    <a:srgbClr val="B7472A"/>
    <a:srgbClr val="EB9C28"/>
    <a:srgbClr val="E23026"/>
    <a:srgbClr val="74C2CE"/>
    <a:srgbClr val="EFF9FF"/>
    <a:srgbClr val="FBF9E1"/>
    <a:srgbClr val="E7F6FF"/>
    <a:srgbClr val="CCECFF"/>
    <a:srgbClr val="F7F7F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994" autoAdjust="0"/>
    <p:restoredTop sz="94660"/>
  </p:normalViewPr>
  <p:slideViewPr>
    <p:cSldViewPr snapToGrid="0" showGuides="1">
      <p:cViewPr varScale="1">
        <p:scale>
          <a:sx n="136" d="100"/>
          <a:sy n="136" d="100"/>
        </p:scale>
        <p:origin x="-894" y="-90"/>
      </p:cViewPr>
      <p:guideLst>
        <p:guide orient="horz" pos="1692"/>
        <p:guide pos="285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tags" Target="tags/tag5.xml" /><Relationship Id="rId42" Type="http://schemas.openxmlformats.org/officeDocument/2006/relationships/font" Target="fonts/font1.fntdata" /><Relationship Id="rId43" Type="http://schemas.openxmlformats.org/officeDocument/2006/relationships/font" Target="fonts/font2.fntdata" /><Relationship Id="rId44" Type="http://schemas.openxmlformats.org/officeDocument/2006/relationships/font" Target="fonts/font3.fntdata" /><Relationship Id="rId45" Type="http://schemas.openxmlformats.org/officeDocument/2006/relationships/font" Target="fonts/font4.fntdata" /><Relationship Id="rId46" Type="http://schemas.openxmlformats.org/officeDocument/2006/relationships/font" Target="fonts/font5.fntdata" /><Relationship Id="rId47" Type="http://schemas.openxmlformats.org/officeDocument/2006/relationships/font" Target="fonts/font6.fntdata" /><Relationship Id="rId48" Type="http://schemas.openxmlformats.org/officeDocument/2006/relationships/font" Target="fonts/font7.fntdata" /><Relationship Id="rId49" Type="http://schemas.openxmlformats.org/officeDocument/2006/relationships/font" Target="fonts/font8.fntdata" /><Relationship Id="rId5" Type="http://schemas.openxmlformats.org/officeDocument/2006/relationships/slide" Target="slides/slide3.xml" /><Relationship Id="rId50" Type="http://schemas.openxmlformats.org/officeDocument/2006/relationships/font" Target="fonts/font9.fntdata" /><Relationship Id="rId51" Type="http://schemas.openxmlformats.org/officeDocument/2006/relationships/font" Target="fonts/font10.fntdata" /><Relationship Id="rId52" Type="http://schemas.openxmlformats.org/officeDocument/2006/relationships/font" Target="fonts/font11.fntdata" /><Relationship Id="rId53" Type="http://schemas.openxmlformats.org/officeDocument/2006/relationships/font" Target="fonts/font12.fntdata" /><Relationship Id="rId54" Type="http://schemas.openxmlformats.org/officeDocument/2006/relationships/font" Target="fonts/font13.fntdata" /><Relationship Id="rId55" Type="http://schemas.openxmlformats.org/officeDocument/2006/relationships/font" Target="fonts/font14.fntdata" /><Relationship Id="rId56" Type="http://schemas.openxmlformats.org/officeDocument/2006/relationships/font" Target="fonts/font15.fntdata" /><Relationship Id="rId57" Type="http://schemas.openxmlformats.org/officeDocument/2006/relationships/font" Target="fonts/font16.fntdata" /><Relationship Id="rId58" Type="http://schemas.openxmlformats.org/officeDocument/2006/relationships/font" Target="fonts/font17.fntdata" /><Relationship Id="rId59" Type="http://schemas.openxmlformats.org/officeDocument/2006/relationships/font" Target="fonts/font18.fntdata" /><Relationship Id="rId6" Type="http://schemas.openxmlformats.org/officeDocument/2006/relationships/slide" Target="slides/slide4.xml" /><Relationship Id="rId60" Type="http://schemas.openxmlformats.org/officeDocument/2006/relationships/font" Target="fonts/font19.fntdata" /><Relationship Id="rId61" Type="http://schemas.openxmlformats.org/officeDocument/2006/relationships/font" Target="fonts/font20.fntdata" /><Relationship Id="rId62" Type="http://schemas.openxmlformats.org/officeDocument/2006/relationships/font" Target="fonts/font21.fntdata" /><Relationship Id="rId63" Type="http://schemas.openxmlformats.org/officeDocument/2006/relationships/font" Target="fonts/font22.fntdata" /><Relationship Id="rId64" Type="http://schemas.openxmlformats.org/officeDocument/2006/relationships/presProps" Target="presProps.xml" /><Relationship Id="rId65" Type="http://schemas.openxmlformats.org/officeDocument/2006/relationships/viewProps" Target="viewProps.xml" /><Relationship Id="rId66" Type="http://schemas.openxmlformats.org/officeDocument/2006/relationships/theme" Target="theme/theme1.xml" /><Relationship Id="rId67" Type="http://schemas.openxmlformats.org/officeDocument/2006/relationships/tableStyles" Target="tableStyles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06777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fld id="{575769E8-19F7-47D4-AFC6-D17EEAD4A98C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t>27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0924586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.png" /><Relationship Id="rId2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jpeg" /><Relationship Id="rId2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342900" indent="0" algn="ctr">
              <a:buNone/>
              <a:defRPr/>
            </a:lvl2pPr>
            <a:lvl3pPr marL="685800" indent="0" algn="ctr">
              <a:buNone/>
              <a:defRPr/>
            </a:lvl3pPr>
            <a:lvl4pPr marL="1028700" indent="0" algn="ctr">
              <a:buNone/>
              <a:defRPr/>
            </a:lvl4pPr>
            <a:lvl5pPr marL="1371600" indent="0" algn="ctr">
              <a:buNone/>
              <a:defRPr/>
            </a:lvl5pPr>
            <a:lvl6pPr marL="1714500" indent="0" algn="ctr">
              <a:buNone/>
              <a:defRPr/>
            </a:lvl6pPr>
            <a:lvl7pPr marL="2057400" indent="0" algn="ctr">
              <a:buNone/>
              <a:defRPr/>
            </a:lvl7pPr>
            <a:lvl8pPr marL="2400300" indent="0" algn="ctr">
              <a:buNone/>
              <a:defRPr/>
            </a:lvl8pPr>
            <a:lvl9pPr marL="27432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DD23FF24-69B7-401C-86CB-5C01824EC44C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2162822348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431E0F29-7EFD-478D-8654-1E6F5A1D4661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3499162316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710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710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01E277D5-44D7-461F-9534-90429918DAB2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4173532439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EEB65448-C2BE-45A0-BBA6-15406AE33AF4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741185821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39791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39791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4628" y="1151335"/>
            <a:ext cx="4042172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4628" y="1631156"/>
            <a:ext cx="4042172" cy="2963466"/>
          </a:xfrm>
          <a:prstGeom prst="rect">
            <a:avLst/>
          </a:prstGeo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37EDF22C-FC07-474A-9E45-8D09B41F602B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3861980287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D9A3F9CC-791D-4592-928D-6D381115C652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824210819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13913798-98AA-438D-A415-C2B3EC2D0B8E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1663490489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7"/>
            <a:ext cx="3008710" cy="871538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448" y="204788"/>
            <a:ext cx="5111353" cy="438983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6"/>
            <a:ext cx="3008710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6FE5BA97-900A-4E7B-8104-5375BA7C86D0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2310065524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1891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1891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1891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zh-CN" altLang="en-US" noProof="1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CE0F061F-4E86-412E-BF4D-5BAB06104DCC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2570573714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AC0C09F2-60FA-4F43-A0AC-DC93A568FBA3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831996384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>
            <a:lvl1pPr eaLnBrk="0" hangingPunct="0">
              <a:buFontTx/>
              <a:buNone/>
              <a:defRPr/>
            </a:lvl1pPr>
          </a:lstStyle>
          <a:p>
            <a:pPr>
              <a:defRPr/>
            </a:pPr>
            <a:fld id="{1CE697AE-ACF4-4065-B792-FBD5604FB676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1266795747"/>
      </p:ext>
    </p:extLst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-11906" y="0"/>
            <a:ext cx="9174956" cy="5150644"/>
          </a:xfrm>
          <a:prstGeom prst="rect">
            <a:avLst/>
          </a:prstGeom>
          <a:solidFill>
            <a:srgbClr val="2444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/>
          </a:p>
        </p:txBody>
      </p:sp>
      <p:grpSp>
        <p:nvGrpSpPr>
          <p:cNvPr id="3" name="组合 7"/>
          <p:cNvGrpSpPr/>
          <p:nvPr/>
        </p:nvGrpSpPr>
        <p:grpSpPr>
          <a:xfrm>
            <a:off x="-10716" y="0"/>
            <a:ext cx="9172576" cy="5150644"/>
            <a:chOff x="-1" y="0"/>
            <a:chExt cx="12200131" cy="6858003"/>
          </a:xfrm>
        </p:grpSpPr>
        <p:sp>
          <p:nvSpPr>
            <p:cNvPr id="4" name="矩形 3"/>
            <p:cNvSpPr/>
            <p:nvPr/>
          </p:nvSpPr>
          <p:spPr>
            <a:xfrm>
              <a:off x="-1" y="0"/>
              <a:ext cx="12192212" cy="248892"/>
            </a:xfrm>
            <a:prstGeom prst="rect">
              <a:avLst/>
            </a:prstGeom>
            <a:solidFill>
              <a:srgbClr val="FFA55D">
                <a:alpha val="85000"/>
              </a:srgbClr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5" name="矩形 4"/>
            <p:cNvSpPr/>
            <p:nvPr/>
          </p:nvSpPr>
          <p:spPr>
            <a:xfrm>
              <a:off x="-1" y="6609112"/>
              <a:ext cx="12192212" cy="248891"/>
            </a:xfrm>
            <a:prstGeom prst="rect">
              <a:avLst/>
            </a:prstGeom>
            <a:solidFill>
              <a:srgbClr val="FFA55D">
                <a:alpha val="85000"/>
              </a:srgbClr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6" name="矩形 5"/>
            <p:cNvSpPr/>
            <p:nvPr/>
          </p:nvSpPr>
          <p:spPr>
            <a:xfrm rot="5400000">
              <a:off x="-3303896" y="3305481"/>
              <a:ext cx="6856417" cy="248627"/>
            </a:xfrm>
            <a:prstGeom prst="rect">
              <a:avLst/>
            </a:prstGeom>
            <a:solidFill>
              <a:srgbClr val="FFA55D">
                <a:alpha val="85000"/>
              </a:srgbClr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  <p:sp>
          <p:nvSpPr>
            <p:cNvPr id="7" name="矩形 6"/>
            <p:cNvSpPr/>
            <p:nvPr/>
          </p:nvSpPr>
          <p:spPr>
            <a:xfrm rot="5400000">
              <a:off x="8647607" y="3305481"/>
              <a:ext cx="6856417" cy="248627"/>
            </a:xfrm>
            <a:prstGeom prst="rect">
              <a:avLst/>
            </a:prstGeom>
            <a:solidFill>
              <a:srgbClr val="FFA55D">
                <a:alpha val="85000"/>
              </a:srgbClr>
            </a:solidFill>
            <a:ln w="19050"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/>
            </a:p>
          </p:txBody>
        </p:sp>
      </p:grpSp>
      <p:grpSp>
        <p:nvGrpSpPr>
          <p:cNvPr id="8" name="组合 12"/>
          <p:cNvGrpSpPr/>
          <p:nvPr/>
        </p:nvGrpSpPr>
        <p:grpSpPr>
          <a:xfrm>
            <a:off x="600075" y="376857"/>
            <a:ext cx="3600187" cy="844154"/>
            <a:chOff x="799838" y="503068"/>
            <a:chExt cx="4800267" cy="1124964"/>
          </a:xfrm>
        </p:grpSpPr>
        <p:pic>
          <p:nvPicPr>
            <p:cNvPr id="9" name="图片 13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4079029" y="503068"/>
              <a:ext cx="1521076" cy="11249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0" name="组合 14"/>
            <p:cNvGrpSpPr/>
            <p:nvPr/>
          </p:nvGrpSpPr>
          <p:grpSpPr>
            <a:xfrm>
              <a:off x="799838" y="568883"/>
              <a:ext cx="955113" cy="877440"/>
              <a:chOff x="799838" y="568883"/>
              <a:chExt cx="955113" cy="877440"/>
            </a:xfrm>
          </p:grpSpPr>
          <p:sp>
            <p:nvSpPr>
              <p:cNvPr id="17" name="泪滴形 16"/>
              <p:cNvSpPr>
                <a:spLocks noChangeArrowheads="1"/>
              </p:cNvSpPr>
              <p:nvPr/>
            </p:nvSpPr>
            <p:spPr bwMode="auto">
              <a:xfrm rot="8076344">
                <a:off x="800064" y="568657"/>
                <a:ext cx="877440" cy="877891"/>
              </a:xfrm>
              <a:custGeom>
                <a:gdLst>
                  <a:gd name="T0" fmla="*/ 0 w 877440"/>
                  <a:gd name="T1" fmla="*/ 438945 h 877891"/>
                  <a:gd name="T2" fmla="*/ 438720 w 877440"/>
                  <a:gd name="T3" fmla="*/ 0 h 877891"/>
                  <a:gd name="T4" fmla="*/ 877440 w 877440"/>
                  <a:gd name="T5" fmla="*/ 0 h 877891"/>
                  <a:gd name="T6" fmla="*/ 877440 w 877440"/>
                  <a:gd name="T7" fmla="*/ 438945 h 877891"/>
                  <a:gd name="T8" fmla="*/ 438720 w 877440"/>
                  <a:gd name="T9" fmla="*/ 877890 h 877891"/>
                  <a:gd name="T10" fmla="*/ 0 w 877440"/>
                  <a:gd name="T11" fmla="*/ 438945 h 877891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7440" h="877891">
                    <a:moveTo>
                      <a:pt x="0" y="438945"/>
                    </a:moveTo>
                    <a:cubicBezTo>
                      <a:pt x="0" y="196522"/>
                      <a:pt x="196422" y="0"/>
                      <a:pt x="438720" y="0"/>
                    </a:cubicBezTo>
                    <a:cubicBezTo>
                      <a:pt x="584960" y="0"/>
                      <a:pt x="731200" y="0"/>
                      <a:pt x="877440" y="0"/>
                    </a:cubicBezTo>
                    <a:cubicBezTo>
                      <a:pt x="877440" y="146314"/>
                      <a:pt x="877440" y="292629"/>
                      <a:pt x="877440" y="438945"/>
                    </a:cubicBezTo>
                    <a:cubicBezTo>
                      <a:pt x="877440" y="681368"/>
                      <a:pt x="681018" y="877890"/>
                      <a:pt x="438720" y="877890"/>
                    </a:cubicBezTo>
                    <a:cubicBezTo>
                      <a:pt x="196422" y="877890"/>
                      <a:pt x="0" y="681368"/>
                      <a:pt x="0" y="438945"/>
                    </a:cubicBezTo>
                    <a:close/>
                  </a:path>
                </a:pathLst>
              </a:custGeom>
              <a:solidFill>
                <a:srgbClr val="24444A"/>
              </a:solidFill>
              <a:ln w="38100">
                <a:solidFill>
                  <a:srgbClr val="F3B3B3"/>
                </a:solidFill>
                <a:round/>
              </a:ln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</a:pPr>
                <a:endParaRPr lang="zh-CN" altLang="en-US" sz="4950" b="1">
                  <a:solidFill>
                    <a:srgbClr val="C6EFF7"/>
                  </a:solidFill>
                  <a:latin typeface="等线" pitchFamily="2" charset="-122"/>
                  <a:ea typeface="等线" pitchFamily="2" charset="-122"/>
                </a:endParaRPr>
              </a:p>
            </p:txBody>
          </p:sp>
          <p:sp>
            <p:nvSpPr>
              <p:cNvPr id="18" name="文本框 22"/>
              <p:cNvSpPr txBox="1">
                <a:spLocks noChangeArrowheads="1"/>
              </p:cNvSpPr>
              <p:nvPr/>
            </p:nvSpPr>
            <p:spPr bwMode="auto">
              <a:xfrm>
                <a:off x="876646" y="587334"/>
                <a:ext cx="878305" cy="799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r>
                  <a:rPr lang="zh-CN" altLang="en-US" sz="3300">
                    <a:solidFill>
                      <a:srgbClr val="F3B3B3"/>
                    </a:solidFill>
                    <a:latin typeface="汉仪菱心体简" panose="02010609000101010101" pitchFamily="49" charset="-122"/>
                    <a:ea typeface="汉仪菱心体简" panose="02010609000101010101" pitchFamily="49" charset="-122"/>
                  </a:rPr>
                  <a:t>随</a:t>
                </a:r>
              </a:p>
            </p:txBody>
          </p:sp>
        </p:grpSp>
        <p:grpSp>
          <p:nvGrpSpPr>
            <p:cNvPr id="11" name="组合 15"/>
            <p:cNvGrpSpPr/>
            <p:nvPr/>
          </p:nvGrpSpPr>
          <p:grpSpPr>
            <a:xfrm>
              <a:off x="1785681" y="568884"/>
              <a:ext cx="929068" cy="877440"/>
              <a:chOff x="1785681" y="568884"/>
              <a:chExt cx="929068" cy="877440"/>
            </a:xfrm>
          </p:grpSpPr>
          <p:sp>
            <p:nvSpPr>
              <p:cNvPr id="15" name="泪滴形 14"/>
              <p:cNvSpPr>
                <a:spLocks noChangeArrowheads="1"/>
              </p:cNvSpPr>
              <p:nvPr/>
            </p:nvSpPr>
            <p:spPr bwMode="auto">
              <a:xfrm rot="8076344">
                <a:off x="1785906" y="568659"/>
                <a:ext cx="877440" cy="877890"/>
              </a:xfrm>
              <a:custGeom>
                <a:gdLst>
                  <a:gd name="T0" fmla="*/ 0 w 877440"/>
                  <a:gd name="T1" fmla="*/ 438945 h 877890"/>
                  <a:gd name="T2" fmla="*/ 438720 w 877440"/>
                  <a:gd name="T3" fmla="*/ 0 h 877890"/>
                  <a:gd name="T4" fmla="*/ 877440 w 877440"/>
                  <a:gd name="T5" fmla="*/ 0 h 877890"/>
                  <a:gd name="T6" fmla="*/ 877440 w 877440"/>
                  <a:gd name="T7" fmla="*/ 438945 h 877890"/>
                  <a:gd name="T8" fmla="*/ 438720 w 877440"/>
                  <a:gd name="T9" fmla="*/ 877890 h 877890"/>
                  <a:gd name="T10" fmla="*/ 0 w 877440"/>
                  <a:gd name="T11" fmla="*/ 438945 h 87789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7440" h="877890">
                    <a:moveTo>
                      <a:pt x="0" y="438945"/>
                    </a:moveTo>
                    <a:cubicBezTo>
                      <a:pt x="0" y="196522"/>
                      <a:pt x="196422" y="0"/>
                      <a:pt x="438720" y="0"/>
                    </a:cubicBezTo>
                    <a:cubicBezTo>
                      <a:pt x="584960" y="0"/>
                      <a:pt x="731200" y="0"/>
                      <a:pt x="877440" y="0"/>
                    </a:cubicBezTo>
                    <a:cubicBezTo>
                      <a:pt x="877440" y="146314"/>
                      <a:pt x="877440" y="292629"/>
                      <a:pt x="877440" y="438945"/>
                    </a:cubicBezTo>
                    <a:cubicBezTo>
                      <a:pt x="877440" y="681368"/>
                      <a:pt x="681018" y="877890"/>
                      <a:pt x="438720" y="877890"/>
                    </a:cubicBezTo>
                    <a:cubicBezTo>
                      <a:pt x="196422" y="877890"/>
                      <a:pt x="0" y="681368"/>
                      <a:pt x="0" y="438945"/>
                    </a:cubicBezTo>
                    <a:close/>
                  </a:path>
                </a:pathLst>
              </a:custGeom>
              <a:solidFill>
                <a:srgbClr val="24444A"/>
              </a:solidFill>
              <a:ln w="38100">
                <a:solidFill>
                  <a:srgbClr val="4CB386"/>
                </a:solidFill>
                <a:round/>
              </a:ln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</a:pPr>
                <a:endParaRPr lang="zh-CN" altLang="en-US" sz="4950" b="1">
                  <a:solidFill>
                    <a:srgbClr val="C6EFF7"/>
                  </a:solidFill>
                  <a:latin typeface="等线" pitchFamily="2" charset="-122"/>
                  <a:ea typeface="等线" pitchFamily="2" charset="-122"/>
                </a:endParaRPr>
              </a:p>
            </p:txBody>
          </p:sp>
          <p:sp>
            <p:nvSpPr>
              <p:cNvPr id="16" name="文本框 20"/>
              <p:cNvSpPr txBox="1">
                <a:spLocks noChangeArrowheads="1"/>
              </p:cNvSpPr>
              <p:nvPr/>
            </p:nvSpPr>
            <p:spPr bwMode="auto">
              <a:xfrm>
                <a:off x="1836443" y="587333"/>
                <a:ext cx="878306" cy="799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r>
                  <a:rPr lang="zh-CN" altLang="en-US" sz="3300">
                    <a:solidFill>
                      <a:srgbClr val="4CB386"/>
                    </a:solidFill>
                    <a:latin typeface="汉仪菱心体简" panose="02010609000101010101" pitchFamily="49" charset="-122"/>
                    <a:ea typeface="汉仪菱心体简" panose="02010609000101010101" pitchFamily="49" charset="-122"/>
                  </a:rPr>
                  <a:t>堂</a:t>
                </a:r>
              </a:p>
            </p:txBody>
          </p:sp>
        </p:grpSp>
        <p:grpSp>
          <p:nvGrpSpPr>
            <p:cNvPr id="12" name="组合 16"/>
            <p:cNvGrpSpPr/>
            <p:nvPr/>
          </p:nvGrpSpPr>
          <p:grpSpPr>
            <a:xfrm>
              <a:off x="2785809" y="568883"/>
              <a:ext cx="930026" cy="877440"/>
              <a:chOff x="2785809" y="568883"/>
              <a:chExt cx="930026" cy="877440"/>
            </a:xfrm>
          </p:grpSpPr>
          <p:sp>
            <p:nvSpPr>
              <p:cNvPr id="13" name="泪滴形 12"/>
              <p:cNvSpPr>
                <a:spLocks noChangeArrowheads="1"/>
              </p:cNvSpPr>
              <p:nvPr/>
            </p:nvSpPr>
            <p:spPr bwMode="auto">
              <a:xfrm rot="8076344">
                <a:off x="2786034" y="568658"/>
                <a:ext cx="877440" cy="877890"/>
              </a:xfrm>
              <a:custGeom>
                <a:gdLst>
                  <a:gd name="T0" fmla="*/ 0 w 877440"/>
                  <a:gd name="T1" fmla="*/ 438945 h 877890"/>
                  <a:gd name="T2" fmla="*/ 438720 w 877440"/>
                  <a:gd name="T3" fmla="*/ 0 h 877890"/>
                  <a:gd name="T4" fmla="*/ 877440 w 877440"/>
                  <a:gd name="T5" fmla="*/ 0 h 877890"/>
                  <a:gd name="T6" fmla="*/ 877440 w 877440"/>
                  <a:gd name="T7" fmla="*/ 438945 h 877890"/>
                  <a:gd name="T8" fmla="*/ 438720 w 877440"/>
                  <a:gd name="T9" fmla="*/ 877890 h 877890"/>
                  <a:gd name="T10" fmla="*/ 0 w 877440"/>
                  <a:gd name="T11" fmla="*/ 438945 h 877890"/>
                </a:gdLst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877440" h="877890">
                    <a:moveTo>
                      <a:pt x="0" y="438945"/>
                    </a:moveTo>
                    <a:cubicBezTo>
                      <a:pt x="0" y="196522"/>
                      <a:pt x="196422" y="0"/>
                      <a:pt x="438720" y="0"/>
                    </a:cubicBezTo>
                    <a:cubicBezTo>
                      <a:pt x="584960" y="0"/>
                      <a:pt x="731200" y="0"/>
                      <a:pt x="877440" y="0"/>
                    </a:cubicBezTo>
                    <a:cubicBezTo>
                      <a:pt x="877440" y="146314"/>
                      <a:pt x="877440" y="292629"/>
                      <a:pt x="877440" y="438945"/>
                    </a:cubicBezTo>
                    <a:cubicBezTo>
                      <a:pt x="877440" y="681368"/>
                      <a:pt x="681018" y="877890"/>
                      <a:pt x="438720" y="877890"/>
                    </a:cubicBezTo>
                    <a:cubicBezTo>
                      <a:pt x="196422" y="877890"/>
                      <a:pt x="0" y="681368"/>
                      <a:pt x="0" y="438945"/>
                    </a:cubicBezTo>
                    <a:close/>
                  </a:path>
                </a:pathLst>
              </a:custGeom>
              <a:solidFill>
                <a:srgbClr val="24444A"/>
              </a:solidFill>
              <a:ln w="38100">
                <a:solidFill>
                  <a:srgbClr val="C6EFF7"/>
                </a:solidFill>
                <a:round/>
              </a:ln>
            </p:spPr>
            <p:txBody>
              <a:bodyPr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algn="ctr" eaLnBrk="1" hangingPunct="1">
                  <a:lnSpc>
                    <a:spcPct val="120000"/>
                  </a:lnSpc>
                </a:pPr>
                <a:endParaRPr lang="zh-CN" altLang="en-US" sz="4950" b="1">
                  <a:solidFill>
                    <a:srgbClr val="C6EFF7"/>
                  </a:solidFill>
                  <a:latin typeface="等线" pitchFamily="2" charset="-122"/>
                  <a:ea typeface="等线" pitchFamily="2" charset="-122"/>
                </a:endParaRPr>
              </a:p>
            </p:txBody>
          </p:sp>
          <p:sp>
            <p:nvSpPr>
              <p:cNvPr id="14" name="文本框 18"/>
              <p:cNvSpPr txBox="1">
                <a:spLocks noChangeArrowheads="1"/>
              </p:cNvSpPr>
              <p:nvPr/>
            </p:nvSpPr>
            <p:spPr bwMode="auto">
              <a:xfrm>
                <a:off x="2837531" y="588813"/>
                <a:ext cx="878304" cy="7998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r>
                  <a:rPr lang="zh-CN" altLang="en-US" sz="3300">
                    <a:solidFill>
                      <a:srgbClr val="C6EFF7"/>
                    </a:solidFill>
                    <a:latin typeface="汉仪菱心体简" panose="02010609000101010101" pitchFamily="49" charset="-122"/>
                    <a:ea typeface="汉仪菱心体简" panose="02010609000101010101" pitchFamily="49" charset="-122"/>
                  </a:rPr>
                  <a:t>练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4201978583"/>
      </p:ext>
    </p:extLst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378370" y="352986"/>
            <a:ext cx="8301680" cy="718352"/>
          </a:xfrm>
          <a:prstGeom prst="rect">
            <a:avLst/>
          </a:prstGeom>
        </p:spPr>
        <p:txBody>
          <a:bodyPr bIns="648000" anchor="ctr" anchorCtr="0">
            <a:noAutofit/>
          </a:bodyPr>
          <a:lstStyle>
            <a:lvl1pPr algn="ctr">
              <a:defRPr sz="2700" b="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F459D9F-4F6B-4D67-93BD-6152E31F7627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2CC33AC-E7BC-4455-95D6-DC38C04334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/>
          </p:nvPr>
        </p:nvSpPr>
        <p:spPr>
          <a:xfrm>
            <a:off x="378370" y="1237398"/>
            <a:ext cx="8301680" cy="3529865"/>
          </a:xfrm>
          <a:prstGeom prst="rect">
            <a:avLst/>
          </a:prstGeom>
        </p:spPr>
        <p:txBody>
          <a:bodyPr/>
          <a:lstStyle>
            <a:lvl2pPr marL="458153" indent="0">
              <a:spcAft>
                <a:spcPct val="0"/>
              </a:spcAft>
              <a:buClr>
                <a:schemeClr val="tx1"/>
              </a:buClr>
              <a:buFont typeface="Arial" pitchFamily="34" charset="0"/>
              <a:buChar char="•"/>
              <a:defRPr/>
            </a:lvl2pPr>
            <a:lvl6pPr>
              <a:defRPr sz="1350"/>
            </a:lvl6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3"/>
            <a:r>
              <a:rPr lang="zh-CN" altLang="en-US"/>
              <a:t>第三级</a:t>
            </a:r>
          </a:p>
          <a:p>
            <a:pPr lvl="4"/>
            <a:r>
              <a:rPr lang="zh-CN" altLang="en-US"/>
              <a:t>第四级</a:t>
            </a:r>
          </a:p>
          <a:p>
            <a:pPr lvl="5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4026788233"/>
      </p:ext>
    </p:extLst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" name="MH_Other_2"/>
          <p:cNvSpPr/>
          <p:nvPr userDrawn="1">
            <p:custDataLst>
              <p:tags r:id="rId1"/>
            </p:custDataLst>
          </p:nvPr>
        </p:nvSpPr>
        <p:spPr bwMode="auto">
          <a:xfrm>
            <a:off x="1314710" y="1048161"/>
            <a:ext cx="2435292" cy="1209021"/>
          </a:xfrm>
          <a:custGeom>
            <a:gdLst>
              <a:gd name="connsiteX0" fmla="*/ 0 w 1980000"/>
              <a:gd name="connsiteY0" fmla="*/ 0 h 982134"/>
              <a:gd name="connsiteX1" fmla="*/ 1980000 w 1980000"/>
              <a:gd name="connsiteY1" fmla="*/ 0 h 982134"/>
              <a:gd name="connsiteX2" fmla="*/ 990000 w 1980000"/>
              <a:gd name="connsiteY2" fmla="*/ 982134 h 98213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0000" h="982133">
                <a:moveTo>
                  <a:pt x="0" y="0"/>
                </a:moveTo>
                <a:lnTo>
                  <a:pt x="1980000" y="0"/>
                </a:lnTo>
                <a:lnTo>
                  <a:pt x="990000" y="982134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bIns="486000" anchor="ctr"/>
          <a:lstStyle/>
          <a:p>
            <a:pPr algn="ctr">
              <a:defRPr/>
            </a:pPr>
            <a:endParaRPr lang="en-US" altLang="zh-CN" sz="2100" kern="0">
              <a:solidFill>
                <a:srgbClr val="FFFFFF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 hasCustomPrompt="1"/>
          </p:nvPr>
        </p:nvSpPr>
        <p:spPr>
          <a:xfrm>
            <a:off x="1314900" y="1047600"/>
            <a:ext cx="2435400" cy="1209600"/>
          </a:xfrm>
          <a:prstGeom prst="rect">
            <a:avLst/>
          </a:prstGeom>
        </p:spPr>
        <p:txBody>
          <a:bodyPr bIns="648000" anchor="ctr" anchorCtr="0">
            <a:normAutofit/>
          </a:bodyPr>
          <a:lstStyle>
            <a:lvl1pPr algn="ctr">
              <a:defRPr sz="2100" b="0"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F459D9F-4F6B-4D67-93BD-6152E31F7627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2CC33AC-E7BC-4455-95D6-DC38C04334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内容占位符 13"/>
          <p:cNvSpPr>
            <a:spLocks noGrp="1"/>
          </p:cNvSpPr>
          <p:nvPr>
            <p:ph sz="quarter" idx="13"/>
          </p:nvPr>
        </p:nvSpPr>
        <p:spPr>
          <a:xfrm>
            <a:off x="66384" y="2712545"/>
            <a:ext cx="4444200" cy="1501200"/>
          </a:xfrm>
          <a:prstGeom prst="rect">
            <a:avLst/>
          </a:prstGeom>
        </p:spPr>
        <p:txBody>
          <a:bodyPr/>
          <a:lstStyle>
            <a:lvl2pPr marL="270034" indent="0">
              <a:spcAft>
                <a:spcPct val="0"/>
              </a:spcAft>
              <a:buClr>
                <a:srgbClr val="5F5F5F"/>
              </a:buClr>
              <a:buFont typeface="Arial" pitchFamily="34" charset="0"/>
              <a:buChar char="•"/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6" name="内容占位符 15"/>
          <p:cNvSpPr>
            <a:spLocks noGrp="1"/>
          </p:cNvSpPr>
          <p:nvPr>
            <p:ph sz="quarter" idx="14"/>
          </p:nvPr>
        </p:nvSpPr>
        <p:spPr>
          <a:xfrm>
            <a:off x="4628148" y="2712545"/>
            <a:ext cx="4444200" cy="1501200"/>
          </a:xfrm>
          <a:prstGeom prst="rect">
            <a:avLst/>
          </a:prstGeom>
        </p:spPr>
        <p:txBody>
          <a:bodyPr/>
          <a:lstStyle>
            <a:lvl2pPr marL="270034" indent="0">
              <a:spcAft>
                <a:spcPct val="0"/>
              </a:spcAft>
              <a:buClr>
                <a:srgbClr val="5F5F5F"/>
              </a:buClr>
              <a:buFont typeface="Arial" pitchFamily="34" charset="0"/>
              <a:buChar char="•"/>
              <a:defRPr/>
            </a:lvl2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2409618102"/>
      </p:ext>
    </p:extLst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13" name="组合 12"/>
          <p:cNvGrpSpPr/>
          <p:nvPr userDrawn="1"/>
        </p:nvGrpSpPr>
        <p:grpSpPr>
          <a:xfrm>
            <a:off x="10667" y="-20782"/>
            <a:ext cx="9122942" cy="5164282"/>
            <a:chOff x="14222" y="-27709"/>
            <a:chExt cx="12163923" cy="6885709"/>
          </a:xfrm>
        </p:grpSpPr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-404" r="38550"/>
            <a:stretch>
              <a:fillRect/>
            </a:stretch>
          </p:blipFill>
          <p:spPr>
            <a:xfrm>
              <a:off x="7564213" y="-27709"/>
              <a:ext cx="4613932" cy="6885709"/>
            </a:xfrm>
            <a:prstGeom prst="rect">
              <a:avLst/>
            </a:prstGeom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4222" y="0"/>
              <a:ext cx="7508426" cy="6858000"/>
            </a:xfrm>
            <a:prstGeom prst="rect">
              <a:avLst/>
            </a:prstGeom>
          </p:spPr>
        </p:pic>
      </p:grpSp>
      <p:sp>
        <p:nvSpPr>
          <p:cNvPr id="16" name="矩形 15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>
              <a:alpha val="6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itchFamily="34" charset="0"/>
              <a:ea typeface="黑体"/>
            </a:endParaRPr>
          </a:p>
        </p:txBody>
      </p:sp>
      <p:sp>
        <p:nvSpPr>
          <p:cNvPr id="17" name="矩形 16"/>
          <p:cNvSpPr/>
          <p:nvPr userDrawn="1"/>
        </p:nvSpPr>
        <p:spPr>
          <a:xfrm>
            <a:off x="219075" y="180975"/>
            <a:ext cx="8696325" cy="4791075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63500" sx="102000" sy="102000" algn="ctr" rotWithShape="0">
              <a:prstClr val="black">
                <a:alpha val="12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0">
              <a:latin typeface="Arial" pitchFamily="34" charset="0"/>
              <a:ea typeface="黑体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628636" y="317697"/>
            <a:ext cx="7886702" cy="53776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36" y="1032272"/>
            <a:ext cx="3868340" cy="617934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628636" y="1650206"/>
            <a:ext cx="3868340" cy="276344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225"/>
              </a:spcBef>
              <a:spcAft>
                <a:spcPts val="225"/>
              </a:spcAft>
              <a:defRPr sz="1800"/>
            </a:lvl1pPr>
            <a:lvl2pPr marL="270034" indent="0">
              <a:spcBef>
                <a:spcPts val="225"/>
              </a:spcBef>
              <a:spcAft>
                <a:spcPts val="225"/>
              </a:spcAft>
              <a:buClr>
                <a:srgbClr val="5F5F5F"/>
              </a:buClr>
              <a:buFont typeface="Arial" pitchFamily="34" charset="0"/>
              <a:buChar char="•"/>
              <a:defRPr sz="1500"/>
            </a:lvl2pPr>
            <a:lvl3pPr marL="540068" indent="0">
              <a:spcBef>
                <a:spcPts val="225"/>
              </a:spcBef>
              <a:spcAft>
                <a:spcPts val="225"/>
              </a:spcAft>
              <a:defRPr sz="1350"/>
            </a:lvl3pPr>
            <a:lvl4pPr marL="810101" indent="0">
              <a:spcBef>
                <a:spcPts val="225"/>
              </a:spcBef>
              <a:spcAft>
                <a:spcPts val="225"/>
              </a:spcAft>
              <a:defRPr sz="1350"/>
            </a:lvl4pPr>
            <a:lvl5pPr marL="1080135" indent="0">
              <a:spcBef>
                <a:spcPts val="225"/>
              </a:spcBef>
              <a:spcAft>
                <a:spcPts val="225"/>
              </a:spcAft>
              <a:buFont typeface="Arial" pitchFamily="34" charset="0"/>
              <a:buChar char="•"/>
              <a:defRPr sz="1350"/>
            </a:lvl5pPr>
            <a:lvl6pPr>
              <a:defRPr sz="1350"/>
            </a:lvl6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7946" y="1032272"/>
            <a:ext cx="3887391" cy="617934"/>
          </a:xfrm>
          <a:prstGeom prst="rect">
            <a:avLst/>
          </a:prstGeom>
        </p:spPr>
        <p:txBody>
          <a:bodyPr anchor="b">
            <a:normAutofit/>
          </a:bodyPr>
          <a:lstStyle>
            <a:lvl1pPr marL="0" indent="0">
              <a:buNone/>
              <a:defRPr sz="180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4627946" y="1650206"/>
            <a:ext cx="3887391" cy="276344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spcBef>
                <a:spcPts val="225"/>
              </a:spcBef>
              <a:spcAft>
                <a:spcPts val="225"/>
              </a:spcAft>
              <a:defRPr sz="1800"/>
            </a:lvl1pPr>
            <a:lvl2pPr marL="270034" indent="0">
              <a:spcBef>
                <a:spcPts val="225"/>
              </a:spcBef>
              <a:spcAft>
                <a:spcPts val="225"/>
              </a:spcAft>
              <a:buClr>
                <a:srgbClr val="5F5F5F"/>
              </a:buClr>
              <a:buFont typeface="Arial" pitchFamily="34" charset="0"/>
              <a:buChar char="•"/>
              <a:defRPr sz="1500"/>
            </a:lvl2pPr>
            <a:lvl3pPr marL="540068" indent="0">
              <a:spcBef>
                <a:spcPts val="225"/>
              </a:spcBef>
              <a:spcAft>
                <a:spcPts val="225"/>
              </a:spcAft>
              <a:defRPr sz="1350"/>
            </a:lvl3pPr>
            <a:lvl4pPr marL="810101" indent="0">
              <a:spcBef>
                <a:spcPts val="225"/>
              </a:spcBef>
              <a:spcAft>
                <a:spcPts val="225"/>
              </a:spcAft>
              <a:defRPr sz="1350"/>
            </a:lvl4pPr>
            <a:lvl5pPr marL="1080135" indent="0">
              <a:spcBef>
                <a:spcPts val="225"/>
              </a:spcBef>
              <a:spcAft>
                <a:spcPts val="225"/>
              </a:spcAft>
              <a:defRPr sz="1350"/>
            </a:lvl5pPr>
            <a:lvl6pPr>
              <a:defRPr sz="1350"/>
            </a:lvl6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628650" y="4699808"/>
            <a:ext cx="2057400" cy="273844"/>
          </a:xfrm>
          <a:prstGeom prst="rect">
            <a:avLst/>
          </a:prstGeom>
        </p:spPr>
        <p:txBody>
          <a:bodyPr/>
          <a:lstStyle/>
          <a:p>
            <a:fld id="{EF459D9F-4F6B-4D67-93BD-6152E31F7627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028950" y="4699808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457950" y="4699808"/>
            <a:ext cx="2057400" cy="273844"/>
          </a:xfrm>
          <a:prstGeom prst="rect">
            <a:avLst/>
          </a:prstGeom>
        </p:spPr>
        <p:txBody>
          <a:bodyPr/>
          <a:lstStyle/>
          <a:p>
            <a:fld id="{22CC33AC-E7BC-4455-95D6-DC38C04334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8318220"/>
      </p:ext>
    </p:extLst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-404" r="38550"/>
          <a:stretch>
            <a:fillRect/>
          </a:stretch>
        </p:blipFill>
        <p:spPr>
          <a:xfrm>
            <a:off x="5673160" y="-20782"/>
            <a:ext cx="3460449" cy="5164282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66" y="0"/>
            <a:ext cx="5631320" cy="51435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19101" y="238991"/>
            <a:ext cx="8292045" cy="4584959"/>
          </a:xfrm>
          <a:prstGeom prst="rect">
            <a:avLst/>
          </a:prstGeom>
          <a:solidFill>
            <a:schemeClr val="tx2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7628468" y="273846"/>
            <a:ext cx="886883" cy="4166992"/>
          </a:xfrm>
          <a:prstGeom prst="rect">
            <a:avLst/>
          </a:prstGeom>
        </p:spPr>
        <p:txBody>
          <a:bodyPr vert="eaVert" anchor="ctr" anchorCtr="0"/>
          <a:lstStyle/>
          <a:p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779319" y="273846"/>
            <a:ext cx="6756015" cy="4166991"/>
          </a:xfrm>
          <a:prstGeom prst="rect">
            <a:avLst/>
          </a:prstGeom>
        </p:spPr>
        <p:txBody>
          <a:bodyPr vert="eaVert"/>
          <a:lstStyle>
            <a:lvl1pPr>
              <a:defRPr sz="1800"/>
            </a:lvl1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2"/>
            <a:r>
              <a:rPr lang="zh-CN" altLang="en-US"/>
              <a:t>第二级</a:t>
            </a:r>
          </a:p>
          <a:p>
            <a:pPr lvl="3"/>
            <a:r>
              <a:rPr lang="zh-CN" altLang="en-US"/>
              <a:t>第三级</a:t>
            </a:r>
          </a:p>
          <a:p>
            <a:pPr lvl="4"/>
            <a:r>
              <a:rPr lang="zh-CN" altLang="en-US"/>
              <a:t>第四级</a:t>
            </a:r>
          </a:p>
          <a:p>
            <a:pPr lvl="5"/>
            <a:r>
              <a:rPr lang="zh-CN" altLang="en-US"/>
              <a:t>第五级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>
          <a:xfrm>
            <a:off x="628650" y="454241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7E209CE7-C191-49CB-93DE-563C8614E8C5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>
          <a:xfrm>
            <a:off x="3028950" y="4542413"/>
            <a:ext cx="30861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>
          <a:xfrm>
            <a:off x="6457950" y="4542413"/>
            <a:ext cx="2057400" cy="2738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fld id="{B31067DD-7756-4DF3-904A-8F40BA684AA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34245053"/>
      </p:ext>
    </p:extLst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EF459D9F-4F6B-4D67-93BD-6152E31F7627}" type="datetimeFigureOut">
              <a:rPr lang="zh-CN" altLang="en-US" smtClean="0"/>
              <a:t>2020/10/23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22CC33AC-E7BC-4455-95D6-DC38C04334F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内容占位符 9"/>
          <p:cNvSpPr>
            <a:spLocks noGrp="1"/>
          </p:cNvSpPr>
          <p:nvPr>
            <p:ph sz="quarter" idx="13"/>
          </p:nvPr>
        </p:nvSpPr>
        <p:spPr>
          <a:xfrm>
            <a:off x="261937" y="292894"/>
            <a:ext cx="8643938" cy="4336256"/>
          </a:xfrm>
          <a:prstGeom prst="rect">
            <a:avLst/>
          </a:prstGeom>
        </p:spPr>
        <p:txBody>
          <a:bodyPr/>
          <a:lstStyle>
            <a:lvl2pPr marL="270034" indent="0">
              <a:spcAft>
                <a:spcPct val="0"/>
              </a:spcAft>
              <a:buClr>
                <a:srgbClr val="5F5F5F"/>
              </a:buClr>
              <a:buFont typeface="Arial" pitchFamily="34" charset="0"/>
              <a:buChar char="•"/>
              <a:defRPr/>
            </a:lvl2pPr>
            <a:lvl3pPr>
              <a:defRPr sz="1350"/>
            </a:lvl3pPr>
            <a:lvl4pPr>
              <a:defRPr sz="1350"/>
            </a:lvl4pPr>
            <a:lvl5pPr>
              <a:defRPr sz="1350"/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xmlns="" val="4214798551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image" Target="../media/image3.png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矩形 3"/>
          <p:cNvSpPr>
            <a:spLocks noChangeArrowheads="1"/>
          </p:cNvSpPr>
          <p:nvPr userDrawn="1"/>
        </p:nvSpPr>
        <p:spPr bwMode="auto"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18">
              <a:alphaModFix amt="75000"/>
            </a:blip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3625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  <p:sldLayoutId id="2147483755" r:id="rId4"/>
    <p:sldLayoutId id="2147483756" r:id="rId5"/>
    <p:sldLayoutId id="2147483757" r:id="rId6"/>
    <p:sldLayoutId id="2147483758" r:id="rId7"/>
    <p:sldLayoutId id="2147483759" r:id="rId8"/>
    <p:sldLayoutId id="2147483760" r:id="rId9"/>
    <p:sldLayoutId id="2147483761" r:id="rId10"/>
    <p:sldLayoutId id="2147483762" r:id="rId11"/>
    <p:sldLayoutId id="2147483763" r:id="rId12"/>
    <p:sldLayoutId id="2147483776" r:id="rId13"/>
    <p:sldLayoutId id="2147483777" r:id="rId14"/>
    <p:sldLayoutId id="2147483778" r:id="rId15"/>
    <p:sldLayoutId id="2147483779" r:id="rId16"/>
    <p:sldLayoutId id="2147483780" r:id="rId17"/>
  </p:sldLayoutIdLst>
  <p:transition/>
  <p:timing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5pPr>
      <a:lvl6pPr marL="3429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6pPr>
      <a:lvl7pPr marL="6858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7pPr>
      <a:lvl8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8pPr>
      <a:lvl9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  <a:ea typeface="宋体" pitchFamily="2" charset="-122"/>
        </a:defRPr>
      </a:lvl9pPr>
    </p:titleStyle>
    <p:bodyStyle>
      <a:lvl1pPr marL="171450" indent="-171450" algn="l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itchFamily="34" charset="0"/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800">
          <a:solidFill>
            <a:schemeClr val="tx1"/>
          </a:solidFill>
          <a:latin typeface="+mn-lt"/>
          <a:ea typeface="+mn-ea"/>
        </a:defRPr>
      </a:lvl2pPr>
      <a:lvl3pPr marL="8572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3pPr>
      <a:lvl4pPr marL="12001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4pPr>
      <a:lvl5pPr marL="1543050" indent="-171450" algn="l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 sz="1500">
          <a:solidFill>
            <a:schemeClr val="tx1"/>
          </a:solidFill>
          <a:latin typeface="+mn-lt"/>
          <a:ea typeface="+mn-ea"/>
        </a:defRPr>
      </a:lvl5pPr>
      <a:lvl6pPr marL="18859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2288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25717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2914650" indent="-171450" algn="l" rtl="0" fontAlgn="base">
        <a:lnSpc>
          <a:spcPct val="90000"/>
        </a:lnSpc>
        <a:spcBef>
          <a:spcPts val="375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5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Relationship Id="rId3" Type="http://schemas.openxmlformats.org/officeDocument/2006/relationships/image" Target="../media/image12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Relationship Id="rId3" Type="http://schemas.openxmlformats.org/officeDocument/2006/relationships/image" Target="../media/image15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7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8.png" /><Relationship Id="rId3" Type="http://schemas.microsoft.com/office/2007/relationships/hdphoto" Target="../media/hdphoto1.wdp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5.jpeg" /><Relationship Id="rId3" Type="http://schemas.openxmlformats.org/officeDocument/2006/relationships/image" Target="../media/image26.jpe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Relationship Id="rId6" Type="http://schemas.openxmlformats.org/officeDocument/2006/relationships/image" Target="../media/image29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30.png" /><Relationship Id="rId6" Type="http://schemas.openxmlformats.org/officeDocument/2006/relationships/tags" Target="../tags/tag4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2.jpeg" /><Relationship Id="rId3" Type="http://schemas.openxmlformats.org/officeDocument/2006/relationships/image" Target="../media/image5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3.png" /><Relationship Id="rId3" Type="http://schemas.openxmlformats.org/officeDocument/2006/relationships/image" Target="../media/image34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png" /><Relationship Id="rId3" Type="http://schemas.openxmlformats.org/officeDocument/2006/relationships/image" Target="../media/image36.png" /><Relationship Id="rId4" Type="http://schemas.microsoft.com/office/2007/relationships/hdphoto" Target="../media/hdphoto2.wdp" /><Relationship Id="rId5" Type="http://schemas.openxmlformats.org/officeDocument/2006/relationships/image" Target="../media/image37.png" /><Relationship Id="rId6" Type="http://schemas.openxmlformats.org/officeDocument/2006/relationships/image" Target="../media/image38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39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966E4F02-6DEB-487B-8638-D646C50067D3}"/>
              </a:ext>
            </a:extLst>
          </p:cNvPr>
          <p:cNvGrpSpPr/>
          <p:nvPr/>
        </p:nvGrpSpPr>
        <p:grpSpPr>
          <a:xfrm>
            <a:off x="483882" y="963101"/>
            <a:ext cx="3890344" cy="2221865"/>
            <a:chOff x="293036" y="589280"/>
            <a:chExt cx="3890344" cy="2221865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xmlns="" id="{03F00129-39DD-4964-BA15-7DB3251837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5995" y="589280"/>
              <a:ext cx="3207385" cy="22218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4485702E-13CC-49EF-9892-2C9C8BE9A74F}"/>
                </a:ext>
              </a:extLst>
            </p:cNvPr>
            <p:cNvSpPr/>
            <p:nvPr/>
          </p:nvSpPr>
          <p:spPr>
            <a:xfrm>
              <a:off x="293036" y="859522"/>
              <a:ext cx="589297" cy="16312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/>
              <a:r>
                <a:rPr lang="zh-CN" altLang="en-US" sz="2000">
                  <a:solidFill>
                    <a:srgbClr val="001C27"/>
                  </a:solidFill>
                  <a:latin typeface="思源黑体" panose="020b0500000000090000" pitchFamily="34" charset="-122"/>
                  <a:ea typeface="思源黑体" panose="020b0500000000090000" pitchFamily="34" charset="-122"/>
                </a:rPr>
                <a:t>西周形势图</a:t>
              </a:r>
            </a:p>
          </p:txBody>
        </p:sp>
      </p:grp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2DEB53B7-FBE2-4953-83E0-C19368FA7CBF}"/>
              </a:ext>
            </a:extLst>
          </p:cNvPr>
          <p:cNvSpPr/>
          <p:nvPr/>
        </p:nvSpPr>
        <p:spPr>
          <a:xfrm>
            <a:off x="1819609" y="3184966"/>
            <a:ext cx="6271703" cy="552775"/>
          </a:xfrm>
          <a:prstGeom prst="roundRect">
            <a:avLst/>
          </a:prstGeom>
        </p:spPr>
        <p:txBody>
          <a:bodyPr>
            <a:spAutoFit/>
          </a:bodyPr>
          <a:lstStyle/>
          <a:p>
            <a:pPr lvl="0" eaLnBrk="1" hangingPunct="1">
              <a:lnSpc>
                <a:spcPct val="150000"/>
              </a:lnSpc>
            </a:pPr>
            <a:endParaRPr lang="zh-CN" altLang="en-US" sz="2000">
              <a:solidFill>
                <a:srgbClr val="B7472A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C0BAEA2A-E584-42E7-88E8-04D17BDDA211}"/>
              </a:ext>
            </a:extLst>
          </p:cNvPr>
          <p:cNvGrpSpPr/>
          <p:nvPr/>
        </p:nvGrpSpPr>
        <p:grpSpPr>
          <a:xfrm>
            <a:off x="4561550" y="963101"/>
            <a:ext cx="3368500" cy="2313288"/>
            <a:chOff x="4367530" y="589280"/>
            <a:chExt cx="3368500" cy="2313288"/>
          </a:xfrm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DCADAE9F-DBD2-45F4-8FE4-2C3C19B57341}"/>
                </a:ext>
              </a:extLst>
            </p:cNvPr>
            <p:cNvSpPr/>
            <p:nvPr/>
          </p:nvSpPr>
          <p:spPr>
            <a:xfrm>
              <a:off x="7366807" y="655799"/>
              <a:ext cx="369223" cy="22467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zh-CN" altLang="en-US" sz="2000">
                  <a:solidFill>
                    <a:srgbClr val="001C27"/>
                  </a:solidFill>
                  <a:latin typeface="思源黑体" panose="020b0500000000090000" pitchFamily="34" charset="-122"/>
                  <a:ea typeface="思源黑体" panose="020b0500000000090000" pitchFamily="34" charset="-122"/>
                </a:rPr>
                <a:t>东周早期形势图</a:t>
              </a:r>
            </a:p>
          </p:txBody>
        </p:sp>
        <p:pic>
          <p:nvPicPr>
            <p:cNvPr id="12" name="图片 11" descr="http://p6.qhimg.com/t0193f0bf42b925becb.jpg">
              <a:extLst>
                <a:ext uri="{FF2B5EF4-FFF2-40B4-BE49-F238E27FC236}">
                  <a16:creationId xmlns:a16="http://schemas.microsoft.com/office/drawing/2014/main" xmlns="" id="{869A8182-F250-44CA-BABF-FFF662C86D2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67530" y="589280"/>
              <a:ext cx="2996565" cy="2171700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8A7CDEE3-D58C-4E1B-A9E5-60C2338BB9C1}"/>
              </a:ext>
            </a:extLst>
          </p:cNvPr>
          <p:cNvGrpSpPr/>
          <p:nvPr/>
        </p:nvGrpSpPr>
        <p:grpSpPr>
          <a:xfrm flipV="1">
            <a:off x="2429054" y="3168449"/>
            <a:ext cx="5988916" cy="1107676"/>
            <a:chOff x="7490" y="2602"/>
            <a:chExt cx="2309" cy="2074"/>
          </a:xfrm>
          <a:solidFill>
            <a:srgbClr val="586371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17" name="Freeform 12">
              <a:extLst>
                <a:ext uri="{FF2B5EF4-FFF2-40B4-BE49-F238E27FC236}">
                  <a16:creationId xmlns:a16="http://schemas.microsoft.com/office/drawing/2014/main" xmlns="" id="{F529785E-65EB-4ECA-8A36-BC11CA472EBC}"/>
                </a:ext>
              </a:extLst>
            </p:cNvPr>
            <p:cNvSpPr/>
            <p:nvPr/>
          </p:nvSpPr>
          <p:spPr bwMode="auto">
            <a:xfrm flipV="1">
              <a:off x="7490" y="2602"/>
              <a:ext cx="2309" cy="2074"/>
            </a:xfrm>
            <a:custGeom>
              <a:gdLst>
                <a:gd name="T0" fmla="*/ 406 w 2501"/>
                <a:gd name="T1" fmla="*/ 0 h 629"/>
                <a:gd name="T2" fmla="*/ 310 w 2501"/>
                <a:gd name="T3" fmla="*/ 180 h 629"/>
                <a:gd name="T4" fmla="*/ 0 w 2501"/>
                <a:gd name="T5" fmla="*/ 180 h 629"/>
                <a:gd name="T6" fmla="*/ 86 w 2501"/>
                <a:gd name="T7" fmla="*/ 629 h 629"/>
                <a:gd name="T8" fmla="*/ 2460 w 2501"/>
                <a:gd name="T9" fmla="*/ 546 h 629"/>
                <a:gd name="T10" fmla="*/ 2501 w 2501"/>
                <a:gd name="T11" fmla="*/ 131 h 629"/>
                <a:gd name="T12" fmla="*/ 526 w 2501"/>
                <a:gd name="T13" fmla="*/ 221 h 629"/>
                <a:gd name="T14" fmla="*/ 425 w 2501"/>
                <a:gd name="T15" fmla="*/ 131 h 629"/>
                <a:gd name="T16" fmla="*/ 406 w 2501"/>
                <a:gd name="T17" fmla="*/ 0 h 62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01" h="629">
                  <a:moveTo>
                    <a:pt x="406" y="0"/>
                  </a:moveTo>
                  <a:lnTo>
                    <a:pt x="310" y="180"/>
                  </a:lnTo>
                  <a:lnTo>
                    <a:pt x="0" y="180"/>
                  </a:lnTo>
                  <a:lnTo>
                    <a:pt x="86" y="629"/>
                  </a:lnTo>
                  <a:lnTo>
                    <a:pt x="2460" y="546"/>
                  </a:lnTo>
                  <a:lnTo>
                    <a:pt x="2501" y="131"/>
                  </a:lnTo>
                  <a:lnTo>
                    <a:pt x="526" y="221"/>
                  </a:lnTo>
                  <a:lnTo>
                    <a:pt x="425" y="131"/>
                  </a:lnTo>
                  <a:lnTo>
                    <a:pt x="406" y="0"/>
                  </a:lnTo>
                  <a:close/>
                </a:path>
              </a:pathLst>
            </a:cu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384" tIns="45692" rIns="91384" bIns="45692" numCol="1" anchor="t" anchorCtr="0" compatLnSpc="1"/>
            <a:lstStyle/>
            <a:p>
              <a:pPr marL="0" marR="0" lvl="0" indent="0" algn="l" defTabSz="685165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 pitchFamily="34" charset="0"/>
                <a:ea typeface="宋体" pitchFamily="2" charset="-122"/>
                <a:cs typeface="+mn-cs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xmlns="" id="{EDE9CA6B-FF84-4BD4-BC4F-15496F96BBA3}"/>
                </a:ext>
              </a:extLst>
            </p:cNvPr>
            <p:cNvSpPr txBox="1"/>
            <p:nvPr/>
          </p:nvSpPr>
          <p:spPr>
            <a:xfrm rot="60000" flipV="1">
              <a:off x="7571" y="2712"/>
              <a:ext cx="2146" cy="13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grpFill/>
                </a14:hiddenFill>
              </a:ext>
            </a:extLst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20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  <a:sym typeface="+mn-ea"/>
                </a:rPr>
                <a:t>如图，东周早期形势图与西周形势图相比，除了诸侯国的数量增多外，图示还有什么变化？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533851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001C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直角三角形 17">
            <a:extLst>
              <a:ext uri="{FF2B5EF4-FFF2-40B4-BE49-F238E27FC236}">
                <a16:creationId xmlns:a16="http://schemas.microsoft.com/office/drawing/2014/main" xmlns="" id="{6BE20A0B-9EF7-4362-A203-994803AACBF0}"/>
              </a:ext>
            </a:extLst>
          </p:cNvPr>
          <p:cNvSpPr/>
          <p:nvPr/>
        </p:nvSpPr>
        <p:spPr>
          <a:xfrm>
            <a:off x="0" y="3197505"/>
            <a:ext cx="5609230" cy="1371599"/>
          </a:xfrm>
          <a:prstGeom prst="rtTriangle">
            <a:avLst/>
          </a:prstGeom>
          <a:solidFill>
            <a:srgbClr val="E23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>
            <a:extLst>
              <a:ext uri="{FF2B5EF4-FFF2-40B4-BE49-F238E27FC236}">
                <a16:creationId xmlns:a16="http://schemas.microsoft.com/office/drawing/2014/main" xmlns="" id="{2626F535-8051-4D03-965D-7DB907C4D8D4}"/>
              </a:ext>
            </a:extLst>
          </p:cNvPr>
          <p:cNvSpPr/>
          <p:nvPr/>
        </p:nvSpPr>
        <p:spPr>
          <a:xfrm flipH="1">
            <a:off x="3534771" y="3197504"/>
            <a:ext cx="5609230" cy="1371599"/>
          </a:xfrm>
          <a:prstGeom prst="rtTriangle">
            <a:avLst/>
          </a:prstGeom>
          <a:solidFill>
            <a:srgbClr val="E23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034333" y="1218179"/>
            <a:ext cx="7432964" cy="1656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 eaLnBrk="1" fontAlgn="auto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课</a:t>
            </a:r>
            <a:endParaRPr lang="en-US" altLang="zh-CN" sz="3600" b="1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  <a:p>
            <a:pPr algn="ctr" defTabSz="685800" eaLnBrk="1" fontAlgn="auto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动荡的春秋时期</a:t>
            </a:r>
          </a:p>
        </p:txBody>
      </p:sp>
      <p:sp>
        <p:nvSpPr>
          <p:cNvPr id="2" name="矩形 1"/>
          <p:cNvSpPr/>
          <p:nvPr/>
        </p:nvSpPr>
        <p:spPr>
          <a:xfrm>
            <a:off x="-5715" y="4669632"/>
            <a:ext cx="9149715" cy="473869"/>
          </a:xfrm>
          <a:prstGeom prst="rect">
            <a:avLst/>
          </a:prstGeom>
          <a:solidFill>
            <a:srgbClr val="E6EA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-7144" y="4620101"/>
            <a:ext cx="9155430" cy="57150"/>
          </a:xfrm>
          <a:prstGeom prst="rect">
            <a:avLst/>
          </a:prstGeom>
          <a:solidFill>
            <a:srgbClr val="614D3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-5239" y="4562475"/>
            <a:ext cx="9154478" cy="57150"/>
          </a:xfrm>
          <a:prstGeom prst="rect">
            <a:avLst/>
          </a:prstGeom>
          <a:solidFill>
            <a:srgbClr val="FCE1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pic>
        <p:nvPicPr>
          <p:cNvPr id="16" name="图片 15" descr="f897e437f41af996ffcd33c252d89e8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082" y="2648442"/>
            <a:ext cx="1534579" cy="2054243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95573F38-F11C-4C3F-8A0C-A4C727B5BD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11292" y="2781586"/>
            <a:ext cx="2019967" cy="2019967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001C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0DD01ED7-1CE4-4182-BBB1-0270F81CD624}"/>
              </a:ext>
            </a:extLst>
          </p:cNvPr>
          <p:cNvSpPr/>
          <p:nvPr/>
        </p:nvSpPr>
        <p:spPr>
          <a:xfrm rot="5400000">
            <a:off x="-163773" y="729302"/>
            <a:ext cx="4012442" cy="3684896"/>
          </a:xfrm>
          <a:prstGeom prst="triangle">
            <a:avLst/>
          </a:prstGeom>
          <a:solidFill>
            <a:srgbClr val="E23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6921E25-5A56-4048-A0DC-BC066CC99EA3}"/>
              </a:ext>
            </a:extLst>
          </p:cNvPr>
          <p:cNvSpPr txBox="1"/>
          <p:nvPr/>
        </p:nvSpPr>
        <p:spPr>
          <a:xfrm>
            <a:off x="3595329" y="2248583"/>
            <a:ext cx="4493589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春秋时期的经济发展</a:t>
            </a:r>
          </a:p>
        </p:txBody>
      </p:sp>
      <p:sp>
        <p:nvSpPr>
          <p:cNvPr id="12" name="文本框 67">
            <a:extLst>
              <a:ext uri="{FF2B5EF4-FFF2-40B4-BE49-F238E27FC236}">
                <a16:creationId xmlns:a16="http://schemas.microsoft.com/office/drawing/2014/main" xmlns="" id="{267A5AA1-2DD2-4FB1-AC35-697F3DA3F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082" y="1705364"/>
            <a:ext cx="1003801" cy="1685077"/>
          </a:xfrm>
          <a:prstGeom prst="rect">
            <a:avLst/>
          </a:prstGeom>
          <a:noFill/>
          <a:ln w="9525" cap="flat" cmpd="sng">
            <a:noFill/>
            <a:beve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035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Arial" pitchFamily="34" charset="0"/>
              </a:rPr>
              <a:t>1</a:t>
            </a:r>
            <a:endParaRPr lang="zh-CN" altLang="en-US" sz="1035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4562708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82096A60-AB4B-4D09-8419-00302C47EF6A}"/>
              </a:ext>
            </a:extLst>
          </p:cNvPr>
          <p:cNvGrpSpPr/>
          <p:nvPr/>
        </p:nvGrpSpPr>
        <p:grpSpPr>
          <a:xfrm>
            <a:off x="2490310" y="713121"/>
            <a:ext cx="4455726" cy="2091042"/>
            <a:chOff x="372752" y="857499"/>
            <a:chExt cx="4455726" cy="209104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FE5FEC6E-3FD1-4E83-B41A-2E1203BC874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372752" y="857499"/>
              <a:ext cx="4455726" cy="2091042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C7D54FA8-D255-4B19-B0BF-022D8B473ABA}"/>
                </a:ext>
              </a:extLst>
            </p:cNvPr>
            <p:cNvSpPr txBox="1"/>
            <p:nvPr/>
          </p:nvSpPr>
          <p:spPr>
            <a:xfrm>
              <a:off x="512956" y="1091537"/>
              <a:ext cx="226369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玉茎铜芯柄铁剑</a:t>
              </a:r>
            </a:p>
          </p:txBody>
        </p:sp>
      </p:grp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A00C24CC-9CA7-4590-8B8B-D05ACEF6B81B}"/>
              </a:ext>
            </a:extLst>
          </p:cNvPr>
          <p:cNvSpPr txBox="1"/>
          <p:nvPr/>
        </p:nvSpPr>
        <p:spPr>
          <a:xfrm>
            <a:off x="1571751" y="2954307"/>
            <a:ext cx="6292843" cy="16677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该剑是西周晚期器物，它的发现将中国冶铁史向前推进了</a:t>
            </a:r>
            <a:r>
              <a:rPr lang="en-US" altLang="zh-CN" sz="2400">
                <a:latin typeface="楷体" panose="02010609060101010101" pitchFamily="49" charset="-122"/>
                <a:ea typeface="楷体" panose="02010609060101010101" pitchFamily="49" charset="-122"/>
              </a:rPr>
              <a:t>200</a:t>
            </a:r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年，标志着作为社会生产力新代表的铁器已经萌芽。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ACF683C6-48DD-4AD3-8C83-AE07B1C94282}"/>
              </a:ext>
            </a:extLst>
          </p:cNvPr>
          <p:cNvCxnSpPr/>
          <p:nvPr/>
        </p:nvCxnSpPr>
        <p:spPr>
          <a:xfrm>
            <a:off x="1571751" y="2944314"/>
            <a:ext cx="6292843" cy="9993"/>
          </a:xfrm>
          <a:prstGeom prst="line">
            <a:avLst/>
          </a:prstGeom>
          <a:ln w="952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6553102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流程图: 可选过程 2">
            <a:extLst>
              <a:ext uri="{FF2B5EF4-FFF2-40B4-BE49-F238E27FC236}">
                <a16:creationId xmlns:a16="http://schemas.microsoft.com/office/drawing/2014/main" xmlns="" id="{93499063-C614-4B4D-BBD1-474F0686836B}"/>
              </a:ext>
            </a:extLst>
          </p:cNvPr>
          <p:cNvSpPr/>
          <p:nvPr/>
        </p:nvSpPr>
        <p:spPr>
          <a:xfrm>
            <a:off x="513689" y="1568566"/>
            <a:ext cx="3088070" cy="935990"/>
          </a:xfrm>
          <a:prstGeom prst="flowChartAlternateProcess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eaLnBrk="1" hangingPunct="1"/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楷体" charset="-122"/>
                <a:ea typeface="楷体" panose="02010609060101010101" charset="-122"/>
                <a:sym typeface="+mn-ea"/>
              </a:rPr>
              <a:t>《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楷体" charset="-122"/>
                <a:ea typeface="楷体" panose="02010609060101010101" charset="-122"/>
                <a:sym typeface="+mn-ea"/>
              </a:rPr>
              <a:t>管子</a:t>
            </a:r>
            <a:r>
              <a:rPr lang="en-US" altLang="zh-CN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楷体" charset="-122"/>
                <a:ea typeface="楷体" panose="02010609060101010101" charset="-122"/>
                <a:sym typeface="+mn-ea"/>
              </a:rPr>
              <a:t>》</a:t>
            </a:r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楷体" charset="-122"/>
                <a:ea typeface="楷体" panose="02010609060101010101" charset="-122"/>
                <a:sym typeface="+mn-ea"/>
              </a:rPr>
              <a:t>记载：春秋时，齐国已经用铁制农具耕种土地。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819B9F55-C903-4EEE-B1A7-60B5E3BDF3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2443" y="1271177"/>
            <a:ext cx="2934726" cy="1820512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2129812C-6343-4A94-B47B-7724C57DD693}"/>
              </a:ext>
            </a:extLst>
          </p:cNvPr>
          <p:cNvSpPr txBox="1"/>
          <p:nvPr/>
        </p:nvSpPr>
        <p:spPr>
          <a:xfrm>
            <a:off x="4642442" y="2727858"/>
            <a:ext cx="2934725" cy="369332"/>
          </a:xfrm>
          <a:prstGeom prst="rect">
            <a:avLst/>
          </a:prstGeom>
          <a:solidFill>
            <a:schemeClr val="bg1">
              <a:alpha val="52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春秋时期的铁制农具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6033DCC2-4F58-41A5-9669-875E622A60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3689" y="2571750"/>
            <a:ext cx="3088070" cy="1989925"/>
          </a:xfrm>
          <a:prstGeom prst="rect">
            <a:avLst/>
          </a:prstGeom>
        </p:spPr>
      </p:pic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16EA14D6-BF3D-4A17-B24C-18323C57C4EC}"/>
              </a:ext>
            </a:extLst>
          </p:cNvPr>
          <p:cNvSpPr txBox="1"/>
          <p:nvPr/>
        </p:nvSpPr>
        <p:spPr>
          <a:xfrm>
            <a:off x="3808743" y="3227370"/>
            <a:ext cx="4602122" cy="128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/>
              <a:t>         </a:t>
            </a:r>
            <a:r>
              <a:rPr lang="zh-CN" altLang="en-US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春秋战国时的铁农具，大多数是在木器上套一层铁制的锋刃，像左图和上图所示铁臿都是安装在木臿刃口上的。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3F2C533-0EEE-4E3A-9FDE-7071E2DAECBF}"/>
              </a:ext>
            </a:extLst>
          </p:cNvPr>
          <p:cNvSpPr/>
          <p:nvPr/>
        </p:nvSpPr>
        <p:spPr>
          <a:xfrm>
            <a:off x="1302920" y="436763"/>
            <a:ext cx="5909945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lnSpc>
                <a:spcPct val="100000"/>
              </a:lnSpc>
            </a:pPr>
            <a:r>
              <a:rPr lang="zh-CN" altLang="en-US" sz="28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农业：工具改进（</a:t>
            </a:r>
            <a:r>
              <a:rPr lang="zh-CN" altLang="en-US" sz="28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铁制农具</a:t>
            </a:r>
            <a:r>
              <a:rPr lang="zh-CN" altLang="en-US" sz="28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54928FCD-09EE-47D5-BD08-82E87E2BA6AD}"/>
              </a:ext>
            </a:extLst>
          </p:cNvPr>
          <p:cNvGrpSpPr/>
          <p:nvPr/>
        </p:nvGrpSpPr>
        <p:grpSpPr>
          <a:xfrm rot="20266664">
            <a:off x="225176" y="325820"/>
            <a:ext cx="947941" cy="872594"/>
            <a:chOff x="6770069" y="572937"/>
            <a:chExt cx="1203960" cy="1146629"/>
          </a:xfrm>
          <a:solidFill>
            <a:schemeClr val="bg1"/>
          </a:solidFill>
        </p:grpSpPr>
        <p:sp>
          <p:nvSpPr>
            <p:cNvPr id="12" name="正五边形 3">
              <a:extLst>
                <a:ext uri="{FF2B5EF4-FFF2-40B4-BE49-F238E27FC236}">
                  <a16:creationId xmlns:a16="http://schemas.microsoft.com/office/drawing/2014/main" xmlns="" id="{1049BF12-D6DA-422C-85DA-80B9B80B1763}"/>
                </a:ext>
              </a:extLst>
            </p:cNvPr>
            <p:cNvSpPr/>
            <p:nvPr/>
          </p:nvSpPr>
          <p:spPr>
            <a:xfrm rot="10800000">
              <a:off x="6770069" y="572937"/>
              <a:ext cx="1203960" cy="1146629"/>
            </a:xfrm>
            <a:prstGeom prst="pentagon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>
                    <a:lumMod val="75000"/>
                    <a:lumOff val="25000"/>
                  </a:schemeClr>
                </a:solidFill>
                <a:latin typeface="方正行黑简体" panose="02000000000000000000" charset="-122"/>
                <a:ea typeface="方正行黑简体" panose="02000000000000000000" charset="-122"/>
              </a:endParaRPr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5C75F46C-86FD-455D-AC0D-71DA68D7BC9C}"/>
                </a:ext>
              </a:extLst>
            </p:cNvPr>
            <p:cNvSpPr txBox="1"/>
            <p:nvPr/>
          </p:nvSpPr>
          <p:spPr>
            <a:xfrm rot="1333336">
              <a:off x="7012008" y="816954"/>
              <a:ext cx="745449" cy="559261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/>
            <a:p>
              <a:r>
                <a:rPr lang="en-US" altLang="zh-CN" sz="27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39546576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1"/>
      <p:bldP spid="9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0" name="Picture 3" descr="2">
            <a:extLst>
              <a:ext uri="{FF2B5EF4-FFF2-40B4-BE49-F238E27FC236}">
                <a16:creationId xmlns:a16="http://schemas.microsoft.com/office/drawing/2014/main" xmlns="" id="{2D24A52B-6408-4331-97EC-0647C04EC34D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719197" y="1142554"/>
            <a:ext cx="3528676" cy="30804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" name="Picture 10" descr="http://172.31.9.161/RESOURCE/CZ/CZLS/MM/PICTURE/ZGGDS/5a09008a.jpg">
            <a:extLst>
              <a:ext uri="{FF2B5EF4-FFF2-40B4-BE49-F238E27FC236}">
                <a16:creationId xmlns:a16="http://schemas.microsoft.com/office/drawing/2014/main" xmlns="" id="{E3663D99-7890-47CA-A109-C324F147B45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AF5F7"/>
              </a:clrFrom>
              <a:clrTo>
                <a:srgbClr val="EAF5F7">
                  <a:alpha val="0"/>
                </a:srgbClr>
              </a:clrTo>
            </a:clrChange>
          </a:blip>
          <a:srcRect b="9329"/>
          <a:stretch>
            <a:fillRect/>
          </a:stretch>
        </p:blipFill>
        <p:spPr>
          <a:xfrm>
            <a:off x="896127" y="1390559"/>
            <a:ext cx="3470168" cy="251832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xmlns="" val="23792538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E538B248-7FBE-41A5-B61A-6DD37BBE98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635" y="314106"/>
            <a:ext cx="2184327" cy="44036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060575-3DCB-4AD1-86E7-916366509E1D}"/>
              </a:ext>
            </a:extLst>
          </p:cNvPr>
          <p:cNvSpPr txBox="1"/>
          <p:nvPr/>
        </p:nvSpPr>
        <p:spPr>
          <a:xfrm>
            <a:off x="2986531" y="314106"/>
            <a:ext cx="461665" cy="413225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>
                <a:latin typeface="华文隶书" pitchFamily="2" charset="-122"/>
                <a:ea typeface="华文隶书" pitchFamily="2" charset="-122"/>
              </a:rPr>
              <a:t>冉伯牛，孔子的弟子，名耕。</a:t>
            </a:r>
          </a:p>
        </p:txBody>
      </p:sp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967DAB51-8315-438C-A800-9CE31EE042B8}"/>
              </a:ext>
            </a:extLst>
          </p:cNvPr>
          <p:cNvGrpSpPr/>
          <p:nvPr/>
        </p:nvGrpSpPr>
        <p:grpSpPr>
          <a:xfrm>
            <a:off x="3907783" y="1010836"/>
            <a:ext cx="4200353" cy="1333209"/>
            <a:chOff x="4292794" y="698015"/>
            <a:chExt cx="4200353" cy="1333209"/>
          </a:xfrm>
        </p:grpSpPr>
        <p:sp>
          <p:nvSpPr>
            <p:cNvPr id="7" name="矩形: 圆角 6">
              <a:extLst>
                <a:ext uri="{FF2B5EF4-FFF2-40B4-BE49-F238E27FC236}">
                  <a16:creationId xmlns:a16="http://schemas.microsoft.com/office/drawing/2014/main" xmlns="" id="{CCE65F35-159A-47C1-BDF2-2AA7BCFA0C68}"/>
                </a:ext>
              </a:extLst>
            </p:cNvPr>
            <p:cNvSpPr/>
            <p:nvPr/>
          </p:nvSpPr>
          <p:spPr>
            <a:xfrm>
              <a:off x="4292794" y="698015"/>
              <a:ext cx="4200353" cy="1333209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F0D92ED6-A242-46CA-9BB9-B610DE9D2F32}"/>
                </a:ext>
              </a:extLst>
            </p:cNvPr>
            <p:cNvSpPr txBox="1"/>
            <p:nvPr/>
          </p:nvSpPr>
          <p:spPr>
            <a:xfrm>
              <a:off x="4560680" y="902954"/>
              <a:ext cx="366458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“范、中行氏</a:t>
              </a:r>
              <a:r>
                <a:rPr lang="en-US" altLang="zh-CN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……</a:t>
              </a:r>
              <a:r>
                <a: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今其子孙将耕于齐，宗庙之牺为畎亩之勤。”</a:t>
              </a:r>
              <a:endParaRPr lang="en-US" altLang="zh-CN">
                <a:solidFill>
                  <a:schemeClr val="tx1">
                    <a:lumMod val="65000"/>
                    <a:lumOff val="35000"/>
                  </a:schemeClr>
                </a:solidFill>
                <a:latin typeface="楷体" charset="-122"/>
                <a:ea typeface="楷体" panose="02010609060101010101" charset="-122"/>
              </a:endParaRPr>
            </a:p>
            <a:p>
              <a:pPr algn="r"/>
              <a:r>
                <a:rPr lang="en-US" altLang="zh-CN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——《</a:t>
              </a:r>
              <a:r>
                <a: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国语</a:t>
              </a:r>
              <a:r>
                <a:rPr lang="en-US" altLang="zh-CN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·</a:t>
              </a:r>
              <a:r>
                <a:rPr lang="zh-CN" altLang="en-US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晋语</a:t>
              </a:r>
              <a:r>
                <a:rPr lang="en-US" altLang="zh-CN">
                  <a:solidFill>
                    <a:schemeClr val="tx1">
                      <a:lumMod val="65000"/>
                      <a:lumOff val="35000"/>
                    </a:schemeClr>
                  </a:solidFill>
                  <a:latin typeface="楷体" charset="-122"/>
                  <a:ea typeface="楷体" panose="02010609060101010101" charset="-122"/>
                </a:rPr>
                <a:t>》</a:t>
              </a:r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楷体" charset="-122"/>
                <a:ea typeface="楷体" panose="02010609060101010101" charset="-122"/>
              </a:endParaRPr>
            </a:p>
          </p:txBody>
        </p:sp>
      </p:grpSp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9D9B95E3-FF82-4CEF-A5EF-F78CBA4A24EE}"/>
              </a:ext>
            </a:extLst>
          </p:cNvPr>
          <p:cNvSpPr txBox="1"/>
          <p:nvPr/>
        </p:nvSpPr>
        <p:spPr>
          <a:xfrm>
            <a:off x="3907783" y="2800350"/>
            <a:ext cx="4200353" cy="128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>
                <a:latin typeface="微软雅黑" pitchFamily="34" charset="-122"/>
                <a:ea typeface="微软雅黑" pitchFamily="34" charset="-122"/>
              </a:rPr>
              <a:t>    结合冉伯牛的名讳和上述文字资料，我们可以明确得知春秋时期牛与耕已经结合在一起。</a:t>
            </a:r>
          </a:p>
        </p:txBody>
      </p:sp>
    </p:spTree>
    <p:extLst>
      <p:ext uri="{BB962C8B-B14F-4D97-AF65-F5344CB8AC3E}">
        <p14:creationId xmlns:p14="http://schemas.microsoft.com/office/powerpoint/2010/main" xmlns="" val="38993143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xmlns="" id="{17A78E5F-D710-47A5-89AD-6892CA4B2D38}"/>
              </a:ext>
            </a:extLst>
          </p:cNvPr>
          <p:cNvSpPr txBox="1"/>
          <p:nvPr/>
        </p:nvSpPr>
        <p:spPr>
          <a:xfrm>
            <a:off x="2651522" y="1763645"/>
            <a:ext cx="5059982" cy="57554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endParaRPr lang="zh-CN" altLang="zh-CN" sz="3140">
              <a:latin typeface="方正行黑简体" panose="02000000000000000000" charset="-122"/>
              <a:ea typeface="方正行黑简体" panose="02000000000000000000" charset="-122"/>
            </a:endParaRPr>
          </a:p>
        </p:txBody>
      </p:sp>
      <p:pic>
        <p:nvPicPr>
          <p:cNvPr id="3" name="Picture 3" descr="锄禾日当午">
            <a:extLst>
              <a:ext uri="{FF2B5EF4-FFF2-40B4-BE49-F238E27FC236}">
                <a16:creationId xmlns:a16="http://schemas.microsoft.com/office/drawing/2014/main" xmlns="" id="{FA55CFF8-4F69-4ACF-A8EF-45171D19EB70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5E6E0"/>
              </a:clrFrom>
              <a:clrTo>
                <a:srgbClr val="E5E6E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72652" y="1167606"/>
            <a:ext cx="2262483" cy="226248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4" descr="牛耕">
            <a:extLst>
              <a:ext uri="{FF2B5EF4-FFF2-40B4-BE49-F238E27FC236}">
                <a16:creationId xmlns:a16="http://schemas.microsoft.com/office/drawing/2014/main" xmlns="" id="{24DF8EEA-506C-4D34-A665-87B3D56CE15C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EEEEE"/>
              </a:clrFrom>
              <a:clrTo>
                <a:srgbClr val="F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584008" y="1354068"/>
            <a:ext cx="2856442" cy="188955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AutoShape 5">
            <a:extLst>
              <a:ext uri="{FF2B5EF4-FFF2-40B4-BE49-F238E27FC236}">
                <a16:creationId xmlns:a16="http://schemas.microsoft.com/office/drawing/2014/main" xmlns="" id="{6E474A96-3CF6-4EB6-9A56-B7C185D9DF33}"/>
              </a:ext>
            </a:extLst>
          </p:cNvPr>
          <p:cNvSpPr/>
          <p:nvPr/>
        </p:nvSpPr>
        <p:spPr>
          <a:xfrm>
            <a:off x="3606189" y="2388324"/>
            <a:ext cx="977819" cy="353059"/>
          </a:xfrm>
          <a:prstGeom prst="rightArrow">
            <a:avLst>
              <a:gd name="adj1" fmla="val 50000"/>
              <a:gd name="adj2" fmla="val 212049"/>
            </a:avLst>
          </a:prstGeom>
          <a:solidFill>
            <a:schemeClr val="accent6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algn="ctr" eaLnBrk="1" hangingPunct="1"/>
            <a:endParaRPr lang="zh-CN" altLang="zh-CN" sz="1285">
              <a:solidFill>
                <a:srgbClr val="760000"/>
              </a:solidFill>
              <a:latin typeface="方正行黑简体" panose="02000000000000000000" charset="-122"/>
              <a:ea typeface="方正行黑简体" panose="02000000000000000000" charset="-122"/>
            </a:endParaRPr>
          </a:p>
        </p:txBody>
      </p:sp>
      <p:sp>
        <p:nvSpPr>
          <p:cNvPr id="7" name="Text Box 13">
            <a:extLst>
              <a:ext uri="{FF2B5EF4-FFF2-40B4-BE49-F238E27FC236}">
                <a16:creationId xmlns:a16="http://schemas.microsoft.com/office/drawing/2014/main" xmlns="" id="{82E2BBD5-9000-49F0-8943-DEE4277D1CB3}"/>
              </a:ext>
            </a:extLst>
          </p:cNvPr>
          <p:cNvSpPr txBox="1"/>
          <p:nvPr/>
        </p:nvSpPr>
        <p:spPr>
          <a:xfrm>
            <a:off x="1072652" y="3270188"/>
            <a:ext cx="2163868" cy="3530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1715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使用耒耜骨耜耕地</a:t>
            </a:r>
          </a:p>
        </p:txBody>
      </p:sp>
      <p:sp>
        <p:nvSpPr>
          <p:cNvPr id="8" name="Text Box 14">
            <a:extLst>
              <a:ext uri="{FF2B5EF4-FFF2-40B4-BE49-F238E27FC236}">
                <a16:creationId xmlns:a16="http://schemas.microsoft.com/office/drawing/2014/main" xmlns="" id="{5A910168-B184-4D17-8924-3D1554FA7AA3}"/>
              </a:ext>
            </a:extLst>
          </p:cNvPr>
          <p:cNvSpPr txBox="1"/>
          <p:nvPr/>
        </p:nvSpPr>
        <p:spPr>
          <a:xfrm>
            <a:off x="2883438" y="3285243"/>
            <a:ext cx="1043940" cy="3530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1715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（人力）</a:t>
            </a:r>
          </a:p>
        </p:txBody>
      </p:sp>
      <p:sp>
        <p:nvSpPr>
          <p:cNvPr id="9" name="AutoShape 15">
            <a:extLst>
              <a:ext uri="{FF2B5EF4-FFF2-40B4-BE49-F238E27FC236}">
                <a16:creationId xmlns:a16="http://schemas.microsoft.com/office/drawing/2014/main" xmlns="" id="{C6BB14E2-909B-43B7-BD2D-A245399FDB1D}"/>
              </a:ext>
            </a:extLst>
          </p:cNvPr>
          <p:cNvSpPr/>
          <p:nvPr/>
        </p:nvSpPr>
        <p:spPr>
          <a:xfrm>
            <a:off x="3818319" y="3384620"/>
            <a:ext cx="963295" cy="154305"/>
          </a:xfrm>
          <a:prstGeom prst="rightArrow">
            <a:avLst>
              <a:gd name="adj1" fmla="val 50000"/>
              <a:gd name="adj2" fmla="val 58435"/>
            </a:avLst>
          </a:prstGeom>
          <a:solidFill>
            <a:schemeClr val="accent6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 eaLnBrk="1" hangingPunct="1"/>
            <a:endParaRPr lang="zh-CN" altLang="en-US" sz="1715">
              <a:latin typeface="方正行黑简体" panose="02000000000000000000" charset="-122"/>
              <a:ea typeface="方正行黑简体" panose="02000000000000000000" charset="-122"/>
            </a:endParaRPr>
          </a:p>
        </p:txBody>
      </p:sp>
      <p:sp>
        <p:nvSpPr>
          <p:cNvPr id="10" name="Text Box 16">
            <a:extLst>
              <a:ext uri="{FF2B5EF4-FFF2-40B4-BE49-F238E27FC236}">
                <a16:creationId xmlns:a16="http://schemas.microsoft.com/office/drawing/2014/main" xmlns="" id="{D5F9D4E8-C715-4810-B88D-08F05D9171D9}"/>
              </a:ext>
            </a:extLst>
          </p:cNvPr>
          <p:cNvSpPr txBox="1"/>
          <p:nvPr/>
        </p:nvSpPr>
        <p:spPr>
          <a:xfrm>
            <a:off x="4940082" y="3285243"/>
            <a:ext cx="1054163" cy="3530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1715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牛耕</a:t>
            </a:r>
          </a:p>
        </p:txBody>
      </p:sp>
      <p:sp>
        <p:nvSpPr>
          <p:cNvPr id="11" name="Text Box 17">
            <a:extLst>
              <a:ext uri="{FF2B5EF4-FFF2-40B4-BE49-F238E27FC236}">
                <a16:creationId xmlns:a16="http://schemas.microsoft.com/office/drawing/2014/main" xmlns="" id="{512C65B1-80CF-471B-8C5B-AA534C0979E1}"/>
              </a:ext>
            </a:extLst>
          </p:cNvPr>
          <p:cNvSpPr txBox="1"/>
          <p:nvPr/>
        </p:nvSpPr>
        <p:spPr>
          <a:xfrm>
            <a:off x="5423266" y="3300143"/>
            <a:ext cx="1177925" cy="3530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1715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（畜力）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B5AD3ECA-B561-464A-B6F8-9D41AEAE9374}"/>
              </a:ext>
            </a:extLst>
          </p:cNvPr>
          <p:cNvSpPr/>
          <p:nvPr/>
        </p:nvSpPr>
        <p:spPr>
          <a:xfrm>
            <a:off x="1245138" y="460469"/>
            <a:ext cx="5364480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农业：耕作方式（</a:t>
            </a:r>
            <a:r>
              <a:rPr lang="zh-CN" altLang="en-US" sz="28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牛耕</a:t>
            </a:r>
            <a:r>
              <a:rPr lang="zh-CN" altLang="en-US" sz="28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）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423E2B9D-2453-4C4C-ABB7-8FB18F656087}"/>
              </a:ext>
            </a:extLst>
          </p:cNvPr>
          <p:cNvGrpSpPr/>
          <p:nvPr/>
        </p:nvGrpSpPr>
        <p:grpSpPr>
          <a:xfrm rot="20266664">
            <a:off x="282776" y="343619"/>
            <a:ext cx="902636" cy="859653"/>
            <a:chOff x="6770069" y="572937"/>
            <a:chExt cx="1203960" cy="1146629"/>
          </a:xfrm>
          <a:solidFill>
            <a:schemeClr val="bg1"/>
          </a:solidFill>
        </p:grpSpPr>
        <p:sp>
          <p:nvSpPr>
            <p:cNvPr id="14" name="正五边形 3">
              <a:extLst>
                <a:ext uri="{FF2B5EF4-FFF2-40B4-BE49-F238E27FC236}">
                  <a16:creationId xmlns:a16="http://schemas.microsoft.com/office/drawing/2014/main" xmlns="" id="{C0541D43-62D6-40E8-BB3B-7813C1585590}"/>
                </a:ext>
              </a:extLst>
            </p:cNvPr>
            <p:cNvSpPr/>
            <p:nvPr/>
          </p:nvSpPr>
          <p:spPr>
            <a:xfrm rot="10800000">
              <a:off x="6770069" y="572937"/>
              <a:ext cx="1203960" cy="1146629"/>
            </a:xfrm>
            <a:prstGeom prst="pentagon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>
                    <a:lumMod val="75000"/>
                    <a:lumOff val="25000"/>
                  </a:schemeClr>
                </a:solidFill>
                <a:latin typeface="方正行黑简体" panose="02000000000000000000" charset="-122"/>
                <a:ea typeface="方正行黑简体" panose="02000000000000000000" charset="-122"/>
              </a:endParaRPr>
            </a:p>
          </p:txBody>
        </p:sp>
        <p:sp>
          <p:nvSpPr>
            <p:cNvPr id="15" name="文本框 14">
              <a:extLst>
                <a:ext uri="{FF2B5EF4-FFF2-40B4-BE49-F238E27FC236}">
                  <a16:creationId xmlns:a16="http://schemas.microsoft.com/office/drawing/2014/main" xmlns="" id="{14A9549C-6F0A-40CC-8D9E-1EC10D4A2095}"/>
                </a:ext>
              </a:extLst>
            </p:cNvPr>
            <p:cNvSpPr txBox="1"/>
            <p:nvPr/>
          </p:nvSpPr>
          <p:spPr>
            <a:xfrm rot="1333336">
              <a:off x="6940747" y="764706"/>
              <a:ext cx="789397" cy="677359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7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</a:p>
          </p:txBody>
        </p:sp>
      </p:grp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B756F710-553E-4DAE-AD9B-FEF343349D91}"/>
              </a:ext>
            </a:extLst>
          </p:cNvPr>
          <p:cNvSpPr txBox="1"/>
          <p:nvPr/>
        </p:nvSpPr>
        <p:spPr>
          <a:xfrm>
            <a:off x="1073585" y="3892430"/>
            <a:ext cx="7084119" cy="9674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铁制农具和牛耕的出现，促进了农业生产的深耕细作，农业生产水平显著提高，并为开发山林、扩大耕地创造了条件。</a:t>
            </a:r>
          </a:p>
        </p:txBody>
      </p:sp>
    </p:spTree>
    <p:extLst>
      <p:ext uri="{BB962C8B-B14F-4D97-AF65-F5344CB8AC3E}">
        <p14:creationId xmlns:p14="http://schemas.microsoft.com/office/powerpoint/2010/main" xmlns="" val="15297297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/>
      <p:bldP spid="8" grpId="2"/>
      <p:bldP spid="9" grpId="3"/>
      <p:bldP spid="10" grpId="4"/>
      <p:bldP spid="11" grpId="5"/>
      <p:bldP spid="16" grpId="6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4C3611B-39F8-43BE-AF24-C533C66C4902}"/>
              </a:ext>
            </a:extLst>
          </p:cNvPr>
          <p:cNvGrpSpPr/>
          <p:nvPr/>
        </p:nvGrpSpPr>
        <p:grpSpPr>
          <a:xfrm rot="20266664">
            <a:off x="338916" y="157959"/>
            <a:ext cx="902636" cy="859653"/>
            <a:chOff x="6770069" y="572937"/>
            <a:chExt cx="1203960" cy="1146629"/>
          </a:xfrm>
          <a:solidFill>
            <a:schemeClr val="bg1"/>
          </a:solidFill>
        </p:grpSpPr>
        <p:sp>
          <p:nvSpPr>
            <p:cNvPr id="3" name="正五边形 3">
              <a:extLst>
                <a:ext uri="{FF2B5EF4-FFF2-40B4-BE49-F238E27FC236}">
                  <a16:creationId xmlns:a16="http://schemas.microsoft.com/office/drawing/2014/main" xmlns="" id="{EF6BFAE5-FA7E-4B9F-899C-CDD7D98CF90C}"/>
                </a:ext>
              </a:extLst>
            </p:cNvPr>
            <p:cNvSpPr/>
            <p:nvPr/>
          </p:nvSpPr>
          <p:spPr>
            <a:xfrm rot="10800000">
              <a:off x="6770069" y="572937"/>
              <a:ext cx="1203960" cy="1146629"/>
            </a:xfrm>
            <a:prstGeom prst="pentagon">
              <a:avLst/>
            </a:prstGeom>
            <a:grpFill/>
            <a:ln>
              <a:solidFill>
                <a:srgbClr val="F08C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chemeClr val="tx1">
                    <a:lumMod val="75000"/>
                    <a:lumOff val="25000"/>
                  </a:schemeClr>
                </a:solidFill>
                <a:latin typeface="方正行黑简体" panose="02000000000000000000" charset="-122"/>
                <a:ea typeface="方正行黑简体" panose="02000000000000000000" charset="-122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xmlns="" id="{863B2A0A-A538-401C-AFA4-0C4FD925EA90}"/>
                </a:ext>
              </a:extLst>
            </p:cNvPr>
            <p:cNvSpPr txBox="1"/>
            <p:nvPr/>
          </p:nvSpPr>
          <p:spPr>
            <a:xfrm rot="1333336">
              <a:off x="6940747" y="764706"/>
              <a:ext cx="789397" cy="677359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70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</a:p>
          </p:txBody>
        </p:sp>
      </p:grp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30047532-B902-477E-94B1-F1FC198FB430}"/>
              </a:ext>
            </a:extLst>
          </p:cNvPr>
          <p:cNvSpPr/>
          <p:nvPr/>
        </p:nvSpPr>
        <p:spPr>
          <a:xfrm>
            <a:off x="1295474" y="360664"/>
            <a:ext cx="6077532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400" b="1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手工业：</a:t>
            </a:r>
            <a:r>
              <a:rPr lang="zh-CN" altLang="en-US" sz="2400" b="1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规模扩大、专业化程度提高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5F178172-CAE8-413B-BC8B-B8F667C142A3}"/>
              </a:ext>
            </a:extLst>
          </p:cNvPr>
          <p:cNvSpPr txBox="1"/>
          <p:nvPr/>
        </p:nvSpPr>
        <p:spPr>
          <a:xfrm>
            <a:off x="629233" y="1021490"/>
            <a:ext cx="7885533" cy="1135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>
                <a:solidFill>
                  <a:schemeClr val="tx1">
                    <a:lumMod val="75000"/>
                    <a:lumOff val="2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在农业发展的同时，手工业的规模不断扩大，青铜业、冶铁业、纺织业、煮盐业以及漆器制作等都有所发展。</a:t>
            </a:r>
          </a:p>
        </p:txBody>
      </p:sp>
      <p:pic>
        <p:nvPicPr>
          <p:cNvPr id="7" name="图片 6" descr="20110910133639-820689056.jpg">
            <a:extLst>
              <a:ext uri="{FF2B5EF4-FFF2-40B4-BE49-F238E27FC236}">
                <a16:creationId xmlns:a16="http://schemas.microsoft.com/office/drawing/2014/main" xmlns="" id="{1434EBF8-EB23-4B17-872B-911540C021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05885" y="2171560"/>
            <a:ext cx="1411484" cy="26707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C9D5F14A-6FC3-4198-8811-9164231DC1E7}"/>
              </a:ext>
            </a:extLst>
          </p:cNvPr>
          <p:cNvSpPr/>
          <p:nvPr/>
        </p:nvSpPr>
        <p:spPr>
          <a:xfrm>
            <a:off x="1454770" y="2571750"/>
            <a:ext cx="2483346" cy="157433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200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青铜冶铸方面发明了错金、错银、嵌红铜等新工艺。</a:t>
            </a:r>
            <a:endParaRPr lang="zh-CN" altLang="en-US" sz="2400">
              <a:solidFill>
                <a:schemeClr val="bg2">
                  <a:lumMod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6589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弦形 4">
            <a:extLst>
              <a:ext uri="{FF2B5EF4-FFF2-40B4-BE49-F238E27FC236}">
                <a16:creationId xmlns:a16="http://schemas.microsoft.com/office/drawing/2014/main" xmlns="" id="{06A43F8E-6560-4D7E-8D2A-78BC11363068}"/>
              </a:ext>
            </a:extLst>
          </p:cNvPr>
          <p:cNvSpPr/>
          <p:nvPr/>
        </p:nvSpPr>
        <p:spPr>
          <a:xfrm rot="12095775">
            <a:off x="-1948758" y="-118089"/>
            <a:ext cx="5371084" cy="5379676"/>
          </a:xfrm>
          <a:prstGeom prst="chord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 descr="QQ截图20160818191718.png">
            <a:extLst>
              <a:ext uri="{FF2B5EF4-FFF2-40B4-BE49-F238E27FC236}">
                <a16:creationId xmlns:a16="http://schemas.microsoft.com/office/drawing/2014/main" xmlns="" id="{C29227E4-975C-4A44-BED8-3A1D9698BC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3835" y="1257829"/>
            <a:ext cx="3825591" cy="28564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BBB5C6F9-3E3B-47EE-9A12-D6EB3CB2744E}"/>
              </a:ext>
            </a:extLst>
          </p:cNvPr>
          <p:cNvSpPr/>
          <p:nvPr/>
        </p:nvSpPr>
        <p:spPr>
          <a:xfrm>
            <a:off x="566984" y="1835562"/>
            <a:ext cx="2561977" cy="125580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冶铸业成就比欧洲早两千年以上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xmlns="" val="3822167816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弦形 4">
            <a:extLst>
              <a:ext uri="{FF2B5EF4-FFF2-40B4-BE49-F238E27FC236}">
                <a16:creationId xmlns:a16="http://schemas.microsoft.com/office/drawing/2014/main" xmlns="" id="{06A43F8E-6560-4D7E-8D2A-78BC11363068}"/>
              </a:ext>
            </a:extLst>
          </p:cNvPr>
          <p:cNvSpPr/>
          <p:nvPr/>
        </p:nvSpPr>
        <p:spPr>
          <a:xfrm rot="12095775">
            <a:off x="-1948758" y="-118089"/>
            <a:ext cx="5371084" cy="5379676"/>
          </a:xfrm>
          <a:prstGeom prst="chord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BBB5C6F9-3E3B-47EE-9A12-D6EB3CB2744E}"/>
              </a:ext>
            </a:extLst>
          </p:cNvPr>
          <p:cNvSpPr/>
          <p:nvPr/>
        </p:nvSpPr>
        <p:spPr>
          <a:xfrm>
            <a:off x="494795" y="1637379"/>
            <a:ext cx="2561977" cy="186873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240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zh-CN" altLang="en-US" sz="24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齐国的丝织品、楚国的漆器等水平很高。</a:t>
            </a:r>
            <a:endParaRPr lang="zh-CN" altLang="en-US" sz="2400" b="1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7" name="图片 6" descr="20101027135943-46062864.jpg">
            <a:extLst>
              <a:ext uri="{FF2B5EF4-FFF2-40B4-BE49-F238E27FC236}">
                <a16:creationId xmlns:a16="http://schemas.microsoft.com/office/drawing/2014/main" xmlns="" id="{A81E81F9-66BD-45E7-AD3C-DCE37B97DB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3967" b="92562" l="4000" r="94000">
                        <a14:foregroundMark x1="46600" y1="7273" x2="56200" y2="9091"/>
                        <a14:foregroundMark x1="43000" y1="3967" x2="57600" y2="4298"/>
                        <a14:foregroundMark x1="88200" y1="42810" x2="88200" y2="54711"/>
                        <a14:foregroundMark x1="14200" y1="51405" x2="12800" y2="41653"/>
                        <a14:foregroundMark x1="12800" y1="8264" x2="12800" y2="13058"/>
                        <a14:foregroundMark x1="6600" y1="7934" x2="6600" y2="7934"/>
                        <a14:foregroundMark x1="16400" y1="58678" x2="24200" y2="73058"/>
                        <a14:foregroundMark x1="24200" y1="73058" x2="24800" y2="88264"/>
                        <a14:foregroundMark x1="24800" y1="88264" x2="25200" y2="88430"/>
                        <a14:foregroundMark x1="25200" y1="59504" x2="86000" y2="56198"/>
                        <a14:foregroundMark x1="13600" y1="39174" x2="15000" y2="23967"/>
                        <a14:foregroundMark x1="15000" y1="23967" x2="12800" y2="15207"/>
                        <a14:foregroundMark x1="86600" y1="31570" x2="86600" y2="16364"/>
                        <a14:foregroundMark x1="86600" y1="16364" x2="94000" y2="10083"/>
                        <a14:foregroundMark x1="62400" y1="85124" x2="71200" y2="86612"/>
                        <a14:foregroundMark x1="14200" y1="86612" x2="34200" y2="86281"/>
                        <a14:foregroundMark x1="34200" y1="86281" x2="34800" y2="86281"/>
                        <a14:foregroundMark x1="34800" y1="88430" x2="44000" y2="83306"/>
                        <a14:foregroundMark x1="6600" y1="7603" x2="6600" y2="7603"/>
                        <a14:foregroundMark x1="76400" y1="92727" x2="87400" y2="90909"/>
                        <a14:foregroundMark x1="28200" y1="10413" x2="57200" y2="33388"/>
                        <a14:foregroundMark x1="57200" y1="33388" x2="65200" y2="14876"/>
                        <a14:foregroundMark x1="65200" y1="14876" x2="43200" y2="19835"/>
                        <a14:foregroundMark x1="43200" y1="19835" x2="34600" y2="36364"/>
                        <a14:foregroundMark x1="34600" y1="36364" x2="57200" y2="42149"/>
                        <a14:foregroundMark x1="57200" y1="42149" x2="69400" y2="29752"/>
                        <a14:foregroundMark x1="69400" y1="29752" x2="43800" y2="17851"/>
                        <a14:foregroundMark x1="43800" y1="17851" x2="46800" y2="32562"/>
                        <a14:foregroundMark x1="46800" y1="32562" x2="55800" y2="30744"/>
                        <a14:foregroundMark x1="4000" y1="7273" x2="4000" y2="727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73726" y="1035739"/>
            <a:ext cx="2743200" cy="331847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xmlns="" val="25229776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弦形 4">
            <a:extLst>
              <a:ext uri="{FF2B5EF4-FFF2-40B4-BE49-F238E27FC236}">
                <a16:creationId xmlns:a16="http://schemas.microsoft.com/office/drawing/2014/main" xmlns="" id="{06A43F8E-6560-4D7E-8D2A-78BC11363068}"/>
              </a:ext>
            </a:extLst>
          </p:cNvPr>
          <p:cNvSpPr/>
          <p:nvPr/>
        </p:nvSpPr>
        <p:spPr>
          <a:xfrm rot="12095775">
            <a:off x="-1948758" y="-118089"/>
            <a:ext cx="5371084" cy="5379676"/>
          </a:xfrm>
          <a:prstGeom prst="chord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BBB5C6F9-3E3B-47EE-9A12-D6EB3CB2744E}"/>
              </a:ext>
            </a:extLst>
          </p:cNvPr>
          <p:cNvSpPr/>
          <p:nvPr/>
        </p:nvSpPr>
        <p:spPr>
          <a:xfrm>
            <a:off x="390532" y="1643495"/>
            <a:ext cx="2777794" cy="208511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eaLnBrk="1" hangingPunct="1">
              <a:lnSpc>
                <a:spcPct val="150000"/>
              </a:lnSpc>
            </a:pPr>
            <a:r>
              <a:rPr lang="zh-CN" altLang="en-US" sz="2000">
                <a:solidFill>
                  <a:schemeClr val="bg2">
                    <a:lumMod val="25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 </a:t>
            </a:r>
            <a:r>
              <a:rPr lang="zh-CN" altLang="en-US" sz="2000" b="1">
                <a:solidFill>
                  <a:schemeClr val="tx1">
                    <a:lumMod val="95000"/>
                    <a:lumOff val="5000"/>
                  </a:schemeClr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商业活动逐渐活跃，很多城市出现了商品交换市场，金属货币被更多地使用。</a:t>
            </a:r>
            <a:endParaRPr lang="zh-CN" altLang="en-US" sz="2400" b="1">
              <a:solidFill>
                <a:schemeClr val="tx1">
                  <a:lumMod val="95000"/>
                  <a:lumOff val="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8" name="图片 33" descr="t017b7dacc26dda504f.jpg">
            <a:extLst>
              <a:ext uri="{FF2B5EF4-FFF2-40B4-BE49-F238E27FC236}">
                <a16:creationId xmlns:a16="http://schemas.microsoft.com/office/drawing/2014/main" xmlns="" id="{F63DC294-B6CD-499E-9FA6-4E0DBD5D9894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195"/>
          <a:stretch>
            <a:fillRect/>
          </a:stretch>
        </p:blipFill>
        <p:spPr>
          <a:xfrm>
            <a:off x="4665019" y="662527"/>
            <a:ext cx="4088449" cy="3818445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xmlns="" val="379877859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285BB764-3FD1-4754-9A87-8919B3A9C993}"/>
              </a:ext>
            </a:extLst>
          </p:cNvPr>
          <p:cNvSpPr/>
          <p:nvPr/>
        </p:nvSpPr>
        <p:spPr>
          <a:xfrm>
            <a:off x="424801" y="843857"/>
            <a:ext cx="87191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1" hangingPunct="1"/>
            <a:r>
              <a:rPr lang="en-US" altLang="zh-CN" sz="2400" b="1">
                <a:solidFill>
                  <a:srgbClr val="001C27"/>
                </a:solidFill>
                <a:effectLst/>
                <a:latin typeface="微软雅黑" pitchFamily="34" charset="-122"/>
                <a:ea typeface="微软雅黑" pitchFamily="34" charset="-122"/>
              </a:rPr>
              <a:t>春秋时期的</a:t>
            </a:r>
            <a:r>
              <a:rPr lang="zh-CN" altLang="en-US" sz="2400" b="1">
                <a:solidFill>
                  <a:srgbClr val="001C27"/>
                </a:solidFill>
                <a:effectLst/>
                <a:latin typeface="微软雅黑" pitchFamily="34" charset="-122"/>
                <a:ea typeface="微软雅黑" pitchFamily="34" charset="-122"/>
              </a:rPr>
              <a:t>各地经济的发展对当时的社会产生了怎样的影响呢？</a:t>
            </a:r>
          </a:p>
        </p:txBody>
      </p:sp>
      <p:sp>
        <p:nvSpPr>
          <p:cNvPr id="5" name="直接连接符 4">
            <a:extLst>
              <a:ext uri="{FF2B5EF4-FFF2-40B4-BE49-F238E27FC236}">
                <a16:creationId xmlns:a16="http://schemas.microsoft.com/office/drawing/2014/main" xmlns="" id="{E53FB4A6-8A30-4D64-8B61-9418DF53FAC7}"/>
              </a:ext>
            </a:extLst>
          </p:cNvPr>
          <p:cNvSpPr/>
          <p:nvPr/>
        </p:nvSpPr>
        <p:spPr>
          <a:xfrm flipH="1">
            <a:off x="4160536" y="1388548"/>
            <a:ext cx="0" cy="513479"/>
          </a:xfrm>
          <a:prstGeom prst="line">
            <a:avLst/>
          </a:prstGeom>
          <a:ln w="38100" cap="flat" cmpd="sng">
            <a:solidFill>
              <a:schemeClr val="accent6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C89D63F-8A9C-4037-B1EB-B9EFD331FA6F}"/>
              </a:ext>
            </a:extLst>
          </p:cNvPr>
          <p:cNvSpPr/>
          <p:nvPr/>
        </p:nvSpPr>
        <p:spPr>
          <a:xfrm>
            <a:off x="1348479" y="1985053"/>
            <a:ext cx="6169687" cy="461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4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各地的经济得到发展，实力得到增强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CB86A84F-1581-4353-A4D8-9EAE2A10338D}"/>
              </a:ext>
            </a:extLst>
          </p:cNvPr>
          <p:cNvSpPr/>
          <p:nvPr/>
        </p:nvSpPr>
        <p:spPr>
          <a:xfrm>
            <a:off x="1396330" y="1991748"/>
            <a:ext cx="684858" cy="461665"/>
          </a:xfrm>
          <a:prstGeom prst="rect">
            <a:avLst/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285">
              <a:effectLst/>
              <a:latin typeface="方正行黑简体" panose="02000000000000000000" charset="-122"/>
              <a:ea typeface="方正行黑简体" panose="02000000000000000000" charset="-122"/>
            </a:endParaRPr>
          </a:p>
        </p:txBody>
      </p:sp>
      <p:sp>
        <p:nvSpPr>
          <p:cNvPr id="8" name="直接连接符 7">
            <a:extLst>
              <a:ext uri="{FF2B5EF4-FFF2-40B4-BE49-F238E27FC236}">
                <a16:creationId xmlns:a16="http://schemas.microsoft.com/office/drawing/2014/main" xmlns="" id="{E3F9BFB5-D39D-4C57-AF71-F2204C1FEAFC}"/>
              </a:ext>
            </a:extLst>
          </p:cNvPr>
          <p:cNvSpPr/>
          <p:nvPr/>
        </p:nvSpPr>
        <p:spPr>
          <a:xfrm flipH="1">
            <a:off x="1810951" y="2498533"/>
            <a:ext cx="0" cy="513479"/>
          </a:xfrm>
          <a:prstGeom prst="line">
            <a:avLst/>
          </a:prstGeom>
          <a:ln w="38100" cap="flat" cmpd="sng">
            <a:solidFill>
              <a:schemeClr val="accent1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9" name="矩形: 圆角 8">
            <a:extLst>
              <a:ext uri="{FF2B5EF4-FFF2-40B4-BE49-F238E27FC236}">
                <a16:creationId xmlns:a16="http://schemas.microsoft.com/office/drawing/2014/main" xmlns="" id="{E363933F-D33A-43F8-B67F-C37B23070288}"/>
              </a:ext>
            </a:extLst>
          </p:cNvPr>
          <p:cNvSpPr/>
          <p:nvPr/>
        </p:nvSpPr>
        <p:spPr>
          <a:xfrm>
            <a:off x="1127806" y="3020678"/>
            <a:ext cx="1366290" cy="44267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eaLnBrk="1" hangingPunct="1"/>
            <a:r>
              <a:rPr lang="zh-CN" altLang="en-US" sz="2000" b="1">
                <a:solidFill>
                  <a:schemeClr val="accent1"/>
                </a:solidFill>
                <a:effectLst/>
                <a:latin typeface="微软雅黑" pitchFamily="34" charset="-122"/>
                <a:ea typeface="微软雅黑" pitchFamily="34" charset="-122"/>
              </a:rPr>
              <a:t>各诸侯国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78AA885-D0CE-4A8C-B29F-E7EF0675E21F}"/>
              </a:ext>
            </a:extLst>
          </p:cNvPr>
          <p:cNvSpPr/>
          <p:nvPr/>
        </p:nvSpPr>
        <p:spPr>
          <a:xfrm>
            <a:off x="847514" y="3900165"/>
            <a:ext cx="6992615" cy="83099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0" eaLnBrk="1" hangingPunct="1"/>
            <a:r>
              <a:rPr lang="zh-CN" altLang="en-US" sz="2400" b="1">
                <a:solidFill>
                  <a:srgbClr val="001C27"/>
                </a:solidFill>
                <a:latin typeface="微软雅黑" pitchFamily="34" charset="-122"/>
                <a:ea typeface="微软雅黑" pitchFamily="34" charset="-122"/>
              </a:rPr>
              <a:t>除了发展经济以外，各诸侯国还通过什么方式说加强对地方的控制？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2B076D49-8770-4B4F-A792-C82C34B7511D}"/>
              </a:ext>
            </a:extLst>
          </p:cNvPr>
          <p:cNvSpPr/>
          <p:nvPr/>
        </p:nvSpPr>
        <p:spPr>
          <a:xfrm>
            <a:off x="2749619" y="2995859"/>
            <a:ext cx="3367405" cy="45720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各诸侯国实力得到增强</a:t>
            </a:r>
          </a:p>
        </p:txBody>
      </p:sp>
      <p:sp>
        <p:nvSpPr>
          <p:cNvPr id="12" name="直接连接符 11">
            <a:extLst>
              <a:ext uri="{FF2B5EF4-FFF2-40B4-BE49-F238E27FC236}">
                <a16:creationId xmlns:a16="http://schemas.microsoft.com/office/drawing/2014/main" xmlns="" id="{89EBAABD-7D55-4834-B1F0-BDFAA5E703E6}"/>
              </a:ext>
            </a:extLst>
          </p:cNvPr>
          <p:cNvSpPr/>
          <p:nvPr/>
        </p:nvSpPr>
        <p:spPr>
          <a:xfrm>
            <a:off x="4124441" y="2404898"/>
            <a:ext cx="619" cy="513479"/>
          </a:xfrm>
          <a:prstGeom prst="line">
            <a:avLst/>
          </a:prstGeom>
          <a:ln w="38100" cap="flat" cmpd="sng">
            <a:solidFill>
              <a:schemeClr val="accent6"/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5002D2C8-8EC5-4E9C-90F6-B9FEBE14083A}"/>
              </a:ext>
            </a:extLst>
          </p:cNvPr>
          <p:cNvSpPr/>
          <p:nvPr/>
        </p:nvSpPr>
        <p:spPr>
          <a:xfrm>
            <a:off x="598215" y="3945537"/>
            <a:ext cx="7875379" cy="461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400">
                <a:latin typeface="楷体" panose="02010609060101010101" pitchFamily="49" charset="-122"/>
                <a:ea typeface="楷体" panose="02010609060101010101" pitchFamily="49" charset="-122"/>
              </a:rPr>
              <a:t>诸侯国设置县、郡，委派官员管理，加强对地方的控制</a:t>
            </a:r>
          </a:p>
        </p:txBody>
      </p:sp>
      <p:sp>
        <p:nvSpPr>
          <p:cNvPr id="14" name="直接连接符 13">
            <a:extLst>
              <a:ext uri="{FF2B5EF4-FFF2-40B4-BE49-F238E27FC236}">
                <a16:creationId xmlns:a16="http://schemas.microsoft.com/office/drawing/2014/main" xmlns="" id="{1C04F978-DA63-4B3F-9FEC-B7F64D07F01F}"/>
              </a:ext>
            </a:extLst>
          </p:cNvPr>
          <p:cNvSpPr/>
          <p:nvPr/>
        </p:nvSpPr>
        <p:spPr>
          <a:xfrm flipV="1">
            <a:off x="4125060" y="3475907"/>
            <a:ext cx="635" cy="316230"/>
          </a:xfrm>
          <a:prstGeom prst="line">
            <a:avLst/>
          </a:prstGeom>
          <a:ln w="38100" cap="flat" cmpd="sng">
            <a:solidFill>
              <a:schemeClr val="accent4">
                <a:lumMod val="50000"/>
              </a:schemeClr>
            </a:solidFill>
            <a:prstDash val="solid"/>
            <a:headEnd type="none" w="med" len="med"/>
            <a:tailEnd type="triangle" w="med" len="med"/>
          </a:ln>
        </p:spPr>
        <p:txBody>
          <a:bodyPr/>
          <a:lstStyle/>
          <a:p/>
        </p:txBody>
      </p:sp>
    </p:spTree>
    <p:extLst>
      <p:ext uri="{BB962C8B-B14F-4D97-AF65-F5344CB8AC3E}">
        <p14:creationId xmlns:p14="http://schemas.microsoft.com/office/powerpoint/2010/main" xmlns="" val="20365598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1"/>
      <p:bldP spid="10" grpId="2"/>
      <p:bldP spid="10" grpId="3"/>
      <p:bldP spid="11" grpId="4"/>
      <p:bldP spid="13" grpId="5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EEC7E1E1-887D-43B5-9E6C-A57AD334FBBE}"/>
              </a:ext>
            </a:extLst>
          </p:cNvPr>
          <p:cNvSpPr txBox="1"/>
          <p:nvPr/>
        </p:nvSpPr>
        <p:spPr>
          <a:xfrm>
            <a:off x="1054792" y="1513197"/>
            <a:ext cx="6673467" cy="211710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 anchor="t">
            <a:spAutoFit/>
          </a:bodyPr>
          <a:lstStyle/>
          <a:p>
            <a:pPr lvl="0" eaLnBrk="1" hangingPunct="1">
              <a:lnSpc>
                <a:spcPct val="200000"/>
              </a:lnSpc>
            </a:pPr>
            <a:r>
              <a:rPr lang="zh-CN" altLang="en-US" sz="3200" b="1">
                <a:solidFill>
                  <a:schemeClr val="accent6">
                    <a:lumMod val="75000"/>
                  </a:schemeClr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各诸侯国实力不断增强，对当时的周王室来说，是好事还是坏事呢？</a:t>
            </a: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7CEFD523-57CA-4460-A8B5-A90C9F76E0BB}"/>
              </a:ext>
            </a:extLst>
          </p:cNvPr>
          <p:cNvGrpSpPr/>
          <p:nvPr/>
        </p:nvGrpSpPr>
        <p:grpSpPr>
          <a:xfrm>
            <a:off x="7050504" y="1195609"/>
            <a:ext cx="1162169" cy="1118937"/>
            <a:chOff x="2919413" y="1635125"/>
            <a:chExt cx="3127375" cy="3111500"/>
          </a:xfrm>
        </p:grpSpPr>
        <p:sp>
          <p:nvSpPr>
            <p:cNvPr id="15" name="Freeform 19">
              <a:extLst>
                <a:ext uri="{FF2B5EF4-FFF2-40B4-BE49-F238E27FC236}">
                  <a16:creationId xmlns:a16="http://schemas.microsoft.com/office/drawing/2014/main" xmlns="" id="{DA935CEF-FFAF-46F8-850B-67E0903B75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19413" y="1635125"/>
              <a:ext cx="2144712" cy="2147888"/>
            </a:xfrm>
            <a:custGeom>
              <a:gdLst>
                <a:gd name="T0" fmla="*/ 480 w 961"/>
                <a:gd name="T1" fmla="*/ 0 h 961"/>
                <a:gd name="T2" fmla="*/ 0 w 961"/>
                <a:gd name="T3" fmla="*/ 480 h 961"/>
                <a:gd name="T4" fmla="*/ 480 w 961"/>
                <a:gd name="T5" fmla="*/ 961 h 961"/>
                <a:gd name="T6" fmla="*/ 961 w 961"/>
                <a:gd name="T7" fmla="*/ 480 h 961"/>
                <a:gd name="T8" fmla="*/ 480 w 961"/>
                <a:gd name="T9" fmla="*/ 0 h 961"/>
                <a:gd name="T10" fmla="*/ 480 w 961"/>
                <a:gd name="T11" fmla="*/ 896 h 961"/>
                <a:gd name="T12" fmla="*/ 64 w 961"/>
                <a:gd name="T13" fmla="*/ 480 h 961"/>
                <a:gd name="T14" fmla="*/ 480 w 961"/>
                <a:gd name="T15" fmla="*/ 64 h 961"/>
                <a:gd name="T16" fmla="*/ 896 w 961"/>
                <a:gd name="T17" fmla="*/ 480 h 961"/>
                <a:gd name="T18" fmla="*/ 480 w 961"/>
                <a:gd name="T19" fmla="*/ 896 h 96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61" h="961">
                  <a:moveTo>
                    <a:pt x="480" y="0"/>
                  </a:moveTo>
                  <a:cubicBezTo>
                    <a:pt x="215" y="0"/>
                    <a:pt x="0" y="215"/>
                    <a:pt x="0" y="480"/>
                  </a:cubicBezTo>
                  <a:cubicBezTo>
                    <a:pt x="0" y="746"/>
                    <a:pt x="215" y="961"/>
                    <a:pt x="480" y="961"/>
                  </a:cubicBezTo>
                  <a:cubicBezTo>
                    <a:pt x="746" y="961"/>
                    <a:pt x="961" y="746"/>
                    <a:pt x="961" y="480"/>
                  </a:cubicBezTo>
                  <a:cubicBezTo>
                    <a:pt x="961" y="215"/>
                    <a:pt x="746" y="0"/>
                    <a:pt x="480" y="0"/>
                  </a:cubicBezTo>
                  <a:close/>
                  <a:moveTo>
                    <a:pt x="480" y="896"/>
                  </a:moveTo>
                  <a:cubicBezTo>
                    <a:pt x="251" y="896"/>
                    <a:pt x="64" y="710"/>
                    <a:pt x="64" y="480"/>
                  </a:cubicBezTo>
                  <a:cubicBezTo>
                    <a:pt x="64" y="251"/>
                    <a:pt x="251" y="64"/>
                    <a:pt x="480" y="64"/>
                  </a:cubicBezTo>
                  <a:cubicBezTo>
                    <a:pt x="710" y="64"/>
                    <a:pt x="896" y="251"/>
                    <a:pt x="896" y="480"/>
                  </a:cubicBezTo>
                  <a:cubicBezTo>
                    <a:pt x="896" y="710"/>
                    <a:pt x="710" y="896"/>
                    <a:pt x="480" y="896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Freeform 20">
              <a:extLst>
                <a:ext uri="{FF2B5EF4-FFF2-40B4-BE49-F238E27FC236}">
                  <a16:creationId xmlns:a16="http://schemas.microsoft.com/office/drawing/2014/main" xmlns="" id="{FBA5F289-C621-4E26-93B6-6D2F6A327332}"/>
                </a:ext>
              </a:extLst>
            </p:cNvPr>
            <p:cNvSpPr/>
            <p:nvPr/>
          </p:nvSpPr>
          <p:spPr bwMode="auto">
            <a:xfrm>
              <a:off x="4660900" y="3355975"/>
              <a:ext cx="631825" cy="633413"/>
            </a:xfrm>
            <a:custGeom>
              <a:gdLst>
                <a:gd name="T0" fmla="*/ 309 w 398"/>
                <a:gd name="T1" fmla="*/ 399 h 399"/>
                <a:gd name="T2" fmla="*/ 0 w 398"/>
                <a:gd name="T3" fmla="*/ 89 h 399"/>
                <a:gd name="T4" fmla="*/ 88 w 398"/>
                <a:gd name="T5" fmla="*/ 0 h 399"/>
                <a:gd name="T6" fmla="*/ 398 w 398"/>
                <a:gd name="T7" fmla="*/ 310 h 399"/>
                <a:gd name="T8" fmla="*/ 309 w 398"/>
                <a:gd name="T9" fmla="*/ 399 h 39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8" h="399">
                  <a:moveTo>
                    <a:pt x="309" y="399"/>
                  </a:moveTo>
                  <a:lnTo>
                    <a:pt x="0" y="89"/>
                  </a:lnTo>
                  <a:lnTo>
                    <a:pt x="88" y="0"/>
                  </a:lnTo>
                  <a:lnTo>
                    <a:pt x="398" y="310"/>
                  </a:lnTo>
                  <a:lnTo>
                    <a:pt x="309" y="399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Freeform 21">
              <a:extLst>
                <a:ext uri="{FF2B5EF4-FFF2-40B4-BE49-F238E27FC236}">
                  <a16:creationId xmlns:a16="http://schemas.microsoft.com/office/drawing/2014/main" xmlns="" id="{B03E898B-2F3B-4521-A83F-63491CE52675}"/>
                </a:ext>
              </a:extLst>
            </p:cNvPr>
            <p:cNvSpPr/>
            <p:nvPr/>
          </p:nvSpPr>
          <p:spPr bwMode="auto">
            <a:xfrm>
              <a:off x="5086350" y="3786188"/>
              <a:ext cx="960438" cy="960437"/>
            </a:xfrm>
            <a:custGeom>
              <a:gdLst>
                <a:gd name="T0" fmla="*/ 340 w 430"/>
                <a:gd name="T1" fmla="*/ 415 h 430"/>
                <a:gd name="T2" fmla="*/ 302 w 430"/>
                <a:gd name="T3" fmla="*/ 421 h 430"/>
                <a:gd name="T4" fmla="*/ 9 w 430"/>
                <a:gd name="T5" fmla="*/ 128 h 430"/>
                <a:gd name="T6" fmla="*/ 14 w 430"/>
                <a:gd name="T7" fmla="*/ 90 h 430"/>
                <a:gd name="T8" fmla="*/ 91 w 430"/>
                <a:gd name="T9" fmla="*/ 14 h 430"/>
                <a:gd name="T10" fmla="*/ 128 w 430"/>
                <a:gd name="T11" fmla="*/ 8 h 430"/>
                <a:gd name="T12" fmla="*/ 421 w 430"/>
                <a:gd name="T13" fmla="*/ 301 h 430"/>
                <a:gd name="T14" fmla="*/ 416 w 430"/>
                <a:gd name="T15" fmla="*/ 339 h 430"/>
                <a:gd name="T16" fmla="*/ 340 w 430"/>
                <a:gd name="T17" fmla="*/ 415 h 43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0" h="430">
                  <a:moveTo>
                    <a:pt x="340" y="415"/>
                  </a:moveTo>
                  <a:cubicBezTo>
                    <a:pt x="328" y="427"/>
                    <a:pt x="311" y="430"/>
                    <a:pt x="302" y="421"/>
                  </a:cubicBezTo>
                  <a:cubicBezTo>
                    <a:pt x="9" y="128"/>
                    <a:pt x="9" y="128"/>
                    <a:pt x="9" y="128"/>
                  </a:cubicBezTo>
                  <a:cubicBezTo>
                    <a:pt x="0" y="119"/>
                    <a:pt x="2" y="102"/>
                    <a:pt x="14" y="90"/>
                  </a:cubicBezTo>
                  <a:cubicBezTo>
                    <a:pt x="91" y="14"/>
                    <a:pt x="91" y="14"/>
                    <a:pt x="91" y="14"/>
                  </a:cubicBezTo>
                  <a:cubicBezTo>
                    <a:pt x="102" y="2"/>
                    <a:pt x="119" y="0"/>
                    <a:pt x="128" y="8"/>
                  </a:cubicBezTo>
                  <a:cubicBezTo>
                    <a:pt x="421" y="301"/>
                    <a:pt x="421" y="301"/>
                    <a:pt x="421" y="301"/>
                  </a:cubicBezTo>
                  <a:cubicBezTo>
                    <a:pt x="430" y="310"/>
                    <a:pt x="428" y="327"/>
                    <a:pt x="416" y="339"/>
                  </a:cubicBezTo>
                  <a:lnTo>
                    <a:pt x="340" y="415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Freeform 22">
              <a:extLst>
                <a:ext uri="{FF2B5EF4-FFF2-40B4-BE49-F238E27FC236}">
                  <a16:creationId xmlns:a16="http://schemas.microsoft.com/office/drawing/2014/main" xmlns="" id="{697AD97E-929D-479B-8493-EB82E861A7B6}"/>
                </a:ext>
              </a:extLst>
            </p:cNvPr>
            <p:cNvSpPr/>
            <p:nvPr/>
          </p:nvSpPr>
          <p:spPr bwMode="auto">
            <a:xfrm>
              <a:off x="5157788" y="3857625"/>
              <a:ext cx="304800" cy="301625"/>
            </a:xfrm>
            <a:custGeom>
              <a:gdLst>
                <a:gd name="T0" fmla="*/ 23 w 192"/>
                <a:gd name="T1" fmla="*/ 190 h 190"/>
                <a:gd name="T2" fmla="*/ 0 w 192"/>
                <a:gd name="T3" fmla="*/ 167 h 190"/>
                <a:gd name="T4" fmla="*/ 168 w 192"/>
                <a:gd name="T5" fmla="*/ 0 h 190"/>
                <a:gd name="T6" fmla="*/ 192 w 192"/>
                <a:gd name="T7" fmla="*/ 22 h 190"/>
                <a:gd name="T8" fmla="*/ 23 w 192"/>
                <a:gd name="T9" fmla="*/ 190 h 19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190">
                  <a:moveTo>
                    <a:pt x="23" y="190"/>
                  </a:moveTo>
                  <a:lnTo>
                    <a:pt x="0" y="167"/>
                  </a:lnTo>
                  <a:lnTo>
                    <a:pt x="168" y="0"/>
                  </a:lnTo>
                  <a:lnTo>
                    <a:pt x="192" y="22"/>
                  </a:lnTo>
                  <a:lnTo>
                    <a:pt x="23" y="19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Freeform 23">
              <a:extLst>
                <a:ext uri="{FF2B5EF4-FFF2-40B4-BE49-F238E27FC236}">
                  <a16:creationId xmlns:a16="http://schemas.microsoft.com/office/drawing/2014/main" xmlns="" id="{FC9D4D34-3A24-494D-A260-CFE9A63B3891}"/>
                </a:ext>
              </a:extLst>
            </p:cNvPr>
            <p:cNvSpPr/>
            <p:nvPr/>
          </p:nvSpPr>
          <p:spPr bwMode="auto">
            <a:xfrm>
              <a:off x="5673725" y="4371975"/>
              <a:ext cx="301625" cy="303213"/>
            </a:xfrm>
            <a:custGeom>
              <a:gdLst>
                <a:gd name="T0" fmla="*/ 23 w 190"/>
                <a:gd name="T1" fmla="*/ 191 h 191"/>
                <a:gd name="T2" fmla="*/ 0 w 190"/>
                <a:gd name="T3" fmla="*/ 167 h 191"/>
                <a:gd name="T4" fmla="*/ 168 w 190"/>
                <a:gd name="T5" fmla="*/ 0 h 191"/>
                <a:gd name="T6" fmla="*/ 190 w 190"/>
                <a:gd name="T7" fmla="*/ 22 h 191"/>
                <a:gd name="T8" fmla="*/ 23 w 190"/>
                <a:gd name="T9" fmla="*/ 191 h 191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23" y="191"/>
                  </a:moveTo>
                  <a:lnTo>
                    <a:pt x="0" y="167"/>
                  </a:lnTo>
                  <a:lnTo>
                    <a:pt x="168" y="0"/>
                  </a:lnTo>
                  <a:lnTo>
                    <a:pt x="190" y="22"/>
                  </a:lnTo>
                  <a:lnTo>
                    <a:pt x="23" y="19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460821642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001C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0DD01ED7-1CE4-4182-BBB1-0270F81CD624}"/>
              </a:ext>
            </a:extLst>
          </p:cNvPr>
          <p:cNvSpPr/>
          <p:nvPr/>
        </p:nvSpPr>
        <p:spPr>
          <a:xfrm rot="5400000">
            <a:off x="-163773" y="729302"/>
            <a:ext cx="4012442" cy="3684896"/>
          </a:xfrm>
          <a:prstGeom prst="triangle">
            <a:avLst/>
          </a:prstGeom>
          <a:solidFill>
            <a:srgbClr val="E23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6921E25-5A56-4048-A0DC-BC066CC99EA3}"/>
              </a:ext>
            </a:extLst>
          </p:cNvPr>
          <p:cNvSpPr txBox="1"/>
          <p:nvPr/>
        </p:nvSpPr>
        <p:spPr>
          <a:xfrm>
            <a:off x="3837611" y="2260126"/>
            <a:ext cx="2175564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王室衰微</a:t>
            </a:r>
          </a:p>
        </p:txBody>
      </p:sp>
      <p:sp>
        <p:nvSpPr>
          <p:cNvPr id="12" name="文本框 67">
            <a:extLst>
              <a:ext uri="{FF2B5EF4-FFF2-40B4-BE49-F238E27FC236}">
                <a16:creationId xmlns:a16="http://schemas.microsoft.com/office/drawing/2014/main" xmlns="" id="{267A5AA1-2DD2-4FB1-AC35-697F3DA3F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082" y="1705364"/>
            <a:ext cx="1003801" cy="1685077"/>
          </a:xfrm>
          <a:prstGeom prst="rect">
            <a:avLst/>
          </a:prstGeom>
          <a:noFill/>
          <a:ln w="9525" cap="flat" cmpd="sng">
            <a:noFill/>
            <a:beve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035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Arial" pitchFamily="34" charset="0"/>
              </a:rPr>
              <a:t>2</a:t>
            </a:r>
            <a:endParaRPr lang="zh-CN" altLang="en-US" sz="1035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40126754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B7051326-0F18-421B-B3F9-E586095DFE00}"/>
              </a:ext>
            </a:extLst>
          </p:cNvPr>
          <p:cNvSpPr txBox="1"/>
          <p:nvPr/>
        </p:nvSpPr>
        <p:spPr>
          <a:xfrm>
            <a:off x="1286579" y="436289"/>
            <a:ext cx="20661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时代特征：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8450197-3425-42EC-849C-EDF7F02EFD6D}"/>
              </a:ext>
            </a:extLst>
          </p:cNvPr>
          <p:cNvSpPr txBox="1"/>
          <p:nvPr/>
        </p:nvSpPr>
        <p:spPr>
          <a:xfrm>
            <a:off x="3234041" y="561932"/>
            <a:ext cx="4844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E23026"/>
                </a:solidFill>
                <a:latin typeface="微软雅黑" pitchFamily="34" charset="-122"/>
                <a:ea typeface="微软雅黑" pitchFamily="34" charset="-122"/>
              </a:rPr>
              <a:t>社会动荡，西周各种社会制度逐渐遭到破坏。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2E8C152F-902A-4CBE-99B5-8B5B1F67C54A}"/>
              </a:ext>
            </a:extLst>
          </p:cNvPr>
          <p:cNvSpPr txBox="1"/>
          <p:nvPr/>
        </p:nvSpPr>
        <p:spPr>
          <a:xfrm>
            <a:off x="907008" y="3612370"/>
            <a:ext cx="996579" cy="51077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表现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3E1E82F0-725D-4F4B-A59D-52FFCC633B3F}"/>
              </a:ext>
            </a:extLst>
          </p:cNvPr>
          <p:cNvSpPr txBox="1"/>
          <p:nvPr/>
        </p:nvSpPr>
        <p:spPr>
          <a:xfrm>
            <a:off x="1903587" y="3612370"/>
            <a:ext cx="6599898" cy="875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（</a:t>
            </a:r>
            <a:r>
              <a:rPr lang="en-US" altLang="zh-CN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1</a:t>
            </a:r>
            <a:r>
              <a:rPr lang="zh-CN" altLang="en-US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）部分诸侯不再向下分封土地，而是设置</a:t>
            </a:r>
            <a:r>
              <a:rPr lang="zh-CN" altLang="en-US" b="1">
                <a:highlight>
                  <a:srgbClr val="EB9C28"/>
                </a:highlight>
                <a:latin typeface="微软雅黑" pitchFamily="34" charset="-122"/>
                <a:ea typeface="微软雅黑" pitchFamily="34" charset="-122"/>
              </a:rPr>
              <a:t>县、郡</a:t>
            </a:r>
            <a:r>
              <a:rPr lang="zh-CN" altLang="en-US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，委派官员管理，分封制逐步瓦解。</a:t>
            </a: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6A4EEDAB-FE72-4924-86CD-30808CC5F4F9}"/>
              </a:ext>
            </a:extLst>
          </p:cNvPr>
          <p:cNvGrpSpPr/>
          <p:nvPr/>
        </p:nvGrpSpPr>
        <p:grpSpPr>
          <a:xfrm>
            <a:off x="603620" y="1205830"/>
            <a:ext cx="3890344" cy="2221865"/>
            <a:chOff x="293036" y="589280"/>
            <a:chExt cx="3890344" cy="2221865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F3B12DBB-EC7B-443E-B97A-B13309D86A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5995" y="589280"/>
              <a:ext cx="3207385" cy="2221865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44F1E94F-198F-4D3A-B21E-305311638F14}"/>
                </a:ext>
              </a:extLst>
            </p:cNvPr>
            <p:cNvSpPr/>
            <p:nvPr/>
          </p:nvSpPr>
          <p:spPr>
            <a:xfrm>
              <a:off x="293036" y="859522"/>
              <a:ext cx="589297" cy="163121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lvl="0" eaLnBrk="1" hangingPunct="1"/>
              <a:r>
                <a:rPr lang="zh-CN" altLang="en-US" sz="2000">
                  <a:solidFill>
                    <a:srgbClr val="001C27"/>
                  </a:solidFill>
                  <a:latin typeface="思源黑体" panose="020b0500000000090000" pitchFamily="34" charset="-122"/>
                  <a:ea typeface="思源黑体" panose="020b0500000000090000" pitchFamily="34" charset="-122"/>
                </a:rPr>
                <a:t>西周形势图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A8DD2D9-3D21-430D-91A8-2E2292C4C48B}"/>
              </a:ext>
            </a:extLst>
          </p:cNvPr>
          <p:cNvGrpSpPr/>
          <p:nvPr/>
        </p:nvGrpSpPr>
        <p:grpSpPr>
          <a:xfrm>
            <a:off x="4681288" y="1205830"/>
            <a:ext cx="3368500" cy="2313288"/>
            <a:chOff x="4367530" y="589280"/>
            <a:chExt cx="3368500" cy="2313288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E56C0C2F-1CE7-40DF-9F52-D46A4DC0536D}"/>
                </a:ext>
              </a:extLst>
            </p:cNvPr>
            <p:cNvSpPr/>
            <p:nvPr/>
          </p:nvSpPr>
          <p:spPr>
            <a:xfrm>
              <a:off x="7366807" y="655799"/>
              <a:ext cx="369223" cy="22467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 eaLnBrk="1" hangingPunct="1"/>
              <a:r>
                <a:rPr lang="zh-CN" altLang="en-US" sz="2000">
                  <a:solidFill>
                    <a:srgbClr val="001C27"/>
                  </a:solidFill>
                  <a:latin typeface="思源黑体" panose="020b0500000000090000" pitchFamily="34" charset="-122"/>
                  <a:ea typeface="思源黑体" panose="020b0500000000090000" pitchFamily="34" charset="-122"/>
                </a:rPr>
                <a:t>东周早期形势图</a:t>
              </a:r>
            </a:p>
          </p:txBody>
        </p:sp>
        <p:pic>
          <p:nvPicPr>
            <p:cNvPr id="19" name="图片 18" descr="http://p6.qhimg.com/t0193f0bf42b925becb.jpg">
              <a:extLst>
                <a:ext uri="{FF2B5EF4-FFF2-40B4-BE49-F238E27FC236}">
                  <a16:creationId xmlns:a16="http://schemas.microsoft.com/office/drawing/2014/main" xmlns="" id="{37907ECD-2899-4F0A-B113-E7BE62C1A5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367530" y="589280"/>
              <a:ext cx="2996565" cy="2171700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  <p:extLst>
      <p:ext uri="{BB962C8B-B14F-4D97-AF65-F5344CB8AC3E}">
        <p14:creationId xmlns:p14="http://schemas.microsoft.com/office/powerpoint/2010/main" xmlns="" val="92776943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xmlns="" id="{9878AAA7-5240-4431-ABC6-00F6E4F2FB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138" y="1440554"/>
            <a:ext cx="8773160" cy="3016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DDDF7499-2133-4C12-AF76-89FB6B321133}"/>
              </a:ext>
            </a:extLst>
          </p:cNvPr>
          <p:cNvSpPr txBox="1"/>
          <p:nvPr/>
        </p:nvSpPr>
        <p:spPr>
          <a:xfrm>
            <a:off x="656134" y="767817"/>
            <a:ext cx="7754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（</a:t>
            </a:r>
            <a:r>
              <a:rPr lang="en-US" altLang="zh-CN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2</a:t>
            </a:r>
            <a:r>
              <a:rPr lang="zh-CN" altLang="en-US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）周平王东迁后，周王室的统治力大减，直接管辖范围缩小，周王天下“共主”的地位名存实亡。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6DB26EE2-8E4D-429D-B20A-E7F8ED8F5F28}"/>
              </a:ext>
            </a:extLst>
          </p:cNvPr>
          <p:cNvSpPr txBox="1"/>
          <p:nvPr/>
        </p:nvSpPr>
        <p:spPr>
          <a:xfrm>
            <a:off x="732916" y="257039"/>
            <a:ext cx="996579" cy="51077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表现</a:t>
            </a:r>
          </a:p>
        </p:txBody>
      </p:sp>
    </p:spTree>
    <p:extLst>
      <p:ext uri="{BB962C8B-B14F-4D97-AF65-F5344CB8AC3E}">
        <p14:creationId xmlns:p14="http://schemas.microsoft.com/office/powerpoint/2010/main" xmlns="" val="20055943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等腰三角形 1"/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20862C65-AE16-41EE-9C91-9E58199C1477}"/>
              </a:ext>
            </a:extLst>
          </p:cNvPr>
          <p:cNvSpPr/>
          <p:nvPr/>
        </p:nvSpPr>
        <p:spPr>
          <a:xfrm>
            <a:off x="899222" y="726023"/>
            <a:ext cx="6734710" cy="858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材料一：西周时期，诸侯定期朝见天子。一次不去，天子就削减他的爵位，两次不去就缩小他的封地，三次不去就派兵征讨。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1B78E750-146B-4CF3-A92C-DDD2A208EF1E}"/>
              </a:ext>
            </a:extLst>
          </p:cNvPr>
          <p:cNvSpPr/>
          <p:nvPr/>
        </p:nvSpPr>
        <p:spPr>
          <a:xfrm>
            <a:off x="899221" y="1574637"/>
            <a:ext cx="6734711" cy="858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材料二：东周时期王室财政越来越拮据，经常向诸侯国“求赙”“告饥”“求金”。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9E11055B-89D6-4403-BFD4-E01DE079A18F}"/>
              </a:ext>
            </a:extLst>
          </p:cNvPr>
          <p:cNvSpPr/>
          <p:nvPr/>
        </p:nvSpPr>
        <p:spPr>
          <a:xfrm>
            <a:off x="899221" y="2423251"/>
            <a:ext cx="6806630" cy="858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材料二：春秋时期鲁国向周天子朝贡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7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次，其中国军亲自参加的只有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次，与此同时，鲁国向齐朝贡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11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次，向晋朝贡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20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次。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36D04534-8001-45EE-90CE-92FFD4A483E6}"/>
              </a:ext>
            </a:extLst>
          </p:cNvPr>
          <p:cNvSpPr txBox="1"/>
          <p:nvPr/>
        </p:nvSpPr>
        <p:spPr>
          <a:xfrm>
            <a:off x="805785" y="4120479"/>
            <a:ext cx="7754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（</a:t>
            </a:r>
            <a:r>
              <a:rPr lang="en-US" altLang="zh-CN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3</a:t>
            </a:r>
            <a:r>
              <a:rPr lang="zh-CN" altLang="en-US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）诸侯势力崛起，不再听从王命，各自为政，也不再定期向天子纳贡。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23F49563-FE64-43F6-84FC-0F35F0C32C86}"/>
              </a:ext>
            </a:extLst>
          </p:cNvPr>
          <p:cNvSpPr txBox="1"/>
          <p:nvPr/>
        </p:nvSpPr>
        <p:spPr>
          <a:xfrm>
            <a:off x="720884" y="3494103"/>
            <a:ext cx="996579" cy="510778"/>
          </a:xfrm>
          <a:prstGeom prst="roundRect">
            <a:avLst/>
          </a:prstGeom>
          <a:solidFill>
            <a:srgbClr val="FEC306">
              <a:lumMod val="20000"/>
              <a:lumOff val="80000"/>
            </a:srgbClr>
          </a:solidFill>
          <a:ln w="19050" cap="flat" cmpd="sng" algn="ctr">
            <a:solidFill>
              <a:sysClr val="window" lastClr="FFFEFF"/>
            </a:solidFill>
            <a:prstDash val="solid"/>
            <a:miter lim="800000"/>
          </a:ln>
          <a:effectLst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0" cap="none" spc="0" normalizeH="0" baseline="0" noProof="0">
                <a:ln>
                  <a:noFill/>
                </a:ln>
                <a:solidFill>
                  <a:srgbClr val="5E5E5E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n-cs"/>
              </a:rPr>
              <a:t>表现</a:t>
            </a:r>
          </a:p>
        </p:txBody>
      </p: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478646D4-28EF-4CB7-B787-752B0383D3D8}"/>
              </a:ext>
            </a:extLst>
          </p:cNvPr>
          <p:cNvCxnSpPr/>
          <p:nvPr/>
        </p:nvCxnSpPr>
        <p:spPr>
          <a:xfrm>
            <a:off x="899221" y="1562009"/>
            <a:ext cx="6524263" cy="10360"/>
          </a:xfrm>
          <a:prstGeom prst="line">
            <a:avLst/>
          </a:prstGeom>
          <a:ln w="9525">
            <a:solidFill>
              <a:schemeClr val="bg2">
                <a:lumMod val="1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17DB33C7-6F25-4DA0-B592-4E8D292323E5}"/>
              </a:ext>
            </a:extLst>
          </p:cNvPr>
          <p:cNvCxnSpPr/>
          <p:nvPr/>
        </p:nvCxnSpPr>
        <p:spPr>
          <a:xfrm>
            <a:off x="899221" y="2398398"/>
            <a:ext cx="6524263" cy="10360"/>
          </a:xfrm>
          <a:prstGeom prst="line">
            <a:avLst/>
          </a:prstGeom>
          <a:ln w="9525">
            <a:solidFill>
              <a:schemeClr val="bg2">
                <a:lumMod val="1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C02F8A2F-9CB2-4C8F-A08F-206C88860BBB}"/>
              </a:ext>
            </a:extLst>
          </p:cNvPr>
          <p:cNvCxnSpPr/>
          <p:nvPr/>
        </p:nvCxnSpPr>
        <p:spPr>
          <a:xfrm>
            <a:off x="899221" y="3250749"/>
            <a:ext cx="6524263" cy="10360"/>
          </a:xfrm>
          <a:prstGeom prst="line">
            <a:avLst/>
          </a:prstGeom>
          <a:ln w="9525">
            <a:solidFill>
              <a:schemeClr val="bg2">
                <a:lumMod val="1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780836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等腰三角形 1"/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215E8D0B-CA33-4510-A655-1FC0DBA590B9}"/>
              </a:ext>
            </a:extLst>
          </p:cNvPr>
          <p:cNvSpPr/>
          <p:nvPr/>
        </p:nvSpPr>
        <p:spPr>
          <a:xfrm>
            <a:off x="4236149" y="2328214"/>
            <a:ext cx="4002157" cy="96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</a:rPr>
              <a:t>诸侯竞相争霸，操控政治局面，实际取代了周天子的地位。</a:t>
            </a:r>
          </a:p>
        </p:txBody>
      </p:sp>
      <p:pic>
        <p:nvPicPr>
          <p:cNvPr id="6" name="Picture 2" descr="周王室衰微">
            <a:extLst>
              <a:ext uri="{FF2B5EF4-FFF2-40B4-BE49-F238E27FC236}">
                <a16:creationId xmlns:a16="http://schemas.microsoft.com/office/drawing/2014/main" xmlns="" id="{42D68446-54DF-44E4-8092-F5A8D6671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96620" y="1157025"/>
            <a:ext cx="3160980" cy="28294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19BDDAC0-4A23-483E-8584-8F8B3E8DB9AE}"/>
              </a:ext>
            </a:extLst>
          </p:cNvPr>
          <p:cNvSpPr txBox="1"/>
          <p:nvPr/>
        </p:nvSpPr>
        <p:spPr>
          <a:xfrm>
            <a:off x="5635556" y="1421719"/>
            <a:ext cx="1203341" cy="510778"/>
          </a:xfrm>
          <a:prstGeom prst="roundRect">
            <a:avLst/>
          </a:prstGeom>
          <a:solidFill>
            <a:srgbClr val="B7472A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结果</a:t>
            </a:r>
          </a:p>
        </p:txBody>
      </p:sp>
    </p:spTree>
    <p:extLst>
      <p:ext uri="{BB962C8B-B14F-4D97-AF65-F5344CB8AC3E}">
        <p14:creationId xmlns:p14="http://schemas.microsoft.com/office/powerpoint/2010/main" xmlns="" val="2415228434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等腰三角形 1"/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26056779-3C27-417A-A089-1D9EDD5A96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6947" y="1098123"/>
            <a:ext cx="4091513" cy="3433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xmlns="" id="{0570E96F-094D-471B-AE9B-F72F19308788}"/>
              </a:ext>
            </a:extLst>
          </p:cNvPr>
          <p:cNvSpPr/>
          <p:nvPr/>
        </p:nvSpPr>
        <p:spPr>
          <a:xfrm>
            <a:off x="4722095" y="1801265"/>
            <a:ext cx="4024549" cy="2104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solidFill>
                  <a:srgbClr val="B7472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郑武公、庄公为平王卿士。王贰于虢，郑伯怨王。王曰：“无之。”故周郑交质。王子狐为质于郑，郑公子忽为质于周。</a:t>
            </a:r>
            <a:endParaRPr lang="en-US" altLang="zh-CN">
              <a:solidFill>
                <a:srgbClr val="B7472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>
                <a:solidFill>
                  <a:srgbClr val="B7472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>
                <a:solidFill>
                  <a:srgbClr val="B7472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左丘明</a:t>
            </a:r>
            <a:r>
              <a:rPr lang="en-US" altLang="zh-CN">
                <a:solidFill>
                  <a:srgbClr val="B7472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>
                <a:solidFill>
                  <a:srgbClr val="B7472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左传</a:t>
            </a:r>
            <a:r>
              <a:rPr lang="en-US" altLang="zh-CN">
                <a:solidFill>
                  <a:srgbClr val="B7472A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>
              <a:solidFill>
                <a:srgbClr val="B7472A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4F57E7DF-6273-4B44-9584-99C5001258FE}"/>
              </a:ext>
            </a:extLst>
          </p:cNvPr>
          <p:cNvSpPr txBox="1"/>
          <p:nvPr/>
        </p:nvSpPr>
        <p:spPr>
          <a:xfrm>
            <a:off x="5980193" y="1015236"/>
            <a:ext cx="1640336" cy="442674"/>
          </a:xfrm>
          <a:prstGeom prst="round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周郑交质</a:t>
            </a: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9A37EEFC-3AAB-41EC-93A0-3C7E2CD067BE}"/>
              </a:ext>
            </a:extLst>
          </p:cNvPr>
          <p:cNvSpPr/>
          <p:nvPr/>
        </p:nvSpPr>
        <p:spPr>
          <a:xfrm>
            <a:off x="4535488" y="1579260"/>
            <a:ext cx="4338184" cy="2951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>
              <a:lnSpc>
                <a:spcPct val="150000"/>
              </a:lnSpc>
            </a:pPr>
            <a:r>
              <a:rPr lang="zh-CN" altLang="en-US">
                <a:solidFill>
                  <a:schemeClr val="tx2"/>
                </a:solidFill>
                <a:latin typeface="幼圆" pitchFamily="49" charset="-122"/>
                <a:ea typeface="幼圆" pitchFamily="49" charset="-122"/>
              </a:rPr>
              <a:t>    在自春秋起始的东周，从平王东迁立国，就天下大乱，礼崩乐坏。周王室为了防止郑庄公独揽朝政，就想分政给另一个姬姓国国君虢公。然而，郑庄公不买周平王的账，为了达成妥协，周平王和郑庄公，居然采用了交换质子这一手段。而这一手段并没有奏效。</a:t>
            </a:r>
          </a:p>
        </p:txBody>
      </p:sp>
    </p:spTree>
    <p:extLst>
      <p:ext uri="{BB962C8B-B14F-4D97-AF65-F5344CB8AC3E}">
        <p14:creationId xmlns:p14="http://schemas.microsoft.com/office/powerpoint/2010/main" xmlns="" val="9175477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42" presetClass="entr" presetSubtype="0" fill="hold" grpId="3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0" grpId="2"/>
      <p:bldP spid="11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001C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等腰三角形 9">
            <a:extLst>
              <a:ext uri="{FF2B5EF4-FFF2-40B4-BE49-F238E27FC236}">
                <a16:creationId xmlns:a16="http://schemas.microsoft.com/office/drawing/2014/main" xmlns="" id="{0DD01ED7-1CE4-4182-BBB1-0270F81CD624}"/>
              </a:ext>
            </a:extLst>
          </p:cNvPr>
          <p:cNvSpPr/>
          <p:nvPr/>
        </p:nvSpPr>
        <p:spPr>
          <a:xfrm rot="5400000">
            <a:off x="-163773" y="729302"/>
            <a:ext cx="4012442" cy="3684896"/>
          </a:xfrm>
          <a:prstGeom prst="triangle">
            <a:avLst/>
          </a:prstGeom>
          <a:solidFill>
            <a:srgbClr val="E230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D6921E25-5A56-4048-A0DC-BC066CC99EA3}"/>
              </a:ext>
            </a:extLst>
          </p:cNvPr>
          <p:cNvSpPr txBox="1"/>
          <p:nvPr/>
        </p:nvSpPr>
        <p:spPr>
          <a:xfrm>
            <a:off x="3837611" y="2260126"/>
            <a:ext cx="2175564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zh-CN" altLang="en-US" sz="36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诸侯争霸</a:t>
            </a:r>
          </a:p>
        </p:txBody>
      </p:sp>
      <p:sp>
        <p:nvSpPr>
          <p:cNvPr id="12" name="文本框 67">
            <a:extLst>
              <a:ext uri="{FF2B5EF4-FFF2-40B4-BE49-F238E27FC236}">
                <a16:creationId xmlns:a16="http://schemas.microsoft.com/office/drawing/2014/main" xmlns="" id="{267A5AA1-2DD2-4FB1-AC35-697F3DA3F9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55082" y="1705364"/>
            <a:ext cx="1003801" cy="1685077"/>
          </a:xfrm>
          <a:prstGeom prst="rect">
            <a:avLst/>
          </a:prstGeom>
          <a:noFill/>
          <a:ln w="9525" cap="flat" cmpd="sng">
            <a:noFill/>
            <a:beve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035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itchFamily="34" charset="-122"/>
                <a:ea typeface="微软雅黑" pitchFamily="34" charset="-122"/>
                <a:sym typeface="Arial" pitchFamily="34" charset="0"/>
              </a:rPr>
              <a:t>3</a:t>
            </a:r>
            <a:endParaRPr lang="zh-CN" altLang="en-US" sz="10350" b="1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3011612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等腰三角形 1"/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1B41FA5B-3B65-4629-B2D9-2114267942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0393" y="969532"/>
            <a:ext cx="4091513" cy="34330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1CB049B7-882D-4218-AF46-2867C0B49A0A}"/>
              </a:ext>
            </a:extLst>
          </p:cNvPr>
          <p:cNvSpPr txBox="1"/>
          <p:nvPr/>
        </p:nvSpPr>
        <p:spPr>
          <a:xfrm>
            <a:off x="5746320" y="1123405"/>
            <a:ext cx="1298307" cy="51077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原因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A3A43CF-BBF1-428D-895D-3BCFB80E688C}"/>
              </a:ext>
            </a:extLst>
          </p:cNvPr>
          <p:cNvSpPr txBox="1"/>
          <p:nvPr/>
        </p:nvSpPr>
        <p:spPr>
          <a:xfrm>
            <a:off x="4722095" y="2052349"/>
            <a:ext cx="3783243" cy="1705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春秋时期有众多诸侯国，由于政治经济发展不平衡，各诸侯国为了自身的利益，相互之间展开激烈的斗争。</a:t>
            </a:r>
          </a:p>
        </p:txBody>
      </p:sp>
    </p:spTree>
    <p:extLst>
      <p:ext uri="{BB962C8B-B14F-4D97-AF65-F5344CB8AC3E}">
        <p14:creationId xmlns:p14="http://schemas.microsoft.com/office/powerpoint/2010/main" xmlns="" val="167725468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等腰三角形 1"/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6A3A43CF-BBF1-428D-895D-3BCFB80E688C}"/>
              </a:ext>
            </a:extLst>
          </p:cNvPr>
          <p:cNvSpPr txBox="1"/>
          <p:nvPr/>
        </p:nvSpPr>
        <p:spPr>
          <a:xfrm>
            <a:off x="4606901" y="1364209"/>
            <a:ext cx="3783243" cy="1289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b="1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        一些强大的诸侯为取得优势，以“尊王攘夷”的名义进行征战，争夺霸主地位。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5D4D1788-47C7-45AC-9ECD-2ADDF084EA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9806" y="995366"/>
            <a:ext cx="3385200" cy="3317496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D6203898-1FDD-4CA5-9501-67FDDEDB35C6}"/>
              </a:ext>
            </a:extLst>
          </p:cNvPr>
          <p:cNvSpPr txBox="1"/>
          <p:nvPr/>
        </p:nvSpPr>
        <p:spPr>
          <a:xfrm>
            <a:off x="4572000" y="2706763"/>
            <a:ext cx="3853044" cy="16893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）齐桓公、晋文公、楚庄王、秦穆公等先后称霸中原，号令诸侯。</a:t>
            </a:r>
            <a:endParaRPr lang="en-US" altLang="zh-CN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（</a:t>
            </a:r>
            <a:r>
              <a:rPr lang="en-US" altLang="zh-CN"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>
                <a:latin typeface="楷体" panose="02010609060101010101" pitchFamily="49" charset="-122"/>
                <a:ea typeface="楷体" panose="02010609060101010101" pitchFamily="49" charset="-122"/>
              </a:rPr>
              <a:t>）春秋末期，长江下游的吴国和越国也先后北上称霸。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3A98A693-4236-44AC-8E99-B9933C6B00B6}"/>
              </a:ext>
            </a:extLst>
          </p:cNvPr>
          <p:cNvSpPr txBox="1"/>
          <p:nvPr/>
        </p:nvSpPr>
        <p:spPr>
          <a:xfrm>
            <a:off x="5781221" y="800782"/>
            <a:ext cx="1298307" cy="510778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CN" altLang="en-US" sz="24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表现</a:t>
            </a:r>
          </a:p>
        </p:txBody>
      </p:sp>
    </p:spTree>
    <p:extLst>
      <p:ext uri="{BB962C8B-B14F-4D97-AF65-F5344CB8AC3E}">
        <p14:creationId xmlns:p14="http://schemas.microsoft.com/office/powerpoint/2010/main" xmlns="" val="63485739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等腰三角形 1"/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15808" y="1002081"/>
            <a:ext cx="572464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1C27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东周启，春秋乱，王室衰微，诸侯争雄！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D3F61C34-8AA9-4DAD-AA69-185415A82F97}"/>
              </a:ext>
            </a:extLst>
          </p:cNvPr>
          <p:cNvSpPr/>
          <p:nvPr/>
        </p:nvSpPr>
        <p:spPr>
          <a:xfrm>
            <a:off x="1759225" y="1963345"/>
            <a:ext cx="572464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春秋典故知多少：</a:t>
            </a:r>
          </a:p>
          <a:p>
            <a:r>
              <a:rPr lang="zh-CN" altLang="en-US" sz="2000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          </a:t>
            </a:r>
          </a:p>
          <a:p>
            <a:r>
              <a:rPr lang="zh-CN" altLang="en-US" sz="2000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           你知道春秋时期出现了哪些著名的霸主？</a:t>
            </a:r>
          </a:p>
          <a:p>
            <a:endParaRPr lang="zh-CN" altLang="en-US" sz="2000">
              <a:solidFill>
                <a:srgbClr val="B7472A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zh-CN" altLang="en-US" sz="2000">
                <a:solidFill>
                  <a:srgbClr val="B7472A"/>
                </a:solidFill>
                <a:latin typeface="微软雅黑" pitchFamily="34" charset="-122"/>
                <a:ea typeface="微软雅黑" pitchFamily="34" charset="-122"/>
              </a:rPr>
              <a:t>                          能说说关于他们的故事吗？</a:t>
            </a:r>
          </a:p>
        </p:txBody>
      </p:sp>
    </p:spTree>
    <p:extLst>
      <p:ext uri="{BB962C8B-B14F-4D97-AF65-F5344CB8AC3E}">
        <p14:creationId xmlns:p14="http://schemas.microsoft.com/office/powerpoint/2010/main" xmlns="" val="3870388398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等腰三角形 1"/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pic>
        <p:nvPicPr>
          <p:cNvPr id="3" name="Picture 2" descr="86e76eb30013774a06088bc0">
            <a:extLst>
              <a:ext uri="{FF2B5EF4-FFF2-40B4-BE49-F238E27FC236}">
                <a16:creationId xmlns:a16="http://schemas.microsoft.com/office/drawing/2014/main" xmlns="" id="{FFAD05E6-D637-42DF-8C14-DE7E7D2E79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437086" y="1172800"/>
            <a:ext cx="4289395" cy="351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7">
            <a:extLst>
              <a:ext uri="{FF2B5EF4-FFF2-40B4-BE49-F238E27FC236}">
                <a16:creationId xmlns:a16="http://schemas.microsoft.com/office/drawing/2014/main" xmlns="" id="{4DEB6B56-795A-4803-BD1D-71B925E717CD}"/>
              </a:ext>
            </a:extLst>
          </p:cNvPr>
          <p:cNvGrpSpPr/>
          <p:nvPr/>
        </p:nvGrpSpPr>
        <p:grpSpPr>
          <a:xfrm>
            <a:off x="2187778" y="2046770"/>
            <a:ext cx="2303975" cy="2695078"/>
            <a:chOff x="1536" y="1385"/>
            <a:chExt cx="2129" cy="2612"/>
          </a:xfrm>
        </p:grpSpPr>
        <p:grpSp>
          <p:nvGrpSpPr>
            <p:cNvPr id="5" name="Group 8">
              <a:extLst>
                <a:ext uri="{FF2B5EF4-FFF2-40B4-BE49-F238E27FC236}">
                  <a16:creationId xmlns:a16="http://schemas.microsoft.com/office/drawing/2014/main" xmlns="" id="{26761617-9C2C-4AE5-8C50-55844BE19A87}"/>
                </a:ext>
              </a:extLst>
            </p:cNvPr>
            <p:cNvGrpSpPr/>
            <p:nvPr/>
          </p:nvGrpSpPr>
          <p:grpSpPr>
            <a:xfrm>
              <a:off x="1680" y="1385"/>
              <a:ext cx="636" cy="280"/>
              <a:chOff x="0" y="-7"/>
              <a:chExt cx="636" cy="280"/>
            </a:xfrm>
          </p:grpSpPr>
          <p:sp>
            <p:nvSpPr>
              <p:cNvPr id="18" name="Rectangle 9">
                <a:extLst>
                  <a:ext uri="{FF2B5EF4-FFF2-40B4-BE49-F238E27FC236}">
                    <a16:creationId xmlns:a16="http://schemas.microsoft.com/office/drawing/2014/main" xmlns="" id="{C5319492-563B-45FD-AAEE-336506CA93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636" cy="273"/>
              </a:xfrm>
              <a:prstGeom prst="round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 sz="110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9" name="WordArt 10">
                <a:extLst>
                  <a:ext uri="{FF2B5EF4-FFF2-40B4-BE49-F238E27FC236}">
                    <a16:creationId xmlns:a16="http://schemas.microsoft.com/office/drawing/2014/main" xmlns="" id="{B966F8F9-2915-4221-9DF8-B0FB11C86023}"/>
                  </a:ext>
                </a:extLst>
              </p:cNvPr>
              <p:cNvSpPr>
                <a:spLocks noChangeArrowheads="1" noChangeShapeType="1"/>
              </p:cNvSpPr>
              <p:nvPr/>
            </p:nvSpPr>
            <p:spPr bwMode="auto">
              <a:xfrm>
                <a:off x="33" y="-7"/>
                <a:ext cx="544" cy="181"/>
              </a:xfrm>
              <a:prstGeom prst="roundRect">
                <a:avLst/>
              </a:prstGeom>
            </p:spPr>
            <p:txBody>
              <a:bodyPr wrap="none" fromWordArt="1"/>
              <a:lstStyle/>
              <a:p>
                <a:pPr algn="ctr"/>
                <a:r>
                  <a:rPr lang="zh-CN" altLang="en-US" sz="1600" kern="10">
                    <a:latin typeface="微软雅黑" pitchFamily="34" charset="-122"/>
                    <a:ea typeface="微软雅黑" pitchFamily="34" charset="-122"/>
                  </a:rPr>
                  <a:t>晋文公</a:t>
                </a:r>
              </a:p>
            </p:txBody>
          </p:sp>
        </p:grpSp>
        <p:grpSp>
          <p:nvGrpSpPr>
            <p:cNvPr id="6" name="Group 11">
              <a:extLst>
                <a:ext uri="{FF2B5EF4-FFF2-40B4-BE49-F238E27FC236}">
                  <a16:creationId xmlns:a16="http://schemas.microsoft.com/office/drawing/2014/main" xmlns="" id="{1EDCDFB4-5859-4ABD-B0EE-9ADACDB60FC2}"/>
                </a:ext>
              </a:extLst>
            </p:cNvPr>
            <p:cNvGrpSpPr/>
            <p:nvPr/>
          </p:nvGrpSpPr>
          <p:grpSpPr>
            <a:xfrm>
              <a:off x="2835" y="2704"/>
              <a:ext cx="817" cy="273"/>
              <a:chExt cx="636" cy="273"/>
            </a:xfrm>
          </p:grpSpPr>
          <p:sp>
            <p:nvSpPr>
              <p:cNvPr id="16" name="Rectangle 12">
                <a:extLst>
                  <a:ext uri="{FF2B5EF4-FFF2-40B4-BE49-F238E27FC236}">
                    <a16:creationId xmlns:a16="http://schemas.microsoft.com/office/drawing/2014/main" xmlns="" id="{24805A67-A17F-4AE9-B7D3-4E2D51B0DC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636" cy="273"/>
              </a:xfrm>
              <a:prstGeom prst="round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 sz="2400" b="1">
                  <a:ea typeface="隶书" pitchFamily="49" charset="-122"/>
                </a:endParaRPr>
              </a:p>
            </p:txBody>
          </p:sp>
          <p:sp>
            <p:nvSpPr>
              <p:cNvPr id="17" name="WordArt 13">
                <a:extLst>
                  <a:ext uri="{FF2B5EF4-FFF2-40B4-BE49-F238E27FC236}">
                    <a16:creationId xmlns:a16="http://schemas.microsoft.com/office/drawing/2014/main" xmlns="" id="{3EC12301-477A-4E2B-805C-E1B2592FECFF}"/>
                  </a:ext>
                </a:extLst>
              </p:cNvPr>
              <p:cNvSpPr>
                <a:spLocks noChangeArrowheads="1" noChangeShapeType="1"/>
              </p:cNvSpPr>
              <p:nvPr/>
            </p:nvSpPr>
            <p:spPr bwMode="auto">
              <a:xfrm>
                <a:off x="45" y="0"/>
                <a:ext cx="544" cy="181"/>
              </a:xfrm>
              <a:prstGeom prst="roundRect">
                <a:avLst/>
              </a:prstGeom>
            </p:spPr>
            <p:txBody>
              <a:bodyPr wrap="none" fromWordArt="1"/>
              <a:lstStyle/>
              <a:p>
                <a:pPr algn="ctr"/>
                <a:r>
                  <a:rPr lang="zh-CN" altLang="en-US" sz="1600" kern="10">
                    <a:latin typeface="微软雅黑" pitchFamily="34" charset="-122"/>
                    <a:ea typeface="微软雅黑" pitchFamily="34" charset="-122"/>
                  </a:rPr>
                  <a:t>吴王阖闾</a:t>
                </a:r>
              </a:p>
            </p:txBody>
          </p:sp>
        </p:grpSp>
        <p:grpSp>
          <p:nvGrpSpPr>
            <p:cNvPr id="7" name="Group 14">
              <a:extLst>
                <a:ext uri="{FF2B5EF4-FFF2-40B4-BE49-F238E27FC236}">
                  <a16:creationId xmlns:a16="http://schemas.microsoft.com/office/drawing/2014/main" xmlns="" id="{E6EC6EA3-1B4F-431F-B3C8-35358D45E6DE}"/>
                </a:ext>
              </a:extLst>
            </p:cNvPr>
            <p:cNvGrpSpPr/>
            <p:nvPr/>
          </p:nvGrpSpPr>
          <p:grpSpPr>
            <a:xfrm>
              <a:off x="2847" y="3716"/>
              <a:ext cx="818" cy="281"/>
              <a:chOff x="-100" y="20"/>
              <a:chExt cx="636" cy="281"/>
            </a:xfrm>
          </p:grpSpPr>
          <p:sp>
            <p:nvSpPr>
              <p:cNvPr id="14" name="Rectangle 15">
                <a:extLst>
                  <a:ext uri="{FF2B5EF4-FFF2-40B4-BE49-F238E27FC236}">
                    <a16:creationId xmlns:a16="http://schemas.microsoft.com/office/drawing/2014/main" xmlns="" id="{59DF923F-DF81-480E-9FD6-E5F753A42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100" y="28"/>
                <a:ext cx="636" cy="273"/>
              </a:xfrm>
              <a:prstGeom prst="roundRect">
                <a:avLst/>
              </a:prstGeom>
              <a:solidFill>
                <a:srgbClr val="CCFFFF"/>
              </a:solidFill>
              <a:ln w="9525">
                <a:solidFill>
                  <a:srgbClr val="000000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 sz="2400" b="1">
                  <a:ea typeface="隶书" pitchFamily="49" charset="-122"/>
                </a:endParaRPr>
              </a:p>
            </p:txBody>
          </p:sp>
          <p:sp>
            <p:nvSpPr>
              <p:cNvPr id="15" name="WordArt 16">
                <a:extLst>
                  <a:ext uri="{FF2B5EF4-FFF2-40B4-BE49-F238E27FC236}">
                    <a16:creationId xmlns:a16="http://schemas.microsoft.com/office/drawing/2014/main" xmlns="" id="{3049FF53-F591-4398-B26E-842A256EBB97}"/>
                  </a:ext>
                </a:extLst>
              </p:cNvPr>
              <p:cNvSpPr>
                <a:spLocks noChangeArrowheads="1" noChangeShapeType="1"/>
              </p:cNvSpPr>
              <p:nvPr/>
            </p:nvSpPr>
            <p:spPr bwMode="auto">
              <a:xfrm>
                <a:off x="-45" y="20"/>
                <a:ext cx="544" cy="181"/>
              </a:xfrm>
              <a:prstGeom prst="roundRect">
                <a:avLst/>
              </a:prstGeom>
            </p:spPr>
            <p:txBody>
              <a:bodyPr wrap="none" fromWordArt="1"/>
              <a:lstStyle/>
              <a:p>
                <a:pPr algn="ctr"/>
                <a:r>
                  <a:rPr lang="zh-CN" altLang="en-US" sz="1600" kern="10">
                    <a:latin typeface="微软雅黑" pitchFamily="34" charset="-122"/>
                    <a:ea typeface="微软雅黑" pitchFamily="34" charset="-122"/>
                  </a:rPr>
                  <a:t>越王勾践</a:t>
                </a:r>
              </a:p>
            </p:txBody>
          </p:sp>
        </p:grpSp>
        <p:grpSp>
          <p:nvGrpSpPr>
            <p:cNvPr id="8" name="Group 17">
              <a:extLst>
                <a:ext uri="{FF2B5EF4-FFF2-40B4-BE49-F238E27FC236}">
                  <a16:creationId xmlns:a16="http://schemas.microsoft.com/office/drawing/2014/main" xmlns="" id="{20317877-748F-4B70-B65C-532B546B5009}"/>
                </a:ext>
              </a:extLst>
            </p:cNvPr>
            <p:cNvGrpSpPr/>
            <p:nvPr/>
          </p:nvGrpSpPr>
          <p:grpSpPr>
            <a:xfrm>
              <a:off x="1536" y="3206"/>
              <a:ext cx="636" cy="283"/>
              <a:chOff x="0" y="-10"/>
              <a:chExt cx="636" cy="283"/>
            </a:xfrm>
          </p:grpSpPr>
          <p:sp>
            <p:nvSpPr>
              <p:cNvPr id="12" name="Rectangle 18">
                <a:extLst>
                  <a:ext uri="{FF2B5EF4-FFF2-40B4-BE49-F238E27FC236}">
                    <a16:creationId xmlns:a16="http://schemas.microsoft.com/office/drawing/2014/main" xmlns="" id="{8C03861B-849A-4EAF-862F-444BBC4AD5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636" cy="273"/>
              </a:xfrm>
              <a:prstGeom prst="round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 sz="2400" b="1">
                  <a:ea typeface="隶书" pitchFamily="49" charset="-122"/>
                </a:endParaRPr>
              </a:p>
            </p:txBody>
          </p:sp>
          <p:sp>
            <p:nvSpPr>
              <p:cNvPr id="13" name="WordArt 19">
                <a:extLst>
                  <a:ext uri="{FF2B5EF4-FFF2-40B4-BE49-F238E27FC236}">
                    <a16:creationId xmlns:a16="http://schemas.microsoft.com/office/drawing/2014/main" xmlns="" id="{5C6EB765-2756-45C1-8E4F-D7CDB28DB106}"/>
                  </a:ext>
                </a:extLst>
              </p:cNvPr>
              <p:cNvSpPr>
                <a:spLocks noChangeArrowheads="1" noChangeShapeType="1"/>
              </p:cNvSpPr>
              <p:nvPr/>
            </p:nvSpPr>
            <p:spPr bwMode="auto">
              <a:xfrm>
                <a:off x="45" y="-10"/>
                <a:ext cx="544" cy="181"/>
              </a:xfrm>
              <a:prstGeom prst="roundRect">
                <a:avLst/>
              </a:prstGeom>
            </p:spPr>
            <p:txBody>
              <a:bodyPr wrap="none" fromWordArt="1"/>
              <a:lstStyle/>
              <a:p>
                <a:pPr algn="ctr"/>
                <a:r>
                  <a:rPr lang="zh-CN" altLang="en-US" sz="1600" kern="10">
                    <a:latin typeface="微软雅黑" pitchFamily="34" charset="-122"/>
                    <a:ea typeface="微软雅黑" pitchFamily="34" charset="-122"/>
                  </a:rPr>
                  <a:t>楚庄王</a:t>
                </a:r>
              </a:p>
            </p:txBody>
          </p:sp>
        </p:grpSp>
        <p:grpSp>
          <p:nvGrpSpPr>
            <p:cNvPr id="9" name="Group 20">
              <a:extLst>
                <a:ext uri="{FF2B5EF4-FFF2-40B4-BE49-F238E27FC236}">
                  <a16:creationId xmlns:a16="http://schemas.microsoft.com/office/drawing/2014/main" xmlns="" id="{0A2D7495-422B-495F-AABD-376728170BF8}"/>
                </a:ext>
              </a:extLst>
            </p:cNvPr>
            <p:cNvGrpSpPr/>
            <p:nvPr/>
          </p:nvGrpSpPr>
          <p:grpSpPr>
            <a:xfrm>
              <a:off x="2653" y="1385"/>
              <a:ext cx="636" cy="277"/>
              <a:chOff x="0" y="-4"/>
              <a:chExt cx="636" cy="277"/>
            </a:xfrm>
          </p:grpSpPr>
          <p:sp>
            <p:nvSpPr>
              <p:cNvPr id="10" name="Rectangle 21">
                <a:extLst>
                  <a:ext uri="{FF2B5EF4-FFF2-40B4-BE49-F238E27FC236}">
                    <a16:creationId xmlns:a16="http://schemas.microsoft.com/office/drawing/2014/main" xmlns="" id="{362C3AEE-09E1-4E62-B6CD-22DEAC5A97B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636" cy="273"/>
              </a:xfrm>
              <a:prstGeom prst="roundRect">
                <a:avLst/>
              </a:prstGeom>
              <a:solidFill>
                <a:srgbClr val="CCFFFF"/>
              </a:solidFill>
              <a:ln w="9525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zh-CN" sz="1100">
                  <a:latin typeface="微软雅黑" pitchFamily="34" charset="-122"/>
                  <a:ea typeface="微软雅黑" pitchFamily="34" charset="-122"/>
                </a:endParaRPr>
              </a:p>
            </p:txBody>
          </p:sp>
          <p:sp>
            <p:nvSpPr>
              <p:cNvPr id="11" name="WordArt 22">
                <a:extLst>
                  <a:ext uri="{FF2B5EF4-FFF2-40B4-BE49-F238E27FC236}">
                    <a16:creationId xmlns:a16="http://schemas.microsoft.com/office/drawing/2014/main" xmlns="" id="{6C55CD1E-0539-46C1-B0C9-F4C76671EFAC}"/>
                  </a:ext>
                </a:extLst>
              </p:cNvPr>
              <p:cNvSpPr>
                <a:spLocks noChangeArrowheads="1" noChangeShapeType="1"/>
              </p:cNvSpPr>
              <p:nvPr/>
            </p:nvSpPr>
            <p:spPr bwMode="auto">
              <a:xfrm>
                <a:off x="74" y="-4"/>
                <a:ext cx="487" cy="213"/>
              </a:xfrm>
              <a:prstGeom prst="roundRect">
                <a:avLst/>
              </a:prstGeom>
            </p:spPr>
            <p:txBody>
              <a:bodyPr wrap="none" fromWordArt="1"/>
              <a:lstStyle/>
              <a:p>
                <a:pPr algn="ctr"/>
                <a:r>
                  <a:rPr lang="zh-CN" altLang="en-US" sz="1600" kern="10">
                    <a:latin typeface="微软雅黑" pitchFamily="34" charset="-122"/>
                    <a:ea typeface="微软雅黑" pitchFamily="34" charset="-122"/>
                  </a:rPr>
                  <a:t>齐桓公</a:t>
                </a:r>
              </a:p>
            </p:txBody>
          </p:sp>
        </p:grpSp>
      </p:grp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3346416F-9B58-40EB-9C3E-A0755588F230}"/>
              </a:ext>
            </a:extLst>
          </p:cNvPr>
          <p:cNvSpPr/>
          <p:nvPr/>
        </p:nvSpPr>
        <p:spPr>
          <a:xfrm>
            <a:off x="5155026" y="1692827"/>
            <a:ext cx="3821202" cy="96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、齐桓公、晋文公、楚庄王、吴王阖闾</a:t>
            </a:r>
            <a:r>
              <a:rPr lang="en-US" altLang="zh-CN"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(hé lǘ</a:t>
            </a:r>
            <a:r>
              <a:rPr lang="zh-CN" altLang="en-US"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）、越王勾践。</a:t>
            </a: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9474FA39-62FB-462C-B05D-4B5075C52792}"/>
              </a:ext>
            </a:extLst>
          </p:cNvPr>
          <p:cNvSpPr/>
          <p:nvPr/>
        </p:nvSpPr>
        <p:spPr>
          <a:xfrm>
            <a:off x="5168686" y="2931286"/>
            <a:ext cx="3739009" cy="961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、齐桓公、晋文公、楚庄王、宋襄公、秦穆公。</a:t>
            </a: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7002241F-FF5F-4117-82D2-2C51DD135D5F}"/>
              </a:ext>
            </a:extLst>
          </p:cNvPr>
          <p:cNvSpPr/>
          <p:nvPr/>
        </p:nvSpPr>
        <p:spPr>
          <a:xfrm>
            <a:off x="1303332" y="601399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1C27"/>
                </a:solidFill>
                <a:latin typeface="Museo Sans 500" pitchFamily="50" charset="0"/>
                <a:ea typeface="微软雅黑" pitchFamily="34" charset="-122"/>
              </a:rPr>
              <a:t>春秋五霸两说法</a:t>
            </a:r>
          </a:p>
        </p:txBody>
      </p:sp>
    </p:spTree>
    <p:extLst>
      <p:ext uri="{BB962C8B-B14F-4D97-AF65-F5344CB8AC3E}">
        <p14:creationId xmlns:p14="http://schemas.microsoft.com/office/powerpoint/2010/main" xmlns="" val="229183841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8E5953FD-96E7-45A2-8942-44B8AB777628}"/>
              </a:ext>
            </a:extLst>
          </p:cNvPr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1C42580A-F703-4AE1-9A57-4E351A5AA00B}"/>
              </a:ext>
            </a:extLst>
          </p:cNvPr>
          <p:cNvSpPr txBox="1"/>
          <p:nvPr/>
        </p:nvSpPr>
        <p:spPr>
          <a:xfrm>
            <a:off x="3675013" y="727851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001C27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春秋霸主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7968764C-A652-45FC-BCCB-CFA2CB3E2E26}"/>
              </a:ext>
            </a:extLst>
          </p:cNvPr>
          <p:cNvGrpSpPr/>
          <p:nvPr/>
        </p:nvGrpSpPr>
        <p:grpSpPr>
          <a:xfrm>
            <a:off x="6568900" y="1285489"/>
            <a:ext cx="1967075" cy="2408428"/>
            <a:chOff x="1801" y="681"/>
            <a:chExt cx="1223" cy="1776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xmlns="" id="{0D88D6C0-98E2-4F4A-AC8F-21E810E58DDB}"/>
                </a:ext>
              </a:extLst>
            </p:cNvPr>
            <p:cNvGrpSpPr/>
            <p:nvPr/>
          </p:nvGrpSpPr>
          <p:grpSpPr>
            <a:xfrm>
              <a:off x="1801" y="684"/>
              <a:ext cx="1216" cy="1748"/>
              <a:chOff x="175" y="658"/>
              <a:chExt cx="1099" cy="1681"/>
            </a:xfrm>
          </p:grpSpPr>
          <p:pic>
            <p:nvPicPr>
              <p:cNvPr id="9" name="Picture 6" descr="齐桓公">
                <a:extLst>
                  <a:ext uri="{FF2B5EF4-FFF2-40B4-BE49-F238E27FC236}">
                    <a16:creationId xmlns:a16="http://schemas.microsoft.com/office/drawing/2014/main" xmlns="" id="{9B3918F1-8E8B-48DA-9B05-84024411AAD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267" y="658"/>
                <a:ext cx="1007" cy="1681"/>
              </a:xfrm>
              <a:prstGeom prst="rect">
                <a:avLst/>
              </a:prstGeom>
              <a:solidFill>
                <a:srgbClr val="FFFFFF">
                  <a:shade val="85000"/>
                </a:srgbClr>
              </a:solidFill>
              <a:ln w="88900" cap="sq">
                <a:solidFill>
                  <a:srgbClr val="FFFFFF"/>
                </a:solidFill>
                <a:miter lim="800000"/>
              </a:ln>
              <a:effectLst>
                <a:outerShdw blurRad="55000" dist="18000" dir="5400000" algn="tl" rotWithShape="0">
                  <a:srgbClr val="000000">
                    <a:alpha val="40000"/>
                  </a:srgbClr>
                </a:outerShdw>
              </a:effectLst>
              <a:scene3d>
                <a:camera prst="orthographicFront"/>
                <a:lightRig rig="twoPt" dir="t">
                  <a:rot lat="0" lon="0" rev="7200000"/>
                </a:lightRig>
              </a:scene3d>
              <a:sp3d>
                <a:bevelT w="25400" h="19050"/>
                <a:contourClr>
                  <a:srgbClr val="FFFFFF"/>
                </a:contourClr>
              </a:sp3d>
            </p:spPr>
          </p:pic>
          <p:sp>
            <p:nvSpPr>
              <p:cNvPr id="10" name="Text Box 7">
                <a:extLst>
                  <a:ext uri="{FF2B5EF4-FFF2-40B4-BE49-F238E27FC236}">
                    <a16:creationId xmlns:a16="http://schemas.microsoft.com/office/drawing/2014/main" xmlns="" id="{3A433497-3267-48B8-BEC1-5C6D94CC175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5" y="682"/>
                <a:ext cx="399" cy="61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eaVert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r>
                  <a:rPr lang="zh-CN" altLang="en-US" sz="2000">
                    <a:solidFill>
                      <a:srgbClr val="663300"/>
                    </a:solidFill>
                    <a:latin typeface="Times New Roman" pitchFamily="18" charset="0"/>
                    <a:ea typeface="隶书" pitchFamily="49" charset="-122"/>
                  </a:rPr>
                  <a:t>齐桓</a:t>
                </a:r>
                <a:endParaRPr lang="zh-CN" altLang="en-US"/>
              </a:p>
            </p:txBody>
          </p:sp>
        </p:grpSp>
        <p:pic>
          <p:nvPicPr>
            <p:cNvPr id="6" name="Picture 8" descr="勾践">
              <a:extLst>
                <a:ext uri="{FF2B5EF4-FFF2-40B4-BE49-F238E27FC236}">
                  <a16:creationId xmlns:a16="http://schemas.microsoft.com/office/drawing/2014/main" xmlns="" id="{1497175E-988F-4072-B1D9-2461E787AA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1899" y="681"/>
              <a:ext cx="1125" cy="1776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7" name="Text Box 9">
              <a:extLst>
                <a:ext uri="{FF2B5EF4-FFF2-40B4-BE49-F238E27FC236}">
                  <a16:creationId xmlns:a16="http://schemas.microsoft.com/office/drawing/2014/main" xmlns="" id="{D1EF1449-1561-4004-B73C-FF251536A9B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24" y="768"/>
              <a:ext cx="344" cy="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隶书" pitchFamily="49" charset="-122"/>
                </a:rPr>
                <a:t> </a:t>
              </a:r>
              <a:r>
                <a:rPr lang="zh-CN" altLang="en-US" sz="2000" b="1">
                  <a:solidFill>
                    <a:srgbClr val="B7472A"/>
                  </a:solidFill>
                  <a:ea typeface="黑体"/>
                </a:rPr>
                <a:t>越王勾践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505F1091-25A1-4C7E-A896-0DB90F351CD5}"/>
              </a:ext>
            </a:extLst>
          </p:cNvPr>
          <p:cNvGrpSpPr/>
          <p:nvPr/>
        </p:nvGrpSpPr>
        <p:grpSpPr>
          <a:xfrm>
            <a:off x="5249435" y="1596712"/>
            <a:ext cx="1614601" cy="2611314"/>
            <a:chOff x="285" y="2556"/>
            <a:chExt cx="1354" cy="1137"/>
          </a:xfrm>
        </p:grpSpPr>
        <p:pic>
          <p:nvPicPr>
            <p:cNvPr id="15" name="Picture 13" descr="吴王">
              <a:extLst>
                <a:ext uri="{FF2B5EF4-FFF2-40B4-BE49-F238E27FC236}">
                  <a16:creationId xmlns:a16="http://schemas.microsoft.com/office/drawing/2014/main" xmlns="" id="{A874E52B-2BB0-4803-812E-37A5965F6C4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1431" r="2821"/>
            <a:stretch>
              <a:fillRect/>
            </a:stretch>
          </p:blipFill>
          <p:spPr bwMode="auto">
            <a:xfrm>
              <a:off x="285" y="2569"/>
              <a:ext cx="1354" cy="1124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13" name="Text Box 14">
              <a:extLst>
                <a:ext uri="{FF2B5EF4-FFF2-40B4-BE49-F238E27FC236}">
                  <a16:creationId xmlns:a16="http://schemas.microsoft.com/office/drawing/2014/main" xmlns="" id="{C814A3D1-17A1-42F2-A042-FBC3076D3C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159" y="2556"/>
              <a:ext cx="465" cy="8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sz="2400" b="1">
                  <a:solidFill>
                    <a:srgbClr val="663300"/>
                  </a:solidFill>
                  <a:latin typeface="Times New Roman" pitchFamily="18" charset="0"/>
                  <a:ea typeface="隶书" pitchFamily="49" charset="-122"/>
                </a:rPr>
                <a:t> </a:t>
              </a:r>
              <a:r>
                <a:rPr lang="zh-CN" altLang="en-US" sz="2000" b="1">
                  <a:solidFill>
                    <a:srgbClr val="B7472A"/>
                  </a:solidFill>
                  <a:ea typeface="黑体"/>
                </a:rPr>
                <a:t>吴王阖闾</a:t>
              </a:r>
            </a:p>
          </p:txBody>
        </p:sp>
      </p:grpSp>
      <p:grpSp>
        <p:nvGrpSpPr>
          <p:cNvPr id="18" name="Group 15">
            <a:extLst>
              <a:ext uri="{FF2B5EF4-FFF2-40B4-BE49-F238E27FC236}">
                <a16:creationId xmlns:a16="http://schemas.microsoft.com/office/drawing/2014/main" xmlns="" id="{C00FAD23-7839-4EED-9F28-786A1D842FEE}"/>
              </a:ext>
            </a:extLst>
          </p:cNvPr>
          <p:cNvGrpSpPr/>
          <p:nvPr/>
        </p:nvGrpSpPr>
        <p:grpSpPr>
          <a:xfrm>
            <a:off x="630529" y="1259858"/>
            <a:ext cx="1622735" cy="2408428"/>
            <a:chOff x="267" y="658"/>
            <a:chExt cx="1007" cy="1681"/>
          </a:xfrm>
        </p:grpSpPr>
        <p:pic>
          <p:nvPicPr>
            <p:cNvPr id="20" name="Picture 17" descr="齐桓公">
              <a:extLst>
                <a:ext uri="{FF2B5EF4-FFF2-40B4-BE49-F238E27FC236}">
                  <a16:creationId xmlns:a16="http://schemas.microsoft.com/office/drawing/2014/main" xmlns="" id="{B48636DA-641E-4329-82B8-BC1166C4DD5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267" y="658"/>
              <a:ext cx="1007" cy="1681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1" name="Text Box 18">
              <a:extLst>
                <a:ext uri="{FF2B5EF4-FFF2-40B4-BE49-F238E27FC236}">
                  <a16:creationId xmlns:a16="http://schemas.microsoft.com/office/drawing/2014/main" xmlns="" id="{1EEC3555-F2DA-4439-A1B2-A8771EE6391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68" y="682"/>
              <a:ext cx="306" cy="10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B7472A"/>
                  </a:solidFill>
                  <a:ea typeface="黑体"/>
                </a:rPr>
                <a:t>齐桓公</a:t>
              </a:r>
            </a:p>
          </p:txBody>
        </p:sp>
      </p:grpSp>
      <p:grpSp>
        <p:nvGrpSpPr>
          <p:cNvPr id="22" name="Group 19">
            <a:extLst>
              <a:ext uri="{FF2B5EF4-FFF2-40B4-BE49-F238E27FC236}">
                <a16:creationId xmlns:a16="http://schemas.microsoft.com/office/drawing/2014/main" xmlns="" id="{398AAE31-43BB-4935-9A64-F95958B959DF}"/>
              </a:ext>
            </a:extLst>
          </p:cNvPr>
          <p:cNvGrpSpPr/>
          <p:nvPr/>
        </p:nvGrpSpPr>
        <p:grpSpPr>
          <a:xfrm>
            <a:off x="2166785" y="1626569"/>
            <a:ext cx="1469192" cy="2410541"/>
            <a:chOff x="2015" y="682"/>
            <a:chExt cx="1226" cy="1708"/>
          </a:xfrm>
        </p:grpSpPr>
        <p:pic>
          <p:nvPicPr>
            <p:cNvPr id="26" name="Picture 22" descr="晋文公1">
              <a:extLst>
                <a:ext uri="{FF2B5EF4-FFF2-40B4-BE49-F238E27FC236}">
                  <a16:creationId xmlns:a16="http://schemas.microsoft.com/office/drawing/2014/main" xmlns="" id="{BF11235A-7F3D-4A19-9705-001E6A706A6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2015" y="713"/>
              <a:ext cx="1226" cy="1677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4" name="Text Box 23">
              <a:extLst>
                <a:ext uri="{FF2B5EF4-FFF2-40B4-BE49-F238E27FC236}">
                  <a16:creationId xmlns:a16="http://schemas.microsoft.com/office/drawing/2014/main" xmlns="" id="{FA2F1613-874B-487E-8AA8-33087E61AE0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4" y="682"/>
              <a:ext cx="411" cy="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B7472A"/>
                  </a:solidFill>
                  <a:ea typeface="黑体"/>
                </a:rPr>
                <a:t>晋文公</a:t>
              </a:r>
            </a:p>
          </p:txBody>
        </p:sp>
      </p:grpSp>
      <p:grpSp>
        <p:nvGrpSpPr>
          <p:cNvPr id="27" name="Group 24">
            <a:extLst>
              <a:ext uri="{FF2B5EF4-FFF2-40B4-BE49-F238E27FC236}">
                <a16:creationId xmlns:a16="http://schemas.microsoft.com/office/drawing/2014/main" xmlns="" id="{62B74A25-E1F3-4336-B27B-077B6722B40B}"/>
              </a:ext>
            </a:extLst>
          </p:cNvPr>
          <p:cNvGrpSpPr/>
          <p:nvPr/>
        </p:nvGrpSpPr>
        <p:grpSpPr>
          <a:xfrm>
            <a:off x="3471915" y="1760879"/>
            <a:ext cx="1784130" cy="2621532"/>
            <a:chOff x="4267" y="682"/>
            <a:chExt cx="1148" cy="1717"/>
          </a:xfrm>
        </p:grpSpPr>
        <p:pic>
          <p:nvPicPr>
            <p:cNvPr id="31" name="Picture 27" descr="楚庄王1">
              <a:extLst>
                <a:ext uri="{FF2B5EF4-FFF2-40B4-BE49-F238E27FC236}">
                  <a16:creationId xmlns:a16="http://schemas.microsoft.com/office/drawing/2014/main" xmlns="" id="{257D805A-8072-46F2-A135-2F2837F4326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 bwMode="auto">
            <a:xfrm>
              <a:off x="4267" y="697"/>
              <a:ext cx="1148" cy="1702"/>
            </a:xfrm>
            <a:prstGeom prst="rect">
              <a:avLst/>
            </a:prstGeom>
            <a:solidFill>
              <a:srgbClr val="FFFFFF">
                <a:shade val="85000"/>
              </a:srgbClr>
            </a:solidFill>
            <a:ln w="88900" cap="sq">
              <a:solidFill>
                <a:srgbClr val="FFFFFF"/>
              </a:solidFill>
              <a:miter lim="800000"/>
            </a:ln>
            <a:effectLst>
              <a:outerShdw blurRad="55000" dist="18000" dir="54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twoPt" dir="t">
                <a:rot lat="0" lon="0" rev="7200000"/>
              </a:lightRig>
            </a:scene3d>
            <a:sp3d>
              <a:bevelT w="25400" h="19050"/>
              <a:contourClr>
                <a:srgbClr val="FFFFFF"/>
              </a:contourClr>
            </a:sp3d>
          </p:spPr>
        </p:pic>
        <p:sp>
          <p:nvSpPr>
            <p:cNvPr id="29" name="Text Box 28">
              <a:extLst>
                <a:ext uri="{FF2B5EF4-FFF2-40B4-BE49-F238E27FC236}">
                  <a16:creationId xmlns:a16="http://schemas.microsoft.com/office/drawing/2014/main" xmlns="" id="{806FEA5E-8AC4-4E3D-A7FF-B2203D52233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79" y="682"/>
              <a:ext cx="317" cy="9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B7472A"/>
                  </a:solidFill>
                  <a:ea typeface="黑体"/>
                </a:rPr>
                <a:t>楚庄王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1540853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3" presetClass="entr" presetSubtype="5" fill="hold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18" presetID="3" presetClass="entr" presetSubtype="5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001C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5" name="标题 1"/>
          <p:cNvSpPr>
            <a:spLocks noGrp="1"/>
          </p:cNvSpPr>
          <p:nvPr>
            <p:ph type="title" idx="4294967295"/>
            <p:custDataLst>
              <p:tags r:id="rId3"/>
            </p:custDataLst>
          </p:nvPr>
        </p:nvSpPr>
        <p:spPr>
          <a:xfrm>
            <a:off x="7096125" y="485775"/>
            <a:ext cx="2047875" cy="650875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/>
            <a:r>
              <a:rPr lang="zh-CN" altLang="en-US" sz="30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齐桓公</a:t>
            </a:r>
          </a:p>
        </p:txBody>
      </p:sp>
      <p:sp>
        <p:nvSpPr>
          <p:cNvPr id="2" name="文本框 1"/>
          <p:cNvSpPr txBox="1"/>
          <p:nvPr>
            <p:custDataLst>
              <p:tags r:id="rId4"/>
            </p:custDataLst>
          </p:nvPr>
        </p:nvSpPr>
        <p:spPr>
          <a:xfrm>
            <a:off x="400692" y="717853"/>
            <a:ext cx="6026591" cy="3707793"/>
          </a:xfrm>
          <a:prstGeom prst="rect">
            <a:avLst/>
          </a:prstGeom>
        </p:spPr>
        <p:txBody>
          <a:bodyPr vert="horz" lIns="68580" tIns="34290" rIns="68580" bIns="34290" rtlCol="0">
            <a:noAutofit/>
          </a:bodyPr>
          <a:lstStyle>
            <a:lvl1pPr marL="267970" indent="-267970" algn="just" defTabSz="685800">
              <a:lnSpc>
                <a:spcPct val="110000"/>
              </a:lnSpc>
              <a:spcBef>
                <a:spcPts val="1350"/>
              </a:spcBef>
              <a:spcAft>
                <a:spcPct val="0"/>
              </a:spcAft>
              <a:buClr>
                <a:schemeClr val="accent1"/>
              </a:buClr>
              <a:buSzPct val="70000"/>
              <a:buFont typeface="Wingdings" pitchFamily="2" charset="2"/>
              <a:buChar char="À"/>
              <a:defRPr sz="2400" baseline="0">
                <a:solidFill>
                  <a:schemeClr val="bg2"/>
                </a:solidFill>
              </a:defRPr>
            </a:lvl1pPr>
            <a:lvl2pPr marL="267970" indent="0" algn="just" defTabSz="685800">
              <a:lnSpc>
                <a:spcPct val="150000"/>
              </a:lnSpc>
              <a:spcBef>
                <a:spcPct val="0"/>
              </a:spcBef>
              <a:spcAft>
                <a:spcPts val="45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anose="02010509060101010101" charset="-122"/>
              <a:buChar char=" "/>
              <a:defRPr sz="2000" baseline="0">
                <a:solidFill>
                  <a:schemeClr val="bg2"/>
                </a:solidFill>
                <a:latin typeface="Arial" pitchFamily="34" charset="0"/>
                <a:ea typeface="黑体"/>
              </a:defRPr>
            </a:lvl2pPr>
            <a:lvl3pPr marL="857250" indent="-171450" defTabSz="68580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</a:lvl3pPr>
            <a:lvl4pPr marL="1200150" indent="-171450" defTabSz="68580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</a:lvl4pPr>
            <a:lvl5pPr marL="1543050" indent="-171450" defTabSz="68580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</a:lvl5pPr>
            <a:lvl6pPr marL="1885950" indent="-171450" defTabSz="68580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/>
            </a:lvl6pPr>
            <a:lvl7pPr marL="2228850" indent="-171450" defTabSz="68580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/>
            </a:lvl7pPr>
            <a:lvl8pPr marL="2571750" indent="-171450" defTabSz="68580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/>
            </a:lvl8pPr>
            <a:lvl9pPr marL="2914650" indent="-171450" defTabSz="685800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/>
            </a:lvl9pPr>
          </a:lstStyle>
          <a:p>
            <a:pPr marL="0" lvl="0" indent="0" eaLnBrk="1">
              <a:lnSpc>
                <a:spcPct val="150000"/>
              </a:lnSpc>
              <a:buClr>
                <a:srgbClr val="4472C4"/>
              </a:buClr>
              <a:buNone/>
            </a:pPr>
            <a:r>
              <a:rPr lang="zh-CN" altLang="en-US" sz="2000" b="1">
                <a:solidFill>
                  <a:prstClr val="white"/>
                </a:solidFill>
                <a:latin typeface="思源黑体" panose="020b0500000000090000" pitchFamily="34" charset="-122"/>
                <a:ea typeface="思源黑体" panose="020b0500000000090000" pitchFamily="34" charset="-122"/>
                <a:sym typeface="+mn-ea"/>
              </a:rPr>
              <a:t>        </a:t>
            </a:r>
            <a:r>
              <a:rPr lang="zh-CN" altLang="en-US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春秋五霸之首，吕氏，姓姜名小白。任管仲为相，推行改革，齐国逐渐强盛。于前</a:t>
            </a:r>
            <a:r>
              <a:rPr lang="en-US" altLang="zh-CN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681</a:t>
            </a:r>
            <a:r>
              <a:rPr lang="zh-CN" altLang="en-US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年在甄（今山东鄄城）召集宋、陈等四国诸侯会盟，是历史上第一个充当盟主的诸侯。当时中原华夏各诸侯苦于戎狄等部落的攻击，于是齐桓公打出“尊王攘夷”的旗号，北击山戎，南伐楚国，成为</a:t>
            </a:r>
            <a:r>
              <a:rPr lang="zh-CN" altLang="en-US" sz="20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中原第一个霸主</a:t>
            </a:r>
            <a:r>
              <a:rPr lang="zh-CN" altLang="en-US"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，受到周天子赏赐。但其晚年昏庸，管仲去世后，任用易牙、竖刁等小人，最终在内乱中饿死。</a:t>
            </a:r>
            <a:endParaRPr kumimoji="0" lang="zh-CN" altLang="en-US" sz="200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6" name="等腰三角形 5">
            <a:extLst>
              <a:ext uri="{FF2B5EF4-FFF2-40B4-BE49-F238E27FC236}">
                <a16:creationId xmlns:a16="http://schemas.microsoft.com/office/drawing/2014/main" xmlns="" id="{F31B95B0-CEEE-475D-8D87-FFC1D7CDECD7}"/>
              </a:ext>
            </a:extLst>
          </p:cNvPr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charset="0"/>
              <a:ea typeface="宋体" pitchFamily="2" charset="-122"/>
              <a:cs typeface="+mn-cs"/>
            </a:endParaRPr>
          </a:p>
        </p:txBody>
      </p:sp>
      <p:pic>
        <p:nvPicPr>
          <p:cNvPr id="8" name="Picture 5">
            <a:extLst>
              <a:ext uri="{FF2B5EF4-FFF2-40B4-BE49-F238E27FC236}">
                <a16:creationId xmlns:a16="http://schemas.microsoft.com/office/drawing/2014/main" xmlns="" id="{643EEB4F-1D91-469E-B993-2197A4558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52689" y="1375288"/>
            <a:ext cx="2090619" cy="29273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ustDataLst>
      <p:tags r:id="rId6"/>
    </p:custDataLst>
    <p:extLst>
      <p:ext uri="{BB962C8B-B14F-4D97-AF65-F5344CB8AC3E}">
        <p14:creationId xmlns:p14="http://schemas.microsoft.com/office/powerpoint/2010/main" xmlns="" val="2573927826"/>
      </p:ext>
    </p:extLst>
  </p:cSld>
  <p:clrMapOvr>
    <a:masterClrMapping/>
  </p:clrMapOvr>
  <p:transition/>
  <p:timing/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001C2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8E5953FD-96E7-45A2-8942-44B8AB777628}"/>
              </a:ext>
            </a:extLst>
          </p:cNvPr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981AD0B-709C-4A73-BE52-BE1676B8D254}"/>
              </a:ext>
            </a:extLst>
          </p:cNvPr>
          <p:cNvSpPr/>
          <p:nvPr/>
        </p:nvSpPr>
        <p:spPr>
          <a:xfrm>
            <a:off x="335317" y="1123502"/>
            <a:ext cx="5126915" cy="32696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        桓公自莒反于齐，使鲍叔为宰，辞曰：“臣，君之庸臣也，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若必治国家者，则非臣之所能也；若必治国家者，则其管夷吾乎。臣之所不若夷吾者五：宽惠柔民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弗若也。”</a:t>
            </a:r>
          </a:p>
          <a:p>
            <a:pPr>
              <a:lnSpc>
                <a:spcPct val="150000"/>
              </a:lnSpc>
            </a:pPr>
            <a:r>
              <a:rPr lang="zh-CN" altLang="en-US" sz="2000">
                <a:latin typeface="微软雅黑" pitchFamily="34" charset="-122"/>
                <a:ea typeface="微软雅黑" pitchFamily="34" charset="-122"/>
              </a:rPr>
              <a:t>    桓公曰：“夫管夷吾射寡人中钩，是以滨于死。”</a:t>
            </a:r>
            <a:r>
              <a:rPr lang="en-US" altLang="zh-CN" sz="200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pic>
        <p:nvPicPr>
          <p:cNvPr id="6" name="Picture 46" descr="齐桓公">
            <a:extLst>
              <a:ext uri="{FF2B5EF4-FFF2-40B4-BE49-F238E27FC236}">
                <a16:creationId xmlns:a16="http://schemas.microsoft.com/office/drawing/2014/main" xmlns="" id="{58A325EF-172F-474E-8BD8-41F9D3A66C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5723725" y="1081924"/>
            <a:ext cx="2408345" cy="3311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482EC6EF-93A7-4A42-AC9C-9F946748B8D8}"/>
              </a:ext>
            </a:extLst>
          </p:cNvPr>
          <p:cNvSpPr/>
          <p:nvPr/>
        </p:nvSpPr>
        <p:spPr>
          <a:xfrm>
            <a:off x="3384623" y="392416"/>
            <a:ext cx="2339102" cy="662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  <a:cs typeface="+mj-cs"/>
              </a:rPr>
              <a:t>齐桓公求管仲</a:t>
            </a:r>
          </a:p>
        </p:txBody>
      </p:sp>
    </p:spTree>
    <p:extLst>
      <p:ext uri="{BB962C8B-B14F-4D97-AF65-F5344CB8AC3E}">
        <p14:creationId xmlns:p14="http://schemas.microsoft.com/office/powerpoint/2010/main" xmlns="" val="36077216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" name="Rectangle 2">
            <a:extLst>
              <a:ext uri="{FF2B5EF4-FFF2-40B4-BE49-F238E27FC236}">
                <a16:creationId xmlns:a16="http://schemas.microsoft.com/office/drawing/2014/main" xmlns="" id="{D441C4AD-CB4D-4778-9A75-46E2D9F2B1D1}"/>
              </a:ext>
            </a:extLst>
          </p:cNvPr>
          <p:cNvSpPr txBox="1"/>
          <p:nvPr/>
        </p:nvSpPr>
        <p:spPr>
          <a:xfrm>
            <a:off x="4093546" y="3542783"/>
            <a:ext cx="2925472" cy="1159239"/>
          </a:xfrm>
          <a:prstGeom prst="rect">
            <a:avLst/>
          </a:prstGeom>
        </p:spPr>
        <p:txBody>
          <a:bodyPr vert="horz" lIns="67602" tIns="35229" rIns="67602" bIns="35229" rtlCol="0" anchor="t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5725" indent="0" fontAlgn="auto">
              <a:lnSpc>
                <a:spcPct val="150000"/>
              </a:lnSpc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1200" b="1">
                <a:solidFill>
                  <a:srgbClr val="080808"/>
                </a:solidFill>
              </a:rPr>
              <a:t>     </a:t>
            </a:r>
            <a:endParaRPr lang="zh-CN" altLang="en-US" b="1">
              <a:solidFill>
                <a:srgbClr val="080808"/>
              </a:solidFill>
            </a:endParaRPr>
          </a:p>
        </p:txBody>
      </p:sp>
      <p:sp>
        <p:nvSpPr>
          <p:cNvPr id="19" name="Rectangle 3">
            <a:extLst>
              <a:ext uri="{FF2B5EF4-FFF2-40B4-BE49-F238E27FC236}">
                <a16:creationId xmlns:a16="http://schemas.microsoft.com/office/drawing/2014/main" xmlns="" id="{9EBCA22E-B060-453C-A350-76200A8D47DA}"/>
              </a:ext>
            </a:extLst>
          </p:cNvPr>
          <p:cNvSpPr/>
          <p:nvPr/>
        </p:nvSpPr>
        <p:spPr>
          <a:xfrm>
            <a:off x="1127607" y="795"/>
            <a:ext cx="6894736" cy="514159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lvl="0"/>
            <a:endParaRPr lang="zh-CN" altLang="en-US" sz="1350">
              <a:latin typeface="Franklin Gothic Book" panose="020b0503020102020204" charset="0"/>
              <a:ea typeface="华文楷体"/>
            </a:endParaRPr>
          </a:p>
        </p:txBody>
      </p:sp>
      <p:sp>
        <p:nvSpPr>
          <p:cNvPr id="20" name="Freeform 4">
            <a:extLst>
              <a:ext uri="{FF2B5EF4-FFF2-40B4-BE49-F238E27FC236}">
                <a16:creationId xmlns:a16="http://schemas.microsoft.com/office/drawing/2014/main" xmlns="" id="{A86C27AE-ACF3-4F6C-ABBC-4AAB8B5EAAAD}"/>
              </a:ext>
            </a:extLst>
          </p:cNvPr>
          <p:cNvSpPr/>
          <p:nvPr/>
        </p:nvSpPr>
        <p:spPr>
          <a:xfrm>
            <a:off x="1692945" y="685151"/>
            <a:ext cx="4552454" cy="2257779"/>
          </a:xfrm>
          <a:custGeom>
            <a:gdLst>
              <a:gd name="G0" fmla="val 0"/>
            </a:gdLst>
            <a:cxnLst>
              <a:cxn ang="0">
                <a:pos x="0" y="G0"/>
              </a:cxn>
              <a:cxn ang="0">
                <a:pos x="358025005" y="G0"/>
              </a:cxn>
              <a:cxn ang="0">
                <a:pos x="1117735836" y="G0"/>
              </a:cxn>
              <a:cxn ang="0">
                <a:pos x="1545618156" y="2064006832"/>
              </a:cxn>
              <a:cxn ang="0">
                <a:pos x="1999699058" y="1741426885"/>
              </a:cxn>
              <a:cxn ang="0">
                <a:pos x="G0" y="1358364786"/>
              </a:cxn>
              <a:cxn ang="0">
                <a:pos x="G0" y="970259201"/>
              </a:cxn>
              <a:cxn ang="0">
                <a:pos x="G0" y="592235826"/>
              </a:cxn>
              <a:cxn ang="0">
                <a:pos x="G0" y="370462113"/>
              </a:cxn>
              <a:cxn ang="0">
                <a:pos x="G0" y="173891546"/>
              </a:cxn>
              <a:cxn ang="0">
                <a:pos x="G0" y="93244972"/>
              </a:cxn>
              <a:cxn ang="0">
                <a:pos x="G0" y="7559673"/>
              </a:cxn>
              <a:cxn ang="0">
                <a:pos x="G0" y="78124037"/>
              </a:cxn>
              <a:cxn ang="0">
                <a:pos x="G0" y="209172140"/>
              </a:cxn>
              <a:cxn ang="0">
                <a:pos x="G0" y="219252763"/>
              </a:cxn>
              <a:cxn ang="0">
                <a:pos x="G0" y="330141207"/>
              </a:cxn>
              <a:cxn ang="0">
                <a:pos x="G0" y="350302454"/>
              </a:cxn>
              <a:cxn ang="0">
                <a:pos x="G0" y="531752086"/>
              </a:cxn>
              <a:cxn ang="0">
                <a:pos x="G0" y="667842089"/>
              </a:cxn>
              <a:cxn ang="0">
                <a:pos x="G0" y="1121468551"/>
              </a:cxn>
              <a:cxn ang="0">
                <a:pos x="G0" y="1217234472"/>
              </a:cxn>
              <a:cxn ang="0">
                <a:pos x="G0" y="1368445410"/>
              </a:cxn>
              <a:cxn ang="0">
                <a:pos x="G0" y="1549895042"/>
              </a:cxn>
              <a:cxn ang="0">
                <a:pos x="G0" y="1711185015"/>
              </a:cxn>
              <a:cxn ang="0">
                <a:pos x="G0" y="1887595924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2079127767"/>
              </a:cxn>
              <a:cxn ang="0">
                <a:pos x="G0" y="1776709067"/>
              </a:cxn>
              <a:cxn ang="0">
                <a:pos x="G0" y="1670862522"/>
              </a:cxn>
            </a:cxnLst>
            <a:rect l="0" t="0" r="0" b="0"/>
            <a:pathLst>
              <a:path w="2906" h="1897">
                <a:moveTo>
                  <a:pt x="0" y="971"/>
                </a:moveTo>
                <a:cubicBezTo>
                  <a:pt x="13" y="965"/>
                  <a:pt x="39" y="942"/>
                  <a:pt x="82" y="935"/>
                </a:cubicBezTo>
                <a:cubicBezTo>
                  <a:pt x="125" y="928"/>
                  <a:pt x="211" y="948"/>
                  <a:pt x="256" y="929"/>
                </a:cubicBezTo>
                <a:cubicBezTo>
                  <a:pt x="301" y="909"/>
                  <a:pt x="319" y="865"/>
                  <a:pt x="354" y="819"/>
                </a:cubicBezTo>
                <a:cubicBezTo>
                  <a:pt x="385" y="779"/>
                  <a:pt x="426" y="738"/>
                  <a:pt x="458" y="691"/>
                </a:cubicBezTo>
                <a:cubicBezTo>
                  <a:pt x="490" y="644"/>
                  <a:pt x="495" y="599"/>
                  <a:pt x="544" y="539"/>
                </a:cubicBezTo>
                <a:cubicBezTo>
                  <a:pt x="563" y="488"/>
                  <a:pt x="569" y="436"/>
                  <a:pt x="570" y="385"/>
                </a:cubicBezTo>
                <a:cubicBezTo>
                  <a:pt x="575" y="337"/>
                  <a:pt x="550" y="265"/>
                  <a:pt x="550" y="235"/>
                </a:cubicBezTo>
                <a:cubicBezTo>
                  <a:pt x="559" y="194"/>
                  <a:pt x="629" y="182"/>
                  <a:pt x="660" y="147"/>
                </a:cubicBezTo>
                <a:cubicBezTo>
                  <a:pt x="684" y="122"/>
                  <a:pt x="683" y="85"/>
                  <a:pt x="692" y="69"/>
                </a:cubicBezTo>
                <a:cubicBezTo>
                  <a:pt x="701" y="53"/>
                  <a:pt x="722" y="50"/>
                  <a:pt x="746" y="37"/>
                </a:cubicBezTo>
                <a:cubicBezTo>
                  <a:pt x="777" y="13"/>
                  <a:pt x="823" y="0"/>
                  <a:pt x="866" y="3"/>
                </a:cubicBezTo>
                <a:cubicBezTo>
                  <a:pt x="901" y="3"/>
                  <a:pt x="931" y="16"/>
                  <a:pt x="964" y="31"/>
                </a:cubicBezTo>
                <a:cubicBezTo>
                  <a:pt x="994" y="44"/>
                  <a:pt x="1004" y="74"/>
                  <a:pt x="1046" y="83"/>
                </a:cubicBezTo>
                <a:cubicBezTo>
                  <a:pt x="1088" y="92"/>
                  <a:pt x="1163" y="79"/>
                  <a:pt x="1214" y="87"/>
                </a:cubicBezTo>
                <a:cubicBezTo>
                  <a:pt x="1252" y="90"/>
                  <a:pt x="1239" y="124"/>
                  <a:pt x="1262" y="131"/>
                </a:cubicBezTo>
                <a:cubicBezTo>
                  <a:pt x="1294" y="140"/>
                  <a:pt x="1370" y="126"/>
                  <a:pt x="1410" y="139"/>
                </a:cubicBezTo>
                <a:cubicBezTo>
                  <a:pt x="1450" y="152"/>
                  <a:pt x="1473" y="190"/>
                  <a:pt x="1504" y="211"/>
                </a:cubicBezTo>
                <a:cubicBezTo>
                  <a:pt x="1535" y="232"/>
                  <a:pt x="1582" y="226"/>
                  <a:pt x="1598" y="265"/>
                </a:cubicBezTo>
                <a:cubicBezTo>
                  <a:pt x="1614" y="304"/>
                  <a:pt x="1611" y="409"/>
                  <a:pt x="1600" y="445"/>
                </a:cubicBezTo>
                <a:cubicBezTo>
                  <a:pt x="1589" y="481"/>
                  <a:pt x="1544" y="467"/>
                  <a:pt x="1534" y="483"/>
                </a:cubicBezTo>
                <a:cubicBezTo>
                  <a:pt x="1524" y="499"/>
                  <a:pt x="1547" y="521"/>
                  <a:pt x="1542" y="543"/>
                </a:cubicBezTo>
                <a:cubicBezTo>
                  <a:pt x="1538" y="565"/>
                  <a:pt x="1511" y="592"/>
                  <a:pt x="1502" y="615"/>
                </a:cubicBezTo>
                <a:cubicBezTo>
                  <a:pt x="1493" y="638"/>
                  <a:pt x="1497" y="657"/>
                  <a:pt x="1488" y="679"/>
                </a:cubicBezTo>
                <a:cubicBezTo>
                  <a:pt x="1470" y="714"/>
                  <a:pt x="1467" y="720"/>
                  <a:pt x="1448" y="749"/>
                </a:cubicBezTo>
                <a:cubicBezTo>
                  <a:pt x="1429" y="778"/>
                  <a:pt x="1377" y="810"/>
                  <a:pt x="1372" y="855"/>
                </a:cubicBezTo>
                <a:cubicBezTo>
                  <a:pt x="1367" y="900"/>
                  <a:pt x="1419" y="972"/>
                  <a:pt x="1418" y="1019"/>
                </a:cubicBezTo>
                <a:cubicBezTo>
                  <a:pt x="1415" y="1066"/>
                  <a:pt x="1381" y="1108"/>
                  <a:pt x="1364" y="1139"/>
                </a:cubicBezTo>
                <a:cubicBezTo>
                  <a:pt x="1347" y="1170"/>
                  <a:pt x="1323" y="1167"/>
                  <a:pt x="1318" y="1203"/>
                </a:cubicBezTo>
                <a:cubicBezTo>
                  <a:pt x="1301" y="1254"/>
                  <a:pt x="1335" y="1307"/>
                  <a:pt x="1334" y="1353"/>
                </a:cubicBezTo>
                <a:cubicBezTo>
                  <a:pt x="1333" y="1399"/>
                  <a:pt x="1313" y="1442"/>
                  <a:pt x="1312" y="1481"/>
                </a:cubicBezTo>
                <a:cubicBezTo>
                  <a:pt x="1306" y="1516"/>
                  <a:pt x="1340" y="1516"/>
                  <a:pt x="1330" y="1585"/>
                </a:cubicBezTo>
                <a:cubicBezTo>
                  <a:pt x="1321" y="1633"/>
                  <a:pt x="1271" y="1722"/>
                  <a:pt x="1258" y="1771"/>
                </a:cubicBezTo>
                <a:cubicBezTo>
                  <a:pt x="1245" y="1820"/>
                  <a:pt x="1234" y="1863"/>
                  <a:pt x="1254" y="1881"/>
                </a:cubicBezTo>
                <a:cubicBezTo>
                  <a:pt x="1267" y="1897"/>
                  <a:pt x="1343" y="1885"/>
                  <a:pt x="1378" y="1877"/>
                </a:cubicBezTo>
                <a:cubicBezTo>
                  <a:pt x="1413" y="1868"/>
                  <a:pt x="1438" y="1833"/>
                  <a:pt x="1466" y="1825"/>
                </a:cubicBezTo>
                <a:cubicBezTo>
                  <a:pt x="1491" y="1812"/>
                  <a:pt x="1515" y="1839"/>
                  <a:pt x="1546" y="1829"/>
                </a:cubicBezTo>
                <a:cubicBezTo>
                  <a:pt x="1577" y="1819"/>
                  <a:pt x="1601" y="1760"/>
                  <a:pt x="1654" y="1763"/>
                </a:cubicBezTo>
                <a:cubicBezTo>
                  <a:pt x="1696" y="1765"/>
                  <a:pt x="1748" y="1832"/>
                  <a:pt x="1796" y="1843"/>
                </a:cubicBezTo>
                <a:cubicBezTo>
                  <a:pt x="1844" y="1854"/>
                  <a:pt x="1910" y="1837"/>
                  <a:pt x="1944" y="1829"/>
                </a:cubicBezTo>
                <a:cubicBezTo>
                  <a:pt x="1978" y="1821"/>
                  <a:pt x="1967" y="1807"/>
                  <a:pt x="2000" y="1797"/>
                </a:cubicBezTo>
                <a:cubicBezTo>
                  <a:pt x="2025" y="1790"/>
                  <a:pt x="2092" y="1811"/>
                  <a:pt x="2140" y="1769"/>
                </a:cubicBezTo>
                <a:cubicBezTo>
                  <a:pt x="2171" y="1752"/>
                  <a:pt x="2212" y="1699"/>
                  <a:pt x="2244" y="1645"/>
                </a:cubicBezTo>
                <a:cubicBezTo>
                  <a:pt x="2276" y="1591"/>
                  <a:pt x="2308" y="1499"/>
                  <a:pt x="2334" y="1443"/>
                </a:cubicBezTo>
                <a:cubicBezTo>
                  <a:pt x="2355" y="1389"/>
                  <a:pt x="2384" y="1370"/>
                  <a:pt x="2400" y="1311"/>
                </a:cubicBezTo>
                <a:cubicBezTo>
                  <a:pt x="2416" y="1252"/>
                  <a:pt x="2411" y="1147"/>
                  <a:pt x="2432" y="1089"/>
                </a:cubicBezTo>
                <a:cubicBezTo>
                  <a:pt x="2452" y="1032"/>
                  <a:pt x="2449" y="1035"/>
                  <a:pt x="2528" y="963"/>
                </a:cubicBezTo>
                <a:cubicBezTo>
                  <a:pt x="2555" y="932"/>
                  <a:pt x="2585" y="944"/>
                  <a:pt x="2648" y="893"/>
                </a:cubicBezTo>
                <a:cubicBezTo>
                  <a:pt x="2681" y="870"/>
                  <a:pt x="2717" y="864"/>
                  <a:pt x="2760" y="825"/>
                </a:cubicBezTo>
                <a:cubicBezTo>
                  <a:pt x="2789" y="799"/>
                  <a:pt x="2809" y="731"/>
                  <a:pt x="2832" y="705"/>
                </a:cubicBezTo>
                <a:cubicBezTo>
                  <a:pt x="2856" y="678"/>
                  <a:pt x="2891" y="672"/>
                  <a:pt x="2906" y="663"/>
                </a:cubicBezTo>
              </a:path>
            </a:pathLst>
          </a:custGeom>
          <a:noFill/>
          <a:ln w="2222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1" name="Freeform 5">
            <a:extLst>
              <a:ext uri="{FF2B5EF4-FFF2-40B4-BE49-F238E27FC236}">
                <a16:creationId xmlns:a16="http://schemas.microsoft.com/office/drawing/2014/main" xmlns="" id="{0E469EC5-5E2B-4AB5-AFBE-3FE44A8D37EF}"/>
              </a:ext>
            </a:extLst>
          </p:cNvPr>
          <p:cNvSpPr/>
          <p:nvPr/>
        </p:nvSpPr>
        <p:spPr>
          <a:xfrm>
            <a:off x="3333019" y="537567"/>
            <a:ext cx="709350" cy="367766"/>
          </a:xfrm>
          <a:custGeom>
            <a:cxnLst>
              <a:cxn ang="0">
                <a:pos x="0" y="778726693"/>
              </a:cxn>
              <a:cxn ang="0">
                <a:pos x="209393647" y="567033784"/>
              </a:cxn>
              <a:cxn ang="0">
                <a:pos x="218119948" y="209171961"/>
              </a:cxn>
              <a:cxn ang="0">
                <a:pos x="575833573" y="12599974"/>
              </a:cxn>
              <a:cxn ang="0">
                <a:pos x="1491934434" y="83164277"/>
              </a:cxn>
              <a:cxn ang="0">
                <a:pos x="1928172243" y="254534728"/>
              </a:cxn>
              <a:cxn ang="0">
                <a:pos x="1771125963" y="461187329"/>
              </a:cxn>
            </a:cxnLst>
            <a:rect l="0" t="0" r="0" b="0"/>
            <a:pathLst>
              <a:path w="452" h="309">
                <a:moveTo>
                  <a:pt x="0" y="309"/>
                </a:moveTo>
                <a:cubicBezTo>
                  <a:pt x="4" y="294"/>
                  <a:pt x="40" y="261"/>
                  <a:pt x="48" y="225"/>
                </a:cubicBezTo>
                <a:cubicBezTo>
                  <a:pt x="56" y="188"/>
                  <a:pt x="36" y="120"/>
                  <a:pt x="50" y="83"/>
                </a:cubicBezTo>
                <a:cubicBezTo>
                  <a:pt x="64" y="46"/>
                  <a:pt x="83" y="13"/>
                  <a:pt x="132" y="5"/>
                </a:cubicBezTo>
                <a:cubicBezTo>
                  <a:pt x="194" y="0"/>
                  <a:pt x="281" y="23"/>
                  <a:pt x="342" y="33"/>
                </a:cubicBezTo>
                <a:cubicBezTo>
                  <a:pt x="386" y="46"/>
                  <a:pt x="431" y="76"/>
                  <a:pt x="442" y="101"/>
                </a:cubicBezTo>
                <a:cubicBezTo>
                  <a:pt x="453" y="126"/>
                  <a:pt x="412" y="167"/>
                  <a:pt x="406" y="183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2" name="Freeform 6">
            <a:extLst>
              <a:ext uri="{FF2B5EF4-FFF2-40B4-BE49-F238E27FC236}">
                <a16:creationId xmlns:a16="http://schemas.microsoft.com/office/drawing/2014/main" xmlns="" id="{185ECF9C-76DF-41E6-BB3A-CFECB2275E7F}"/>
              </a:ext>
            </a:extLst>
          </p:cNvPr>
          <p:cNvSpPr/>
          <p:nvPr/>
        </p:nvSpPr>
        <p:spPr>
          <a:xfrm>
            <a:off x="5206368" y="1567076"/>
            <a:ext cx="1077116" cy="1061644"/>
          </a:xfrm>
          <a:custGeom>
            <a:gdLst>
              <a:gd name="G0" fmla="val 0"/>
            </a:gdLst>
            <a:cxnLst>
              <a:cxn ang="0">
                <a:pos x="0" y="G0"/>
              </a:cxn>
              <a:cxn ang="0">
                <a:pos x="488387963" y="2116931250"/>
              </a:cxn>
              <a:cxn ang="0">
                <a:pos x="819794901" y="1663303125"/>
              </a:cxn>
              <a:cxn ang="0">
                <a:pos x="1308182865" y="1456650312"/>
              </a:cxn>
              <a:cxn ang="0">
                <a:pos x="1962274298" y="1320561875"/>
              </a:cxn>
              <a:cxn ang="0">
                <a:pos x="2014602698" y="1023183437"/>
              </a:cxn>
              <a:cxn ang="0">
                <a:pos x="2066929010" y="725805000"/>
              </a:cxn>
              <a:cxn ang="0">
                <a:pos x="G0" y="408265312"/>
              </a:cxn>
              <a:cxn ang="0">
                <a:pos x="G0" y="236894687"/>
              </a:cxn>
              <a:cxn ang="0">
                <a:pos x="G0" y="120967500"/>
              </a:cxn>
              <a:cxn ang="0">
                <a:pos x="G0" y="0"/>
              </a:cxn>
            </a:cxnLst>
            <a:rect l="0" t="0" r="0" b="0"/>
            <a:pathLst>
              <a:path w="688" h="892">
                <a:moveTo>
                  <a:pt x="0" y="892"/>
                </a:moveTo>
                <a:cubicBezTo>
                  <a:pt x="20" y="881"/>
                  <a:pt x="84" y="874"/>
                  <a:pt x="112" y="840"/>
                </a:cubicBezTo>
                <a:cubicBezTo>
                  <a:pt x="140" y="806"/>
                  <a:pt x="157" y="704"/>
                  <a:pt x="188" y="660"/>
                </a:cubicBezTo>
                <a:cubicBezTo>
                  <a:pt x="214" y="620"/>
                  <a:pt x="258" y="598"/>
                  <a:pt x="300" y="578"/>
                </a:cubicBezTo>
                <a:cubicBezTo>
                  <a:pt x="342" y="558"/>
                  <a:pt x="421" y="572"/>
                  <a:pt x="450" y="524"/>
                </a:cubicBezTo>
                <a:cubicBezTo>
                  <a:pt x="478" y="495"/>
                  <a:pt x="458" y="445"/>
                  <a:pt x="462" y="406"/>
                </a:cubicBezTo>
                <a:cubicBezTo>
                  <a:pt x="466" y="367"/>
                  <a:pt x="468" y="329"/>
                  <a:pt x="474" y="288"/>
                </a:cubicBezTo>
                <a:cubicBezTo>
                  <a:pt x="480" y="247"/>
                  <a:pt x="485" y="194"/>
                  <a:pt x="498" y="162"/>
                </a:cubicBezTo>
                <a:cubicBezTo>
                  <a:pt x="511" y="130"/>
                  <a:pt x="539" y="113"/>
                  <a:pt x="554" y="94"/>
                </a:cubicBezTo>
                <a:cubicBezTo>
                  <a:pt x="569" y="75"/>
                  <a:pt x="566" y="64"/>
                  <a:pt x="588" y="48"/>
                </a:cubicBezTo>
                <a:cubicBezTo>
                  <a:pt x="610" y="32"/>
                  <a:pt x="665" y="14"/>
                  <a:pt x="688" y="0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3" name="Freeform 7">
            <a:extLst>
              <a:ext uri="{FF2B5EF4-FFF2-40B4-BE49-F238E27FC236}">
                <a16:creationId xmlns:a16="http://schemas.microsoft.com/office/drawing/2014/main" xmlns="" id="{84ACCDD4-83EB-45E9-AE08-78B4DDC5AF88}"/>
              </a:ext>
            </a:extLst>
          </p:cNvPr>
          <p:cNvSpPr/>
          <p:nvPr/>
        </p:nvSpPr>
        <p:spPr>
          <a:xfrm>
            <a:off x="4867166" y="2723935"/>
            <a:ext cx="1005706" cy="166626"/>
          </a:xfrm>
          <a:custGeom>
            <a:gdLst>
              <a:gd name="G0" fmla="val 0"/>
            </a:gdLst>
            <a:cxnLst>
              <a:cxn ang="0">
                <a:pos x="0" y="292338125"/>
              </a:cxn>
              <a:cxn ang="0">
                <a:pos x="261952335" y="347781562"/>
              </a:cxn>
              <a:cxn ang="0">
                <a:pos x="785857005" y="327620312"/>
              </a:cxn>
              <a:cxn ang="0">
                <a:pos x="1126396294" y="241935000"/>
              </a:cxn>
              <a:cxn ang="0">
                <a:pos x="1807470694" y="272176875"/>
              </a:cxn>
              <a:cxn ang="0">
                <a:pos x="G0" y="246975312"/>
              </a:cxn>
              <a:cxn ang="0">
                <a:pos x="G0" y="95765937"/>
              </a:cxn>
              <a:cxn ang="0">
                <a:pos x="G0" y="0"/>
              </a:cxn>
            </a:cxnLst>
            <a:rect l="0" t="0" r="0" b="0"/>
            <a:pathLst>
              <a:path w="642" h="140">
                <a:moveTo>
                  <a:pt x="0" y="116"/>
                </a:moveTo>
                <a:cubicBezTo>
                  <a:pt x="10" y="120"/>
                  <a:pt x="30" y="136"/>
                  <a:pt x="60" y="138"/>
                </a:cubicBezTo>
                <a:cubicBezTo>
                  <a:pt x="88" y="140"/>
                  <a:pt x="147" y="137"/>
                  <a:pt x="180" y="130"/>
                </a:cubicBezTo>
                <a:cubicBezTo>
                  <a:pt x="213" y="123"/>
                  <a:pt x="219" y="100"/>
                  <a:pt x="258" y="96"/>
                </a:cubicBezTo>
                <a:cubicBezTo>
                  <a:pt x="297" y="92"/>
                  <a:pt x="373" y="108"/>
                  <a:pt x="414" y="108"/>
                </a:cubicBezTo>
                <a:cubicBezTo>
                  <a:pt x="455" y="108"/>
                  <a:pt x="465" y="114"/>
                  <a:pt x="502" y="98"/>
                </a:cubicBezTo>
                <a:cubicBezTo>
                  <a:pt x="533" y="85"/>
                  <a:pt x="577" y="54"/>
                  <a:pt x="600" y="38"/>
                </a:cubicBezTo>
                <a:cubicBezTo>
                  <a:pt x="623" y="22"/>
                  <a:pt x="633" y="8"/>
                  <a:pt x="642" y="0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4" name="Freeform 8">
            <a:extLst>
              <a:ext uri="{FF2B5EF4-FFF2-40B4-BE49-F238E27FC236}">
                <a16:creationId xmlns:a16="http://schemas.microsoft.com/office/drawing/2014/main" xmlns="" id="{EFE47A99-9278-4B87-92DA-23355ADAF3C9}"/>
              </a:ext>
            </a:extLst>
          </p:cNvPr>
          <p:cNvSpPr/>
          <p:nvPr/>
        </p:nvSpPr>
        <p:spPr>
          <a:xfrm>
            <a:off x="5720529" y="1995542"/>
            <a:ext cx="927153" cy="595092"/>
          </a:xfrm>
          <a:custGeom>
            <a:gdLst>
              <a:gd name="G0" fmla="val 0"/>
            </a:gdLst>
            <a:cxnLst>
              <a:cxn ang="0">
                <a:pos x="0" y="1260078125"/>
              </a:cxn>
              <a:cxn ang="0">
                <a:pos x="113457471" y="957659375"/>
              </a:cxn>
              <a:cxn ang="0">
                <a:pos x="296734122" y="856853125"/>
              </a:cxn>
              <a:cxn ang="0">
                <a:pos x="445100139" y="776208125"/>
              </a:cxn>
              <a:cxn ang="0">
                <a:pos x="663287423" y="534273125"/>
              </a:cxn>
              <a:cxn ang="0">
                <a:pos x="1082206676" y="443547500"/>
              </a:cxn>
              <a:cxn ang="0">
                <a:pos x="1248028010" y="393144375"/>
              </a:cxn>
              <a:cxn ang="0">
                <a:pos x="1396396115" y="378023437"/>
              </a:cxn>
              <a:cxn ang="0">
                <a:pos x="1518581245" y="327620312"/>
              </a:cxn>
              <a:cxn ang="0">
                <a:pos x="1780404734" y="302418750"/>
              </a:cxn>
              <a:cxn ang="0">
                <a:pos x="2059683539" y="221773750"/>
              </a:cxn>
              <a:cxn ang="0">
                <a:pos x="G0" y="201612500"/>
              </a:cxn>
              <a:cxn ang="0">
                <a:pos x="G0" y="0"/>
              </a:cxn>
            </a:cxnLst>
            <a:rect l="0" t="0" r="0" b="0"/>
            <a:pathLst>
              <a:path w="592" h="500">
                <a:moveTo>
                  <a:pt x="0" y="500"/>
                </a:moveTo>
                <a:cubicBezTo>
                  <a:pt x="5" y="480"/>
                  <a:pt x="15" y="407"/>
                  <a:pt x="26" y="380"/>
                </a:cubicBezTo>
                <a:cubicBezTo>
                  <a:pt x="37" y="353"/>
                  <a:pt x="55" y="352"/>
                  <a:pt x="68" y="340"/>
                </a:cubicBezTo>
                <a:cubicBezTo>
                  <a:pt x="81" y="328"/>
                  <a:pt x="88" y="329"/>
                  <a:pt x="102" y="308"/>
                </a:cubicBezTo>
                <a:cubicBezTo>
                  <a:pt x="116" y="287"/>
                  <a:pt x="128" y="234"/>
                  <a:pt x="152" y="212"/>
                </a:cubicBezTo>
                <a:cubicBezTo>
                  <a:pt x="176" y="190"/>
                  <a:pt x="226" y="185"/>
                  <a:pt x="248" y="176"/>
                </a:cubicBezTo>
                <a:cubicBezTo>
                  <a:pt x="270" y="167"/>
                  <a:pt x="274" y="160"/>
                  <a:pt x="286" y="156"/>
                </a:cubicBezTo>
                <a:cubicBezTo>
                  <a:pt x="298" y="152"/>
                  <a:pt x="310" y="154"/>
                  <a:pt x="320" y="150"/>
                </a:cubicBezTo>
                <a:cubicBezTo>
                  <a:pt x="330" y="146"/>
                  <a:pt x="333" y="135"/>
                  <a:pt x="348" y="130"/>
                </a:cubicBezTo>
                <a:cubicBezTo>
                  <a:pt x="363" y="125"/>
                  <a:pt x="388" y="127"/>
                  <a:pt x="408" y="120"/>
                </a:cubicBezTo>
                <a:cubicBezTo>
                  <a:pt x="428" y="113"/>
                  <a:pt x="447" y="95"/>
                  <a:pt x="472" y="88"/>
                </a:cubicBezTo>
                <a:cubicBezTo>
                  <a:pt x="497" y="81"/>
                  <a:pt x="538" y="95"/>
                  <a:pt x="558" y="80"/>
                </a:cubicBezTo>
                <a:cubicBezTo>
                  <a:pt x="578" y="65"/>
                  <a:pt x="585" y="17"/>
                  <a:pt x="592" y="0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5" name="Freeform 9">
            <a:extLst>
              <a:ext uri="{FF2B5EF4-FFF2-40B4-BE49-F238E27FC236}">
                <a16:creationId xmlns:a16="http://schemas.microsoft.com/office/drawing/2014/main" xmlns="" id="{C43E2600-DAEA-488C-AECA-6DF42D7B19ED}"/>
              </a:ext>
            </a:extLst>
          </p:cNvPr>
          <p:cNvSpPr/>
          <p:nvPr/>
        </p:nvSpPr>
        <p:spPr>
          <a:xfrm>
            <a:off x="5626504" y="257874"/>
            <a:ext cx="1121153" cy="1011656"/>
          </a:xfrm>
          <a:custGeom>
            <a:gdLst>
              <a:gd name="G0" fmla="val 0"/>
            </a:gdLst>
            <a:cxnLst>
              <a:cxn ang="0">
                <a:pos x="244282686" y="641130716"/>
              </a:cxn>
              <a:cxn ang="0">
                <a:pos x="191936545" y="560674033"/>
              </a:cxn>
              <a:cxn ang="0">
                <a:pos x="17448017" y="485246983"/>
              </a:cxn>
              <a:cxn ang="0">
                <a:pos x="87244264" y="354508243"/>
              </a:cxn>
              <a:cxn ang="0">
                <a:pos x="218108571" y="103083687"/>
              </a:cxn>
              <a:cxn ang="0">
                <a:pos x="540909424" y="2514816"/>
              </a:cxn>
              <a:cxn ang="0">
                <a:pos x="750293987" y="52798459"/>
              </a:cxn>
              <a:cxn ang="0">
                <a:pos x="933506524" y="228795965"/>
              </a:cxn>
              <a:cxn ang="0">
                <a:pos x="715397953" y="530504164"/>
              </a:cxn>
              <a:cxn ang="0">
                <a:pos x="1125440981" y="540560259"/>
              </a:cxn>
              <a:cxn ang="0">
                <a:pos x="1448241834" y="686386311"/>
              </a:cxn>
              <a:cxn ang="0">
                <a:pos x="1526762090" y="837240411"/>
              </a:cxn>
              <a:cxn ang="0">
                <a:pos x="1657626397" y="912667461"/>
              </a:cxn>
              <a:cxn ang="0">
                <a:pos x="1744870662" y="1038379739"/>
              </a:cxn>
              <a:cxn ang="0">
                <a:pos x="2024049383" y="1063521560"/>
              </a:cxn>
              <a:cxn ang="0">
                <a:pos x="2093843541" y="1133920563"/>
              </a:cxn>
              <a:cxn ang="0">
                <a:pos x="G0" y="1179177744"/>
              </a:cxn>
              <a:cxn ang="0">
                <a:pos x="G0" y="1425572668"/>
              </a:cxn>
              <a:cxn ang="0">
                <a:pos x="G0" y="1626711996"/>
              </a:cxn>
              <a:cxn ang="0">
                <a:pos x="G0" y="1732308914"/>
              </a:cxn>
              <a:cxn ang="0">
                <a:pos x="G0" y="1913334468"/>
              </a:cxn>
              <a:cxn ang="0">
                <a:pos x="G0" y="2034017113"/>
              </a:cxn>
              <a:cxn ang="0">
                <a:pos x="G0" y="2139615617"/>
              </a:cxn>
            </a:cxnLst>
            <a:rect l="0" t="0" r="0" b="0"/>
            <a:pathLst>
              <a:path w="716" h="851">
                <a:moveTo>
                  <a:pt x="56" y="255"/>
                </a:moveTo>
                <a:cubicBezTo>
                  <a:pt x="56" y="250"/>
                  <a:pt x="53" y="233"/>
                  <a:pt x="44" y="223"/>
                </a:cubicBezTo>
                <a:cubicBezTo>
                  <a:pt x="35" y="213"/>
                  <a:pt x="5" y="219"/>
                  <a:pt x="4" y="193"/>
                </a:cubicBezTo>
                <a:cubicBezTo>
                  <a:pt x="0" y="179"/>
                  <a:pt x="12" y="166"/>
                  <a:pt x="20" y="141"/>
                </a:cubicBezTo>
                <a:cubicBezTo>
                  <a:pt x="28" y="116"/>
                  <a:pt x="33" y="64"/>
                  <a:pt x="50" y="41"/>
                </a:cubicBezTo>
                <a:cubicBezTo>
                  <a:pt x="67" y="18"/>
                  <a:pt x="104" y="4"/>
                  <a:pt x="124" y="1"/>
                </a:cubicBezTo>
                <a:cubicBezTo>
                  <a:pt x="144" y="0"/>
                  <a:pt x="157" y="6"/>
                  <a:pt x="172" y="21"/>
                </a:cubicBezTo>
                <a:cubicBezTo>
                  <a:pt x="187" y="36"/>
                  <a:pt x="215" y="59"/>
                  <a:pt x="214" y="91"/>
                </a:cubicBezTo>
                <a:cubicBezTo>
                  <a:pt x="213" y="123"/>
                  <a:pt x="157" y="190"/>
                  <a:pt x="164" y="211"/>
                </a:cubicBezTo>
                <a:cubicBezTo>
                  <a:pt x="170" y="238"/>
                  <a:pt x="232" y="207"/>
                  <a:pt x="258" y="215"/>
                </a:cubicBezTo>
                <a:cubicBezTo>
                  <a:pt x="286" y="225"/>
                  <a:pt x="317" y="253"/>
                  <a:pt x="332" y="273"/>
                </a:cubicBezTo>
                <a:cubicBezTo>
                  <a:pt x="347" y="293"/>
                  <a:pt x="342" y="318"/>
                  <a:pt x="350" y="333"/>
                </a:cubicBezTo>
                <a:cubicBezTo>
                  <a:pt x="358" y="348"/>
                  <a:pt x="372" y="350"/>
                  <a:pt x="380" y="363"/>
                </a:cubicBezTo>
                <a:cubicBezTo>
                  <a:pt x="388" y="376"/>
                  <a:pt x="386" y="403"/>
                  <a:pt x="400" y="413"/>
                </a:cubicBezTo>
                <a:cubicBezTo>
                  <a:pt x="414" y="423"/>
                  <a:pt x="451" y="417"/>
                  <a:pt x="464" y="423"/>
                </a:cubicBezTo>
                <a:cubicBezTo>
                  <a:pt x="477" y="429"/>
                  <a:pt x="470" y="443"/>
                  <a:pt x="480" y="451"/>
                </a:cubicBezTo>
                <a:cubicBezTo>
                  <a:pt x="490" y="459"/>
                  <a:pt x="509" y="450"/>
                  <a:pt x="522" y="469"/>
                </a:cubicBezTo>
                <a:cubicBezTo>
                  <a:pt x="535" y="488"/>
                  <a:pt x="550" y="537"/>
                  <a:pt x="558" y="567"/>
                </a:cubicBezTo>
                <a:cubicBezTo>
                  <a:pt x="566" y="597"/>
                  <a:pt x="555" y="627"/>
                  <a:pt x="570" y="647"/>
                </a:cubicBezTo>
                <a:cubicBezTo>
                  <a:pt x="585" y="667"/>
                  <a:pt x="631" y="670"/>
                  <a:pt x="648" y="689"/>
                </a:cubicBezTo>
                <a:cubicBezTo>
                  <a:pt x="665" y="708"/>
                  <a:pt x="669" y="741"/>
                  <a:pt x="674" y="761"/>
                </a:cubicBezTo>
                <a:cubicBezTo>
                  <a:pt x="679" y="781"/>
                  <a:pt x="671" y="794"/>
                  <a:pt x="678" y="809"/>
                </a:cubicBezTo>
                <a:cubicBezTo>
                  <a:pt x="685" y="824"/>
                  <a:pt x="709" y="843"/>
                  <a:pt x="716" y="851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6" name="Freeform 10">
            <a:extLst>
              <a:ext uri="{FF2B5EF4-FFF2-40B4-BE49-F238E27FC236}">
                <a16:creationId xmlns:a16="http://schemas.microsoft.com/office/drawing/2014/main" xmlns="" id="{CDF9FCCF-5F17-4E10-A374-36CD9EE24081}"/>
              </a:ext>
            </a:extLst>
          </p:cNvPr>
          <p:cNvSpPr/>
          <p:nvPr/>
        </p:nvSpPr>
        <p:spPr>
          <a:xfrm>
            <a:off x="7354650" y="5556"/>
            <a:ext cx="647460" cy="680785"/>
          </a:xfrm>
          <a:custGeom>
            <a:cxnLst>
              <a:cxn ang="0">
                <a:pos x="1366325757" y="0"/>
              </a:cxn>
              <a:cxn ang="0">
                <a:pos x="1531678039" y="206652812"/>
              </a:cxn>
              <a:cxn ang="0">
                <a:pos x="1792758504" y="383063750"/>
              </a:cxn>
              <a:cxn ang="0">
                <a:pos x="1583894549" y="509071562"/>
              </a:cxn>
              <a:cxn ang="0">
                <a:pos x="1444650522" y="584676250"/>
              </a:cxn>
              <a:cxn ang="0">
                <a:pos x="983406769" y="660280937"/>
              </a:cxn>
              <a:cxn ang="0">
                <a:pos x="670109794" y="1169352500"/>
              </a:cxn>
              <a:cxn ang="0">
                <a:pos x="487352008" y="1305440937"/>
              </a:cxn>
              <a:cxn ang="0">
                <a:pos x="191460537" y="1365924687"/>
              </a:cxn>
              <a:cxn ang="0">
                <a:pos x="0" y="1441529375"/>
              </a:cxn>
            </a:cxnLst>
            <a:rect l="0" t="0" r="0" b="0"/>
            <a:pathLst>
              <a:path w="413" h="572">
                <a:moveTo>
                  <a:pt x="314" y="0"/>
                </a:moveTo>
                <a:cubicBezTo>
                  <a:pt x="320" y="13"/>
                  <a:pt x="336" y="57"/>
                  <a:pt x="352" y="82"/>
                </a:cubicBezTo>
                <a:cubicBezTo>
                  <a:pt x="360" y="102"/>
                  <a:pt x="412" y="129"/>
                  <a:pt x="412" y="152"/>
                </a:cubicBezTo>
                <a:cubicBezTo>
                  <a:pt x="414" y="172"/>
                  <a:pt x="377" y="189"/>
                  <a:pt x="364" y="202"/>
                </a:cubicBezTo>
                <a:cubicBezTo>
                  <a:pt x="351" y="215"/>
                  <a:pt x="355" y="222"/>
                  <a:pt x="332" y="232"/>
                </a:cubicBezTo>
                <a:cubicBezTo>
                  <a:pt x="309" y="242"/>
                  <a:pt x="256" y="223"/>
                  <a:pt x="226" y="262"/>
                </a:cubicBezTo>
                <a:cubicBezTo>
                  <a:pt x="196" y="301"/>
                  <a:pt x="173" y="421"/>
                  <a:pt x="154" y="464"/>
                </a:cubicBezTo>
                <a:cubicBezTo>
                  <a:pt x="134" y="505"/>
                  <a:pt x="129" y="505"/>
                  <a:pt x="112" y="518"/>
                </a:cubicBezTo>
                <a:cubicBezTo>
                  <a:pt x="94" y="531"/>
                  <a:pt x="63" y="533"/>
                  <a:pt x="44" y="542"/>
                </a:cubicBezTo>
                <a:cubicBezTo>
                  <a:pt x="18" y="560"/>
                  <a:pt x="9" y="566"/>
                  <a:pt x="0" y="572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7" name="Freeform 11">
            <a:extLst>
              <a:ext uri="{FF2B5EF4-FFF2-40B4-BE49-F238E27FC236}">
                <a16:creationId xmlns:a16="http://schemas.microsoft.com/office/drawing/2014/main" xmlns="" id="{9D26F179-2203-4137-8CA8-95E9A8EB5B1E}"/>
              </a:ext>
            </a:extLst>
          </p:cNvPr>
          <p:cNvSpPr/>
          <p:nvPr/>
        </p:nvSpPr>
        <p:spPr>
          <a:xfrm>
            <a:off x="4508921" y="3226194"/>
            <a:ext cx="2416074" cy="564147"/>
          </a:xfrm>
          <a:custGeom>
            <a:gdLst>
              <a:gd name="G0" fmla="val 0"/>
            </a:gdLst>
            <a:cxnLst>
              <a:cxn ang="0">
                <a:pos x="0" y="1043344687"/>
              </a:cxn>
              <a:cxn ang="0">
                <a:pos x="279532415" y="1139110625"/>
              </a:cxn>
              <a:cxn ang="0">
                <a:pos x="532857490" y="1078626875"/>
              </a:cxn>
              <a:cxn ang="0">
                <a:pos x="794918346" y="1179433125"/>
              </a:cxn>
              <a:cxn ang="0">
                <a:pos x="1179273849" y="1078626875"/>
              </a:cxn>
              <a:cxn ang="0">
                <a:pos x="1747072370" y="1149191250"/>
              </a:cxn>
              <a:cxn ang="0">
                <a:pos x="G0" y="1108868750"/>
              </a:cxn>
              <a:cxn ang="0">
                <a:pos x="G0" y="1048385000"/>
              </a:cxn>
              <a:cxn ang="0">
                <a:pos x="G0" y="1083667187"/>
              </a:cxn>
              <a:cxn ang="0">
                <a:pos x="G0" y="1033264062"/>
              </a:cxn>
              <a:cxn ang="0">
                <a:pos x="G0" y="902215937"/>
              </a:cxn>
              <a:cxn ang="0">
                <a:pos x="G0" y="927417500"/>
              </a:cxn>
              <a:cxn ang="0">
                <a:pos x="G0" y="771167812"/>
              </a:cxn>
              <a:cxn ang="0">
                <a:pos x="G0" y="720764687"/>
              </a:cxn>
              <a:cxn ang="0">
                <a:pos x="G0" y="761087187"/>
              </a:cxn>
              <a:cxn ang="0">
                <a:pos x="G0" y="695563125"/>
              </a:cxn>
              <a:cxn ang="0">
                <a:pos x="G0" y="640119687"/>
              </a:cxn>
              <a:cxn ang="0">
                <a:pos x="G0" y="574595625"/>
              </a:cxn>
              <a:cxn ang="0">
                <a:pos x="G0" y="579635937"/>
              </a:cxn>
              <a:cxn ang="0">
                <a:pos x="G0" y="569555312"/>
              </a:cxn>
              <a:cxn ang="0">
                <a:pos x="G0" y="725805000"/>
              </a:cxn>
              <a:cxn ang="0">
                <a:pos x="G0" y="705643750"/>
              </a:cxn>
              <a:cxn ang="0">
                <a:pos x="G0" y="534273125"/>
              </a:cxn>
              <a:cxn ang="0">
                <a:pos x="G0" y="398184687"/>
              </a:cxn>
              <a:cxn ang="0">
                <a:pos x="G0" y="241935000"/>
              </a:cxn>
              <a:cxn ang="0">
                <a:pos x="G0" y="241935000"/>
              </a:cxn>
              <a:cxn ang="0">
                <a:pos x="G0" y="80645000"/>
              </a:cxn>
              <a:cxn ang="0">
                <a:pos x="G0" y="100806250"/>
              </a:cxn>
              <a:cxn ang="0">
                <a:pos x="G0" y="0"/>
              </a:cxn>
            </a:cxnLst>
            <a:rect l="0" t="0" r="0" b="0"/>
            <a:pathLst>
              <a:path w="1542" h="473">
                <a:moveTo>
                  <a:pt x="0" y="414"/>
                </a:moveTo>
                <a:cubicBezTo>
                  <a:pt x="6" y="420"/>
                  <a:pt x="44" y="450"/>
                  <a:pt x="64" y="452"/>
                </a:cubicBezTo>
                <a:cubicBezTo>
                  <a:pt x="84" y="454"/>
                  <a:pt x="97" y="424"/>
                  <a:pt x="122" y="428"/>
                </a:cubicBezTo>
                <a:cubicBezTo>
                  <a:pt x="142" y="431"/>
                  <a:pt x="157" y="468"/>
                  <a:pt x="182" y="468"/>
                </a:cubicBezTo>
                <a:cubicBezTo>
                  <a:pt x="204" y="474"/>
                  <a:pt x="189" y="434"/>
                  <a:pt x="270" y="428"/>
                </a:cubicBezTo>
                <a:cubicBezTo>
                  <a:pt x="306" y="426"/>
                  <a:pt x="357" y="454"/>
                  <a:pt x="400" y="456"/>
                </a:cubicBezTo>
                <a:cubicBezTo>
                  <a:pt x="443" y="458"/>
                  <a:pt x="480" y="447"/>
                  <a:pt x="526" y="440"/>
                </a:cubicBezTo>
                <a:cubicBezTo>
                  <a:pt x="572" y="433"/>
                  <a:pt x="641" y="418"/>
                  <a:pt x="676" y="416"/>
                </a:cubicBezTo>
                <a:cubicBezTo>
                  <a:pt x="711" y="414"/>
                  <a:pt x="711" y="431"/>
                  <a:pt x="738" y="430"/>
                </a:cubicBezTo>
                <a:cubicBezTo>
                  <a:pt x="765" y="429"/>
                  <a:pt x="816" y="422"/>
                  <a:pt x="838" y="410"/>
                </a:cubicBezTo>
                <a:cubicBezTo>
                  <a:pt x="860" y="398"/>
                  <a:pt x="854" y="365"/>
                  <a:pt x="870" y="358"/>
                </a:cubicBezTo>
                <a:cubicBezTo>
                  <a:pt x="886" y="351"/>
                  <a:pt x="915" y="377"/>
                  <a:pt x="934" y="368"/>
                </a:cubicBezTo>
                <a:cubicBezTo>
                  <a:pt x="953" y="359"/>
                  <a:pt x="935" y="326"/>
                  <a:pt x="982" y="306"/>
                </a:cubicBezTo>
                <a:cubicBezTo>
                  <a:pt x="1000" y="292"/>
                  <a:pt x="1024" y="287"/>
                  <a:pt x="1042" y="286"/>
                </a:cubicBezTo>
                <a:cubicBezTo>
                  <a:pt x="1060" y="285"/>
                  <a:pt x="1079" y="304"/>
                  <a:pt x="1090" y="302"/>
                </a:cubicBezTo>
                <a:cubicBezTo>
                  <a:pt x="1101" y="300"/>
                  <a:pt x="1102" y="284"/>
                  <a:pt x="1110" y="276"/>
                </a:cubicBezTo>
                <a:cubicBezTo>
                  <a:pt x="1118" y="268"/>
                  <a:pt x="1133" y="262"/>
                  <a:pt x="1140" y="254"/>
                </a:cubicBezTo>
                <a:cubicBezTo>
                  <a:pt x="1147" y="246"/>
                  <a:pt x="1142" y="232"/>
                  <a:pt x="1150" y="228"/>
                </a:cubicBezTo>
                <a:cubicBezTo>
                  <a:pt x="1158" y="224"/>
                  <a:pt x="1174" y="230"/>
                  <a:pt x="1186" y="230"/>
                </a:cubicBezTo>
                <a:cubicBezTo>
                  <a:pt x="1198" y="230"/>
                  <a:pt x="1212" y="216"/>
                  <a:pt x="1220" y="226"/>
                </a:cubicBezTo>
                <a:cubicBezTo>
                  <a:pt x="1228" y="236"/>
                  <a:pt x="1225" y="279"/>
                  <a:pt x="1234" y="288"/>
                </a:cubicBezTo>
                <a:cubicBezTo>
                  <a:pt x="1255" y="297"/>
                  <a:pt x="1257" y="293"/>
                  <a:pt x="1272" y="280"/>
                </a:cubicBezTo>
                <a:cubicBezTo>
                  <a:pt x="1287" y="267"/>
                  <a:pt x="1311" y="232"/>
                  <a:pt x="1326" y="212"/>
                </a:cubicBezTo>
                <a:cubicBezTo>
                  <a:pt x="1341" y="192"/>
                  <a:pt x="1349" y="177"/>
                  <a:pt x="1360" y="158"/>
                </a:cubicBezTo>
                <a:cubicBezTo>
                  <a:pt x="1371" y="139"/>
                  <a:pt x="1381" y="106"/>
                  <a:pt x="1394" y="96"/>
                </a:cubicBezTo>
                <a:cubicBezTo>
                  <a:pt x="1407" y="86"/>
                  <a:pt x="1429" y="106"/>
                  <a:pt x="1440" y="96"/>
                </a:cubicBezTo>
                <a:cubicBezTo>
                  <a:pt x="1451" y="86"/>
                  <a:pt x="1452" y="41"/>
                  <a:pt x="1464" y="32"/>
                </a:cubicBezTo>
                <a:cubicBezTo>
                  <a:pt x="1476" y="23"/>
                  <a:pt x="1499" y="45"/>
                  <a:pt x="1512" y="40"/>
                </a:cubicBezTo>
                <a:cubicBezTo>
                  <a:pt x="1520" y="42"/>
                  <a:pt x="1542" y="0"/>
                  <a:pt x="1542" y="0"/>
                </a:cubicBezTo>
              </a:path>
            </a:pathLst>
          </a:custGeom>
          <a:noFill/>
          <a:ln w="1270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8" name="Freeform 12">
            <a:extLst>
              <a:ext uri="{FF2B5EF4-FFF2-40B4-BE49-F238E27FC236}">
                <a16:creationId xmlns:a16="http://schemas.microsoft.com/office/drawing/2014/main" xmlns="" id="{E2C1F7D4-2D26-4D15-939C-AC52EEB6AB00}"/>
              </a:ext>
            </a:extLst>
          </p:cNvPr>
          <p:cNvSpPr/>
          <p:nvPr/>
        </p:nvSpPr>
        <p:spPr>
          <a:xfrm>
            <a:off x="2382061" y="3345211"/>
            <a:ext cx="2995694" cy="1102110"/>
          </a:xfrm>
          <a:custGeom>
            <a:gdLst>
              <a:gd name="G0" fmla="val 0"/>
            </a:gdLst>
            <a:cxnLst>
              <a:cxn ang="0">
                <a:pos x="0" y="55563766"/>
              </a:cxn>
              <a:cxn ang="0">
                <a:pos x="489143533" y="10102647"/>
              </a:cxn>
              <a:cxn ang="0">
                <a:pos x="803592649" y="116178062"/>
              </a:cxn>
              <a:cxn ang="0">
                <a:pos x="1091837498" y="65666414"/>
              </a:cxn>
              <a:cxn ang="0">
                <a:pos x="1336409265" y="55563766"/>
              </a:cxn>
              <a:cxn ang="0">
                <a:pos x="1624656203" y="30307942"/>
              </a:cxn>
              <a:cxn ang="0">
                <a:pos x="1755675449" y="156587063"/>
              </a:cxn>
              <a:cxn ang="0">
                <a:pos x="1956574134" y="202048182"/>
              </a:cxn>
              <a:cxn ang="0">
                <a:pos x="2000247216" y="393995305"/>
              </a:cxn>
              <a:cxn ang="0">
                <a:pos x="2122533099" y="454609601"/>
              </a:cxn>
              <a:cxn ang="0">
                <a:pos x="G0" y="616248782"/>
              </a:cxn>
              <a:cxn ang="0">
                <a:pos x="G0" y="469762778"/>
              </a:cxn>
              <a:cxn ang="0">
                <a:pos x="G0" y="338431539"/>
              </a:cxn>
              <a:cxn ang="0">
                <a:pos x="G0" y="464712249"/>
              </a:cxn>
              <a:cxn ang="0">
                <a:pos x="G0" y="454609601"/>
              </a:cxn>
              <a:cxn ang="0">
                <a:pos x="G0" y="580890311"/>
              </a:cxn>
              <a:cxn ang="0">
                <a:pos x="G0" y="590992958"/>
              </a:cxn>
              <a:cxn ang="0">
                <a:pos x="G0" y="772835845"/>
              </a:cxn>
              <a:cxn ang="0">
                <a:pos x="G0" y="1015294617"/>
              </a:cxn>
              <a:cxn ang="0">
                <a:pos x="G0" y="1035499912"/>
              </a:cxn>
              <a:cxn ang="0">
                <a:pos x="G0" y="1272906566"/>
              </a:cxn>
              <a:cxn ang="0">
                <a:pos x="G0" y="1394136747"/>
              </a:cxn>
              <a:cxn ang="0">
                <a:pos x="G0" y="1626491282"/>
              </a:cxn>
              <a:cxn ang="0">
                <a:pos x="G0" y="1732566697"/>
              </a:cxn>
              <a:cxn ang="0">
                <a:pos x="G0" y="1868950054"/>
              </a:cxn>
              <a:cxn ang="0">
                <a:pos x="G0" y="2086153002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</a:cxnLst>
            <a:rect l="0" t="0" r="0" b="0"/>
            <a:pathLst>
              <a:path w="1912" h="924">
                <a:moveTo>
                  <a:pt x="0" y="22"/>
                </a:moveTo>
                <a:cubicBezTo>
                  <a:pt x="19" y="19"/>
                  <a:pt x="81" y="0"/>
                  <a:pt x="112" y="4"/>
                </a:cubicBezTo>
                <a:cubicBezTo>
                  <a:pt x="140" y="7"/>
                  <a:pt x="161" y="42"/>
                  <a:pt x="184" y="46"/>
                </a:cubicBezTo>
                <a:cubicBezTo>
                  <a:pt x="207" y="50"/>
                  <a:pt x="230" y="30"/>
                  <a:pt x="250" y="26"/>
                </a:cubicBezTo>
                <a:cubicBezTo>
                  <a:pt x="270" y="22"/>
                  <a:pt x="286" y="24"/>
                  <a:pt x="306" y="22"/>
                </a:cubicBezTo>
                <a:cubicBezTo>
                  <a:pt x="326" y="20"/>
                  <a:pt x="356" y="5"/>
                  <a:pt x="372" y="12"/>
                </a:cubicBezTo>
                <a:cubicBezTo>
                  <a:pt x="398" y="18"/>
                  <a:pt x="388" y="51"/>
                  <a:pt x="402" y="62"/>
                </a:cubicBezTo>
                <a:cubicBezTo>
                  <a:pt x="416" y="73"/>
                  <a:pt x="420" y="55"/>
                  <a:pt x="448" y="80"/>
                </a:cubicBezTo>
                <a:cubicBezTo>
                  <a:pt x="463" y="91"/>
                  <a:pt x="437" y="134"/>
                  <a:pt x="458" y="156"/>
                </a:cubicBezTo>
                <a:cubicBezTo>
                  <a:pt x="464" y="172"/>
                  <a:pt x="475" y="165"/>
                  <a:pt x="486" y="180"/>
                </a:cubicBezTo>
                <a:cubicBezTo>
                  <a:pt x="497" y="195"/>
                  <a:pt x="492" y="243"/>
                  <a:pt x="522" y="244"/>
                </a:cubicBezTo>
                <a:cubicBezTo>
                  <a:pt x="552" y="245"/>
                  <a:pt x="614" y="204"/>
                  <a:pt x="664" y="186"/>
                </a:cubicBezTo>
                <a:cubicBezTo>
                  <a:pt x="714" y="168"/>
                  <a:pt x="780" y="134"/>
                  <a:pt x="822" y="134"/>
                </a:cubicBezTo>
                <a:cubicBezTo>
                  <a:pt x="864" y="134"/>
                  <a:pt x="874" y="176"/>
                  <a:pt x="916" y="184"/>
                </a:cubicBezTo>
                <a:cubicBezTo>
                  <a:pt x="958" y="192"/>
                  <a:pt x="1039" y="172"/>
                  <a:pt x="1076" y="180"/>
                </a:cubicBezTo>
                <a:cubicBezTo>
                  <a:pt x="1112" y="183"/>
                  <a:pt x="1122" y="222"/>
                  <a:pt x="1136" y="230"/>
                </a:cubicBezTo>
                <a:cubicBezTo>
                  <a:pt x="1153" y="239"/>
                  <a:pt x="1157" y="221"/>
                  <a:pt x="1180" y="234"/>
                </a:cubicBezTo>
                <a:cubicBezTo>
                  <a:pt x="1203" y="247"/>
                  <a:pt x="1253" y="278"/>
                  <a:pt x="1272" y="306"/>
                </a:cubicBezTo>
                <a:cubicBezTo>
                  <a:pt x="1291" y="334"/>
                  <a:pt x="1273" y="385"/>
                  <a:pt x="1296" y="402"/>
                </a:cubicBezTo>
                <a:cubicBezTo>
                  <a:pt x="1319" y="419"/>
                  <a:pt x="1393" y="393"/>
                  <a:pt x="1412" y="410"/>
                </a:cubicBezTo>
                <a:cubicBezTo>
                  <a:pt x="1431" y="427"/>
                  <a:pt x="1401" y="481"/>
                  <a:pt x="1408" y="504"/>
                </a:cubicBezTo>
                <a:cubicBezTo>
                  <a:pt x="1415" y="527"/>
                  <a:pt x="1451" y="529"/>
                  <a:pt x="1456" y="552"/>
                </a:cubicBezTo>
                <a:cubicBezTo>
                  <a:pt x="1461" y="575"/>
                  <a:pt x="1434" y="622"/>
                  <a:pt x="1438" y="644"/>
                </a:cubicBezTo>
                <a:cubicBezTo>
                  <a:pt x="1436" y="670"/>
                  <a:pt x="1467" y="644"/>
                  <a:pt x="1482" y="686"/>
                </a:cubicBezTo>
                <a:cubicBezTo>
                  <a:pt x="1488" y="702"/>
                  <a:pt x="1472" y="717"/>
                  <a:pt x="1476" y="740"/>
                </a:cubicBezTo>
                <a:cubicBezTo>
                  <a:pt x="1480" y="763"/>
                  <a:pt x="1501" y="801"/>
                  <a:pt x="1508" y="826"/>
                </a:cubicBezTo>
                <a:cubicBezTo>
                  <a:pt x="1515" y="851"/>
                  <a:pt x="1503" y="881"/>
                  <a:pt x="1516" y="892"/>
                </a:cubicBezTo>
                <a:cubicBezTo>
                  <a:pt x="1529" y="903"/>
                  <a:pt x="1560" y="885"/>
                  <a:pt x="1586" y="890"/>
                </a:cubicBezTo>
                <a:cubicBezTo>
                  <a:pt x="1612" y="895"/>
                  <a:pt x="1634" y="925"/>
                  <a:pt x="1670" y="922"/>
                </a:cubicBezTo>
                <a:cubicBezTo>
                  <a:pt x="1706" y="919"/>
                  <a:pt x="1772" y="876"/>
                  <a:pt x="1804" y="870"/>
                </a:cubicBezTo>
                <a:cubicBezTo>
                  <a:pt x="1836" y="864"/>
                  <a:pt x="1846" y="886"/>
                  <a:pt x="1864" y="888"/>
                </a:cubicBezTo>
                <a:cubicBezTo>
                  <a:pt x="1882" y="890"/>
                  <a:pt x="1902" y="882"/>
                  <a:pt x="1912" y="88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29" name="Freeform 13">
            <a:extLst>
              <a:ext uri="{FF2B5EF4-FFF2-40B4-BE49-F238E27FC236}">
                <a16:creationId xmlns:a16="http://schemas.microsoft.com/office/drawing/2014/main" xmlns="" id="{7DF88C67-2776-4DBE-9C83-46A8AC6C9A34}"/>
              </a:ext>
            </a:extLst>
          </p:cNvPr>
          <p:cNvSpPr/>
          <p:nvPr/>
        </p:nvSpPr>
        <p:spPr>
          <a:xfrm>
            <a:off x="3687694" y="3811764"/>
            <a:ext cx="3256344" cy="987853"/>
          </a:xfrm>
          <a:custGeom>
            <a:gdLst>
              <a:gd name="G0" fmla="val 0"/>
            </a:gdLst>
            <a:cxnLst>
              <a:cxn ang="0">
                <a:pos x="0" y="1239916875"/>
              </a:cxn>
              <a:cxn ang="0">
                <a:pos x="139803971" y="1260078125"/>
              </a:cxn>
              <a:cxn ang="0">
                <a:pos x="244655904" y="1386085937"/>
              </a:cxn>
              <a:cxn ang="0">
                <a:pos x="445624897" y="1340723125"/>
              </a:cxn>
              <a:cxn ang="0">
                <a:pos x="559213795" y="1340723125"/>
              </a:cxn>
              <a:cxn ang="0">
                <a:pos x="664067818" y="1340723125"/>
              </a:cxn>
              <a:cxn ang="0">
                <a:pos x="795132735" y="1386085937"/>
              </a:cxn>
              <a:cxn ang="0">
                <a:pos x="1048527694" y="1401206875"/>
              </a:cxn>
              <a:cxn ang="0">
                <a:pos x="978625709" y="1557456562"/>
              </a:cxn>
              <a:cxn ang="0">
                <a:pos x="1232020668" y="1648182187"/>
              </a:cxn>
              <a:cxn ang="0">
                <a:pos x="1205805594" y="1839714062"/>
              </a:cxn>
              <a:cxn ang="0">
                <a:pos x="1415511551" y="1784270625"/>
              </a:cxn>
              <a:cxn ang="0">
                <a:pos x="1459200554" y="1839714062"/>
              </a:cxn>
              <a:cxn ang="0">
                <a:pos x="1625217508" y="1748988437"/>
              </a:cxn>
              <a:cxn ang="0">
                <a:pos x="1651430492" y="1829633437"/>
              </a:cxn>
              <a:cxn ang="0">
                <a:pos x="1808710482" y="1738907812"/>
              </a:cxn>
              <a:cxn ang="0">
                <a:pos x="1817447446" y="1814512500"/>
              </a:cxn>
              <a:cxn ang="0">
                <a:pos x="1861136449" y="1859875312"/>
              </a:cxn>
              <a:cxn ang="0">
                <a:pos x="1756282425" y="2006044375"/>
              </a:cxn>
              <a:cxn ang="0">
                <a:pos x="1922299380" y="2071568437"/>
              </a:cxn>
              <a:cxn ang="0">
                <a:pos x="G0" y="1890117187"/>
              </a:cxn>
              <a:cxn ang="0">
                <a:pos x="G0" y="1738907812"/>
              </a:cxn>
              <a:cxn ang="0">
                <a:pos x="G0" y="1708665937"/>
              </a:cxn>
              <a:cxn ang="0">
                <a:pos x="G0" y="1607859687"/>
              </a:cxn>
              <a:cxn ang="0">
                <a:pos x="G0" y="1471771250"/>
              </a:cxn>
              <a:cxn ang="0">
                <a:pos x="G0" y="1436489062"/>
              </a:cxn>
              <a:cxn ang="0">
                <a:pos x="G0" y="1275199062"/>
              </a:cxn>
              <a:cxn ang="0">
                <a:pos x="G0" y="1159271875"/>
              </a:cxn>
              <a:cxn ang="0">
                <a:pos x="G0" y="1214715312"/>
              </a:cxn>
              <a:cxn ang="0">
                <a:pos x="G0" y="1249997500"/>
              </a:cxn>
              <a:cxn ang="0">
                <a:pos x="G0" y="1350803750"/>
              </a:cxn>
              <a:cxn ang="0">
                <a:pos x="G0" y="1386085937"/>
              </a:cxn>
              <a:cxn ang="0">
                <a:pos x="G0" y="1547375937"/>
              </a:cxn>
              <a:cxn ang="0">
                <a:pos x="G0" y="1607859687"/>
              </a:cxn>
              <a:cxn ang="0">
                <a:pos x="G0" y="1789310937"/>
              </a:cxn>
              <a:cxn ang="0">
                <a:pos x="G0" y="1829633437"/>
              </a:cxn>
              <a:cxn ang="0">
                <a:pos x="G0" y="1915318750"/>
              </a:cxn>
              <a:cxn ang="0">
                <a:pos x="G0" y="1723786875"/>
              </a:cxn>
              <a:cxn ang="0">
                <a:pos x="G0" y="1622980625"/>
              </a:cxn>
              <a:cxn ang="0">
                <a:pos x="G0" y="1391126250"/>
              </a:cxn>
              <a:cxn ang="0">
                <a:pos x="G0" y="1285279687"/>
              </a:cxn>
              <a:cxn ang="0">
                <a:pos x="G0" y="1174392812"/>
              </a:cxn>
              <a:cxn ang="0">
                <a:pos x="G0" y="1063505937"/>
              </a:cxn>
              <a:cxn ang="0">
                <a:pos x="G0" y="791329062"/>
              </a:cxn>
              <a:cxn ang="0">
                <a:pos x="G0" y="861893437"/>
              </a:cxn>
              <a:cxn ang="0">
                <a:pos x="G0" y="766127500"/>
              </a:cxn>
              <a:cxn ang="0">
                <a:pos x="G0" y="655240625"/>
              </a:cxn>
              <a:cxn ang="0">
                <a:pos x="G0" y="347781562"/>
              </a:cxn>
              <a:cxn ang="0">
                <a:pos x="G0" y="221773750"/>
              </a:cxn>
              <a:cxn ang="0">
                <a:pos x="G0" y="30241875"/>
              </a:cxn>
              <a:cxn ang="0">
                <a:pos x="G0" y="35282187"/>
              </a:cxn>
              <a:cxn ang="0">
                <a:pos x="G0" y="15120937"/>
              </a:cxn>
            </a:cxnLst>
            <a:rect l="0" t="0" r="0" b="0"/>
            <a:pathLst>
              <a:path w="2078" h="830">
                <a:moveTo>
                  <a:pt x="0" y="492"/>
                </a:moveTo>
                <a:cubicBezTo>
                  <a:pt x="3" y="496"/>
                  <a:pt x="22" y="490"/>
                  <a:pt x="32" y="500"/>
                </a:cubicBezTo>
                <a:cubicBezTo>
                  <a:pt x="41" y="510"/>
                  <a:pt x="44" y="545"/>
                  <a:pt x="56" y="550"/>
                </a:cubicBezTo>
                <a:cubicBezTo>
                  <a:pt x="68" y="555"/>
                  <a:pt x="90" y="535"/>
                  <a:pt x="102" y="532"/>
                </a:cubicBezTo>
                <a:cubicBezTo>
                  <a:pt x="114" y="529"/>
                  <a:pt x="120" y="532"/>
                  <a:pt x="128" y="532"/>
                </a:cubicBezTo>
                <a:cubicBezTo>
                  <a:pt x="136" y="532"/>
                  <a:pt x="143" y="529"/>
                  <a:pt x="152" y="532"/>
                </a:cubicBezTo>
                <a:cubicBezTo>
                  <a:pt x="161" y="535"/>
                  <a:pt x="167" y="546"/>
                  <a:pt x="182" y="550"/>
                </a:cubicBezTo>
                <a:cubicBezTo>
                  <a:pt x="197" y="554"/>
                  <a:pt x="233" y="545"/>
                  <a:pt x="240" y="556"/>
                </a:cubicBezTo>
                <a:cubicBezTo>
                  <a:pt x="247" y="567"/>
                  <a:pt x="217" y="602"/>
                  <a:pt x="224" y="618"/>
                </a:cubicBezTo>
                <a:cubicBezTo>
                  <a:pt x="231" y="634"/>
                  <a:pt x="273" y="635"/>
                  <a:pt x="282" y="654"/>
                </a:cubicBezTo>
                <a:cubicBezTo>
                  <a:pt x="291" y="673"/>
                  <a:pt x="258" y="702"/>
                  <a:pt x="276" y="730"/>
                </a:cubicBezTo>
                <a:cubicBezTo>
                  <a:pt x="294" y="758"/>
                  <a:pt x="296" y="691"/>
                  <a:pt x="324" y="708"/>
                </a:cubicBezTo>
                <a:cubicBezTo>
                  <a:pt x="334" y="708"/>
                  <a:pt x="322" y="734"/>
                  <a:pt x="334" y="730"/>
                </a:cubicBezTo>
                <a:cubicBezTo>
                  <a:pt x="346" y="726"/>
                  <a:pt x="353" y="677"/>
                  <a:pt x="372" y="694"/>
                </a:cubicBezTo>
                <a:cubicBezTo>
                  <a:pt x="379" y="693"/>
                  <a:pt x="371" y="727"/>
                  <a:pt x="378" y="726"/>
                </a:cubicBezTo>
                <a:cubicBezTo>
                  <a:pt x="386" y="726"/>
                  <a:pt x="406" y="680"/>
                  <a:pt x="414" y="690"/>
                </a:cubicBezTo>
                <a:cubicBezTo>
                  <a:pt x="422" y="700"/>
                  <a:pt x="411" y="697"/>
                  <a:pt x="416" y="720"/>
                </a:cubicBezTo>
                <a:cubicBezTo>
                  <a:pt x="418" y="728"/>
                  <a:pt x="428" y="725"/>
                  <a:pt x="426" y="738"/>
                </a:cubicBezTo>
                <a:cubicBezTo>
                  <a:pt x="424" y="751"/>
                  <a:pt x="400" y="782"/>
                  <a:pt x="402" y="796"/>
                </a:cubicBezTo>
                <a:cubicBezTo>
                  <a:pt x="404" y="810"/>
                  <a:pt x="425" y="830"/>
                  <a:pt x="440" y="822"/>
                </a:cubicBezTo>
                <a:cubicBezTo>
                  <a:pt x="463" y="816"/>
                  <a:pt x="474" y="772"/>
                  <a:pt x="494" y="750"/>
                </a:cubicBezTo>
                <a:cubicBezTo>
                  <a:pt x="514" y="728"/>
                  <a:pt x="535" y="704"/>
                  <a:pt x="564" y="690"/>
                </a:cubicBezTo>
                <a:cubicBezTo>
                  <a:pt x="586" y="676"/>
                  <a:pt x="605" y="686"/>
                  <a:pt x="628" y="678"/>
                </a:cubicBezTo>
                <a:cubicBezTo>
                  <a:pt x="649" y="669"/>
                  <a:pt x="685" y="654"/>
                  <a:pt x="688" y="638"/>
                </a:cubicBezTo>
                <a:cubicBezTo>
                  <a:pt x="691" y="622"/>
                  <a:pt x="642" y="595"/>
                  <a:pt x="644" y="584"/>
                </a:cubicBezTo>
                <a:cubicBezTo>
                  <a:pt x="650" y="564"/>
                  <a:pt x="670" y="582"/>
                  <a:pt x="698" y="570"/>
                </a:cubicBezTo>
                <a:cubicBezTo>
                  <a:pt x="726" y="558"/>
                  <a:pt x="742" y="524"/>
                  <a:pt x="758" y="506"/>
                </a:cubicBezTo>
                <a:cubicBezTo>
                  <a:pt x="774" y="488"/>
                  <a:pt x="776" y="465"/>
                  <a:pt x="790" y="460"/>
                </a:cubicBezTo>
                <a:cubicBezTo>
                  <a:pt x="804" y="455"/>
                  <a:pt x="820" y="467"/>
                  <a:pt x="846" y="482"/>
                </a:cubicBezTo>
                <a:cubicBezTo>
                  <a:pt x="863" y="490"/>
                  <a:pt x="885" y="485"/>
                  <a:pt x="902" y="496"/>
                </a:cubicBezTo>
                <a:cubicBezTo>
                  <a:pt x="916" y="503"/>
                  <a:pt x="906" y="527"/>
                  <a:pt x="914" y="536"/>
                </a:cubicBezTo>
                <a:cubicBezTo>
                  <a:pt x="922" y="545"/>
                  <a:pt x="929" y="533"/>
                  <a:pt x="950" y="550"/>
                </a:cubicBezTo>
                <a:cubicBezTo>
                  <a:pt x="961" y="563"/>
                  <a:pt x="966" y="599"/>
                  <a:pt x="980" y="614"/>
                </a:cubicBezTo>
                <a:cubicBezTo>
                  <a:pt x="994" y="629"/>
                  <a:pt x="1021" y="622"/>
                  <a:pt x="1032" y="638"/>
                </a:cubicBezTo>
                <a:cubicBezTo>
                  <a:pt x="1043" y="654"/>
                  <a:pt x="1031" y="695"/>
                  <a:pt x="1046" y="710"/>
                </a:cubicBezTo>
                <a:cubicBezTo>
                  <a:pt x="1061" y="725"/>
                  <a:pt x="1097" y="718"/>
                  <a:pt x="1124" y="726"/>
                </a:cubicBezTo>
                <a:cubicBezTo>
                  <a:pt x="1151" y="734"/>
                  <a:pt x="1180" y="767"/>
                  <a:pt x="1210" y="760"/>
                </a:cubicBezTo>
                <a:cubicBezTo>
                  <a:pt x="1240" y="753"/>
                  <a:pt x="1273" y="703"/>
                  <a:pt x="1304" y="684"/>
                </a:cubicBezTo>
                <a:cubicBezTo>
                  <a:pt x="1335" y="665"/>
                  <a:pt x="1378" y="666"/>
                  <a:pt x="1398" y="644"/>
                </a:cubicBezTo>
                <a:cubicBezTo>
                  <a:pt x="1418" y="622"/>
                  <a:pt x="1409" y="574"/>
                  <a:pt x="1422" y="552"/>
                </a:cubicBezTo>
                <a:cubicBezTo>
                  <a:pt x="1437" y="529"/>
                  <a:pt x="1456" y="522"/>
                  <a:pt x="1478" y="510"/>
                </a:cubicBezTo>
                <a:cubicBezTo>
                  <a:pt x="1500" y="498"/>
                  <a:pt x="1476" y="490"/>
                  <a:pt x="1510" y="466"/>
                </a:cubicBezTo>
                <a:cubicBezTo>
                  <a:pt x="1529" y="449"/>
                  <a:pt x="1590" y="447"/>
                  <a:pt x="1610" y="422"/>
                </a:cubicBezTo>
                <a:cubicBezTo>
                  <a:pt x="1630" y="397"/>
                  <a:pt x="1618" y="327"/>
                  <a:pt x="1630" y="314"/>
                </a:cubicBezTo>
                <a:cubicBezTo>
                  <a:pt x="1642" y="301"/>
                  <a:pt x="1669" y="344"/>
                  <a:pt x="1682" y="342"/>
                </a:cubicBezTo>
                <a:cubicBezTo>
                  <a:pt x="1698" y="336"/>
                  <a:pt x="1696" y="314"/>
                  <a:pt x="1706" y="304"/>
                </a:cubicBezTo>
                <a:cubicBezTo>
                  <a:pt x="1722" y="290"/>
                  <a:pt x="1764" y="287"/>
                  <a:pt x="1780" y="260"/>
                </a:cubicBezTo>
                <a:cubicBezTo>
                  <a:pt x="1794" y="250"/>
                  <a:pt x="1792" y="167"/>
                  <a:pt x="1804" y="138"/>
                </a:cubicBezTo>
                <a:cubicBezTo>
                  <a:pt x="1816" y="109"/>
                  <a:pt x="1834" y="109"/>
                  <a:pt x="1854" y="88"/>
                </a:cubicBezTo>
                <a:cubicBezTo>
                  <a:pt x="1874" y="67"/>
                  <a:pt x="1898" y="24"/>
                  <a:pt x="1922" y="12"/>
                </a:cubicBezTo>
                <a:cubicBezTo>
                  <a:pt x="1946" y="0"/>
                  <a:pt x="1972" y="15"/>
                  <a:pt x="1998" y="14"/>
                </a:cubicBezTo>
                <a:cubicBezTo>
                  <a:pt x="2024" y="13"/>
                  <a:pt x="2065" y="7"/>
                  <a:pt x="2078" y="6"/>
                </a:cubicBezTo>
              </a:path>
            </a:pathLst>
          </a:custGeom>
          <a:noFill/>
          <a:ln w="19050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0" name="Freeform 14">
            <a:extLst>
              <a:ext uri="{FF2B5EF4-FFF2-40B4-BE49-F238E27FC236}">
                <a16:creationId xmlns:a16="http://schemas.microsoft.com/office/drawing/2014/main" xmlns="" id="{C4BB41C2-6ED5-43F6-B961-590E82F99614}"/>
              </a:ext>
            </a:extLst>
          </p:cNvPr>
          <p:cNvSpPr/>
          <p:nvPr/>
        </p:nvSpPr>
        <p:spPr>
          <a:xfrm>
            <a:off x="2318983" y="2745358"/>
            <a:ext cx="1948331" cy="297546"/>
          </a:xfrm>
          <a:custGeom>
            <a:gdLst>
              <a:gd name="G0" fmla="val 0"/>
            </a:gdLst>
            <a:cxnLst>
              <a:cxn ang="0">
                <a:pos x="0" y="0"/>
              </a:cxn>
              <a:cxn ang="0">
                <a:pos x="602230142" y="55889244"/>
              </a:cxn>
              <a:cxn ang="0">
                <a:pos x="855341694" y="213397615"/>
              </a:cxn>
              <a:cxn ang="0">
                <a:pos x="1405204362" y="269286859"/>
              </a:cxn>
              <a:cxn ang="0">
                <a:pos x="1806692516" y="401388855"/>
              </a:cxn>
              <a:cxn ang="0">
                <a:pos x="G0" y="431874912"/>
              </a:cxn>
              <a:cxn ang="0">
                <a:pos x="G0" y="624947427"/>
              </a:cxn>
              <a:cxn ang="0">
                <a:pos x="G0" y="482682881"/>
              </a:cxn>
              <a:cxn ang="0">
                <a:pos x="G0" y="452198418"/>
              </a:cxn>
              <a:cxn ang="0">
                <a:pos x="G0" y="355662161"/>
              </a:cxn>
              <a:cxn ang="0">
                <a:pos x="G0" y="355662161"/>
              </a:cxn>
            </a:cxnLst>
            <a:rect l="0" t="0" r="0" b="0"/>
            <a:pathLst>
              <a:path w="1244" h="249">
                <a:moveTo>
                  <a:pt x="0" y="0"/>
                </a:moveTo>
                <a:cubicBezTo>
                  <a:pt x="22" y="10"/>
                  <a:pt x="105" y="8"/>
                  <a:pt x="138" y="22"/>
                </a:cubicBezTo>
                <a:cubicBezTo>
                  <a:pt x="171" y="36"/>
                  <a:pt x="166" y="70"/>
                  <a:pt x="196" y="84"/>
                </a:cubicBezTo>
                <a:cubicBezTo>
                  <a:pt x="223" y="96"/>
                  <a:pt x="227" y="82"/>
                  <a:pt x="322" y="106"/>
                </a:cubicBezTo>
                <a:cubicBezTo>
                  <a:pt x="358" y="115"/>
                  <a:pt x="340" y="138"/>
                  <a:pt x="414" y="158"/>
                </a:cubicBezTo>
                <a:cubicBezTo>
                  <a:pt x="448" y="169"/>
                  <a:pt x="472" y="155"/>
                  <a:pt x="528" y="170"/>
                </a:cubicBezTo>
                <a:cubicBezTo>
                  <a:pt x="588" y="175"/>
                  <a:pt x="685" y="243"/>
                  <a:pt x="748" y="246"/>
                </a:cubicBezTo>
                <a:cubicBezTo>
                  <a:pt x="811" y="249"/>
                  <a:pt x="868" y="201"/>
                  <a:pt x="908" y="190"/>
                </a:cubicBezTo>
                <a:cubicBezTo>
                  <a:pt x="948" y="179"/>
                  <a:pt x="958" y="186"/>
                  <a:pt x="990" y="178"/>
                </a:cubicBezTo>
                <a:cubicBezTo>
                  <a:pt x="1022" y="170"/>
                  <a:pt x="1056" y="146"/>
                  <a:pt x="1098" y="140"/>
                </a:cubicBezTo>
                <a:cubicBezTo>
                  <a:pt x="1140" y="134"/>
                  <a:pt x="1206" y="140"/>
                  <a:pt x="1244" y="140"/>
                </a:cubicBezTo>
              </a:path>
            </a:pathLst>
          </a:custGeom>
          <a:noFill/>
          <a:ln w="15875" cap="flat" cmpd="sng">
            <a:solidFill>
              <a:srgbClr val="3366CC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1" name="Freeform 15">
            <a:extLst>
              <a:ext uri="{FF2B5EF4-FFF2-40B4-BE49-F238E27FC236}">
                <a16:creationId xmlns:a16="http://schemas.microsoft.com/office/drawing/2014/main" xmlns="" id="{CF0C0DBD-A584-492B-8BB8-790D58202FE0}"/>
              </a:ext>
            </a:extLst>
          </p:cNvPr>
          <p:cNvSpPr/>
          <p:nvPr/>
        </p:nvSpPr>
        <p:spPr>
          <a:xfrm>
            <a:off x="5833596" y="2590635"/>
            <a:ext cx="160675" cy="138061"/>
          </a:xfrm>
          <a:custGeom>
            <a:cxnLst>
              <a:cxn ang="0">
                <a:pos x="0" y="272176875"/>
              </a:cxn>
              <a:cxn ang="0">
                <a:pos x="389641841" y="131048125"/>
              </a:cxn>
              <a:cxn ang="0">
                <a:pos x="268419750" y="5040312"/>
              </a:cxn>
              <a:cxn ang="0">
                <a:pos x="121222091" y="120967500"/>
              </a:cxn>
              <a:cxn ang="0">
                <a:pos x="0" y="272176875"/>
              </a:cxn>
            </a:cxnLst>
            <a:rect l="0" t="0" r="0" b="0"/>
            <a:pathLst>
              <a:path w="103" h="115">
                <a:moveTo>
                  <a:pt x="0" y="108"/>
                </a:moveTo>
                <a:cubicBezTo>
                  <a:pt x="5" y="116"/>
                  <a:pt x="103" y="91"/>
                  <a:pt x="90" y="52"/>
                </a:cubicBezTo>
                <a:cubicBezTo>
                  <a:pt x="77" y="13"/>
                  <a:pt x="76" y="4"/>
                  <a:pt x="62" y="2"/>
                </a:cubicBezTo>
                <a:cubicBezTo>
                  <a:pt x="48" y="0"/>
                  <a:pt x="38" y="30"/>
                  <a:pt x="28" y="48"/>
                </a:cubicBezTo>
                <a:cubicBezTo>
                  <a:pt x="18" y="66"/>
                  <a:pt x="4" y="95"/>
                  <a:pt x="0" y="108"/>
                </a:cubicBezTo>
                <a:close/>
              </a:path>
            </a:pathLst>
          </a:custGeom>
          <a:solidFill>
            <a:srgbClr val="99CCFF"/>
          </a:solidFill>
          <a:ln w="12700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2" name="Freeform 16">
            <a:extLst>
              <a:ext uri="{FF2B5EF4-FFF2-40B4-BE49-F238E27FC236}">
                <a16:creationId xmlns:a16="http://schemas.microsoft.com/office/drawing/2014/main" xmlns="" id="{AD8AFDE0-FD50-4248-BB63-ED818BF91F10}"/>
              </a:ext>
            </a:extLst>
          </p:cNvPr>
          <p:cNvSpPr/>
          <p:nvPr/>
        </p:nvSpPr>
        <p:spPr>
          <a:xfrm>
            <a:off x="4852883" y="4787714"/>
            <a:ext cx="115448" cy="126160"/>
          </a:xfrm>
          <a:custGeom>
            <a:cxnLst>
              <a:cxn ang="0">
                <a:pos x="60623410" y="267136562"/>
              </a:cxn>
              <a:cxn ang="0">
                <a:pos x="311775757" y="75604687"/>
              </a:cxn>
              <a:cxn ang="0">
                <a:pos x="77944979" y="30241875"/>
              </a:cxn>
              <a:cxn ang="0">
                <a:pos x="60623410" y="267136562"/>
              </a:cxn>
            </a:cxnLst>
            <a:rect l="0" t="0" r="0" b="0"/>
            <a:pathLst>
              <a:path w="74" h="105">
                <a:moveTo>
                  <a:pt x="14" y="106"/>
                </a:moveTo>
                <a:cubicBezTo>
                  <a:pt x="46" y="106"/>
                  <a:pt x="70" y="45"/>
                  <a:pt x="72" y="30"/>
                </a:cubicBezTo>
                <a:cubicBezTo>
                  <a:pt x="74" y="15"/>
                  <a:pt x="29" y="0"/>
                  <a:pt x="18" y="12"/>
                </a:cubicBezTo>
                <a:cubicBezTo>
                  <a:pt x="8" y="24"/>
                  <a:pt x="0" y="94"/>
                  <a:pt x="14" y="106"/>
                </a:cubicBezTo>
                <a:close/>
              </a:path>
            </a:pathLst>
          </a:custGeom>
          <a:solidFill>
            <a:srgbClr val="99CCFF"/>
          </a:solidFill>
          <a:ln w="9525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3" name="Freeform 17">
            <a:extLst>
              <a:ext uri="{FF2B5EF4-FFF2-40B4-BE49-F238E27FC236}">
                <a16:creationId xmlns:a16="http://schemas.microsoft.com/office/drawing/2014/main" xmlns="" id="{6DBA0D65-A80A-4619-B494-FE604CFE7323}"/>
              </a:ext>
            </a:extLst>
          </p:cNvPr>
          <p:cNvSpPr/>
          <p:nvPr/>
        </p:nvSpPr>
        <p:spPr>
          <a:xfrm>
            <a:off x="5815744" y="4509211"/>
            <a:ext cx="288025" cy="361816"/>
          </a:xfrm>
          <a:custGeom>
            <a:cxnLst>
              <a:cxn ang="0">
                <a:pos x="244124421" y="675401875"/>
              </a:cxn>
              <a:cxn ang="0">
                <a:pos x="113344152" y="751006562"/>
              </a:cxn>
              <a:cxn ang="0">
                <a:pos x="69750729" y="589716562"/>
              </a:cxn>
              <a:cxn ang="0">
                <a:pos x="139499371" y="473789375"/>
              </a:cxn>
              <a:cxn ang="0">
                <a:pos x="104625050" y="257055937"/>
              </a:cxn>
              <a:cxn ang="0">
                <a:pos x="8719102" y="206652812"/>
              </a:cxn>
              <a:cxn ang="0">
                <a:pos x="148218473" y="196572187"/>
              </a:cxn>
              <a:cxn ang="0">
                <a:pos x="261560537" y="211693125"/>
              </a:cxn>
              <a:cxn ang="0">
                <a:pos x="444655419" y="151209375"/>
              </a:cxn>
              <a:cxn ang="0">
                <a:pos x="357466485" y="30241875"/>
              </a:cxn>
              <a:cxn ang="0">
                <a:pos x="453372433" y="0"/>
              </a:cxn>
              <a:cxn ang="0">
                <a:pos x="540561367" y="50403125"/>
              </a:cxn>
              <a:cxn ang="0">
                <a:pos x="601590907" y="126007812"/>
              </a:cxn>
              <a:cxn ang="0">
                <a:pos x="680060738" y="181451250"/>
              </a:cxn>
              <a:cxn ang="0">
                <a:pos x="784683701" y="201612500"/>
              </a:cxn>
              <a:cxn ang="0">
                <a:pos x="575435688" y="282257500"/>
              </a:cxn>
              <a:cxn ang="0">
                <a:pos x="505684959" y="322580000"/>
              </a:cxn>
              <a:cxn ang="0">
                <a:pos x="435936317" y="352821875"/>
              </a:cxn>
              <a:cxn ang="0">
                <a:pos x="244124421" y="498990937"/>
              </a:cxn>
              <a:cxn ang="0">
                <a:pos x="130780268" y="665321250"/>
              </a:cxn>
              <a:cxn ang="0">
                <a:pos x="244124421" y="675401875"/>
              </a:cxn>
            </a:cxnLst>
            <a:rect l="0" t="0" r="0" b="0"/>
            <a:pathLst>
              <a:path w="184" h="304">
                <a:moveTo>
                  <a:pt x="56" y="268"/>
                </a:moveTo>
                <a:cubicBezTo>
                  <a:pt x="42" y="288"/>
                  <a:pt x="34" y="297"/>
                  <a:pt x="26" y="298"/>
                </a:cubicBezTo>
                <a:cubicBezTo>
                  <a:pt x="7" y="304"/>
                  <a:pt x="14" y="254"/>
                  <a:pt x="16" y="234"/>
                </a:cubicBezTo>
                <a:cubicBezTo>
                  <a:pt x="16" y="232"/>
                  <a:pt x="28" y="191"/>
                  <a:pt x="32" y="188"/>
                </a:cubicBezTo>
                <a:cubicBezTo>
                  <a:pt x="57" y="150"/>
                  <a:pt x="64" y="115"/>
                  <a:pt x="24" y="102"/>
                </a:cubicBezTo>
                <a:cubicBezTo>
                  <a:pt x="18" y="96"/>
                  <a:pt x="0" y="94"/>
                  <a:pt x="2" y="82"/>
                </a:cubicBezTo>
                <a:cubicBezTo>
                  <a:pt x="4" y="78"/>
                  <a:pt x="24" y="78"/>
                  <a:pt x="34" y="78"/>
                </a:cubicBezTo>
                <a:cubicBezTo>
                  <a:pt x="44" y="78"/>
                  <a:pt x="49" y="87"/>
                  <a:pt x="60" y="84"/>
                </a:cubicBezTo>
                <a:cubicBezTo>
                  <a:pt x="75" y="79"/>
                  <a:pt x="96" y="68"/>
                  <a:pt x="102" y="60"/>
                </a:cubicBezTo>
                <a:cubicBezTo>
                  <a:pt x="106" y="48"/>
                  <a:pt x="85" y="20"/>
                  <a:pt x="82" y="12"/>
                </a:cubicBezTo>
                <a:cubicBezTo>
                  <a:pt x="82" y="2"/>
                  <a:pt x="99" y="2"/>
                  <a:pt x="104" y="0"/>
                </a:cubicBezTo>
                <a:cubicBezTo>
                  <a:pt x="110" y="1"/>
                  <a:pt x="118" y="12"/>
                  <a:pt x="124" y="20"/>
                </a:cubicBezTo>
                <a:cubicBezTo>
                  <a:pt x="130" y="28"/>
                  <a:pt x="128" y="40"/>
                  <a:pt x="138" y="50"/>
                </a:cubicBezTo>
                <a:cubicBezTo>
                  <a:pt x="143" y="57"/>
                  <a:pt x="149" y="67"/>
                  <a:pt x="156" y="72"/>
                </a:cubicBezTo>
                <a:cubicBezTo>
                  <a:pt x="163" y="77"/>
                  <a:pt x="184" y="73"/>
                  <a:pt x="180" y="80"/>
                </a:cubicBezTo>
                <a:cubicBezTo>
                  <a:pt x="173" y="100"/>
                  <a:pt x="146" y="98"/>
                  <a:pt x="132" y="112"/>
                </a:cubicBezTo>
                <a:cubicBezTo>
                  <a:pt x="126" y="118"/>
                  <a:pt x="123" y="123"/>
                  <a:pt x="116" y="128"/>
                </a:cubicBezTo>
                <a:cubicBezTo>
                  <a:pt x="111" y="135"/>
                  <a:pt x="107" y="135"/>
                  <a:pt x="100" y="140"/>
                </a:cubicBezTo>
                <a:cubicBezTo>
                  <a:pt x="91" y="152"/>
                  <a:pt x="64" y="178"/>
                  <a:pt x="56" y="198"/>
                </a:cubicBezTo>
                <a:cubicBezTo>
                  <a:pt x="49" y="215"/>
                  <a:pt x="29" y="254"/>
                  <a:pt x="30" y="264"/>
                </a:cubicBezTo>
                <a:cubicBezTo>
                  <a:pt x="30" y="276"/>
                  <a:pt x="70" y="248"/>
                  <a:pt x="56" y="268"/>
                </a:cubicBezTo>
                <a:close/>
              </a:path>
            </a:pathLst>
          </a:custGeom>
          <a:solidFill>
            <a:srgbClr val="99CCFF"/>
          </a:solidFill>
          <a:ln w="3175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4" name="Freeform 18">
            <a:extLst>
              <a:ext uri="{FF2B5EF4-FFF2-40B4-BE49-F238E27FC236}">
                <a16:creationId xmlns:a16="http://schemas.microsoft.com/office/drawing/2014/main" xmlns="" id="{88A8ECFB-C306-4C68-8369-DD24579CA7A5}"/>
              </a:ext>
            </a:extLst>
          </p:cNvPr>
          <p:cNvSpPr/>
          <p:nvPr/>
        </p:nvSpPr>
        <p:spPr>
          <a:xfrm>
            <a:off x="6967842" y="4059323"/>
            <a:ext cx="288025" cy="211853"/>
          </a:xfrm>
          <a:custGeom>
            <a:cxnLst>
              <a:cxn ang="0">
                <a:pos x="409779011" y="2520950"/>
              </a:cxn>
              <a:cxn ang="0">
                <a:pos x="165654589" y="93246575"/>
              </a:cxn>
              <a:cxn ang="0">
                <a:pos x="34874320" y="224294700"/>
              </a:cxn>
              <a:cxn ang="0">
                <a:pos x="139499371" y="340221887"/>
              </a:cxn>
              <a:cxn ang="0">
                <a:pos x="313873062" y="441028137"/>
              </a:cxn>
              <a:cxn ang="0">
                <a:pos x="636467315" y="370463762"/>
              </a:cxn>
              <a:cxn ang="0">
                <a:pos x="767247584" y="279736550"/>
              </a:cxn>
              <a:cxn ang="0">
                <a:pos x="645184330" y="279736550"/>
              </a:cxn>
              <a:cxn ang="0">
                <a:pos x="627748213" y="219254387"/>
              </a:cxn>
              <a:cxn ang="0">
                <a:pos x="531842265" y="194052825"/>
              </a:cxn>
              <a:cxn ang="0">
                <a:pos x="549278382" y="103327200"/>
              </a:cxn>
              <a:cxn ang="0">
                <a:pos x="444655419" y="83165950"/>
              </a:cxn>
              <a:cxn ang="0">
                <a:pos x="409779011" y="2520950"/>
              </a:cxn>
            </a:cxnLst>
            <a:rect l="0" t="0" r="0" b="0"/>
            <a:pathLst>
              <a:path w="184" h="178">
                <a:moveTo>
                  <a:pt x="94" y="1"/>
                </a:moveTo>
                <a:cubicBezTo>
                  <a:pt x="86" y="0"/>
                  <a:pt x="50" y="22"/>
                  <a:pt x="38" y="37"/>
                </a:cubicBezTo>
                <a:cubicBezTo>
                  <a:pt x="26" y="52"/>
                  <a:pt x="12" y="71"/>
                  <a:pt x="8" y="89"/>
                </a:cubicBezTo>
                <a:cubicBezTo>
                  <a:pt x="0" y="111"/>
                  <a:pt x="23" y="121"/>
                  <a:pt x="32" y="135"/>
                </a:cubicBezTo>
                <a:cubicBezTo>
                  <a:pt x="43" y="149"/>
                  <a:pt x="53" y="173"/>
                  <a:pt x="72" y="175"/>
                </a:cubicBezTo>
                <a:cubicBezTo>
                  <a:pt x="90" y="178"/>
                  <a:pt x="128" y="156"/>
                  <a:pt x="146" y="147"/>
                </a:cubicBezTo>
                <a:cubicBezTo>
                  <a:pt x="164" y="138"/>
                  <a:pt x="184" y="113"/>
                  <a:pt x="176" y="111"/>
                </a:cubicBezTo>
                <a:cubicBezTo>
                  <a:pt x="168" y="109"/>
                  <a:pt x="154" y="116"/>
                  <a:pt x="148" y="111"/>
                </a:cubicBezTo>
                <a:cubicBezTo>
                  <a:pt x="142" y="106"/>
                  <a:pt x="153" y="98"/>
                  <a:pt x="144" y="87"/>
                </a:cubicBezTo>
                <a:cubicBezTo>
                  <a:pt x="140" y="80"/>
                  <a:pt x="129" y="84"/>
                  <a:pt x="122" y="77"/>
                </a:cubicBezTo>
                <a:cubicBezTo>
                  <a:pt x="115" y="70"/>
                  <a:pt x="133" y="54"/>
                  <a:pt x="126" y="41"/>
                </a:cubicBezTo>
                <a:cubicBezTo>
                  <a:pt x="123" y="31"/>
                  <a:pt x="107" y="40"/>
                  <a:pt x="102" y="33"/>
                </a:cubicBezTo>
                <a:cubicBezTo>
                  <a:pt x="97" y="26"/>
                  <a:pt x="96" y="8"/>
                  <a:pt x="94" y="1"/>
                </a:cubicBezTo>
                <a:close/>
              </a:path>
            </a:pathLst>
          </a:custGeom>
          <a:solidFill>
            <a:srgbClr val="99CCFF"/>
          </a:solidFill>
          <a:ln w="3175" cap="flat" cmpd="sng">
            <a:solidFill>
              <a:srgbClr val="99CCFF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sp>
        <p:nvSpPr>
          <p:cNvPr id="35" name="Freeform 19">
            <a:extLst>
              <a:ext uri="{FF2B5EF4-FFF2-40B4-BE49-F238E27FC236}">
                <a16:creationId xmlns:a16="http://schemas.microsoft.com/office/drawing/2014/main" xmlns="" id="{907A48EA-A956-4750-B617-A3205AB657E7}"/>
              </a:ext>
            </a:extLst>
          </p:cNvPr>
          <p:cNvSpPr/>
          <p:nvPr/>
        </p:nvSpPr>
        <p:spPr>
          <a:xfrm>
            <a:off x="5664590" y="675629"/>
            <a:ext cx="2357755" cy="4462000"/>
          </a:xfrm>
          <a:custGeom>
            <a:gdLst>
              <a:gd name="G0" fmla="val 0"/>
            </a:gdLst>
            <a:cxnLst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G0" y="G0"/>
              </a:cxn>
              <a:cxn ang="0">
                <a:pos x="1563170459" y="G0"/>
              </a:cxn>
              <a:cxn ang="0">
                <a:pos x="1013005604" y="G0"/>
              </a:cxn>
              <a:cxn ang="0">
                <a:pos x="794684890" y="G0"/>
              </a:cxn>
              <a:cxn ang="0">
                <a:pos x="183388981" y="1882555766"/>
              </a:cxn>
              <a:cxn ang="0">
                <a:pos x="829616622" y="1217234572"/>
              </a:cxn>
              <a:cxn ang="0">
                <a:pos x="G0" y="950098032"/>
              </a:cxn>
              <a:cxn ang="0">
                <a:pos x="G0" y="335181546"/>
              </a:cxn>
              <a:cxn ang="0">
                <a:pos x="G0" y="118446540"/>
              </a:cxn>
              <a:cxn ang="0">
                <a:pos x="G0" y="123486852"/>
              </a:cxn>
              <a:cxn ang="0">
                <a:pos x="G0" y="854333690"/>
              </a:cxn>
              <a:cxn ang="0">
                <a:pos x="G0" y="1227315196"/>
              </a:cxn>
              <a:cxn ang="0">
                <a:pos x="G0" y="1519654884"/>
              </a:cxn>
              <a:cxn ang="0">
                <a:pos x="G0" y="1796870461"/>
              </a:cxn>
              <a:cxn ang="0">
                <a:pos x="G0" y="1554937069"/>
              </a:cxn>
              <a:cxn ang="0">
                <a:pos x="G0" y="1323082713"/>
              </a:cxn>
              <a:cxn ang="0">
                <a:pos x="G0" y="1081146146"/>
              </a:cxn>
              <a:cxn ang="0">
                <a:pos x="G0" y="965218968"/>
              </a:cxn>
              <a:cxn ang="0">
                <a:pos x="G0" y="G0"/>
              </a:cxn>
            </a:cxnLst>
            <a:rect l="0" t="0" r="0" b="0"/>
            <a:pathLst>
              <a:path w="1505" h="3749">
                <a:moveTo>
                  <a:pt x="1158" y="3749"/>
                </a:moveTo>
                <a:lnTo>
                  <a:pt x="1138" y="3729"/>
                </a:lnTo>
                <a:cubicBezTo>
                  <a:pt x="1131" y="3717"/>
                  <a:pt x="1109" y="3693"/>
                  <a:pt x="1114" y="3677"/>
                </a:cubicBezTo>
                <a:cubicBezTo>
                  <a:pt x="1119" y="3661"/>
                  <a:pt x="1166" y="3647"/>
                  <a:pt x="1168" y="3633"/>
                </a:cubicBezTo>
                <a:cubicBezTo>
                  <a:pt x="1170" y="3619"/>
                  <a:pt x="1124" y="3609"/>
                  <a:pt x="1126" y="3595"/>
                </a:cubicBezTo>
                <a:cubicBezTo>
                  <a:pt x="1128" y="3581"/>
                  <a:pt x="1161" y="3588"/>
                  <a:pt x="1158" y="3579"/>
                </a:cubicBezTo>
                <a:cubicBezTo>
                  <a:pt x="1158" y="3563"/>
                  <a:pt x="1105" y="3555"/>
                  <a:pt x="1102" y="3543"/>
                </a:cubicBezTo>
                <a:cubicBezTo>
                  <a:pt x="1099" y="3531"/>
                  <a:pt x="1124" y="3507"/>
                  <a:pt x="1140" y="3507"/>
                </a:cubicBezTo>
                <a:cubicBezTo>
                  <a:pt x="1156" y="3507"/>
                  <a:pt x="1158" y="3516"/>
                  <a:pt x="1166" y="3513"/>
                </a:cubicBezTo>
                <a:cubicBezTo>
                  <a:pt x="1174" y="3510"/>
                  <a:pt x="1178" y="3485"/>
                  <a:pt x="1188" y="3487"/>
                </a:cubicBezTo>
                <a:cubicBezTo>
                  <a:pt x="1198" y="3489"/>
                  <a:pt x="1197" y="3500"/>
                  <a:pt x="1202" y="3507"/>
                </a:cubicBezTo>
                <a:cubicBezTo>
                  <a:pt x="1207" y="3514"/>
                  <a:pt x="1213" y="3528"/>
                  <a:pt x="1218" y="3527"/>
                </a:cubicBezTo>
                <a:cubicBezTo>
                  <a:pt x="1226" y="3529"/>
                  <a:pt x="1234" y="3513"/>
                  <a:pt x="1234" y="3503"/>
                </a:cubicBezTo>
                <a:cubicBezTo>
                  <a:pt x="1234" y="3493"/>
                  <a:pt x="1220" y="3480"/>
                  <a:pt x="1218" y="3467"/>
                </a:cubicBezTo>
                <a:cubicBezTo>
                  <a:pt x="1216" y="3454"/>
                  <a:pt x="1224" y="3438"/>
                  <a:pt x="1224" y="3425"/>
                </a:cubicBezTo>
                <a:cubicBezTo>
                  <a:pt x="1224" y="3412"/>
                  <a:pt x="1224" y="3390"/>
                  <a:pt x="1216" y="3389"/>
                </a:cubicBezTo>
                <a:cubicBezTo>
                  <a:pt x="1209" y="3382"/>
                  <a:pt x="1189" y="3412"/>
                  <a:pt x="1176" y="3421"/>
                </a:cubicBezTo>
                <a:cubicBezTo>
                  <a:pt x="1163" y="3430"/>
                  <a:pt x="1149" y="3437"/>
                  <a:pt x="1136" y="3441"/>
                </a:cubicBezTo>
                <a:cubicBezTo>
                  <a:pt x="1123" y="3445"/>
                  <a:pt x="1102" y="3445"/>
                  <a:pt x="1096" y="3443"/>
                </a:cubicBezTo>
                <a:cubicBezTo>
                  <a:pt x="1090" y="3441"/>
                  <a:pt x="1087" y="3436"/>
                  <a:pt x="1098" y="3429"/>
                </a:cubicBezTo>
                <a:cubicBezTo>
                  <a:pt x="1109" y="3422"/>
                  <a:pt x="1141" y="3415"/>
                  <a:pt x="1160" y="3401"/>
                </a:cubicBezTo>
                <a:cubicBezTo>
                  <a:pt x="1179" y="3387"/>
                  <a:pt x="1193" y="3356"/>
                  <a:pt x="1210" y="3343"/>
                </a:cubicBezTo>
                <a:cubicBezTo>
                  <a:pt x="1227" y="3330"/>
                  <a:pt x="1268" y="3330"/>
                  <a:pt x="1264" y="3323"/>
                </a:cubicBezTo>
                <a:cubicBezTo>
                  <a:pt x="1256" y="3301"/>
                  <a:pt x="1224" y="3312"/>
                  <a:pt x="1188" y="3297"/>
                </a:cubicBezTo>
                <a:cubicBezTo>
                  <a:pt x="1152" y="3282"/>
                  <a:pt x="1092" y="3238"/>
                  <a:pt x="1048" y="3231"/>
                </a:cubicBezTo>
                <a:cubicBezTo>
                  <a:pt x="1004" y="3224"/>
                  <a:pt x="959" y="3252"/>
                  <a:pt x="926" y="3253"/>
                </a:cubicBezTo>
                <a:cubicBezTo>
                  <a:pt x="893" y="3254"/>
                  <a:pt x="868" y="3246"/>
                  <a:pt x="848" y="3239"/>
                </a:cubicBezTo>
                <a:cubicBezTo>
                  <a:pt x="832" y="3232"/>
                  <a:pt x="787" y="3221"/>
                  <a:pt x="804" y="3211"/>
                </a:cubicBezTo>
                <a:cubicBezTo>
                  <a:pt x="821" y="3201"/>
                  <a:pt x="905" y="3198"/>
                  <a:pt x="952" y="3177"/>
                </a:cubicBezTo>
                <a:cubicBezTo>
                  <a:pt x="999" y="3156"/>
                  <a:pt x="1071" y="3114"/>
                  <a:pt x="1090" y="3087"/>
                </a:cubicBezTo>
                <a:cubicBezTo>
                  <a:pt x="1109" y="3060"/>
                  <a:pt x="1075" y="3049"/>
                  <a:pt x="1066" y="3015"/>
                </a:cubicBezTo>
                <a:cubicBezTo>
                  <a:pt x="1057" y="2981"/>
                  <a:pt x="1056" y="2921"/>
                  <a:pt x="1038" y="2881"/>
                </a:cubicBezTo>
                <a:cubicBezTo>
                  <a:pt x="1020" y="2841"/>
                  <a:pt x="984" y="2802"/>
                  <a:pt x="956" y="2775"/>
                </a:cubicBezTo>
                <a:cubicBezTo>
                  <a:pt x="928" y="2748"/>
                  <a:pt x="916" y="2728"/>
                  <a:pt x="872" y="2717"/>
                </a:cubicBezTo>
                <a:cubicBezTo>
                  <a:pt x="828" y="2706"/>
                  <a:pt x="729" y="2725"/>
                  <a:pt x="694" y="2711"/>
                </a:cubicBezTo>
                <a:cubicBezTo>
                  <a:pt x="659" y="2697"/>
                  <a:pt x="680" y="2644"/>
                  <a:pt x="664" y="2633"/>
                </a:cubicBezTo>
                <a:cubicBezTo>
                  <a:pt x="648" y="2622"/>
                  <a:pt x="597" y="2652"/>
                  <a:pt x="596" y="2645"/>
                </a:cubicBezTo>
                <a:cubicBezTo>
                  <a:pt x="596" y="2615"/>
                  <a:pt x="635" y="2595"/>
                  <a:pt x="656" y="2593"/>
                </a:cubicBezTo>
                <a:cubicBezTo>
                  <a:pt x="677" y="2591"/>
                  <a:pt x="697" y="2631"/>
                  <a:pt x="722" y="2633"/>
                </a:cubicBezTo>
                <a:cubicBezTo>
                  <a:pt x="747" y="2635"/>
                  <a:pt x="787" y="2619"/>
                  <a:pt x="808" y="2607"/>
                </a:cubicBezTo>
                <a:cubicBezTo>
                  <a:pt x="829" y="2595"/>
                  <a:pt x="854" y="2580"/>
                  <a:pt x="850" y="2559"/>
                </a:cubicBezTo>
                <a:cubicBezTo>
                  <a:pt x="846" y="2538"/>
                  <a:pt x="804" y="2527"/>
                  <a:pt x="784" y="2481"/>
                </a:cubicBezTo>
                <a:cubicBezTo>
                  <a:pt x="764" y="2435"/>
                  <a:pt x="768" y="2341"/>
                  <a:pt x="732" y="2283"/>
                </a:cubicBezTo>
                <a:cubicBezTo>
                  <a:pt x="696" y="2225"/>
                  <a:pt x="603" y="2179"/>
                  <a:pt x="570" y="2133"/>
                </a:cubicBezTo>
                <a:cubicBezTo>
                  <a:pt x="537" y="2087"/>
                  <a:pt x="547" y="2044"/>
                  <a:pt x="532" y="2009"/>
                </a:cubicBezTo>
                <a:cubicBezTo>
                  <a:pt x="517" y="1974"/>
                  <a:pt x="482" y="1958"/>
                  <a:pt x="478" y="1925"/>
                </a:cubicBezTo>
                <a:cubicBezTo>
                  <a:pt x="474" y="1892"/>
                  <a:pt x="493" y="1841"/>
                  <a:pt x="508" y="1809"/>
                </a:cubicBezTo>
                <a:cubicBezTo>
                  <a:pt x="523" y="1777"/>
                  <a:pt x="550" y="1763"/>
                  <a:pt x="566" y="1735"/>
                </a:cubicBezTo>
                <a:cubicBezTo>
                  <a:pt x="582" y="1707"/>
                  <a:pt x="589" y="1662"/>
                  <a:pt x="604" y="1643"/>
                </a:cubicBezTo>
                <a:cubicBezTo>
                  <a:pt x="619" y="1624"/>
                  <a:pt x="641" y="1635"/>
                  <a:pt x="656" y="1623"/>
                </a:cubicBezTo>
                <a:cubicBezTo>
                  <a:pt x="671" y="1611"/>
                  <a:pt x="677" y="1586"/>
                  <a:pt x="692" y="1571"/>
                </a:cubicBezTo>
                <a:cubicBezTo>
                  <a:pt x="707" y="1556"/>
                  <a:pt x="750" y="1551"/>
                  <a:pt x="748" y="1531"/>
                </a:cubicBezTo>
                <a:cubicBezTo>
                  <a:pt x="746" y="1511"/>
                  <a:pt x="693" y="1514"/>
                  <a:pt x="692" y="1501"/>
                </a:cubicBezTo>
                <a:cubicBezTo>
                  <a:pt x="691" y="1488"/>
                  <a:pt x="729" y="1457"/>
                  <a:pt x="740" y="1455"/>
                </a:cubicBezTo>
                <a:cubicBezTo>
                  <a:pt x="750" y="1453"/>
                  <a:pt x="748" y="1480"/>
                  <a:pt x="758" y="1487"/>
                </a:cubicBezTo>
                <a:cubicBezTo>
                  <a:pt x="768" y="1494"/>
                  <a:pt x="791" y="1504"/>
                  <a:pt x="802" y="1499"/>
                </a:cubicBezTo>
                <a:cubicBezTo>
                  <a:pt x="815" y="1499"/>
                  <a:pt x="816" y="1478"/>
                  <a:pt x="824" y="1459"/>
                </a:cubicBezTo>
                <a:cubicBezTo>
                  <a:pt x="832" y="1440"/>
                  <a:pt x="840" y="1391"/>
                  <a:pt x="848" y="1383"/>
                </a:cubicBezTo>
                <a:cubicBezTo>
                  <a:pt x="854" y="1375"/>
                  <a:pt x="866" y="1413"/>
                  <a:pt x="872" y="1411"/>
                </a:cubicBezTo>
                <a:cubicBezTo>
                  <a:pt x="878" y="1408"/>
                  <a:pt x="889" y="1385"/>
                  <a:pt x="886" y="1373"/>
                </a:cubicBezTo>
                <a:cubicBezTo>
                  <a:pt x="883" y="1361"/>
                  <a:pt x="854" y="1348"/>
                  <a:pt x="854" y="1341"/>
                </a:cubicBezTo>
                <a:cubicBezTo>
                  <a:pt x="844" y="1325"/>
                  <a:pt x="867" y="1333"/>
                  <a:pt x="886" y="1331"/>
                </a:cubicBezTo>
                <a:cubicBezTo>
                  <a:pt x="905" y="1329"/>
                  <a:pt x="950" y="1343"/>
                  <a:pt x="970" y="1329"/>
                </a:cubicBezTo>
                <a:cubicBezTo>
                  <a:pt x="990" y="1315"/>
                  <a:pt x="997" y="1253"/>
                  <a:pt x="1008" y="1247"/>
                </a:cubicBezTo>
                <a:cubicBezTo>
                  <a:pt x="1026" y="1243"/>
                  <a:pt x="1023" y="1295"/>
                  <a:pt x="1038" y="1293"/>
                </a:cubicBezTo>
                <a:cubicBezTo>
                  <a:pt x="1053" y="1291"/>
                  <a:pt x="1080" y="1246"/>
                  <a:pt x="1096" y="1235"/>
                </a:cubicBezTo>
                <a:cubicBezTo>
                  <a:pt x="1112" y="1224"/>
                  <a:pt x="1122" y="1230"/>
                  <a:pt x="1134" y="1225"/>
                </a:cubicBezTo>
                <a:cubicBezTo>
                  <a:pt x="1146" y="1220"/>
                  <a:pt x="1160" y="1207"/>
                  <a:pt x="1168" y="1205"/>
                </a:cubicBezTo>
                <a:cubicBezTo>
                  <a:pt x="1176" y="1203"/>
                  <a:pt x="1180" y="1209"/>
                  <a:pt x="1182" y="1215"/>
                </a:cubicBezTo>
                <a:cubicBezTo>
                  <a:pt x="1184" y="1221"/>
                  <a:pt x="1181" y="1236"/>
                  <a:pt x="1182" y="1243"/>
                </a:cubicBezTo>
                <a:cubicBezTo>
                  <a:pt x="1183" y="1250"/>
                  <a:pt x="1184" y="1258"/>
                  <a:pt x="1190" y="1259"/>
                </a:cubicBezTo>
                <a:cubicBezTo>
                  <a:pt x="1202" y="1267"/>
                  <a:pt x="1208" y="1257"/>
                  <a:pt x="1218" y="1249"/>
                </a:cubicBezTo>
                <a:cubicBezTo>
                  <a:pt x="1228" y="1241"/>
                  <a:pt x="1249" y="1220"/>
                  <a:pt x="1252" y="1211"/>
                </a:cubicBezTo>
                <a:cubicBezTo>
                  <a:pt x="1257" y="1198"/>
                  <a:pt x="1238" y="1203"/>
                  <a:pt x="1234" y="1197"/>
                </a:cubicBezTo>
                <a:cubicBezTo>
                  <a:pt x="1230" y="1191"/>
                  <a:pt x="1224" y="1184"/>
                  <a:pt x="1228" y="1175"/>
                </a:cubicBezTo>
                <a:cubicBezTo>
                  <a:pt x="1232" y="1166"/>
                  <a:pt x="1250" y="1154"/>
                  <a:pt x="1256" y="1143"/>
                </a:cubicBezTo>
                <a:cubicBezTo>
                  <a:pt x="1262" y="1132"/>
                  <a:pt x="1270" y="1109"/>
                  <a:pt x="1266" y="1111"/>
                </a:cubicBezTo>
                <a:cubicBezTo>
                  <a:pt x="1262" y="1113"/>
                  <a:pt x="1300" y="1085"/>
                  <a:pt x="1280" y="1075"/>
                </a:cubicBezTo>
                <a:cubicBezTo>
                  <a:pt x="1260" y="1065"/>
                  <a:pt x="1229" y="1081"/>
                  <a:pt x="1206" y="1079"/>
                </a:cubicBezTo>
                <a:cubicBezTo>
                  <a:pt x="1183" y="1077"/>
                  <a:pt x="1173" y="1060"/>
                  <a:pt x="1142" y="1061"/>
                </a:cubicBezTo>
                <a:cubicBezTo>
                  <a:pt x="1111" y="1062"/>
                  <a:pt x="1050" y="1086"/>
                  <a:pt x="1022" y="1083"/>
                </a:cubicBezTo>
                <a:cubicBezTo>
                  <a:pt x="994" y="1080"/>
                  <a:pt x="988" y="1053"/>
                  <a:pt x="976" y="1045"/>
                </a:cubicBezTo>
                <a:cubicBezTo>
                  <a:pt x="964" y="1037"/>
                  <a:pt x="958" y="1039"/>
                  <a:pt x="948" y="1033"/>
                </a:cubicBezTo>
                <a:cubicBezTo>
                  <a:pt x="938" y="1027"/>
                  <a:pt x="932" y="1015"/>
                  <a:pt x="914" y="1007"/>
                </a:cubicBezTo>
                <a:cubicBezTo>
                  <a:pt x="896" y="999"/>
                  <a:pt x="864" y="987"/>
                  <a:pt x="838" y="987"/>
                </a:cubicBezTo>
                <a:cubicBezTo>
                  <a:pt x="812" y="987"/>
                  <a:pt x="779" y="999"/>
                  <a:pt x="760" y="1005"/>
                </a:cubicBezTo>
                <a:cubicBezTo>
                  <a:pt x="741" y="1011"/>
                  <a:pt x="727" y="1014"/>
                  <a:pt x="722" y="1021"/>
                </a:cubicBezTo>
                <a:cubicBezTo>
                  <a:pt x="710" y="1043"/>
                  <a:pt x="736" y="1033"/>
                  <a:pt x="728" y="1047"/>
                </a:cubicBezTo>
                <a:cubicBezTo>
                  <a:pt x="720" y="1061"/>
                  <a:pt x="689" y="1095"/>
                  <a:pt x="672" y="1107"/>
                </a:cubicBezTo>
                <a:cubicBezTo>
                  <a:pt x="655" y="1119"/>
                  <a:pt x="638" y="1106"/>
                  <a:pt x="628" y="1121"/>
                </a:cubicBezTo>
                <a:cubicBezTo>
                  <a:pt x="618" y="1136"/>
                  <a:pt x="642" y="1186"/>
                  <a:pt x="610" y="1199"/>
                </a:cubicBezTo>
                <a:cubicBezTo>
                  <a:pt x="578" y="1212"/>
                  <a:pt x="478" y="1214"/>
                  <a:pt x="436" y="1199"/>
                </a:cubicBezTo>
                <a:cubicBezTo>
                  <a:pt x="393" y="1186"/>
                  <a:pt x="382" y="1115"/>
                  <a:pt x="358" y="1107"/>
                </a:cubicBezTo>
                <a:cubicBezTo>
                  <a:pt x="334" y="1099"/>
                  <a:pt x="309" y="1143"/>
                  <a:pt x="294" y="1153"/>
                </a:cubicBezTo>
                <a:cubicBezTo>
                  <a:pt x="279" y="1163"/>
                  <a:pt x="276" y="1166"/>
                  <a:pt x="266" y="1167"/>
                </a:cubicBezTo>
                <a:cubicBezTo>
                  <a:pt x="256" y="1168"/>
                  <a:pt x="229" y="1173"/>
                  <a:pt x="232" y="1161"/>
                </a:cubicBezTo>
                <a:cubicBezTo>
                  <a:pt x="235" y="1149"/>
                  <a:pt x="286" y="1113"/>
                  <a:pt x="286" y="1093"/>
                </a:cubicBezTo>
                <a:cubicBezTo>
                  <a:pt x="286" y="1073"/>
                  <a:pt x="247" y="1064"/>
                  <a:pt x="230" y="1043"/>
                </a:cubicBezTo>
                <a:cubicBezTo>
                  <a:pt x="213" y="1022"/>
                  <a:pt x="202" y="989"/>
                  <a:pt x="182" y="965"/>
                </a:cubicBezTo>
                <a:cubicBezTo>
                  <a:pt x="162" y="941"/>
                  <a:pt x="129" y="925"/>
                  <a:pt x="112" y="897"/>
                </a:cubicBezTo>
                <a:cubicBezTo>
                  <a:pt x="95" y="869"/>
                  <a:pt x="90" y="824"/>
                  <a:pt x="78" y="799"/>
                </a:cubicBezTo>
                <a:cubicBezTo>
                  <a:pt x="66" y="774"/>
                  <a:pt x="54" y="777"/>
                  <a:pt x="42" y="747"/>
                </a:cubicBezTo>
                <a:cubicBezTo>
                  <a:pt x="30" y="717"/>
                  <a:pt x="0" y="653"/>
                  <a:pt x="8" y="621"/>
                </a:cubicBezTo>
                <a:cubicBezTo>
                  <a:pt x="16" y="589"/>
                  <a:pt x="60" y="580"/>
                  <a:pt x="90" y="557"/>
                </a:cubicBezTo>
                <a:cubicBezTo>
                  <a:pt x="120" y="534"/>
                  <a:pt x="150" y="490"/>
                  <a:pt x="190" y="483"/>
                </a:cubicBezTo>
                <a:cubicBezTo>
                  <a:pt x="230" y="476"/>
                  <a:pt x="289" y="514"/>
                  <a:pt x="332" y="515"/>
                </a:cubicBezTo>
                <a:cubicBezTo>
                  <a:pt x="375" y="516"/>
                  <a:pt x="412" y="512"/>
                  <a:pt x="450" y="489"/>
                </a:cubicBezTo>
                <a:cubicBezTo>
                  <a:pt x="488" y="466"/>
                  <a:pt x="516" y="407"/>
                  <a:pt x="558" y="377"/>
                </a:cubicBezTo>
                <a:cubicBezTo>
                  <a:pt x="600" y="347"/>
                  <a:pt x="663" y="344"/>
                  <a:pt x="704" y="309"/>
                </a:cubicBezTo>
                <a:cubicBezTo>
                  <a:pt x="745" y="274"/>
                  <a:pt x="779" y="194"/>
                  <a:pt x="806" y="165"/>
                </a:cubicBezTo>
                <a:cubicBezTo>
                  <a:pt x="833" y="136"/>
                  <a:pt x="855" y="144"/>
                  <a:pt x="864" y="133"/>
                </a:cubicBezTo>
                <a:cubicBezTo>
                  <a:pt x="873" y="122"/>
                  <a:pt x="857" y="109"/>
                  <a:pt x="862" y="97"/>
                </a:cubicBezTo>
                <a:cubicBezTo>
                  <a:pt x="869" y="86"/>
                  <a:pt x="879" y="69"/>
                  <a:pt x="894" y="61"/>
                </a:cubicBezTo>
                <a:cubicBezTo>
                  <a:pt x="909" y="53"/>
                  <a:pt x="927" y="56"/>
                  <a:pt x="950" y="47"/>
                </a:cubicBezTo>
                <a:cubicBezTo>
                  <a:pt x="973" y="38"/>
                  <a:pt x="1009" y="10"/>
                  <a:pt x="1030" y="5"/>
                </a:cubicBezTo>
                <a:cubicBezTo>
                  <a:pt x="1051" y="0"/>
                  <a:pt x="1058" y="8"/>
                  <a:pt x="1074" y="15"/>
                </a:cubicBezTo>
                <a:cubicBezTo>
                  <a:pt x="1090" y="22"/>
                  <a:pt x="1112" y="22"/>
                  <a:pt x="1124" y="49"/>
                </a:cubicBezTo>
                <a:cubicBezTo>
                  <a:pt x="1147" y="70"/>
                  <a:pt x="1155" y="138"/>
                  <a:pt x="1148" y="177"/>
                </a:cubicBezTo>
                <a:cubicBezTo>
                  <a:pt x="1141" y="216"/>
                  <a:pt x="1098" y="256"/>
                  <a:pt x="1082" y="283"/>
                </a:cubicBezTo>
                <a:cubicBezTo>
                  <a:pt x="1066" y="310"/>
                  <a:pt x="1065" y="323"/>
                  <a:pt x="1050" y="339"/>
                </a:cubicBezTo>
                <a:cubicBezTo>
                  <a:pt x="1035" y="355"/>
                  <a:pt x="999" y="360"/>
                  <a:pt x="990" y="377"/>
                </a:cubicBezTo>
                <a:cubicBezTo>
                  <a:pt x="981" y="394"/>
                  <a:pt x="995" y="425"/>
                  <a:pt x="994" y="443"/>
                </a:cubicBezTo>
                <a:cubicBezTo>
                  <a:pt x="993" y="461"/>
                  <a:pt x="989" y="439"/>
                  <a:pt x="982" y="487"/>
                </a:cubicBezTo>
                <a:cubicBezTo>
                  <a:pt x="975" y="535"/>
                  <a:pt x="1066" y="495"/>
                  <a:pt x="1070" y="503"/>
                </a:cubicBezTo>
                <a:cubicBezTo>
                  <a:pt x="1071" y="531"/>
                  <a:pt x="1023" y="534"/>
                  <a:pt x="1014" y="551"/>
                </a:cubicBezTo>
                <a:cubicBezTo>
                  <a:pt x="1005" y="568"/>
                  <a:pt x="1024" y="590"/>
                  <a:pt x="1014" y="603"/>
                </a:cubicBezTo>
                <a:cubicBezTo>
                  <a:pt x="1004" y="623"/>
                  <a:pt x="970" y="621"/>
                  <a:pt x="954" y="631"/>
                </a:cubicBezTo>
                <a:cubicBezTo>
                  <a:pt x="938" y="641"/>
                  <a:pt x="923" y="647"/>
                  <a:pt x="918" y="661"/>
                </a:cubicBezTo>
                <a:cubicBezTo>
                  <a:pt x="916" y="674"/>
                  <a:pt x="904" y="712"/>
                  <a:pt x="922" y="713"/>
                </a:cubicBezTo>
                <a:cubicBezTo>
                  <a:pt x="940" y="714"/>
                  <a:pt x="997" y="682"/>
                  <a:pt x="1018" y="665"/>
                </a:cubicBezTo>
                <a:cubicBezTo>
                  <a:pt x="1032" y="658"/>
                  <a:pt x="1028" y="625"/>
                  <a:pt x="1040" y="617"/>
                </a:cubicBezTo>
                <a:cubicBezTo>
                  <a:pt x="1052" y="609"/>
                  <a:pt x="1073" y="629"/>
                  <a:pt x="1088" y="617"/>
                </a:cubicBezTo>
                <a:cubicBezTo>
                  <a:pt x="1099" y="612"/>
                  <a:pt x="1101" y="607"/>
                  <a:pt x="1108" y="595"/>
                </a:cubicBezTo>
                <a:cubicBezTo>
                  <a:pt x="1115" y="583"/>
                  <a:pt x="1121" y="555"/>
                  <a:pt x="1130" y="543"/>
                </a:cubicBezTo>
                <a:cubicBezTo>
                  <a:pt x="1139" y="531"/>
                  <a:pt x="1154" y="531"/>
                  <a:pt x="1164" y="525"/>
                </a:cubicBezTo>
                <a:cubicBezTo>
                  <a:pt x="1176" y="513"/>
                  <a:pt x="1177" y="517"/>
                  <a:pt x="1192" y="505"/>
                </a:cubicBezTo>
                <a:cubicBezTo>
                  <a:pt x="1207" y="493"/>
                  <a:pt x="1236" y="468"/>
                  <a:pt x="1256" y="455"/>
                </a:cubicBezTo>
                <a:cubicBezTo>
                  <a:pt x="1276" y="443"/>
                  <a:pt x="1290" y="437"/>
                  <a:pt x="1310" y="429"/>
                </a:cubicBezTo>
                <a:cubicBezTo>
                  <a:pt x="1330" y="421"/>
                  <a:pt x="1362" y="417"/>
                  <a:pt x="1374" y="407"/>
                </a:cubicBezTo>
                <a:cubicBezTo>
                  <a:pt x="1386" y="397"/>
                  <a:pt x="1370" y="375"/>
                  <a:pt x="1380" y="371"/>
                </a:cubicBezTo>
                <a:cubicBezTo>
                  <a:pt x="1392" y="363"/>
                  <a:pt x="1414" y="385"/>
                  <a:pt x="1436" y="383"/>
                </a:cubicBezTo>
                <a:cubicBezTo>
                  <a:pt x="1505" y="336"/>
                  <a:pt x="1485" y="354"/>
                  <a:pt x="1496" y="349"/>
                </a:cubicBezTo>
                <a:lnTo>
                  <a:pt x="1504" y="351"/>
                </a:lnTo>
                <a:lnTo>
                  <a:pt x="1502" y="3749"/>
                </a:lnTo>
                <a:lnTo>
                  <a:pt x="1158" y="3749"/>
                </a:lnTo>
                <a:close/>
              </a:path>
            </a:pathLst>
          </a:custGeom>
          <a:solidFill>
            <a:srgbClr val="99CCFF"/>
          </a:solidFill>
          <a:ln w="3175" cap="flat" cmpd="sng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 sz="1350"/>
          </a:p>
        </p:txBody>
      </p:sp>
      <p:grpSp>
        <p:nvGrpSpPr>
          <p:cNvPr id="36" name="Group 20">
            <a:extLst>
              <a:ext uri="{FF2B5EF4-FFF2-40B4-BE49-F238E27FC236}">
                <a16:creationId xmlns:a16="http://schemas.microsoft.com/office/drawing/2014/main" xmlns="" id="{BC4F03DE-9A2C-4F3E-A58B-11ACC65B2E8B}"/>
              </a:ext>
            </a:extLst>
          </p:cNvPr>
          <p:cNvGrpSpPr/>
          <p:nvPr/>
        </p:nvGrpSpPr>
        <p:grpSpPr>
          <a:xfrm>
            <a:off x="4581522" y="2595396"/>
            <a:ext cx="107117" cy="80933"/>
            <a:chExt cx="68" cy="68"/>
          </a:xfrm>
        </p:grpSpPr>
        <p:sp>
          <p:nvSpPr>
            <p:cNvPr id="37" name="Oval 21">
              <a:extLst>
                <a:ext uri="{FF2B5EF4-FFF2-40B4-BE49-F238E27FC236}">
                  <a16:creationId xmlns:a16="http://schemas.microsoft.com/office/drawing/2014/main" xmlns="" id="{B9CA87E1-4553-483D-BE50-3C13DBCA0524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38" name="Oval 22">
              <a:extLst>
                <a:ext uri="{FF2B5EF4-FFF2-40B4-BE49-F238E27FC236}">
                  <a16:creationId xmlns:a16="http://schemas.microsoft.com/office/drawing/2014/main" xmlns="" id="{D208C085-D355-45F1-8C79-04742F634565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39" name="Group 23">
            <a:extLst>
              <a:ext uri="{FF2B5EF4-FFF2-40B4-BE49-F238E27FC236}">
                <a16:creationId xmlns:a16="http://schemas.microsoft.com/office/drawing/2014/main" xmlns="" id="{16503E19-E704-47A5-B981-B01E996B1E8E}"/>
              </a:ext>
            </a:extLst>
          </p:cNvPr>
          <p:cNvGrpSpPr/>
          <p:nvPr/>
        </p:nvGrpSpPr>
        <p:grpSpPr>
          <a:xfrm>
            <a:off x="5309915" y="2498992"/>
            <a:ext cx="107117" cy="80933"/>
            <a:chExt cx="68" cy="68"/>
          </a:xfrm>
        </p:grpSpPr>
        <p:sp>
          <p:nvSpPr>
            <p:cNvPr id="40" name="Oval 24">
              <a:extLst>
                <a:ext uri="{FF2B5EF4-FFF2-40B4-BE49-F238E27FC236}">
                  <a16:creationId xmlns:a16="http://schemas.microsoft.com/office/drawing/2014/main" xmlns="" id="{15F1176D-699A-47F7-9947-904906865BB6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41" name="Oval 25">
              <a:extLst>
                <a:ext uri="{FF2B5EF4-FFF2-40B4-BE49-F238E27FC236}">
                  <a16:creationId xmlns:a16="http://schemas.microsoft.com/office/drawing/2014/main" xmlns="" id="{6DBD5BF5-D23B-4310-A2A5-E0C661CAE07E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42" name="Group 26">
            <a:extLst>
              <a:ext uri="{FF2B5EF4-FFF2-40B4-BE49-F238E27FC236}">
                <a16:creationId xmlns:a16="http://schemas.microsoft.com/office/drawing/2014/main" xmlns="" id="{54AA72B5-BD39-4673-9FAA-F02FEB529559}"/>
              </a:ext>
            </a:extLst>
          </p:cNvPr>
          <p:cNvGrpSpPr/>
          <p:nvPr/>
        </p:nvGrpSpPr>
        <p:grpSpPr>
          <a:xfrm>
            <a:off x="6071633" y="2633482"/>
            <a:ext cx="107117" cy="80933"/>
            <a:chExt cx="68" cy="68"/>
          </a:xfrm>
        </p:grpSpPr>
        <p:sp>
          <p:nvSpPr>
            <p:cNvPr id="43" name="Oval 27">
              <a:extLst>
                <a:ext uri="{FF2B5EF4-FFF2-40B4-BE49-F238E27FC236}">
                  <a16:creationId xmlns:a16="http://schemas.microsoft.com/office/drawing/2014/main" xmlns="" id="{4A388B84-9577-483C-95A9-EA26C0E321DD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44" name="Oval 28">
              <a:extLst>
                <a:ext uri="{FF2B5EF4-FFF2-40B4-BE49-F238E27FC236}">
                  <a16:creationId xmlns:a16="http://schemas.microsoft.com/office/drawing/2014/main" xmlns="" id="{CF3DD3F7-0A50-4576-AD1A-D3B1D8308FC2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45" name="Group 29">
            <a:extLst>
              <a:ext uri="{FF2B5EF4-FFF2-40B4-BE49-F238E27FC236}">
                <a16:creationId xmlns:a16="http://schemas.microsoft.com/office/drawing/2014/main" xmlns="" id="{DF16197D-CF60-41F8-8D26-56C39C424E49}"/>
              </a:ext>
            </a:extLst>
          </p:cNvPr>
          <p:cNvGrpSpPr/>
          <p:nvPr/>
        </p:nvGrpSpPr>
        <p:grpSpPr>
          <a:xfrm>
            <a:off x="6471535" y="2190734"/>
            <a:ext cx="105927" cy="80933"/>
            <a:chExt cx="68" cy="68"/>
          </a:xfrm>
        </p:grpSpPr>
        <p:sp>
          <p:nvSpPr>
            <p:cNvPr id="46" name="Oval 30">
              <a:extLst>
                <a:ext uri="{FF2B5EF4-FFF2-40B4-BE49-F238E27FC236}">
                  <a16:creationId xmlns:a16="http://schemas.microsoft.com/office/drawing/2014/main" xmlns="" id="{551F09E0-C431-4C4F-B5D9-1850E25E9709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47" name="Oval 31">
              <a:extLst>
                <a:ext uri="{FF2B5EF4-FFF2-40B4-BE49-F238E27FC236}">
                  <a16:creationId xmlns:a16="http://schemas.microsoft.com/office/drawing/2014/main" xmlns="" id="{C3EB471F-A3C0-41AC-94B4-60874B52E754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48" name="Group 32">
            <a:extLst>
              <a:ext uri="{FF2B5EF4-FFF2-40B4-BE49-F238E27FC236}">
                <a16:creationId xmlns:a16="http://schemas.microsoft.com/office/drawing/2014/main" xmlns="" id="{7CB3F4B8-17A8-417D-B63B-709B8A36A56C}"/>
              </a:ext>
            </a:extLst>
          </p:cNvPr>
          <p:cNvGrpSpPr/>
          <p:nvPr/>
        </p:nvGrpSpPr>
        <p:grpSpPr>
          <a:xfrm>
            <a:off x="5978799" y="1095764"/>
            <a:ext cx="107117" cy="80933"/>
            <a:chExt cx="68" cy="68"/>
          </a:xfrm>
        </p:grpSpPr>
        <p:sp>
          <p:nvSpPr>
            <p:cNvPr id="49" name="Oval 33">
              <a:extLst>
                <a:ext uri="{FF2B5EF4-FFF2-40B4-BE49-F238E27FC236}">
                  <a16:creationId xmlns:a16="http://schemas.microsoft.com/office/drawing/2014/main" xmlns="" id="{16402726-F052-4F74-AF4C-383375B9D8EE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50" name="Oval 34">
              <a:extLst>
                <a:ext uri="{FF2B5EF4-FFF2-40B4-BE49-F238E27FC236}">
                  <a16:creationId xmlns:a16="http://schemas.microsoft.com/office/drawing/2014/main" xmlns="" id="{F1F931A5-6C7C-43EA-8171-7A2DA84EB5F4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51" name="Group 35">
            <a:extLst>
              <a:ext uri="{FF2B5EF4-FFF2-40B4-BE49-F238E27FC236}">
                <a16:creationId xmlns:a16="http://schemas.microsoft.com/office/drawing/2014/main" xmlns="" id="{936E627A-D5AB-4006-A95C-C656F98C35D0}"/>
              </a:ext>
            </a:extLst>
          </p:cNvPr>
          <p:cNvGrpSpPr/>
          <p:nvPr/>
        </p:nvGrpSpPr>
        <p:grpSpPr>
          <a:xfrm>
            <a:off x="7190406" y="4613948"/>
            <a:ext cx="107117" cy="80933"/>
            <a:chExt cx="68" cy="68"/>
          </a:xfrm>
        </p:grpSpPr>
        <p:sp>
          <p:nvSpPr>
            <p:cNvPr id="52" name="Oval 36">
              <a:extLst>
                <a:ext uri="{FF2B5EF4-FFF2-40B4-BE49-F238E27FC236}">
                  <a16:creationId xmlns:a16="http://schemas.microsoft.com/office/drawing/2014/main" xmlns="" id="{5B31720A-FA14-4D21-8F2A-B773952BC3A6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53" name="Oval 37">
              <a:extLst>
                <a:ext uri="{FF2B5EF4-FFF2-40B4-BE49-F238E27FC236}">
                  <a16:creationId xmlns:a16="http://schemas.microsoft.com/office/drawing/2014/main" xmlns="" id="{C5540D39-0AD6-40EC-A5F5-4071700E7449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54" name="Group 38">
            <a:extLst>
              <a:ext uri="{FF2B5EF4-FFF2-40B4-BE49-F238E27FC236}">
                <a16:creationId xmlns:a16="http://schemas.microsoft.com/office/drawing/2014/main" xmlns="" id="{36122898-D7E2-4501-B75F-E1C45BE85CA9}"/>
              </a:ext>
            </a:extLst>
          </p:cNvPr>
          <p:cNvGrpSpPr/>
          <p:nvPr/>
        </p:nvGrpSpPr>
        <p:grpSpPr>
          <a:xfrm>
            <a:off x="7202308" y="4041470"/>
            <a:ext cx="105927" cy="80933"/>
            <a:chExt cx="68" cy="68"/>
          </a:xfrm>
        </p:grpSpPr>
        <p:sp>
          <p:nvSpPr>
            <p:cNvPr id="55" name="Oval 39">
              <a:extLst>
                <a:ext uri="{FF2B5EF4-FFF2-40B4-BE49-F238E27FC236}">
                  <a16:creationId xmlns:a16="http://schemas.microsoft.com/office/drawing/2014/main" xmlns="" id="{8CD147A1-584D-4553-9F4B-8708854CDC15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56" name="Oval 40">
              <a:extLst>
                <a:ext uri="{FF2B5EF4-FFF2-40B4-BE49-F238E27FC236}">
                  <a16:creationId xmlns:a16="http://schemas.microsoft.com/office/drawing/2014/main" xmlns="" id="{77FC5F2B-4D6D-47FA-8766-0B569B86EA75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57" name="Group 41">
            <a:extLst>
              <a:ext uri="{FF2B5EF4-FFF2-40B4-BE49-F238E27FC236}">
                <a16:creationId xmlns:a16="http://schemas.microsoft.com/office/drawing/2014/main" xmlns="" id="{8B074F56-7E38-4D04-8EC9-444AFB30DECC}"/>
              </a:ext>
            </a:extLst>
          </p:cNvPr>
          <p:cNvGrpSpPr/>
          <p:nvPr/>
        </p:nvGrpSpPr>
        <p:grpSpPr>
          <a:xfrm>
            <a:off x="4614848" y="4317593"/>
            <a:ext cx="105927" cy="80933"/>
            <a:chExt cx="68" cy="68"/>
          </a:xfrm>
        </p:grpSpPr>
        <p:sp>
          <p:nvSpPr>
            <p:cNvPr id="58" name="Oval 42">
              <a:extLst>
                <a:ext uri="{FF2B5EF4-FFF2-40B4-BE49-F238E27FC236}">
                  <a16:creationId xmlns:a16="http://schemas.microsoft.com/office/drawing/2014/main" xmlns="" id="{7749E8BF-A1C6-4919-BC9C-F1C4441A8273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59" name="Oval 43">
              <a:extLst>
                <a:ext uri="{FF2B5EF4-FFF2-40B4-BE49-F238E27FC236}">
                  <a16:creationId xmlns:a16="http://schemas.microsoft.com/office/drawing/2014/main" xmlns="" id="{52856A86-7ACA-411A-ADE2-8CA123A188D9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60" name="Group 44">
            <a:extLst>
              <a:ext uri="{FF2B5EF4-FFF2-40B4-BE49-F238E27FC236}">
                <a16:creationId xmlns:a16="http://schemas.microsoft.com/office/drawing/2014/main" xmlns="" id="{7E47FA75-A1CB-4CC9-90AE-9B4D1B407199}"/>
              </a:ext>
            </a:extLst>
          </p:cNvPr>
          <p:cNvGrpSpPr/>
          <p:nvPr/>
        </p:nvGrpSpPr>
        <p:grpSpPr>
          <a:xfrm>
            <a:off x="3405621" y="2838194"/>
            <a:ext cx="107117" cy="80933"/>
            <a:chExt cx="68" cy="68"/>
          </a:xfrm>
        </p:grpSpPr>
        <p:sp>
          <p:nvSpPr>
            <p:cNvPr id="61" name="Oval 45">
              <a:extLst>
                <a:ext uri="{FF2B5EF4-FFF2-40B4-BE49-F238E27FC236}">
                  <a16:creationId xmlns:a16="http://schemas.microsoft.com/office/drawing/2014/main" xmlns="" id="{D14F5452-C04D-4432-B222-98E8B68DF5E2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62" name="Oval 46">
              <a:extLst>
                <a:ext uri="{FF2B5EF4-FFF2-40B4-BE49-F238E27FC236}">
                  <a16:creationId xmlns:a16="http://schemas.microsoft.com/office/drawing/2014/main" xmlns="" id="{7937D750-C8A4-4277-8D92-211452A34198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grpSp>
        <p:nvGrpSpPr>
          <p:cNvPr id="63" name="Group 47">
            <a:extLst>
              <a:ext uri="{FF2B5EF4-FFF2-40B4-BE49-F238E27FC236}">
                <a16:creationId xmlns:a16="http://schemas.microsoft.com/office/drawing/2014/main" xmlns="" id="{4BC5DE5F-BDEB-4BF0-9E0E-56977AD0ECB4}"/>
              </a:ext>
            </a:extLst>
          </p:cNvPr>
          <p:cNvGrpSpPr/>
          <p:nvPr/>
        </p:nvGrpSpPr>
        <p:grpSpPr>
          <a:xfrm>
            <a:off x="5724099" y="3070280"/>
            <a:ext cx="105927" cy="80933"/>
            <a:chExt cx="68" cy="68"/>
          </a:xfrm>
        </p:grpSpPr>
        <p:sp>
          <p:nvSpPr>
            <p:cNvPr id="64" name="Oval 48">
              <a:extLst>
                <a:ext uri="{FF2B5EF4-FFF2-40B4-BE49-F238E27FC236}">
                  <a16:creationId xmlns:a16="http://schemas.microsoft.com/office/drawing/2014/main" xmlns="" id="{B3B930C6-F1C4-4CE4-8120-645E2ABD2379}"/>
                </a:ext>
              </a:extLst>
            </p:cNvPr>
            <p:cNvSpPr/>
            <p:nvPr/>
          </p:nvSpPr>
          <p:spPr>
            <a:xfrm>
              <a:off x="0" y="0"/>
              <a:ext cx="68" cy="68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65" name="Oval 49">
              <a:extLst>
                <a:ext uri="{FF2B5EF4-FFF2-40B4-BE49-F238E27FC236}">
                  <a16:creationId xmlns:a16="http://schemas.microsoft.com/office/drawing/2014/main" xmlns="" id="{B42C7897-9E6B-4F0F-8D28-51E624EB2FBA}"/>
                </a:ext>
              </a:extLst>
            </p:cNvPr>
            <p:cNvSpPr/>
            <p:nvPr/>
          </p:nvSpPr>
          <p:spPr>
            <a:xfrm>
              <a:off x="25" y="25"/>
              <a:ext cx="16" cy="16"/>
            </a:xfrm>
            <a:prstGeom prst="ellipse">
              <a:avLst/>
            </a:prstGeom>
            <a:solidFill>
              <a:schemeClr val="tx1"/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sp>
        <p:nvSpPr>
          <p:cNvPr id="66" name="WordArt 50">
            <a:extLst>
              <a:ext uri="{FF2B5EF4-FFF2-40B4-BE49-F238E27FC236}">
                <a16:creationId xmlns:a16="http://schemas.microsoft.com/office/drawing/2014/main" xmlns="" id="{50E024C9-BE12-457B-9A65-18E6450BB125}"/>
              </a:ext>
            </a:extLst>
          </p:cNvPr>
          <p:cNvSpPr/>
          <p:nvPr/>
        </p:nvSpPr>
        <p:spPr>
          <a:xfrm>
            <a:off x="3492504" y="2788206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秦</a:t>
            </a:r>
          </a:p>
        </p:txBody>
      </p:sp>
      <p:sp>
        <p:nvSpPr>
          <p:cNvPr id="67" name="WordArt 51">
            <a:extLst>
              <a:ext uri="{FF2B5EF4-FFF2-40B4-BE49-F238E27FC236}">
                <a16:creationId xmlns:a16="http://schemas.microsoft.com/office/drawing/2014/main" xmlns="" id="{81CAC6CB-76E0-435E-8F6E-1248EAB71C7C}"/>
              </a:ext>
            </a:extLst>
          </p:cNvPr>
          <p:cNvSpPr/>
          <p:nvPr/>
        </p:nvSpPr>
        <p:spPr>
          <a:xfrm>
            <a:off x="4679118" y="2518035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晋</a:t>
            </a:r>
          </a:p>
        </p:txBody>
      </p:sp>
      <p:sp>
        <p:nvSpPr>
          <p:cNvPr id="68" name="WordArt 52">
            <a:extLst>
              <a:ext uri="{FF2B5EF4-FFF2-40B4-BE49-F238E27FC236}">
                <a16:creationId xmlns:a16="http://schemas.microsoft.com/office/drawing/2014/main" xmlns="" id="{34931D23-4A0F-4DC8-B45C-B2848FBC7877}"/>
              </a:ext>
            </a:extLst>
          </p:cNvPr>
          <p:cNvSpPr/>
          <p:nvPr/>
        </p:nvSpPr>
        <p:spPr>
          <a:xfrm>
            <a:off x="5219461" y="2301421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卫</a:t>
            </a:r>
          </a:p>
        </p:txBody>
      </p:sp>
      <p:sp>
        <p:nvSpPr>
          <p:cNvPr id="69" name="WordArt 53">
            <a:extLst>
              <a:ext uri="{FF2B5EF4-FFF2-40B4-BE49-F238E27FC236}">
                <a16:creationId xmlns:a16="http://schemas.microsoft.com/office/drawing/2014/main" xmlns="" id="{554F23E5-CD63-48AC-B392-AA28450FFB65}"/>
              </a:ext>
            </a:extLst>
          </p:cNvPr>
          <p:cNvSpPr/>
          <p:nvPr/>
        </p:nvSpPr>
        <p:spPr>
          <a:xfrm>
            <a:off x="5921670" y="898194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燕</a:t>
            </a:r>
          </a:p>
        </p:txBody>
      </p:sp>
      <p:sp>
        <p:nvSpPr>
          <p:cNvPr id="70" name="WordArt 54">
            <a:extLst>
              <a:ext uri="{FF2B5EF4-FFF2-40B4-BE49-F238E27FC236}">
                <a16:creationId xmlns:a16="http://schemas.microsoft.com/office/drawing/2014/main" xmlns="" id="{6809576E-3877-4F87-B6A4-BE96A7E7AEE4}"/>
              </a:ext>
            </a:extLst>
          </p:cNvPr>
          <p:cNvSpPr/>
          <p:nvPr/>
        </p:nvSpPr>
        <p:spPr>
          <a:xfrm>
            <a:off x="6569130" y="2139556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齐</a:t>
            </a:r>
          </a:p>
        </p:txBody>
      </p:sp>
      <p:sp>
        <p:nvSpPr>
          <p:cNvPr id="71" name="WordArt 55">
            <a:extLst>
              <a:ext uri="{FF2B5EF4-FFF2-40B4-BE49-F238E27FC236}">
                <a16:creationId xmlns:a16="http://schemas.microsoft.com/office/drawing/2014/main" xmlns="" id="{44C69256-72DE-4A0F-B526-3B95FEF45FA6}"/>
              </a:ext>
            </a:extLst>
          </p:cNvPr>
          <p:cNvSpPr/>
          <p:nvPr/>
        </p:nvSpPr>
        <p:spPr>
          <a:xfrm>
            <a:off x="6191842" y="2571593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鲁</a:t>
            </a:r>
          </a:p>
        </p:txBody>
      </p:sp>
      <p:sp>
        <p:nvSpPr>
          <p:cNvPr id="72" name="WordArt 56">
            <a:extLst>
              <a:ext uri="{FF2B5EF4-FFF2-40B4-BE49-F238E27FC236}">
                <a16:creationId xmlns:a16="http://schemas.microsoft.com/office/drawing/2014/main" xmlns="" id="{6616DCC5-7550-479B-B623-FEF0B3C40D8F}"/>
              </a:ext>
            </a:extLst>
          </p:cNvPr>
          <p:cNvSpPr/>
          <p:nvPr/>
        </p:nvSpPr>
        <p:spPr>
          <a:xfrm>
            <a:off x="5813363" y="3003630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宋</a:t>
            </a:r>
          </a:p>
        </p:txBody>
      </p:sp>
      <p:sp>
        <p:nvSpPr>
          <p:cNvPr id="73" name="WordArt 57">
            <a:extLst>
              <a:ext uri="{FF2B5EF4-FFF2-40B4-BE49-F238E27FC236}">
                <a16:creationId xmlns:a16="http://schemas.microsoft.com/office/drawing/2014/main" xmlns="" id="{915EED03-8F8C-4F1E-80C4-9B31310477AE}"/>
              </a:ext>
            </a:extLst>
          </p:cNvPr>
          <p:cNvSpPr/>
          <p:nvPr/>
        </p:nvSpPr>
        <p:spPr>
          <a:xfrm>
            <a:off x="4517253" y="4083126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楚</a:t>
            </a:r>
          </a:p>
        </p:txBody>
      </p:sp>
      <p:sp>
        <p:nvSpPr>
          <p:cNvPr id="74" name="WordArt 58">
            <a:extLst>
              <a:ext uri="{FF2B5EF4-FFF2-40B4-BE49-F238E27FC236}">
                <a16:creationId xmlns:a16="http://schemas.microsoft.com/office/drawing/2014/main" xmlns="" id="{5881295D-F739-4281-87A3-569385EC64BA}"/>
              </a:ext>
            </a:extLst>
          </p:cNvPr>
          <p:cNvSpPr/>
          <p:nvPr/>
        </p:nvSpPr>
        <p:spPr>
          <a:xfrm>
            <a:off x="7163032" y="3867703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19050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吴</a:t>
            </a:r>
          </a:p>
        </p:txBody>
      </p:sp>
      <p:sp>
        <p:nvSpPr>
          <p:cNvPr id="75" name="WordArt 59">
            <a:extLst>
              <a:ext uri="{FF2B5EF4-FFF2-40B4-BE49-F238E27FC236}">
                <a16:creationId xmlns:a16="http://schemas.microsoft.com/office/drawing/2014/main" xmlns="" id="{DACEFBFD-7B88-476E-B7EB-E2A2992702E5}"/>
              </a:ext>
            </a:extLst>
          </p:cNvPr>
          <p:cNvSpPr/>
          <p:nvPr/>
        </p:nvSpPr>
        <p:spPr>
          <a:xfrm>
            <a:off x="7216590" y="4730586"/>
            <a:ext cx="213043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黑体"/>
                <a:ea typeface="黑体"/>
              </a:rPr>
              <a:t>越</a:t>
            </a:r>
          </a:p>
        </p:txBody>
      </p:sp>
      <p:grpSp>
        <p:nvGrpSpPr>
          <p:cNvPr id="76" name="Group 60">
            <a:extLst>
              <a:ext uri="{FF2B5EF4-FFF2-40B4-BE49-F238E27FC236}">
                <a16:creationId xmlns:a16="http://schemas.microsoft.com/office/drawing/2014/main" xmlns="" id="{234D6924-CC8D-47B2-8600-A00368EB5904}"/>
              </a:ext>
            </a:extLst>
          </p:cNvPr>
          <p:cNvGrpSpPr/>
          <p:nvPr/>
        </p:nvGrpSpPr>
        <p:grpSpPr>
          <a:xfrm>
            <a:off x="4741006" y="2873899"/>
            <a:ext cx="140442" cy="107117"/>
            <a:chExt cx="90" cy="90"/>
          </a:xfrm>
        </p:grpSpPr>
        <p:sp>
          <p:nvSpPr>
            <p:cNvPr id="77" name="Oval 61">
              <a:extLst>
                <a:ext uri="{FF2B5EF4-FFF2-40B4-BE49-F238E27FC236}">
                  <a16:creationId xmlns:a16="http://schemas.microsoft.com/office/drawing/2014/main" xmlns="" id="{B38DB16E-0EA7-4105-BAFB-8621ED2BB49B}"/>
                </a:ext>
              </a:extLst>
            </p:cNvPr>
            <p:cNvSpPr/>
            <p:nvPr/>
          </p:nvSpPr>
          <p:spPr>
            <a:xfrm>
              <a:off x="0" y="0"/>
              <a:ext cx="90" cy="90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sp>
          <p:nvSpPr>
            <p:cNvPr id="78" name="Oval 62">
              <a:extLst>
                <a:ext uri="{FF2B5EF4-FFF2-40B4-BE49-F238E27FC236}">
                  <a16:creationId xmlns:a16="http://schemas.microsoft.com/office/drawing/2014/main" xmlns="" id="{51951A01-F21B-4315-AEE0-241D0AAD6080}"/>
                </a:ext>
              </a:extLst>
            </p:cNvPr>
            <p:cNvSpPr/>
            <p:nvPr/>
          </p:nvSpPr>
          <p:spPr>
            <a:xfrm>
              <a:off x="22" y="23"/>
              <a:ext cx="45" cy="45"/>
            </a:xfrm>
            <a:prstGeom prst="ellipse">
              <a:avLst/>
            </a:prstGeom>
            <a:solidFill>
              <a:schemeClr val="accent1">
                <a:alpha val="0"/>
              </a:schemeClr>
            </a:solidFill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</p:grpSp>
      <p:sp>
        <p:nvSpPr>
          <p:cNvPr id="79" name="WordArt 63">
            <a:extLst>
              <a:ext uri="{FF2B5EF4-FFF2-40B4-BE49-F238E27FC236}">
                <a16:creationId xmlns:a16="http://schemas.microsoft.com/office/drawing/2014/main" xmlns="" id="{C9F2DF7A-A144-4235-B675-9AC13397316A}"/>
              </a:ext>
            </a:extLst>
          </p:cNvPr>
          <p:cNvSpPr/>
          <p:nvPr/>
        </p:nvSpPr>
        <p:spPr>
          <a:xfrm>
            <a:off x="4586282" y="1330231"/>
            <a:ext cx="14282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河</a:t>
            </a:r>
          </a:p>
        </p:txBody>
      </p:sp>
      <p:sp>
        <p:nvSpPr>
          <p:cNvPr id="80" name="WordArt 64">
            <a:extLst>
              <a:ext uri="{FF2B5EF4-FFF2-40B4-BE49-F238E27FC236}">
                <a16:creationId xmlns:a16="http://schemas.microsoft.com/office/drawing/2014/main" xmlns="" id="{BA4F64D2-E308-49F8-9156-D62EF0CB160B}"/>
              </a:ext>
            </a:extLst>
          </p:cNvPr>
          <p:cNvSpPr/>
          <p:nvPr/>
        </p:nvSpPr>
        <p:spPr>
          <a:xfrm>
            <a:off x="3346110" y="3003630"/>
            <a:ext cx="14163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渭</a:t>
            </a:r>
          </a:p>
        </p:txBody>
      </p:sp>
      <p:sp>
        <p:nvSpPr>
          <p:cNvPr id="81" name="WordArt 65">
            <a:extLst>
              <a:ext uri="{FF2B5EF4-FFF2-40B4-BE49-F238E27FC236}">
                <a16:creationId xmlns:a16="http://schemas.microsoft.com/office/drawing/2014/main" xmlns="" id="{91827342-5CCC-481F-ACED-987289D7D297}"/>
              </a:ext>
            </a:extLst>
          </p:cNvPr>
          <p:cNvSpPr/>
          <p:nvPr/>
        </p:nvSpPr>
        <p:spPr>
          <a:xfrm>
            <a:off x="5990699" y="2409727"/>
            <a:ext cx="14163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济</a:t>
            </a:r>
          </a:p>
        </p:txBody>
      </p:sp>
      <p:sp>
        <p:nvSpPr>
          <p:cNvPr id="82" name="WordArt 66">
            <a:extLst>
              <a:ext uri="{FF2B5EF4-FFF2-40B4-BE49-F238E27FC236}">
                <a16:creationId xmlns:a16="http://schemas.microsoft.com/office/drawing/2014/main" xmlns="" id="{0CC13AD9-86EB-4E01-98E9-231BBC2A2D22}"/>
              </a:ext>
            </a:extLst>
          </p:cNvPr>
          <p:cNvSpPr/>
          <p:nvPr/>
        </p:nvSpPr>
        <p:spPr>
          <a:xfrm>
            <a:off x="6097816" y="3705838"/>
            <a:ext cx="14282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淮</a:t>
            </a:r>
          </a:p>
        </p:txBody>
      </p:sp>
      <p:sp>
        <p:nvSpPr>
          <p:cNvPr id="83" name="WordArt 67">
            <a:extLst>
              <a:ext uri="{FF2B5EF4-FFF2-40B4-BE49-F238E27FC236}">
                <a16:creationId xmlns:a16="http://schemas.microsoft.com/office/drawing/2014/main" xmlns="" id="{B21271D9-B12D-43D3-BA49-999F86B322D4}"/>
              </a:ext>
            </a:extLst>
          </p:cNvPr>
          <p:cNvSpPr/>
          <p:nvPr/>
        </p:nvSpPr>
        <p:spPr>
          <a:xfrm>
            <a:off x="4317301" y="3380918"/>
            <a:ext cx="14163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汉</a:t>
            </a:r>
          </a:p>
        </p:txBody>
      </p:sp>
      <p:sp>
        <p:nvSpPr>
          <p:cNvPr id="84" name="WordArt 68">
            <a:extLst>
              <a:ext uri="{FF2B5EF4-FFF2-40B4-BE49-F238E27FC236}">
                <a16:creationId xmlns:a16="http://schemas.microsoft.com/office/drawing/2014/main" xmlns="" id="{51451589-BB44-41DC-A575-2CBBC21C50DE}"/>
              </a:ext>
            </a:extLst>
          </p:cNvPr>
          <p:cNvSpPr/>
          <p:nvPr/>
        </p:nvSpPr>
        <p:spPr>
          <a:xfrm>
            <a:off x="5612221" y="4353298"/>
            <a:ext cx="14282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江</a:t>
            </a:r>
          </a:p>
        </p:txBody>
      </p:sp>
      <p:sp>
        <p:nvSpPr>
          <p:cNvPr id="85" name="WordArt 69">
            <a:extLst>
              <a:ext uri="{FF2B5EF4-FFF2-40B4-BE49-F238E27FC236}">
                <a16:creationId xmlns:a16="http://schemas.microsoft.com/office/drawing/2014/main" xmlns="" id="{AD66FC92-758B-4D62-B94A-B1B6FB33D8C7}"/>
              </a:ext>
            </a:extLst>
          </p:cNvPr>
          <p:cNvSpPr/>
          <p:nvPr/>
        </p:nvSpPr>
        <p:spPr>
          <a:xfrm>
            <a:off x="4369669" y="2301421"/>
            <a:ext cx="14282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水</a:t>
            </a:r>
          </a:p>
        </p:txBody>
      </p:sp>
      <p:sp>
        <p:nvSpPr>
          <p:cNvPr id="86" name="WordArt 70">
            <a:extLst>
              <a:ext uri="{FF2B5EF4-FFF2-40B4-BE49-F238E27FC236}">
                <a16:creationId xmlns:a16="http://schemas.microsoft.com/office/drawing/2014/main" xmlns="" id="{7008ACDC-4F06-46FB-B93C-43576124C967}"/>
              </a:ext>
            </a:extLst>
          </p:cNvPr>
          <p:cNvSpPr/>
          <p:nvPr/>
        </p:nvSpPr>
        <p:spPr>
          <a:xfrm>
            <a:off x="3938822" y="2950071"/>
            <a:ext cx="14282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水</a:t>
            </a:r>
          </a:p>
        </p:txBody>
      </p:sp>
      <p:sp>
        <p:nvSpPr>
          <p:cNvPr id="87" name="WordArt 71">
            <a:extLst>
              <a:ext uri="{FF2B5EF4-FFF2-40B4-BE49-F238E27FC236}">
                <a16:creationId xmlns:a16="http://schemas.microsoft.com/office/drawing/2014/main" xmlns="" id="{D59FB92A-2E46-4656-A6F4-C48C864898E7}"/>
              </a:ext>
            </a:extLst>
          </p:cNvPr>
          <p:cNvSpPr/>
          <p:nvPr/>
        </p:nvSpPr>
        <p:spPr>
          <a:xfrm>
            <a:off x="4802896" y="3974820"/>
            <a:ext cx="14163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水</a:t>
            </a:r>
          </a:p>
        </p:txBody>
      </p:sp>
      <p:sp>
        <p:nvSpPr>
          <p:cNvPr id="88" name="WordArt 72">
            <a:extLst>
              <a:ext uri="{FF2B5EF4-FFF2-40B4-BE49-F238E27FC236}">
                <a16:creationId xmlns:a16="http://schemas.microsoft.com/office/drawing/2014/main" xmlns="" id="{187467E0-51E9-45CE-BAB2-C793871D9FE9}"/>
              </a:ext>
            </a:extLst>
          </p:cNvPr>
          <p:cNvSpPr/>
          <p:nvPr/>
        </p:nvSpPr>
        <p:spPr>
          <a:xfrm>
            <a:off x="6369178" y="3974820"/>
            <a:ext cx="14163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水</a:t>
            </a:r>
          </a:p>
        </p:txBody>
      </p:sp>
      <p:sp>
        <p:nvSpPr>
          <p:cNvPr id="89" name="WordArt 73">
            <a:extLst>
              <a:ext uri="{FF2B5EF4-FFF2-40B4-BE49-F238E27FC236}">
                <a16:creationId xmlns:a16="http://schemas.microsoft.com/office/drawing/2014/main" xmlns="" id="{1894B0F5-5FC6-49A8-AEB0-85551A4A8602}"/>
              </a:ext>
            </a:extLst>
          </p:cNvPr>
          <p:cNvSpPr/>
          <p:nvPr/>
        </p:nvSpPr>
        <p:spPr>
          <a:xfrm>
            <a:off x="6583411" y="3542783"/>
            <a:ext cx="14282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水</a:t>
            </a:r>
          </a:p>
        </p:txBody>
      </p:sp>
      <p:sp>
        <p:nvSpPr>
          <p:cNvPr id="90" name="WordArt 74">
            <a:extLst>
              <a:ext uri="{FF2B5EF4-FFF2-40B4-BE49-F238E27FC236}">
                <a16:creationId xmlns:a16="http://schemas.microsoft.com/office/drawing/2014/main" xmlns="" id="{2830BB8C-308E-4A55-8164-05ACDAF66A8A}"/>
              </a:ext>
            </a:extLst>
          </p:cNvPr>
          <p:cNvSpPr/>
          <p:nvPr/>
        </p:nvSpPr>
        <p:spPr>
          <a:xfrm>
            <a:off x="6259681" y="2193114"/>
            <a:ext cx="142822" cy="16186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normAutofit fontScale="25000" lnSpcReduction="20000"/>
          </a:bodyPr>
          <a:lstStyle/>
          <a:p>
            <a:pPr algn="ctr"/>
            <a:r>
              <a:rPr lang="zh-CN" altLang="en-US" sz="2700">
                <a:ln w="9525" cap="flat" cmpd="sng">
                  <a:solidFill>
                    <a:srgbClr val="3366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3366FF"/>
                </a:solidFill>
                <a:latin typeface="宋体" pitchFamily="2" charset="-122"/>
              </a:rPr>
              <a:t>水</a:t>
            </a:r>
          </a:p>
        </p:txBody>
      </p:sp>
      <p:grpSp>
        <p:nvGrpSpPr>
          <p:cNvPr id="91" name="Group 75">
            <a:extLst>
              <a:ext uri="{FF2B5EF4-FFF2-40B4-BE49-F238E27FC236}">
                <a16:creationId xmlns:a16="http://schemas.microsoft.com/office/drawing/2014/main" xmlns="" id="{C56E58A2-7BF6-468B-B2B8-8899BEDD81C9}"/>
              </a:ext>
            </a:extLst>
          </p:cNvPr>
          <p:cNvGrpSpPr/>
          <p:nvPr/>
        </p:nvGrpSpPr>
        <p:grpSpPr>
          <a:xfrm>
            <a:off x="1132368" y="4311641"/>
            <a:ext cx="2273728" cy="826464"/>
            <a:chExt cx="4775" cy="1735"/>
          </a:xfrm>
        </p:grpSpPr>
        <p:sp>
          <p:nvSpPr>
            <p:cNvPr id="92" name="Rectangle 76">
              <a:extLst>
                <a:ext uri="{FF2B5EF4-FFF2-40B4-BE49-F238E27FC236}">
                  <a16:creationId xmlns:a16="http://schemas.microsoft.com/office/drawing/2014/main" xmlns="" id="{BB2E9462-D06C-4BF7-95CC-EF0DB4338CF9}"/>
                </a:ext>
              </a:extLst>
            </p:cNvPr>
            <p:cNvSpPr/>
            <p:nvPr/>
          </p:nvSpPr>
          <p:spPr>
            <a:xfrm>
              <a:off x="0" y="0"/>
              <a:ext cx="4775" cy="1735"/>
            </a:xfrm>
            <a:prstGeom prst="rect">
              <a:avLst/>
            </a:prstGeom>
            <a:solidFill>
              <a:schemeClr val="bg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/>
            <a:p>
              <a:pPr lvl="0"/>
              <a:endParaRPr lang="zh-CN" altLang="en-US" sz="1350">
                <a:latin typeface="Franklin Gothic Book" panose="020b0503020102020204" charset="0"/>
                <a:ea typeface="华文楷体"/>
              </a:endParaRPr>
            </a:p>
          </p:txBody>
        </p:sp>
        <p:grpSp>
          <p:nvGrpSpPr>
            <p:cNvPr id="93" name="Group 77">
              <a:extLst>
                <a:ext uri="{FF2B5EF4-FFF2-40B4-BE49-F238E27FC236}">
                  <a16:creationId xmlns:a16="http://schemas.microsoft.com/office/drawing/2014/main" xmlns="" id="{7C7D89C4-98AF-4EED-8FC1-BF986D2C5391}"/>
                </a:ext>
              </a:extLst>
            </p:cNvPr>
            <p:cNvGrpSpPr/>
            <p:nvPr/>
          </p:nvGrpSpPr>
          <p:grpSpPr>
            <a:xfrm>
              <a:off x="428" y="349"/>
              <a:ext cx="295" cy="225"/>
              <a:chExt cx="90" cy="90"/>
            </a:xfrm>
          </p:grpSpPr>
          <p:sp>
            <p:nvSpPr>
              <p:cNvPr id="99" name="Oval 78">
                <a:extLst>
                  <a:ext uri="{FF2B5EF4-FFF2-40B4-BE49-F238E27FC236}">
                    <a16:creationId xmlns:a16="http://schemas.microsoft.com/office/drawing/2014/main" xmlns="" id="{2C714BE9-2A7E-431A-9D3A-94F53FE59F68}"/>
                  </a:ext>
                </a:extLst>
              </p:cNvPr>
              <p:cNvSpPr/>
              <p:nvPr/>
            </p:nvSpPr>
            <p:spPr>
              <a:xfrm>
                <a:off x="0" y="0"/>
                <a:ext cx="90" cy="90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sz="1350">
                  <a:latin typeface="Franklin Gothic Book" panose="020b0503020102020204" charset="0"/>
                  <a:ea typeface="华文楷体"/>
                </a:endParaRPr>
              </a:p>
            </p:txBody>
          </p:sp>
          <p:sp>
            <p:nvSpPr>
              <p:cNvPr id="100" name="Oval 79">
                <a:extLst>
                  <a:ext uri="{FF2B5EF4-FFF2-40B4-BE49-F238E27FC236}">
                    <a16:creationId xmlns:a16="http://schemas.microsoft.com/office/drawing/2014/main" xmlns="" id="{1AC163EB-5180-4DA5-98B8-53077FE463ED}"/>
                  </a:ext>
                </a:extLst>
              </p:cNvPr>
              <p:cNvSpPr/>
              <p:nvPr/>
            </p:nvSpPr>
            <p:spPr>
              <a:xfrm>
                <a:off x="22" y="23"/>
                <a:ext cx="45" cy="45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sz="1350">
                  <a:latin typeface="Franklin Gothic Book" panose="020b0503020102020204" charset="0"/>
                  <a:ea typeface="华文楷体"/>
                </a:endParaRPr>
              </a:p>
            </p:txBody>
          </p:sp>
        </p:grpSp>
        <p:grpSp>
          <p:nvGrpSpPr>
            <p:cNvPr id="94" name="Group 80">
              <a:extLst>
                <a:ext uri="{FF2B5EF4-FFF2-40B4-BE49-F238E27FC236}">
                  <a16:creationId xmlns:a16="http://schemas.microsoft.com/office/drawing/2014/main" xmlns="" id="{18CB85A9-1BF8-47C6-AA90-64E25251A5FE}"/>
                </a:ext>
              </a:extLst>
            </p:cNvPr>
            <p:cNvGrpSpPr/>
            <p:nvPr/>
          </p:nvGrpSpPr>
          <p:grpSpPr>
            <a:xfrm>
              <a:off x="446" y="943"/>
              <a:ext cx="225" cy="187"/>
              <a:chExt cx="68" cy="68"/>
            </a:xfrm>
          </p:grpSpPr>
          <p:sp>
            <p:nvSpPr>
              <p:cNvPr id="97" name="Oval 81">
                <a:extLst>
                  <a:ext uri="{FF2B5EF4-FFF2-40B4-BE49-F238E27FC236}">
                    <a16:creationId xmlns:a16="http://schemas.microsoft.com/office/drawing/2014/main" xmlns="" id="{F42D4351-E95C-4A19-B4FD-38044367CC13}"/>
                  </a:ext>
                </a:extLst>
              </p:cNvPr>
              <p:cNvSpPr/>
              <p:nvPr/>
            </p:nvSpPr>
            <p:spPr>
              <a:xfrm>
                <a:off x="0" y="0"/>
                <a:ext cx="68" cy="68"/>
              </a:xfrm>
              <a:prstGeom prst="ellipse">
                <a:avLst/>
              </a:prstGeom>
              <a:solidFill>
                <a:schemeClr val="accent1">
                  <a:alpha val="0"/>
                </a:schemeClr>
              </a:solidFill>
              <a:ln w="1905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sz="1350">
                  <a:latin typeface="Franklin Gothic Book" panose="020b0503020102020204" charset="0"/>
                  <a:ea typeface="华文楷体"/>
                </a:endParaRPr>
              </a:p>
            </p:txBody>
          </p:sp>
          <p:sp>
            <p:nvSpPr>
              <p:cNvPr id="98" name="Oval 82">
                <a:extLst>
                  <a:ext uri="{FF2B5EF4-FFF2-40B4-BE49-F238E27FC236}">
                    <a16:creationId xmlns:a16="http://schemas.microsoft.com/office/drawing/2014/main" xmlns="" id="{5AC27FC9-80A6-4A84-BDE8-B03CDF0E1D95}"/>
                  </a:ext>
                </a:extLst>
              </p:cNvPr>
              <p:cNvSpPr/>
              <p:nvPr/>
            </p:nvSpPr>
            <p:spPr>
              <a:xfrm>
                <a:off x="25" y="25"/>
                <a:ext cx="16" cy="16"/>
              </a:xfrm>
              <a:prstGeom prst="ellipse">
                <a:avLst/>
              </a:prstGeom>
              <a:solidFill>
                <a:schemeClr val="tx1"/>
              </a:solidFill>
              <a:ln w="19050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/>
              <a:lstStyle/>
              <a:p>
                <a:pPr lvl="0"/>
                <a:endParaRPr lang="zh-CN" altLang="en-US" sz="1350">
                  <a:latin typeface="Franklin Gothic Book" panose="020b0503020102020204" charset="0"/>
                  <a:ea typeface="华文楷体"/>
                </a:endParaRPr>
              </a:p>
            </p:txBody>
          </p:sp>
        </p:grpSp>
        <p:sp>
          <p:nvSpPr>
            <p:cNvPr id="95" name="Text Box 83">
              <a:extLst>
                <a:ext uri="{FF2B5EF4-FFF2-40B4-BE49-F238E27FC236}">
                  <a16:creationId xmlns:a16="http://schemas.microsoft.com/office/drawing/2014/main" xmlns="" id="{38D385C3-0A98-4B2B-A692-480DC5DF5AE7}"/>
                </a:ext>
              </a:extLst>
            </p:cNvPr>
            <p:cNvSpPr txBox="1"/>
            <p:nvPr/>
          </p:nvSpPr>
          <p:spPr>
            <a:xfrm>
              <a:off x="1105" y="75"/>
              <a:ext cx="2535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1350" b="1">
                  <a:solidFill>
                    <a:srgbClr val="080808"/>
                  </a:solidFill>
                  <a:latin typeface="Franklin Gothic Book" panose="020b0503020102020204" charset="0"/>
                  <a:ea typeface="华文楷体"/>
                </a:rPr>
                <a:t>周王城</a:t>
              </a:r>
            </a:p>
          </p:txBody>
        </p:sp>
        <p:sp>
          <p:nvSpPr>
            <p:cNvPr id="96" name="Text Box 84">
              <a:extLst>
                <a:ext uri="{FF2B5EF4-FFF2-40B4-BE49-F238E27FC236}">
                  <a16:creationId xmlns:a16="http://schemas.microsoft.com/office/drawing/2014/main" xmlns="" id="{0BB8BD69-35C4-4860-98A7-7A5E560D24F9}"/>
                </a:ext>
              </a:extLst>
            </p:cNvPr>
            <p:cNvSpPr txBox="1"/>
            <p:nvPr/>
          </p:nvSpPr>
          <p:spPr>
            <a:xfrm>
              <a:off x="791" y="730"/>
              <a:ext cx="3433" cy="624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>
              <a:spAutoFit/>
            </a:bodyPr>
            <a:lstStyle/>
            <a:p>
              <a:pPr lvl="0">
                <a:spcBef>
                  <a:spcPct val="50000"/>
                </a:spcBef>
              </a:pPr>
              <a:r>
                <a:rPr lang="zh-CN" altLang="en-US" sz="1350" b="1">
                  <a:solidFill>
                    <a:srgbClr val="080808"/>
                  </a:solidFill>
                  <a:latin typeface="Franklin Gothic Book" panose="020b0503020102020204" charset="0"/>
                  <a:ea typeface="华文楷体"/>
                </a:rPr>
                <a:t>各诸侯国都城</a:t>
              </a:r>
            </a:p>
          </p:txBody>
        </p:sp>
      </p:grpSp>
      <p:sp>
        <p:nvSpPr>
          <p:cNvPr id="102" name="Text Box 86">
            <a:extLst>
              <a:ext uri="{FF2B5EF4-FFF2-40B4-BE49-F238E27FC236}">
                <a16:creationId xmlns:a16="http://schemas.microsoft.com/office/drawing/2014/main" xmlns="" id="{FA73F212-34DA-40A8-8F44-D9F0A0280AF3}"/>
              </a:ext>
            </a:extLst>
          </p:cNvPr>
          <p:cNvSpPr txBox="1"/>
          <p:nvPr/>
        </p:nvSpPr>
        <p:spPr>
          <a:xfrm>
            <a:off x="1343032" y="232881"/>
            <a:ext cx="1894205" cy="438785"/>
          </a:xfrm>
          <a:prstGeom prst="rect">
            <a:avLst/>
          </a:prstGeom>
          <a:solidFill>
            <a:srgbClr val="FFFF00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lIns="67602" tIns="35229" rIns="67602" bIns="35229" anchor="t">
            <a:spAutoFit/>
          </a:bodyPr>
          <a:lstStyle/>
          <a:p>
            <a:pPr lvl="0"/>
            <a:r>
              <a:rPr lang="zh-CN" altLang="en-US" sz="2400" b="1">
                <a:solidFill>
                  <a:srgbClr val="FF0000"/>
                </a:solidFill>
                <a:latin typeface="Franklin Gothic Book" panose="020b0503020102020204" charset="0"/>
                <a:ea typeface="华文楷体"/>
              </a:rPr>
              <a:t>春  秋  五   霸</a:t>
            </a:r>
          </a:p>
        </p:txBody>
      </p:sp>
      <p:sp>
        <p:nvSpPr>
          <p:cNvPr id="103" name="AutoShape 87">
            <a:extLst>
              <a:ext uri="{FF2B5EF4-FFF2-40B4-BE49-F238E27FC236}">
                <a16:creationId xmlns:a16="http://schemas.microsoft.com/office/drawing/2014/main" xmlns="" id="{A0170421-8E5C-4AFD-ADB6-05544B2B097A}"/>
              </a:ext>
            </a:extLst>
          </p:cNvPr>
          <p:cNvSpPr/>
          <p:nvPr/>
        </p:nvSpPr>
        <p:spPr>
          <a:xfrm>
            <a:off x="6359657" y="1995542"/>
            <a:ext cx="576049" cy="428466"/>
          </a:xfrm>
          <a:prstGeom prst="flowChartConnector">
            <a:avLst/>
          </a:prstGeom>
          <a:noFill/>
          <a:ln w="476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lvl="0"/>
            <a:endParaRPr lang="zh-CN" altLang="en-US" sz="1350">
              <a:latin typeface="Franklin Gothic Book" panose="020b0503020102020204" charset="0"/>
              <a:ea typeface="华文楷体"/>
            </a:endParaRPr>
          </a:p>
        </p:txBody>
      </p:sp>
      <p:sp>
        <p:nvSpPr>
          <p:cNvPr id="104" name="AutoShape 88">
            <a:extLst>
              <a:ext uri="{FF2B5EF4-FFF2-40B4-BE49-F238E27FC236}">
                <a16:creationId xmlns:a16="http://schemas.microsoft.com/office/drawing/2014/main" xmlns="" id="{F5C60473-151A-4AFC-8395-9155F0011147}"/>
              </a:ext>
            </a:extLst>
          </p:cNvPr>
          <p:cNvSpPr/>
          <p:nvPr/>
        </p:nvSpPr>
        <p:spPr>
          <a:xfrm>
            <a:off x="3127118" y="99581"/>
            <a:ext cx="4895227" cy="1611509"/>
          </a:xfrm>
          <a:prstGeom prst="cloudCallout">
            <a:avLst>
              <a:gd name="adj1" fmla="val 16208"/>
              <a:gd name="adj2" fmla="val 67255"/>
            </a:avLst>
          </a:prstGeom>
          <a:solidFill>
            <a:srgbClr val="CCFF99"/>
          </a:solidFill>
          <a:ln w="9525" cap="flat" cmpd="sng">
            <a:noFill/>
            <a:prstDash val="solid"/>
            <a:round/>
            <a:headEnd type="none" w="med" len="med"/>
            <a:tailEnd type="none" w="med" len="med"/>
          </a:ln>
        </p:spPr>
        <p:txBody>
          <a:bodyPr wrap="none" lIns="67602" tIns="35229" rIns="67602" bIns="35229" anchor="ctr"/>
          <a:lstStyle/>
          <a:p>
            <a:pPr lvl="0"/>
            <a:r>
              <a:rPr lang="zh-CN" altLang="en-US" sz="2100" b="1">
                <a:solidFill>
                  <a:srgbClr val="0000FF"/>
                </a:solidFill>
                <a:latin typeface="Franklin Gothic Book" panose="020b0503020102020204" charset="0"/>
                <a:ea typeface="华文楷体"/>
              </a:rPr>
              <a:t>动脑筋：</a:t>
            </a:r>
          </a:p>
          <a:p>
            <a:pPr lvl="0"/>
            <a:r>
              <a:rPr lang="zh-CN" altLang="en-US" sz="2100" b="1">
                <a:solidFill>
                  <a:srgbClr val="0000FF"/>
                </a:solidFill>
                <a:latin typeface="Franklin Gothic Book" panose="020b0503020102020204" charset="0"/>
                <a:ea typeface="华文楷体"/>
              </a:rPr>
              <a:t>齐国能迅速强大的原因是什么？</a:t>
            </a:r>
          </a:p>
        </p:txBody>
      </p:sp>
      <p:sp>
        <p:nvSpPr>
          <p:cNvPr id="105" name="AutoShape 89">
            <a:extLst>
              <a:ext uri="{FF2B5EF4-FFF2-40B4-BE49-F238E27FC236}">
                <a16:creationId xmlns:a16="http://schemas.microsoft.com/office/drawing/2014/main" xmlns="" id="{2B546996-EFF9-438C-AE18-A812FEEFA88F}"/>
              </a:ext>
            </a:extLst>
          </p:cNvPr>
          <p:cNvSpPr/>
          <p:nvPr/>
        </p:nvSpPr>
        <p:spPr>
          <a:xfrm>
            <a:off x="1268730" y="506255"/>
            <a:ext cx="5378450" cy="1061085"/>
          </a:xfrm>
          <a:prstGeom prst="rightArrow">
            <a:avLst>
              <a:gd name="adj1" fmla="val 50000"/>
              <a:gd name="adj2" fmla="val 102229"/>
            </a:avLst>
          </a:prstGeom>
          <a:solidFill>
            <a:schemeClr val="accent6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lIns="67602" tIns="35229" rIns="67602" bIns="35229" anchor="ctr"/>
          <a:lstStyle/>
          <a:p>
            <a:pPr lvl="0" algn="ctr"/>
            <a:r>
              <a:rPr lang="zh-CN" altLang="en-US" sz="2400" b="1">
                <a:solidFill>
                  <a:schemeClr val="bg1"/>
                </a:solidFill>
                <a:latin typeface="Franklin Gothic Book" panose="020b0503020102020204" charset="0"/>
                <a:ea typeface="华文楷体"/>
              </a:rPr>
              <a:t>地处山东，盛产鱼盐，经济富庶。</a:t>
            </a:r>
          </a:p>
        </p:txBody>
      </p:sp>
      <p:sp>
        <p:nvSpPr>
          <p:cNvPr id="106" name="AutoShape 90">
            <a:extLst>
              <a:ext uri="{FF2B5EF4-FFF2-40B4-BE49-F238E27FC236}">
                <a16:creationId xmlns:a16="http://schemas.microsoft.com/office/drawing/2014/main" xmlns="" id="{2EE3D35B-1AF2-4CB4-96AC-2D17BB4D5274}"/>
              </a:ext>
            </a:extLst>
          </p:cNvPr>
          <p:cNvSpPr/>
          <p:nvPr/>
        </p:nvSpPr>
        <p:spPr>
          <a:xfrm>
            <a:off x="1343026" y="1777525"/>
            <a:ext cx="5225415" cy="988695"/>
          </a:xfrm>
          <a:prstGeom prst="rightArrow">
            <a:avLst>
              <a:gd name="adj1" fmla="val 50000"/>
              <a:gd name="adj2" fmla="val 102232"/>
            </a:avLst>
          </a:prstGeom>
          <a:solidFill>
            <a:schemeClr val="accent6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lIns="67602" tIns="35229" rIns="67602" bIns="35229" anchor="ctr"/>
          <a:lstStyle/>
          <a:p>
            <a:pPr lvl="0" algn="l"/>
            <a:r>
              <a:rPr lang="zh-CN" altLang="en-US" sz="2400" b="1">
                <a:solidFill>
                  <a:schemeClr val="bg1"/>
                </a:solidFill>
                <a:latin typeface="Franklin Gothic Book" panose="020b0503020102020204" charset="0"/>
                <a:ea typeface="华文楷体"/>
              </a:rPr>
              <a:t>任用管仲改革内政，发展生产。</a:t>
            </a:r>
          </a:p>
        </p:txBody>
      </p:sp>
      <p:sp>
        <p:nvSpPr>
          <p:cNvPr id="107" name="AutoShape 91">
            <a:extLst>
              <a:ext uri="{FF2B5EF4-FFF2-40B4-BE49-F238E27FC236}">
                <a16:creationId xmlns:a16="http://schemas.microsoft.com/office/drawing/2014/main" xmlns="" id="{771A5084-2672-420F-A69C-8CF3889A8903}"/>
              </a:ext>
            </a:extLst>
          </p:cNvPr>
          <p:cNvSpPr/>
          <p:nvPr/>
        </p:nvSpPr>
        <p:spPr>
          <a:xfrm>
            <a:off x="1370331" y="2981485"/>
            <a:ext cx="5377815" cy="1466215"/>
          </a:xfrm>
          <a:prstGeom prst="rightArrow">
            <a:avLst>
              <a:gd name="adj1" fmla="val 50000"/>
              <a:gd name="adj2" fmla="val 77894"/>
            </a:avLst>
          </a:prstGeom>
          <a:solidFill>
            <a:schemeClr val="accent6"/>
          </a:solidFill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none" lIns="67602" tIns="35229" rIns="67602" bIns="35229" anchor="ctr"/>
          <a:lstStyle/>
          <a:p>
            <a:pPr lvl="0"/>
            <a:r>
              <a:rPr lang="zh-CN" altLang="en-US" sz="2400" b="1">
                <a:solidFill>
                  <a:schemeClr val="bg1"/>
                </a:solidFill>
                <a:latin typeface="Franklin Gothic Book" panose="020b0503020102020204" charset="0"/>
                <a:ea typeface="华文楷体"/>
              </a:rPr>
              <a:t>训练军队，以“尊天子攘四夷”为</a:t>
            </a:r>
          </a:p>
          <a:p>
            <a:pPr lvl="0"/>
            <a:r>
              <a:rPr lang="zh-CN" altLang="en-US" sz="2400" b="1">
                <a:solidFill>
                  <a:schemeClr val="bg1"/>
                </a:solidFill>
                <a:latin typeface="Franklin Gothic Book" panose="020b0503020102020204" charset="0"/>
                <a:ea typeface="华文楷体"/>
              </a:rPr>
              <a:t>旗号，号令诸侯。</a:t>
            </a:r>
          </a:p>
        </p:txBody>
      </p:sp>
    </p:spTree>
    <p:extLst>
      <p:ext uri="{BB962C8B-B14F-4D97-AF65-F5344CB8AC3E}">
        <p14:creationId xmlns:p14="http://schemas.microsoft.com/office/powerpoint/2010/main" xmlns="" val="16370661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grpId="1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1"/>
      <p:bldP spid="104" grpId="2"/>
      <p:bldP spid="105" grpId="3"/>
      <p:bldP spid="106" grpId="4"/>
      <p:bldP spid="107" grpId="5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929FA7AB-2C0B-4FA0-8B80-0DC8E7666EE4}"/>
              </a:ext>
            </a:extLst>
          </p:cNvPr>
          <p:cNvGrpSpPr/>
          <p:nvPr/>
        </p:nvGrpSpPr>
        <p:grpSpPr>
          <a:xfrm>
            <a:off x="510639" y="1059238"/>
            <a:ext cx="8123856" cy="3883400"/>
            <a:chOff x="46" y="499"/>
            <a:chExt cx="7167" cy="3426"/>
          </a:xfrm>
        </p:grpSpPr>
        <p:pic>
          <p:nvPicPr>
            <p:cNvPr id="4" name="图片 3" descr="http://imgsrc.baidu.com/forum/pic/item/f603918fa0ec08fa09cbfe1d59ee3d6d54fbda45.jpg">
              <a:extLst>
                <a:ext uri="{FF2B5EF4-FFF2-40B4-BE49-F238E27FC236}">
                  <a16:creationId xmlns:a16="http://schemas.microsoft.com/office/drawing/2014/main" xmlns="" id="{A3F1B3E5-A0E3-49DF-A7EC-E49677D2B2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720" y="499"/>
              <a:ext cx="3493" cy="2976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6" name="图片 5" descr="http://p6.qhimg.com/t0193f0bf42b925becb.jpg">
              <a:extLst>
                <a:ext uri="{FF2B5EF4-FFF2-40B4-BE49-F238E27FC236}">
                  <a16:creationId xmlns:a16="http://schemas.microsoft.com/office/drawing/2014/main" xmlns="" id="{748BA30A-DE4A-4EB0-B23D-284C118A7F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" y="499"/>
              <a:ext cx="3674" cy="307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2A0B36EE-FD25-4ED1-8C3A-F36B4C88FA1C}"/>
                </a:ext>
              </a:extLst>
            </p:cNvPr>
            <p:cNvSpPr/>
            <p:nvPr/>
          </p:nvSpPr>
          <p:spPr>
            <a:xfrm>
              <a:off x="885" y="3575"/>
              <a:ext cx="1996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2000">
                  <a:latin typeface="方正中倩简体" panose="03000509000000000000" pitchFamily="65" charset="-122"/>
                  <a:ea typeface="方正中倩简体" panose="03000509000000000000" pitchFamily="65" charset="-122"/>
                </a:rPr>
                <a:t>春秋初期形势图</a:t>
              </a: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5CAFEB9A-1D54-44E2-A4AA-524CC3020050}"/>
                </a:ext>
              </a:extLst>
            </p:cNvPr>
            <p:cNvSpPr/>
            <p:nvPr/>
          </p:nvSpPr>
          <p:spPr>
            <a:xfrm>
              <a:off x="4658" y="3575"/>
              <a:ext cx="1905" cy="35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lvl="0" eaLnBrk="1" hangingPunct="1"/>
              <a:r>
                <a:rPr lang="zh-CN" altLang="en-US" sz="2000">
                  <a:latin typeface="方正中倩简体" panose="03000509000000000000" pitchFamily="65" charset="-122"/>
                  <a:ea typeface="方正中倩简体" panose="03000509000000000000" pitchFamily="65" charset="-122"/>
                </a:rPr>
                <a:t>春秋后期形势图</a:t>
              </a:r>
            </a:p>
          </p:txBody>
        </p:sp>
      </p:grpSp>
      <p:sp>
        <p:nvSpPr>
          <p:cNvPr id="9" name="Rectangle 37">
            <a:extLst>
              <a:ext uri="{FF2B5EF4-FFF2-40B4-BE49-F238E27FC236}">
                <a16:creationId xmlns:a16="http://schemas.microsoft.com/office/drawing/2014/main" xmlns="" id="{6754DE78-44BC-4A4C-8FCA-0F83B6ECE9E4}"/>
              </a:ext>
            </a:extLst>
          </p:cNvPr>
          <p:cNvSpPr/>
          <p:nvPr/>
        </p:nvSpPr>
        <p:spPr>
          <a:xfrm>
            <a:off x="2326322" y="427727"/>
            <a:ext cx="4491355" cy="5181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lvl="0" eaLnBrk="1" hangingPunct="1"/>
            <a:r>
              <a:rPr lang="zh-CN" altLang="en-US" sz="2800" b="1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春秋时期的争霸有何利弊？</a:t>
            </a:r>
          </a:p>
        </p:txBody>
      </p:sp>
    </p:spTree>
    <p:extLst>
      <p:ext uri="{BB962C8B-B14F-4D97-AF65-F5344CB8AC3E}">
        <p14:creationId xmlns:p14="http://schemas.microsoft.com/office/powerpoint/2010/main" xmlns="" val="163538937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Text Box 4">
            <a:extLst>
              <a:ext uri="{FF2B5EF4-FFF2-40B4-BE49-F238E27FC236}">
                <a16:creationId xmlns:a16="http://schemas.microsoft.com/office/drawing/2014/main" xmlns="" id="{5B06579D-71E5-4123-8E2E-4EF8832EB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2043" y="2630617"/>
            <a:ext cx="3001779" cy="9624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000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给社会和人民带来巨大的灾难。</a:t>
            </a:r>
          </a:p>
        </p:txBody>
      </p:sp>
      <p:sp>
        <p:nvSpPr>
          <p:cNvPr id="11" name="Text Box 7">
            <a:extLst>
              <a:ext uri="{FF2B5EF4-FFF2-40B4-BE49-F238E27FC236}">
                <a16:creationId xmlns:a16="http://schemas.microsoft.com/office/drawing/2014/main" xmlns="" id="{8361AD3E-5A19-4F8B-BB6F-E79A25B71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9690" y="2537326"/>
            <a:ext cx="3786004" cy="14241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defRPr/>
            </a:pPr>
            <a:r>
              <a:rPr kumimoji="1" lang="zh-CN" altLang="en-US" sz="2000">
                <a:latin typeface="方正中倩简体" panose="03000509000000000000" pitchFamily="65" charset="-122"/>
                <a:ea typeface="方正中倩简体" panose="03000509000000000000" pitchFamily="65" charset="-122"/>
              </a:rPr>
              <a:t>客观上有利于实现区域性的局部统一；促进各民族经济发展和民族融合。</a:t>
            </a:r>
          </a:p>
        </p:txBody>
      </p:sp>
      <p:sp>
        <p:nvSpPr>
          <p:cNvPr id="12" name="矩形: 圆角 11">
            <a:extLst>
              <a:ext uri="{FF2B5EF4-FFF2-40B4-BE49-F238E27FC236}">
                <a16:creationId xmlns:a16="http://schemas.microsoft.com/office/drawing/2014/main" xmlns="" id="{3A5CB864-8674-44D4-A677-A5D6614A5D73}"/>
              </a:ext>
            </a:extLst>
          </p:cNvPr>
          <p:cNvSpPr/>
          <p:nvPr/>
        </p:nvSpPr>
        <p:spPr>
          <a:xfrm>
            <a:off x="2252913" y="322296"/>
            <a:ext cx="4696460" cy="824046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zh-CN" altLang="en-US" sz="2800" b="1" kern="0">
                <a:solidFill>
                  <a:schemeClr val="accent6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  <a:cs typeface="+mj-cs"/>
                <a:sym typeface="+mn-ea"/>
              </a:rPr>
              <a:t>春秋争霸的历史影响</a:t>
            </a:r>
          </a:p>
        </p:txBody>
      </p:sp>
      <p:sp>
        <p:nvSpPr>
          <p:cNvPr id="2" name="矩形: 圆角 1">
            <a:extLst>
              <a:ext uri="{FF2B5EF4-FFF2-40B4-BE49-F238E27FC236}">
                <a16:creationId xmlns:a16="http://schemas.microsoft.com/office/drawing/2014/main" xmlns="" id="{ECC7BFD5-63B8-4A0A-97F9-4AFC4FEBDEA2}"/>
              </a:ext>
            </a:extLst>
          </p:cNvPr>
          <p:cNvSpPr/>
          <p:nvPr/>
        </p:nvSpPr>
        <p:spPr>
          <a:xfrm>
            <a:off x="1491120" y="1698309"/>
            <a:ext cx="1456849" cy="51077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积极影响</a:t>
            </a:r>
            <a:endParaRPr lang="zh-CN" altLang="en-US" sz="2400">
              <a:solidFill>
                <a:schemeClr val="tx1"/>
              </a:solidFill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2EC01F8C-7E76-4018-84D0-D497F20CDAAC}"/>
              </a:ext>
            </a:extLst>
          </p:cNvPr>
          <p:cNvSpPr/>
          <p:nvPr/>
        </p:nvSpPr>
        <p:spPr>
          <a:xfrm>
            <a:off x="6196033" y="1698309"/>
            <a:ext cx="1456849" cy="510778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rPr>
              <a:t>消极影响</a:t>
            </a:r>
            <a:endParaRPr lang="zh-CN" altLang="en-US" sz="2400">
              <a:solidFill>
                <a:schemeClr val="tx1"/>
              </a:solidFill>
            </a:endParaRPr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F16A245A-EE62-46A2-862F-FCB12645576C}"/>
              </a:ext>
            </a:extLst>
          </p:cNvPr>
          <p:cNvCxnSpPr>
            <a:stCxn id="12" idx="2"/>
          </p:cNvCxnSpPr>
          <p:nvPr/>
        </p:nvCxnSpPr>
        <p:spPr>
          <a:xfrm flipH="1">
            <a:off x="4601143" y="1146342"/>
            <a:ext cx="0" cy="3269247"/>
          </a:xfrm>
          <a:prstGeom prst="line">
            <a:avLst/>
          </a:prstGeom>
          <a:ln w="9525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84168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8E5953FD-96E7-45A2-8942-44B8AB777628}"/>
              </a:ext>
            </a:extLst>
          </p:cNvPr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A64E0635-41E4-448B-8FF9-D15AF54530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684" y="1500321"/>
            <a:ext cx="4480953" cy="2142857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D303253C-EAD4-4096-BECF-4753367319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63231" y="503246"/>
            <a:ext cx="1801600" cy="4137008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553388ED-0CDD-4117-B5BA-E79EB7D6F986}"/>
              </a:ext>
            </a:extLst>
          </p:cNvPr>
          <p:cNvSpPr txBox="1"/>
          <p:nvPr/>
        </p:nvSpPr>
        <p:spPr>
          <a:xfrm>
            <a:off x="2111432" y="3740178"/>
            <a:ext cx="19618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>
                <a:solidFill>
                  <a:srgbClr val="C00000"/>
                </a:solidFill>
                <a:latin typeface="方正中倩简体" panose="03000509000000000000" pitchFamily="65" charset="-122"/>
                <a:ea typeface="方正中倩简体" panose="03000509000000000000" pitchFamily="65" charset="-122"/>
              </a:rPr>
              <a:t>勾践剑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55B2B55A-A580-4BFA-9717-6260E07E7249}"/>
              </a:ext>
            </a:extLst>
          </p:cNvPr>
          <p:cNvSpPr txBox="1"/>
          <p:nvPr/>
        </p:nvSpPr>
        <p:spPr>
          <a:xfrm>
            <a:off x="7614735" y="2165339"/>
            <a:ext cx="492443" cy="17748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000">
                <a:solidFill>
                  <a:srgbClr val="C00000"/>
                </a:solidFill>
                <a:latin typeface="方正中倩简体" panose="03000509000000000000" pitchFamily="65" charset="-122"/>
                <a:ea typeface="方正中倩简体" panose="03000509000000000000" pitchFamily="65" charset="-122"/>
              </a:rPr>
              <a:t>夫差矛</a:t>
            </a:r>
          </a:p>
        </p:txBody>
      </p:sp>
    </p:spTree>
    <p:extLst>
      <p:ext uri="{BB962C8B-B14F-4D97-AF65-F5344CB8AC3E}">
        <p14:creationId xmlns:p14="http://schemas.microsoft.com/office/powerpoint/2010/main" xmlns="" val="1297853900"/>
      </p:ext>
    </p:extLst>
  </p:cSld>
  <p:clrMapOvr>
    <a:masterClrMapping/>
  </p:clrMapOvr>
  <p:transition/>
  <p:timing/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8E5953FD-96E7-45A2-8942-44B8AB777628}"/>
              </a:ext>
            </a:extLst>
          </p:cNvPr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Calibri" charset="0"/>
              <a:ea typeface="宋体" pitchFamily="2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xmlns="" id="{1C42580A-F703-4AE1-9A57-4E351A5AA00B}"/>
              </a:ext>
            </a:extLst>
          </p:cNvPr>
          <p:cNvSpPr txBox="1"/>
          <p:nvPr/>
        </p:nvSpPr>
        <p:spPr>
          <a:xfrm>
            <a:off x="1073827" y="1727387"/>
            <a:ext cx="7571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eaLnBrk="1" fontAlgn="auto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400" b="1">
                <a:solidFill>
                  <a:srgbClr val="B7472A"/>
                </a:solidFill>
                <a:latin typeface="幼圆" pitchFamily="49" charset="-122"/>
                <a:ea typeface="幼圆" pitchFamily="49" charset="-122"/>
                <a:cs typeface="+mn-ea"/>
                <a:sym typeface="Arial" pitchFamily="34" charset="0"/>
              </a:rPr>
              <a:t>孟子曾说过：“春秋无义战”，对这句话，你怎样看？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338638C0-747C-4EE2-A698-45681B1115D7}"/>
              </a:ext>
            </a:extLst>
          </p:cNvPr>
          <p:cNvGrpSpPr/>
          <p:nvPr/>
        </p:nvGrpSpPr>
        <p:grpSpPr>
          <a:xfrm>
            <a:off x="997989" y="3351549"/>
            <a:ext cx="3069617" cy="1556075"/>
            <a:chOff x="997989" y="3351549"/>
            <a:chExt cx="3069617" cy="1556075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xmlns="" id="{F20CDA4E-A2F9-4341-B2D3-BDCB838E76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889" t="18269" r="8056" b="19765"/>
            <a:stretch>
              <a:fillRect/>
            </a:stretch>
          </p:blipFill>
          <p:spPr>
            <a:xfrm>
              <a:off x="997989" y="3351549"/>
              <a:ext cx="3069617" cy="1556075"/>
            </a:xfrm>
            <a:prstGeom prst="rect">
              <a:avLst/>
            </a:prstGeom>
          </p:spPr>
        </p:pic>
        <p:sp>
          <p:nvSpPr>
            <p:cNvPr id="4" name="Text Box 11">
              <a:extLst>
                <a:ext uri="{FF2B5EF4-FFF2-40B4-BE49-F238E27FC236}">
                  <a16:creationId xmlns:a16="http://schemas.microsoft.com/office/drawing/2014/main" xmlns="" id="{6A623508-DFB7-4942-9D08-0D2A43C5FD6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31277" y="3775643"/>
              <a:ext cx="240304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000" b="1">
                  <a:solidFill>
                    <a:srgbClr val="44546A"/>
                  </a:solidFill>
                  <a:latin typeface="微软雅黑" pitchFamily="34" charset="-122"/>
                  <a:ea typeface="微软雅黑" pitchFamily="34" charset="-122"/>
                </a:rPr>
                <a:t>给人民，给社会带来巨大的灾难。</a:t>
              </a:r>
            </a:p>
          </p:txBody>
        </p:sp>
      </p:grpSp>
      <p:pic>
        <p:nvPicPr>
          <p:cNvPr id="5" name="Picture 12" descr="哭脸">
            <a:extLst>
              <a:ext uri="{FF2B5EF4-FFF2-40B4-BE49-F238E27FC236}">
                <a16:creationId xmlns:a16="http://schemas.microsoft.com/office/drawing/2014/main" xmlns="" id="{99475662-5AC1-479E-877A-7EC3BA84CA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1887145" y="2528661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E9211DA9-50BD-4156-9D4D-E118F0DC688B}"/>
              </a:ext>
            </a:extLst>
          </p:cNvPr>
          <p:cNvGrpSpPr/>
          <p:nvPr/>
        </p:nvGrpSpPr>
        <p:grpSpPr>
          <a:xfrm>
            <a:off x="4971427" y="3351550"/>
            <a:ext cx="3673703" cy="1612230"/>
            <a:chOff x="4971427" y="3351550"/>
            <a:chExt cx="3673703" cy="1612230"/>
          </a:xfrm>
        </p:grpSpPr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12A29AFD-47ED-40CE-814D-ED6FDB3DCCE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4889" t="18269" r="8056" b="19765"/>
            <a:stretch>
              <a:fillRect/>
            </a:stretch>
          </p:blipFill>
          <p:spPr>
            <a:xfrm>
              <a:off x="4971427" y="3351550"/>
              <a:ext cx="3673703" cy="1612230"/>
            </a:xfrm>
            <a:prstGeom prst="rect">
              <a:avLst/>
            </a:prstGeom>
          </p:spPr>
        </p:pic>
        <p:sp>
          <p:nvSpPr>
            <p:cNvPr id="6" name="Text Box 13">
              <a:extLst>
                <a:ext uri="{FF2B5EF4-FFF2-40B4-BE49-F238E27FC236}">
                  <a16:creationId xmlns:a16="http://schemas.microsoft.com/office/drawing/2014/main" xmlns="" id="{A63333B2-290B-40F6-8CEF-47367CB7350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414489" y="3528030"/>
              <a:ext cx="2787577" cy="13234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00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1pPr>
              <a:lvl2pPr marL="742950" indent="-28575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2pPr>
              <a:lvl3pPr marL="1143000" indent="-22860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3pPr>
              <a:lvl4pPr marL="1600200" indent="-22860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4pPr>
              <a:lvl5pPr marL="2057400" indent="-228600" algn="l"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itchFamily="18" charset="0"/>
                  <a:ea typeface="宋体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zh-CN" altLang="en-US" sz="2000" b="1">
                  <a:solidFill>
                    <a:srgbClr val="44546A"/>
                  </a:solidFill>
                  <a:latin typeface="微软雅黑" pitchFamily="34" charset="-122"/>
                  <a:ea typeface="微软雅黑" pitchFamily="34" charset="-122"/>
                </a:rPr>
                <a:t>有些诸侯国被消灭，出现了一些疆域较大的国家。客观上有利于实现</a:t>
              </a:r>
              <a:r>
                <a:rPr lang="zh-CN" altLang="en-US" sz="2000" b="1">
                  <a:solidFill>
                    <a:srgbClr val="B7472A"/>
                  </a:solidFill>
                  <a:latin typeface="微软雅黑" pitchFamily="34" charset="-122"/>
                  <a:ea typeface="微软雅黑" pitchFamily="34" charset="-122"/>
                </a:rPr>
                <a:t>局部统一</a:t>
              </a:r>
              <a:r>
                <a:rPr lang="zh-CN" altLang="en-US" sz="2000" b="1">
                  <a:solidFill>
                    <a:srgbClr val="44546A"/>
                  </a:solidFill>
                  <a:latin typeface="微软雅黑" pitchFamily="34" charset="-122"/>
                  <a:ea typeface="微软雅黑" pitchFamily="34" charset="-122"/>
                </a:rPr>
                <a:t>。</a:t>
              </a:r>
            </a:p>
          </p:txBody>
        </p:sp>
      </p:grpSp>
      <p:pic>
        <p:nvPicPr>
          <p:cNvPr id="7" name="Picture 13" descr="笑脸">
            <a:extLst>
              <a:ext uri="{FF2B5EF4-FFF2-40B4-BE49-F238E27FC236}">
                <a16:creationId xmlns:a16="http://schemas.microsoft.com/office/drawing/2014/main" xmlns="" id="{2A1AA895-0081-4F7F-AF9A-0DE38899F5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082374" y="2528661"/>
            <a:ext cx="847725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9EC931DD-51D5-4499-B7DD-F0BBB3DD8FC8}"/>
              </a:ext>
            </a:extLst>
          </p:cNvPr>
          <p:cNvGrpSpPr/>
          <p:nvPr/>
        </p:nvGrpSpPr>
        <p:grpSpPr>
          <a:xfrm>
            <a:off x="223993" y="60620"/>
            <a:ext cx="2082252" cy="1521578"/>
            <a:chOff x="203748" y="79000"/>
            <a:chExt cx="2671578" cy="1521578"/>
          </a:xfrm>
        </p:grpSpPr>
        <p:pic>
          <p:nvPicPr>
            <p:cNvPr id="10" name="图片 9">
              <a:extLst>
                <a:ext uri="{FF2B5EF4-FFF2-40B4-BE49-F238E27FC236}">
                  <a16:creationId xmlns:a16="http://schemas.microsoft.com/office/drawing/2014/main" xmlns="" id="{06355BB1-7F0F-414A-9064-156BCECF7FD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8494" t="9276" b="43717"/>
            <a:stretch>
              <a:fillRect/>
            </a:stretch>
          </p:blipFill>
          <p:spPr>
            <a:xfrm>
              <a:off x="203748" y="79000"/>
              <a:ext cx="2671578" cy="1521578"/>
            </a:xfrm>
            <a:prstGeom prst="rect">
              <a:avLst/>
            </a:prstGeom>
          </p:spPr>
        </p:pic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xmlns="" id="{1B636E54-A7E3-4001-8995-3E4D7BFEA210}"/>
                </a:ext>
              </a:extLst>
            </p:cNvPr>
            <p:cNvSpPr txBox="1"/>
            <p:nvPr/>
          </p:nvSpPr>
          <p:spPr>
            <a:xfrm rot="21204148">
              <a:off x="714417" y="711764"/>
              <a:ext cx="1650241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>
                  <a:solidFill>
                    <a:srgbClr val="5BA6BA"/>
                  </a:solidFill>
                  <a:latin typeface="微软雅黑" pitchFamily="34" charset="-122"/>
                  <a:ea typeface="微软雅黑" pitchFamily="34" charset="-122"/>
                </a:rPr>
                <a:t>小讨论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22585072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14" presetClass="entr" presetSubtype="10" fill="hold" nodeType="after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EFF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等腰三角形 15">
            <a:extLst>
              <a:ext uri="{FF2B5EF4-FFF2-40B4-BE49-F238E27FC236}">
                <a16:creationId xmlns:a16="http://schemas.microsoft.com/office/drawing/2014/main" xmlns="" id="{8E5953FD-96E7-45A2-8942-44B8AB777628}"/>
              </a:ext>
            </a:extLst>
          </p:cNvPr>
          <p:cNvSpPr/>
          <p:nvPr/>
        </p:nvSpPr>
        <p:spPr>
          <a:xfrm rot="10800000" flipH="1">
            <a:off x="3811036" y="0"/>
            <a:ext cx="1521929" cy="392415"/>
          </a:xfrm>
          <a:prstGeom prst="triangle">
            <a:avLst/>
          </a:prstGeom>
          <a:solidFill>
            <a:srgbClr val="E2302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eaLnBrk="1" fontAlgn="auto" hangingPunct="1">
              <a:spcBef>
                <a:spcPct val="0"/>
              </a:spcBef>
              <a:spcAft>
                <a:spcPct val="0"/>
              </a:spcAft>
            </a:pPr>
            <a:endParaRPr lang="zh-CN" altLang="en-US" sz="1350">
              <a:solidFill>
                <a:prstClr val="white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 useBgFill="1">
        <p:nvSpPr>
          <p:cNvPr id="6" name="Text Box 12">
            <a:extLst>
              <a:ext uri="{FF2B5EF4-FFF2-40B4-BE49-F238E27FC236}">
                <a16:creationId xmlns:a16="http://schemas.microsoft.com/office/drawing/2014/main" xmlns="" id="{2AE49752-4932-42D9-AD4B-50A301C485F8}"/>
              </a:ext>
            </a:extLst>
          </p:cNvPr>
          <p:cNvSpPr txBox="1"/>
          <p:nvPr/>
        </p:nvSpPr>
        <p:spPr>
          <a:xfrm>
            <a:off x="2477276" y="697448"/>
            <a:ext cx="2883816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农业：铁器牛耕出现</a:t>
            </a:r>
          </a:p>
        </p:txBody>
      </p:sp>
      <p:sp useBgFill="1">
        <p:nvSpPr>
          <p:cNvPr id="7" name="Text Box 13">
            <a:extLst>
              <a:ext uri="{FF2B5EF4-FFF2-40B4-BE49-F238E27FC236}">
                <a16:creationId xmlns:a16="http://schemas.microsoft.com/office/drawing/2014/main" xmlns="" id="{3C42C0FA-0E6B-4D61-A712-DEDAE7360AED}"/>
              </a:ext>
            </a:extLst>
          </p:cNvPr>
          <p:cNvSpPr txBox="1"/>
          <p:nvPr/>
        </p:nvSpPr>
        <p:spPr>
          <a:xfrm>
            <a:off x="2477276" y="1175902"/>
            <a:ext cx="1371092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手工业</a:t>
            </a:r>
          </a:p>
        </p:txBody>
      </p:sp>
      <p:sp useBgFill="1">
        <p:nvSpPr>
          <p:cNvPr id="8" name="Text Box 14">
            <a:extLst>
              <a:ext uri="{FF2B5EF4-FFF2-40B4-BE49-F238E27FC236}">
                <a16:creationId xmlns:a16="http://schemas.microsoft.com/office/drawing/2014/main" xmlns="" id="{C01800A0-62BC-4AEB-A37C-46AD702B1C75}"/>
              </a:ext>
            </a:extLst>
          </p:cNvPr>
          <p:cNvSpPr txBox="1"/>
          <p:nvPr/>
        </p:nvSpPr>
        <p:spPr>
          <a:xfrm>
            <a:off x="2477276" y="1610319"/>
            <a:ext cx="799804" cy="457200"/>
          </a:xfrm>
          <a:prstGeom prst="rect">
            <a:avLst/>
          </a:prstGeom>
          <a:ln w="12700">
            <a:noFill/>
          </a:ln>
        </p:spPr>
        <p:txBody>
          <a:bodyPr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4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商业</a:t>
            </a:r>
          </a:p>
        </p:txBody>
      </p:sp>
      <p:sp useBgFill="1">
        <p:nvSpPr>
          <p:cNvPr id="9" name="Text Box 12">
            <a:extLst>
              <a:ext uri="{FF2B5EF4-FFF2-40B4-BE49-F238E27FC236}">
                <a16:creationId xmlns:a16="http://schemas.microsoft.com/office/drawing/2014/main" xmlns="" id="{13E65384-DD0A-482F-894F-7E80607D0658}"/>
              </a:ext>
            </a:extLst>
          </p:cNvPr>
          <p:cNvSpPr txBox="1"/>
          <p:nvPr/>
        </p:nvSpPr>
        <p:spPr>
          <a:xfrm>
            <a:off x="2477135" y="2044700"/>
            <a:ext cx="3151505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制度变化   分封制瓦解</a:t>
            </a:r>
          </a:p>
        </p:txBody>
      </p:sp>
      <p:sp useBgFill="1">
        <p:nvSpPr>
          <p:cNvPr id="10" name="Text Box 12">
            <a:extLst>
              <a:ext uri="{FF2B5EF4-FFF2-40B4-BE49-F238E27FC236}">
                <a16:creationId xmlns:a16="http://schemas.microsoft.com/office/drawing/2014/main" xmlns="" id="{77FD1D31-4533-4209-B0C1-A2C7663A8F0B}"/>
              </a:ext>
            </a:extLst>
          </p:cNvPr>
          <p:cNvSpPr txBox="1"/>
          <p:nvPr/>
        </p:nvSpPr>
        <p:spPr>
          <a:xfrm>
            <a:off x="2477276" y="2463205"/>
            <a:ext cx="2883816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周王室势力大减</a:t>
            </a:r>
          </a:p>
        </p:txBody>
      </p:sp>
      <p:sp useBgFill="1">
        <p:nvSpPr>
          <p:cNvPr id="11" name="Text Box 12">
            <a:extLst>
              <a:ext uri="{FF2B5EF4-FFF2-40B4-BE49-F238E27FC236}">
                <a16:creationId xmlns:a16="http://schemas.microsoft.com/office/drawing/2014/main" xmlns="" id="{3075590E-7AE2-4681-87E8-76E854CA0D7F}"/>
              </a:ext>
            </a:extLst>
          </p:cNvPr>
          <p:cNvSpPr txBox="1"/>
          <p:nvPr/>
        </p:nvSpPr>
        <p:spPr>
          <a:xfrm>
            <a:off x="2418719" y="2844061"/>
            <a:ext cx="2883816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诸侯崛起，竞相称霸</a:t>
            </a:r>
          </a:p>
        </p:txBody>
      </p: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8FCC805D-5740-4D81-9629-FE94E3CD8FBE}"/>
              </a:ext>
            </a:extLst>
          </p:cNvPr>
          <p:cNvGrpSpPr/>
          <p:nvPr/>
        </p:nvGrpSpPr>
        <p:grpSpPr>
          <a:xfrm>
            <a:off x="743178" y="872405"/>
            <a:ext cx="1734099" cy="3921180"/>
            <a:chOff x="989012" y="1163638"/>
            <a:chExt cx="2312988" cy="5230177"/>
          </a:xfrm>
        </p:grpSpPr>
        <p:sp>
          <p:nvSpPr>
            <p:cNvPr id="13" name="AutoShape 16">
              <a:extLst>
                <a:ext uri="{FF2B5EF4-FFF2-40B4-BE49-F238E27FC236}">
                  <a16:creationId xmlns:a16="http://schemas.microsoft.com/office/drawing/2014/main" xmlns="" id="{BAC0B96E-0A92-4A8E-86E8-7E87B514B1E2}"/>
                </a:ext>
              </a:extLst>
            </p:cNvPr>
            <p:cNvSpPr/>
            <p:nvPr/>
          </p:nvSpPr>
          <p:spPr>
            <a:xfrm>
              <a:off x="2908300" y="1163638"/>
              <a:ext cx="393700" cy="1354138"/>
            </a:xfrm>
            <a:prstGeom prst="leftBrace">
              <a:avLst>
                <a:gd name="adj1" fmla="val 54166"/>
                <a:gd name="adj2" fmla="val 50000"/>
              </a:avLst>
            </a:prstGeom>
            <a:noFill/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lvl="0" eaLnBrk="1" hangingPunct="1"/>
              <a:endParaRPr lang="zh-CN" altLang="en-US" sz="1350">
                <a:effectLst/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sp>
          <p:nvSpPr>
            <p:cNvPr id="14" name="AutoShape 16">
              <a:extLst>
                <a:ext uri="{FF2B5EF4-FFF2-40B4-BE49-F238E27FC236}">
                  <a16:creationId xmlns:a16="http://schemas.microsoft.com/office/drawing/2014/main" xmlns="" id="{B2AFC772-1A92-4B15-97E6-779EA9C23941}"/>
                </a:ext>
              </a:extLst>
            </p:cNvPr>
            <p:cNvSpPr/>
            <p:nvPr/>
          </p:nvSpPr>
          <p:spPr>
            <a:xfrm>
              <a:off x="2830195" y="2867342"/>
              <a:ext cx="393700" cy="1354138"/>
            </a:xfrm>
            <a:prstGeom prst="leftBrace">
              <a:avLst>
                <a:gd name="adj1" fmla="val 54166"/>
                <a:gd name="adj2" fmla="val 50000"/>
              </a:avLst>
            </a:prstGeom>
            <a:noFill/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lvl="0" eaLnBrk="1" hangingPunct="1"/>
              <a:endParaRPr lang="zh-CN" altLang="en-US" sz="1350">
                <a:effectLst/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  <p:grpSp>
          <p:nvGrpSpPr>
            <p:cNvPr id="15" name="组合 14">
              <a:extLst>
                <a:ext uri="{FF2B5EF4-FFF2-40B4-BE49-F238E27FC236}">
                  <a16:creationId xmlns:a16="http://schemas.microsoft.com/office/drawing/2014/main" xmlns="" id="{583EC9A5-4BF4-4418-AB5A-FA8967EBAD36}"/>
                </a:ext>
              </a:extLst>
            </p:cNvPr>
            <p:cNvGrpSpPr/>
            <p:nvPr/>
          </p:nvGrpSpPr>
          <p:grpSpPr>
            <a:xfrm>
              <a:off x="989012" y="1568450"/>
              <a:ext cx="2095500" cy="4158183"/>
              <a:chOff x="989012" y="1568450"/>
              <a:chExt cx="2095500" cy="4158183"/>
            </a:xfrm>
          </p:grpSpPr>
          <p:sp>
            <p:nvSpPr>
              <p:cNvPr id="18" name="Text Box 11">
                <a:extLst>
                  <a:ext uri="{FF2B5EF4-FFF2-40B4-BE49-F238E27FC236}">
                    <a16:creationId xmlns:a16="http://schemas.microsoft.com/office/drawing/2014/main" xmlns="" id="{AD19F79B-EAE9-4872-87ED-18F8E41CBE70}"/>
                  </a:ext>
                </a:extLst>
              </p:cNvPr>
              <p:cNvSpPr txBox="1"/>
              <p:nvPr/>
            </p:nvSpPr>
            <p:spPr>
              <a:xfrm>
                <a:off x="1116012" y="1568450"/>
                <a:ext cx="1714500" cy="548843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wrap="square">
                <a:spAutoFit/>
              </a:bodyPr>
              <a:lstStyle/>
              <a:p>
                <a:pPr lvl="0" eaLnBrk="1" hangingPunct="1">
                  <a:spcBef>
                    <a:spcPct val="50000"/>
                  </a:spcBef>
                </a:pPr>
                <a:r>
                  <a:rPr lang="zh-CN" altLang="en-US" sz="2100">
                    <a:solidFill>
                      <a:srgbClr val="FF0000"/>
                    </a:solidFill>
                    <a:effectLst/>
                    <a:latin typeface="楷体" panose="02010609060101010101" pitchFamily="49" charset="-122"/>
                    <a:ea typeface="楷体" panose="02010609060101010101" pitchFamily="49" charset="-122"/>
                  </a:rPr>
                  <a:t>经济发展</a:t>
                </a:r>
              </a:p>
            </p:txBody>
          </p:sp>
          <p:sp>
            <p:nvSpPr>
              <p:cNvPr id="19" name="Text Box 17">
                <a:extLst>
                  <a:ext uri="{FF2B5EF4-FFF2-40B4-BE49-F238E27FC236}">
                    <a16:creationId xmlns:a16="http://schemas.microsoft.com/office/drawing/2014/main" xmlns="" id="{C6A6FDE9-6CA6-4313-9E55-2645BFE6C953}"/>
                  </a:ext>
                </a:extLst>
              </p:cNvPr>
              <p:cNvSpPr txBox="1"/>
              <p:nvPr/>
            </p:nvSpPr>
            <p:spPr>
              <a:xfrm>
                <a:off x="1116012" y="3155849"/>
                <a:ext cx="1968500" cy="548843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wrap="square">
                <a:spAutoFit/>
              </a:bodyPr>
              <a:lstStyle/>
              <a:p>
                <a:pPr lvl="0" eaLnBrk="1" hangingPunct="1">
                  <a:spcBef>
                    <a:spcPct val="50000"/>
                  </a:spcBef>
                </a:pPr>
                <a:r>
                  <a:rPr lang="zh-CN" altLang="en-US" sz="2100">
                    <a:solidFill>
                      <a:srgbClr val="FF0000"/>
                    </a:solidFill>
                    <a:effectLst/>
                    <a:latin typeface="楷体" panose="02010609060101010101" pitchFamily="49" charset="-122"/>
                    <a:ea typeface="楷体" panose="02010609060101010101" pitchFamily="49" charset="-122"/>
                  </a:rPr>
                  <a:t>王室衰微</a:t>
                </a:r>
              </a:p>
            </p:txBody>
          </p:sp>
          <p:sp>
            <p:nvSpPr>
              <p:cNvPr id="20" name="Text Box 17">
                <a:extLst>
                  <a:ext uri="{FF2B5EF4-FFF2-40B4-BE49-F238E27FC236}">
                    <a16:creationId xmlns:a16="http://schemas.microsoft.com/office/drawing/2014/main" xmlns="" id="{389B3D4F-B5F4-47E2-A762-39E418C62485}"/>
                  </a:ext>
                </a:extLst>
              </p:cNvPr>
              <p:cNvSpPr txBox="1"/>
              <p:nvPr/>
            </p:nvSpPr>
            <p:spPr>
              <a:xfrm>
                <a:off x="989012" y="5177790"/>
                <a:ext cx="1968500" cy="548843"/>
              </a:xfrm>
              <a:prstGeom prst="rect">
                <a:avLst/>
              </a:prstGeom>
              <a:noFill/>
              <a:ln w="12700">
                <a:noFill/>
              </a:ln>
            </p:spPr>
            <p:txBody>
              <a:bodyPr wrap="square">
                <a:spAutoFit/>
              </a:bodyPr>
              <a:lstStyle/>
              <a:p>
                <a:pPr lvl="0" eaLnBrk="1" hangingPunct="1">
                  <a:spcBef>
                    <a:spcPct val="50000"/>
                  </a:spcBef>
                </a:pPr>
                <a:r>
                  <a:rPr lang="zh-CN" altLang="en-US" sz="2100">
                    <a:solidFill>
                      <a:srgbClr val="FF0000"/>
                    </a:solidFill>
                    <a:effectLst/>
                    <a:latin typeface="楷体" panose="02010609060101010101" pitchFamily="49" charset="-122"/>
                    <a:ea typeface="楷体" panose="02010609060101010101" pitchFamily="49" charset="-122"/>
                  </a:rPr>
                  <a:t>诸侯争霸</a:t>
                </a:r>
              </a:p>
            </p:txBody>
          </p:sp>
        </p:grpSp>
        <p:sp>
          <p:nvSpPr>
            <p:cNvPr id="17" name="AutoShape 16">
              <a:extLst>
                <a:ext uri="{FF2B5EF4-FFF2-40B4-BE49-F238E27FC236}">
                  <a16:creationId xmlns:a16="http://schemas.microsoft.com/office/drawing/2014/main" xmlns="" id="{7B896C30-D0A2-4D03-AD6B-F802FB26F566}"/>
                </a:ext>
              </a:extLst>
            </p:cNvPr>
            <p:cNvSpPr/>
            <p:nvPr/>
          </p:nvSpPr>
          <p:spPr>
            <a:xfrm>
              <a:off x="2830195" y="4480560"/>
              <a:ext cx="393700" cy="1913255"/>
            </a:xfrm>
            <a:prstGeom prst="leftBrace">
              <a:avLst>
                <a:gd name="adj1" fmla="val 54166"/>
                <a:gd name="adj2" fmla="val 50000"/>
              </a:avLst>
            </a:prstGeom>
            <a:noFill/>
            <a:ln w="38100" cap="sq" cmpd="sng">
              <a:solidFill>
                <a:schemeClr val="tx1"/>
              </a:solidFill>
              <a:prstDash val="solid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lvl="0" eaLnBrk="1" hangingPunct="1"/>
              <a:endParaRPr lang="zh-CN" altLang="en-US" sz="1350">
                <a:effectLst/>
                <a:latin typeface="楷体" panose="02010609060101010101" pitchFamily="49" charset="-122"/>
                <a:ea typeface="楷体" panose="02010609060101010101" pitchFamily="49" charset="-122"/>
              </a:endParaRPr>
            </a:p>
          </p:txBody>
        </p:sp>
      </p:grpSp>
      <p:sp useBgFill="1">
        <p:nvSpPr>
          <p:cNvPr id="21" name="Text Box 12">
            <a:extLst>
              <a:ext uri="{FF2B5EF4-FFF2-40B4-BE49-F238E27FC236}">
                <a16:creationId xmlns:a16="http://schemas.microsoft.com/office/drawing/2014/main" xmlns="" id="{C44D494A-3495-4B3B-9842-1C9665F37F34}"/>
              </a:ext>
            </a:extLst>
          </p:cNvPr>
          <p:cNvSpPr txBox="1"/>
          <p:nvPr/>
        </p:nvSpPr>
        <p:spPr>
          <a:xfrm>
            <a:off x="2418719" y="3240157"/>
            <a:ext cx="5148260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原因：王室控制力减弱，各国发展不平衡</a:t>
            </a:r>
          </a:p>
        </p:txBody>
      </p:sp>
      <p:sp useBgFill="1">
        <p:nvSpPr>
          <p:cNvPr id="22" name="Text Box 12">
            <a:extLst>
              <a:ext uri="{FF2B5EF4-FFF2-40B4-BE49-F238E27FC236}">
                <a16:creationId xmlns:a16="http://schemas.microsoft.com/office/drawing/2014/main" xmlns="" id="{C17802C5-F74B-4470-97D2-3A87394321E2}"/>
              </a:ext>
            </a:extLst>
          </p:cNvPr>
          <p:cNvSpPr txBox="1"/>
          <p:nvPr/>
        </p:nvSpPr>
        <p:spPr>
          <a:xfrm>
            <a:off x="2418719" y="3690523"/>
            <a:ext cx="2883816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口号：</a:t>
            </a:r>
            <a:r>
              <a:rPr lang="en-US" altLang="zh-CN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尊王攘夷</a:t>
            </a:r>
            <a:r>
              <a:rPr lang="en-US" altLang="zh-CN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</a:p>
        </p:txBody>
      </p:sp>
      <p:sp useBgFill="1">
        <p:nvSpPr>
          <p:cNvPr id="23" name="Text Box 12">
            <a:extLst>
              <a:ext uri="{FF2B5EF4-FFF2-40B4-BE49-F238E27FC236}">
                <a16:creationId xmlns:a16="http://schemas.microsoft.com/office/drawing/2014/main" xmlns="" id="{79AD4EAE-FBE6-4248-B18F-F33B7FFE6C3E}"/>
              </a:ext>
            </a:extLst>
          </p:cNvPr>
          <p:cNvSpPr txBox="1"/>
          <p:nvPr/>
        </p:nvSpPr>
        <p:spPr>
          <a:xfrm>
            <a:off x="2477276" y="4141364"/>
            <a:ext cx="6661222" cy="36576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霸主：齐桓公、晋文公、楚庄王、秦穆公、吴王夫差、越王勾践</a:t>
            </a:r>
          </a:p>
        </p:txBody>
      </p:sp>
      <p:sp useBgFill="1">
        <p:nvSpPr>
          <p:cNvPr id="24" name="Text Box 12">
            <a:extLst>
              <a:ext uri="{FF2B5EF4-FFF2-40B4-BE49-F238E27FC236}">
                <a16:creationId xmlns:a16="http://schemas.microsoft.com/office/drawing/2014/main" xmlns="" id="{B92ADC24-7608-44C4-882D-EB78EE1BE184}"/>
              </a:ext>
            </a:extLst>
          </p:cNvPr>
          <p:cNvSpPr txBox="1"/>
          <p:nvPr/>
        </p:nvSpPr>
        <p:spPr>
          <a:xfrm>
            <a:off x="2418719" y="4531745"/>
            <a:ext cx="6619327" cy="411480"/>
          </a:xfrm>
          <a:prstGeom prst="rect">
            <a:avLst/>
          </a:prstGeom>
          <a:ln w="12700">
            <a:noFill/>
          </a:ln>
        </p:spPr>
        <p:txBody>
          <a:bodyPr wrap="square">
            <a:spAutoFit/>
          </a:bodyPr>
          <a:lstStyle/>
          <a:p>
            <a:pPr lvl="0" eaLnBrk="1" hangingPunct="1">
              <a:spcBef>
                <a:spcPct val="50000"/>
              </a:spcBef>
            </a:pPr>
            <a:r>
              <a:rPr lang="zh-CN" altLang="en-US" sz="2100">
                <a:effectLst/>
                <a:latin typeface="楷体" panose="02010609060101010101" pitchFamily="49" charset="-122"/>
                <a:ea typeface="楷体" panose="02010609060101010101" pitchFamily="49" charset="-122"/>
              </a:rPr>
              <a:t>影响：有利于局部地区统一；促进民族交融</a:t>
            </a:r>
          </a:p>
        </p:txBody>
      </p:sp>
      <p:sp>
        <p:nvSpPr>
          <p:cNvPr id="25" name="AutoShape 16">
            <a:extLst>
              <a:ext uri="{FF2B5EF4-FFF2-40B4-BE49-F238E27FC236}">
                <a16:creationId xmlns:a16="http://schemas.microsoft.com/office/drawing/2014/main" xmlns="" id="{11A6C4A8-2D12-4567-B217-E533C04AA813}"/>
              </a:ext>
            </a:extLst>
          </p:cNvPr>
          <p:cNvSpPr/>
          <p:nvPr/>
        </p:nvSpPr>
        <p:spPr>
          <a:xfrm>
            <a:off x="543226" y="1380018"/>
            <a:ext cx="295166" cy="2721985"/>
          </a:xfrm>
          <a:prstGeom prst="leftBrace">
            <a:avLst>
              <a:gd name="adj1" fmla="val 54166"/>
              <a:gd name="adj2" fmla="val 50000"/>
            </a:avLst>
          </a:prstGeom>
          <a:noFill/>
          <a:ln w="38100" cap="sq" cmpd="sng">
            <a:solidFill>
              <a:schemeClr val="tx1"/>
            </a:solidFill>
            <a:prstDash val="solid"/>
            <a:headEnd type="none" w="sm" len="sm"/>
            <a:tailEnd type="none" w="sm" len="sm"/>
          </a:ln>
        </p:spPr>
        <p:txBody>
          <a:bodyPr wrap="none" anchor="ctr"/>
          <a:lstStyle/>
          <a:p>
            <a:pPr lvl="0" eaLnBrk="1" hangingPunct="1"/>
            <a:endParaRPr lang="zh-CN" altLang="en-US" sz="1350">
              <a:effectLst/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F820427A-D17A-4EB4-B351-8A60EAAC1547}"/>
              </a:ext>
            </a:extLst>
          </p:cNvPr>
          <p:cNvSpPr txBox="1"/>
          <p:nvPr/>
        </p:nvSpPr>
        <p:spPr>
          <a:xfrm>
            <a:off x="47546" y="1574546"/>
            <a:ext cx="553998" cy="333122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40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动荡的春秋时期</a:t>
            </a:r>
          </a:p>
        </p:txBody>
      </p:sp>
    </p:spTree>
    <p:extLst>
      <p:ext uri="{BB962C8B-B14F-4D97-AF65-F5344CB8AC3E}">
        <p14:creationId xmlns:p14="http://schemas.microsoft.com/office/powerpoint/2010/main" xmlns="" val="1778981869"/>
      </p:ext>
    </p:extLst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6A5BEEF4-D7D3-40F7-8B77-60E863C5D68E}"/>
              </a:ext>
            </a:extLst>
          </p:cNvPr>
          <p:cNvSpPr txBox="1"/>
          <p:nvPr/>
        </p:nvSpPr>
        <p:spPr>
          <a:xfrm>
            <a:off x="938530" y="1172210"/>
            <a:ext cx="6620510" cy="33832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26670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1.我国春秋时期，农业生产有了很大的发展，主要原因不包括（   ）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A．铁农具的应用	       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B．牛耕的推广	       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C．各诸侯国的改革	   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  <a:sym typeface="+mn-ea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D．金属货币的流通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EFB07F74-BC19-4E46-9888-F60EB663E8B9}"/>
              </a:ext>
            </a:extLst>
          </p:cNvPr>
          <p:cNvGrpSpPr/>
          <p:nvPr/>
        </p:nvGrpSpPr>
        <p:grpSpPr>
          <a:xfrm>
            <a:off x="1238642" y="4087821"/>
            <a:ext cx="382239" cy="617088"/>
            <a:chOff x="1493676" y="6705719"/>
            <a:chExt cx="205750" cy="332164"/>
          </a:xfrm>
        </p:grpSpPr>
        <p:sp>
          <p:nvSpPr>
            <p:cNvPr id="8" name="Freeform 2251">
              <a:extLst>
                <a:ext uri="{FF2B5EF4-FFF2-40B4-BE49-F238E27FC236}">
                  <a16:creationId xmlns:a16="http://schemas.microsoft.com/office/drawing/2014/main" xmlns="" id="{DE17F4DA-43B0-4C00-ABE8-3164F3CEBBD7}"/>
                </a:ext>
              </a:extLst>
            </p:cNvPr>
            <p:cNvSpPr/>
            <p:nvPr/>
          </p:nvSpPr>
          <p:spPr bwMode="auto">
            <a:xfrm>
              <a:off x="1518087" y="6873109"/>
              <a:ext cx="156927" cy="164774"/>
            </a:xfrm>
            <a:custGeom>
              <a:gdLst>
                <a:gd name="T0" fmla="*/ 14 w 76"/>
                <a:gd name="T1" fmla="*/ 3 h 80"/>
                <a:gd name="T2" fmla="*/ 7 w 76"/>
                <a:gd name="T3" fmla="*/ 43 h 80"/>
                <a:gd name="T4" fmla="*/ 0 w 76"/>
                <a:gd name="T5" fmla="*/ 80 h 80"/>
                <a:gd name="T6" fmla="*/ 35 w 76"/>
                <a:gd name="T7" fmla="*/ 54 h 80"/>
                <a:gd name="T8" fmla="*/ 76 w 76"/>
                <a:gd name="T9" fmla="*/ 77 h 80"/>
                <a:gd name="T10" fmla="*/ 62 w 76"/>
                <a:gd name="T11" fmla="*/ 0 h 80"/>
                <a:gd name="T12" fmla="*/ 14 w 76"/>
                <a:gd name="T13" fmla="*/ 3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80">
                  <a:moveTo>
                    <a:pt x="14" y="3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28" y="0"/>
                    <a:pt x="14" y="3"/>
                  </a:cubicBezTo>
                </a:path>
              </a:pathLst>
            </a:custGeom>
            <a:solidFill>
              <a:srgbClr val="F163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252">
              <a:extLst>
                <a:ext uri="{FF2B5EF4-FFF2-40B4-BE49-F238E27FC236}">
                  <a16:creationId xmlns:a16="http://schemas.microsoft.com/office/drawing/2014/main" xmlns="" id="{6732578B-A82E-4B06-994F-185E24E6DD4C}"/>
                </a:ext>
              </a:extLst>
            </p:cNvPr>
            <p:cNvSpPr/>
            <p:nvPr/>
          </p:nvSpPr>
          <p:spPr bwMode="auto">
            <a:xfrm>
              <a:off x="1532908" y="6897520"/>
              <a:ext cx="12205" cy="68002"/>
            </a:xfrm>
            <a:custGeom>
              <a:gdLst>
                <a:gd name="T0" fmla="*/ 6 w 6"/>
                <a:gd name="T1" fmla="*/ 0 h 33"/>
                <a:gd name="T2" fmla="*/ 0 w 6"/>
                <a:gd name="T3" fmla="*/ 33 h 33"/>
                <a:gd name="T4" fmla="*/ 0 w 6"/>
                <a:gd name="T5" fmla="*/ 33 h 33"/>
                <a:gd name="T6" fmla="*/ 0 w 6"/>
                <a:gd name="T7" fmla="*/ 31 h 33"/>
                <a:gd name="T8" fmla="*/ 6 w 6"/>
                <a:gd name="T9" fmla="*/ 0 h 33"/>
                <a:gd name="T10" fmla="*/ 6 w 6"/>
                <a:gd name="T11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3">
                  <a:moveTo>
                    <a:pt x="6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2253">
              <a:extLst>
                <a:ext uri="{FF2B5EF4-FFF2-40B4-BE49-F238E27FC236}">
                  <a16:creationId xmlns:a16="http://schemas.microsoft.com/office/drawing/2014/main" xmlns="" id="{B1229D93-CA99-456F-BD62-2AE1767C668B}"/>
                </a:ext>
              </a:extLst>
            </p:cNvPr>
            <p:cNvSpPr/>
            <p:nvPr/>
          </p:nvSpPr>
          <p:spPr bwMode="auto">
            <a:xfrm>
              <a:off x="1532908" y="6897520"/>
              <a:ext cx="53181" cy="68002"/>
            </a:xfrm>
            <a:custGeom>
              <a:gdLst>
                <a:gd name="T0" fmla="*/ 6 w 26"/>
                <a:gd name="T1" fmla="*/ 0 h 33"/>
                <a:gd name="T2" fmla="*/ 0 w 26"/>
                <a:gd name="T3" fmla="*/ 31 h 33"/>
                <a:gd name="T4" fmla="*/ 0 w 26"/>
                <a:gd name="T5" fmla="*/ 33 h 33"/>
                <a:gd name="T6" fmla="*/ 26 w 26"/>
                <a:gd name="T7" fmla="*/ 7 h 33"/>
                <a:gd name="T8" fmla="*/ 6 w 26"/>
                <a:gd name="T9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3">
                  <a:moveTo>
                    <a:pt x="6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19" y="6"/>
                    <a:pt x="12" y="4"/>
                    <a:pt x="6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Oval 2254">
              <a:extLst>
                <a:ext uri="{FF2B5EF4-FFF2-40B4-BE49-F238E27FC236}">
                  <a16:creationId xmlns:a16="http://schemas.microsoft.com/office/drawing/2014/main" xmlns="" id="{B37A7456-5F0F-42F3-88B0-21E2AA7D14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3676" y="6705719"/>
              <a:ext cx="205749" cy="206621"/>
            </a:xfrm>
            <a:prstGeom prst="ellipse">
              <a:avLst/>
            </a:pr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255">
              <a:extLst>
                <a:ext uri="{FF2B5EF4-FFF2-40B4-BE49-F238E27FC236}">
                  <a16:creationId xmlns:a16="http://schemas.microsoft.com/office/drawing/2014/main" xmlns="" id="{B31E7B32-EA5E-405D-A470-7C2EB7AB7388}"/>
                </a:ext>
              </a:extLst>
            </p:cNvPr>
            <p:cNvSpPr/>
            <p:nvPr/>
          </p:nvSpPr>
          <p:spPr bwMode="auto">
            <a:xfrm flipH="1">
              <a:off x="149367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256">
              <a:extLst>
                <a:ext uri="{FF2B5EF4-FFF2-40B4-BE49-F238E27FC236}">
                  <a16:creationId xmlns:a16="http://schemas.microsoft.com/office/drawing/2014/main" xmlns="" id="{BD4E34FD-BB82-413E-B0CE-5E79F5004A55}"/>
                </a:ext>
              </a:extLst>
            </p:cNvPr>
            <p:cNvSpPr/>
            <p:nvPr/>
          </p:nvSpPr>
          <p:spPr bwMode="auto">
            <a:xfrm>
              <a:off x="1493676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3 h 9"/>
                <a:gd name="T6" fmla="*/ 0 w 9"/>
                <a:gd name="T7" fmla="*/ 4 h 9"/>
                <a:gd name="T8" fmla="*/ 0 w 9"/>
                <a:gd name="T9" fmla="*/ 9 h 9"/>
                <a:gd name="T10" fmla="*/ 9 w 9"/>
                <a:gd name="T11" fmla="*/ 9 h 9"/>
                <a:gd name="T12" fmla="*/ 9 w 9"/>
                <a:gd name="T13" fmla="*/ 7 h 9"/>
                <a:gd name="T14" fmla="*/ 9 w 9"/>
                <a:gd name="T15" fmla="*/ 7 h 9"/>
                <a:gd name="T16" fmla="*/ 9 w 9"/>
                <a:gd name="T17" fmla="*/ 6 h 9"/>
                <a:gd name="T18" fmla="*/ 9 w 9"/>
                <a:gd name="T19" fmla="*/ 6 h 9"/>
                <a:gd name="T20" fmla="*/ 9 w 9"/>
                <a:gd name="T21" fmla="*/ 6 h 9"/>
                <a:gd name="T22" fmla="*/ 9 w 9"/>
                <a:gd name="T23" fmla="*/ 6 h 9"/>
                <a:gd name="T24" fmla="*/ 9 w 9"/>
                <a:gd name="T25" fmla="*/ 5 h 9"/>
                <a:gd name="T26" fmla="*/ 9 w 9"/>
                <a:gd name="T27" fmla="*/ 5 h 9"/>
                <a:gd name="T28" fmla="*/ 9 w 9"/>
                <a:gd name="T29" fmla="*/ 5 h 9"/>
                <a:gd name="T30" fmla="*/ 9 w 9"/>
                <a:gd name="T31" fmla="*/ 5 h 9"/>
                <a:gd name="T32" fmla="*/ 9 w 9"/>
                <a:gd name="T33" fmla="*/ 5 h 9"/>
                <a:gd name="T34" fmla="*/ 9 w 9"/>
                <a:gd name="T35" fmla="*/ 5 h 9"/>
                <a:gd name="T36" fmla="*/ 9 w 9"/>
                <a:gd name="T37" fmla="*/ 5 h 9"/>
                <a:gd name="T38" fmla="*/ 9 w 9"/>
                <a:gd name="T39" fmla="*/ 5 h 9"/>
                <a:gd name="T40" fmla="*/ 9 w 9"/>
                <a:gd name="T41" fmla="*/ 4 h 9"/>
                <a:gd name="T42" fmla="*/ 9 w 9"/>
                <a:gd name="T4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4"/>
                  </a:cubicBezTo>
                  <a:cubicBezTo>
                    <a:pt x="9" y="3"/>
                    <a:pt x="9" y="1"/>
                    <a:pt x="9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2257">
              <a:extLst>
                <a:ext uri="{FF2B5EF4-FFF2-40B4-BE49-F238E27FC236}">
                  <a16:creationId xmlns:a16="http://schemas.microsoft.com/office/drawing/2014/main" xmlns="" id="{F0B6790B-2C6B-4E78-9B4E-81E764D744C7}"/>
                </a:ext>
              </a:extLst>
            </p:cNvPr>
            <p:cNvSpPr/>
            <p:nvPr/>
          </p:nvSpPr>
          <p:spPr bwMode="auto">
            <a:xfrm flipH="1">
              <a:off x="169942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258">
              <a:extLst>
                <a:ext uri="{FF2B5EF4-FFF2-40B4-BE49-F238E27FC236}">
                  <a16:creationId xmlns:a16="http://schemas.microsoft.com/office/drawing/2014/main" xmlns="" id="{A33CEDD6-B67B-4BA4-83A8-D10FCF3E2F0E}"/>
                </a:ext>
              </a:extLst>
            </p:cNvPr>
            <p:cNvSpPr/>
            <p:nvPr/>
          </p:nvSpPr>
          <p:spPr bwMode="auto">
            <a:xfrm>
              <a:off x="1681118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4 h 9"/>
                <a:gd name="T6" fmla="*/ 0 w 9"/>
                <a:gd name="T7" fmla="*/ 9 h 9"/>
                <a:gd name="T8" fmla="*/ 9 w 9"/>
                <a:gd name="T9" fmla="*/ 9 h 9"/>
                <a:gd name="T10" fmla="*/ 9 w 9"/>
                <a:gd name="T11" fmla="*/ 4 h 9"/>
                <a:gd name="T12" fmla="*/ 9 w 9"/>
                <a:gd name="T13" fmla="*/ 3 h 9"/>
                <a:gd name="T14" fmla="*/ 9 w 9"/>
                <a:gd name="T15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7"/>
                    <a:pt x="9" y="6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9" y="2"/>
                    <a:pt x="9" y="1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259">
              <a:extLst>
                <a:ext uri="{FF2B5EF4-FFF2-40B4-BE49-F238E27FC236}">
                  <a16:creationId xmlns:a16="http://schemas.microsoft.com/office/drawing/2014/main" xmlns="" id="{979FF654-24E5-4944-B0B1-FB3C109F722F}"/>
                </a:ext>
              </a:extLst>
            </p:cNvPr>
            <p:cNvSpPr/>
            <p:nvPr/>
          </p:nvSpPr>
          <p:spPr bwMode="auto">
            <a:xfrm>
              <a:off x="1586089" y="6893160"/>
              <a:ext cx="19180" cy="19180"/>
            </a:xfrm>
            <a:custGeom>
              <a:gdLst>
                <a:gd name="T0" fmla="*/ 9 w 9"/>
                <a:gd name="T1" fmla="*/ 0 h 9"/>
                <a:gd name="T2" fmla="*/ 6 w 9"/>
                <a:gd name="T3" fmla="*/ 0 h 9"/>
                <a:gd name="T4" fmla="*/ 6 w 9"/>
                <a:gd name="T5" fmla="*/ 0 h 9"/>
                <a:gd name="T6" fmla="*/ 5 w 9"/>
                <a:gd name="T7" fmla="*/ 0 h 9"/>
                <a:gd name="T8" fmla="*/ 0 w 9"/>
                <a:gd name="T9" fmla="*/ 0 h 9"/>
                <a:gd name="T10" fmla="*/ 0 w 9"/>
                <a:gd name="T11" fmla="*/ 9 h 9"/>
                <a:gd name="T12" fmla="*/ 5 w 9"/>
                <a:gd name="T13" fmla="*/ 9 h 9"/>
                <a:gd name="T14" fmla="*/ 9 w 9"/>
                <a:gd name="T15" fmla="*/ 9 h 9"/>
                <a:gd name="T16" fmla="*/ 9 w 9"/>
                <a:gd name="T17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260">
              <a:extLst>
                <a:ext uri="{FF2B5EF4-FFF2-40B4-BE49-F238E27FC236}">
                  <a16:creationId xmlns:a16="http://schemas.microsoft.com/office/drawing/2014/main" xmlns="" id="{316F7DC1-C5EF-4581-9A26-894FBD3F2E23}"/>
                </a:ext>
              </a:extLst>
            </p:cNvPr>
            <p:cNvSpPr/>
            <p:nvPr/>
          </p:nvSpPr>
          <p:spPr bwMode="auto">
            <a:xfrm>
              <a:off x="1586089" y="6705719"/>
              <a:ext cx="19180" cy="19180"/>
            </a:xfrm>
            <a:custGeom>
              <a:gdLst>
                <a:gd name="T0" fmla="*/ 5 w 9"/>
                <a:gd name="T1" fmla="*/ 0 h 9"/>
                <a:gd name="T2" fmla="*/ 0 w 9"/>
                <a:gd name="T3" fmla="*/ 1 h 9"/>
                <a:gd name="T4" fmla="*/ 0 w 9"/>
                <a:gd name="T5" fmla="*/ 9 h 9"/>
                <a:gd name="T6" fmla="*/ 5 w 9"/>
                <a:gd name="T7" fmla="*/ 9 h 9"/>
                <a:gd name="T8" fmla="*/ 9 w 9"/>
                <a:gd name="T9" fmla="*/ 9 h 9"/>
                <a:gd name="T10" fmla="*/ 9 w 9"/>
                <a:gd name="T11" fmla="*/ 1 h 9"/>
                <a:gd name="T12" fmla="*/ 5 w 9"/>
                <a:gd name="T1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0"/>
                    <a:pt x="6" y="0"/>
                    <a:pt x="5" y="0"/>
                  </a:cubicBezTo>
                </a:path>
              </a:pathLst>
            </a:custGeom>
            <a:solidFill>
              <a:srgbClr val="EE44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261">
              <a:extLst>
                <a:ext uri="{FF2B5EF4-FFF2-40B4-BE49-F238E27FC236}">
                  <a16:creationId xmlns:a16="http://schemas.microsoft.com/office/drawing/2014/main" xmlns="" id="{2EBCC185-0997-480B-8A1F-643E2E81FA95}"/>
                </a:ext>
              </a:extLst>
            </p:cNvPr>
            <p:cNvSpPr/>
            <p:nvPr/>
          </p:nvSpPr>
          <p:spPr bwMode="auto">
            <a:xfrm>
              <a:off x="1650604" y="6731002"/>
              <a:ext cx="24411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8"/>
                    <a:pt x="4" y="10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4"/>
                    <a:pt x="8" y="2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262">
              <a:extLst>
                <a:ext uri="{FF2B5EF4-FFF2-40B4-BE49-F238E27FC236}">
                  <a16:creationId xmlns:a16="http://schemas.microsoft.com/office/drawing/2014/main" xmlns="" id="{789F5D11-B8B1-446E-9545-DBD03C584B12}"/>
                </a:ext>
              </a:extLst>
            </p:cNvPr>
            <p:cNvSpPr/>
            <p:nvPr/>
          </p:nvSpPr>
          <p:spPr bwMode="auto">
            <a:xfrm>
              <a:off x="1518087" y="6862647"/>
              <a:ext cx="25283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7 w 12"/>
                <a:gd name="T9" fmla="*/ 1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4" y="11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5"/>
                    <a:pt x="8" y="3"/>
                    <a:pt x="7" y="1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263">
              <a:extLst>
                <a:ext uri="{FF2B5EF4-FFF2-40B4-BE49-F238E27FC236}">
                  <a16:creationId xmlns:a16="http://schemas.microsoft.com/office/drawing/2014/main" xmlns="" id="{E2AE1137-4C04-4BB9-A4BC-70A4A195272C}"/>
                </a:ext>
              </a:extLst>
            </p:cNvPr>
            <p:cNvSpPr/>
            <p:nvPr/>
          </p:nvSpPr>
          <p:spPr bwMode="auto">
            <a:xfrm>
              <a:off x="1518087" y="6731002"/>
              <a:ext cx="25283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9 w 12"/>
                <a:gd name="T7" fmla="*/ 9 h 13"/>
                <a:gd name="T8" fmla="*/ 12 w 12"/>
                <a:gd name="T9" fmla="*/ 6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1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1"/>
                    <a:pt x="8" y="10"/>
                    <a:pt x="9" y="9"/>
                  </a:cubicBezTo>
                  <a:cubicBezTo>
                    <a:pt x="10" y="8"/>
                    <a:pt x="11" y="7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264">
              <a:extLst>
                <a:ext uri="{FF2B5EF4-FFF2-40B4-BE49-F238E27FC236}">
                  <a16:creationId xmlns:a16="http://schemas.microsoft.com/office/drawing/2014/main" xmlns="" id="{B5A8A401-F54B-43EE-A154-023D03056027}"/>
                </a:ext>
              </a:extLst>
            </p:cNvPr>
            <p:cNvSpPr/>
            <p:nvPr/>
          </p:nvSpPr>
          <p:spPr bwMode="auto">
            <a:xfrm>
              <a:off x="1650604" y="6862647"/>
              <a:ext cx="24411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2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1"/>
                    <a:pt x="10" y="9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Oval 2265">
              <a:extLst>
                <a:ext uri="{FF2B5EF4-FFF2-40B4-BE49-F238E27FC236}">
                  <a16:creationId xmlns:a16="http://schemas.microsoft.com/office/drawing/2014/main" xmlns="" id="{F83E13F3-8EBF-4F71-955B-F084A740C8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1985" y="6724899"/>
              <a:ext cx="169133" cy="168261"/>
            </a:xfrm>
            <a:prstGeom prst="ellipse">
              <a:avLst/>
            </a:prstGeom>
            <a:solidFill>
              <a:srgbClr val="EAE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66">
              <a:extLst>
                <a:ext uri="{FF2B5EF4-FFF2-40B4-BE49-F238E27FC236}">
                  <a16:creationId xmlns:a16="http://schemas.microsoft.com/office/drawing/2014/main" xmlns="" id="{A674E50B-D0EF-4939-9A41-2EC276BF68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0703" y="6732746"/>
              <a:ext cx="40975" cy="40975"/>
            </a:xfrm>
            <a:custGeom>
              <a:gdLst>
                <a:gd name="T0" fmla="*/ 5 w 20"/>
                <a:gd name="T1" fmla="*/ 12 h 20"/>
                <a:gd name="T2" fmla="*/ 0 w 20"/>
                <a:gd name="T3" fmla="*/ 20 h 20"/>
                <a:gd name="T4" fmla="*/ 5 w 20"/>
                <a:gd name="T5" fmla="*/ 12 h 20"/>
                <a:gd name="T6" fmla="*/ 5 w 20"/>
                <a:gd name="T7" fmla="*/ 12 h 20"/>
                <a:gd name="T8" fmla="*/ 15 w 20"/>
                <a:gd name="T9" fmla="*/ 3 h 20"/>
                <a:gd name="T10" fmla="*/ 15 w 20"/>
                <a:gd name="T11" fmla="*/ 3 h 20"/>
                <a:gd name="T12" fmla="*/ 15 w 20"/>
                <a:gd name="T13" fmla="*/ 3 h 20"/>
                <a:gd name="T14" fmla="*/ 15 w 20"/>
                <a:gd name="T15" fmla="*/ 2 h 20"/>
                <a:gd name="T16" fmla="*/ 15 w 20"/>
                <a:gd name="T17" fmla="*/ 3 h 20"/>
                <a:gd name="T18" fmla="*/ 15 w 20"/>
                <a:gd name="T19" fmla="*/ 2 h 20"/>
                <a:gd name="T20" fmla="*/ 19 w 20"/>
                <a:gd name="T21" fmla="*/ 0 h 20"/>
                <a:gd name="T22" fmla="*/ 15 w 20"/>
                <a:gd name="T23" fmla="*/ 2 h 20"/>
                <a:gd name="T24" fmla="*/ 19 w 20"/>
                <a:gd name="T25" fmla="*/ 0 h 20"/>
                <a:gd name="T26" fmla="*/ 19 w 20"/>
                <a:gd name="T27" fmla="*/ 0 h 20"/>
                <a:gd name="T28" fmla="*/ 19 w 20"/>
                <a:gd name="T29" fmla="*/ 0 h 20"/>
                <a:gd name="T30" fmla="*/ 19 w 20"/>
                <a:gd name="T31" fmla="*/ 0 h 20"/>
                <a:gd name="T32" fmla="*/ 20 w 20"/>
                <a:gd name="T33" fmla="*/ 0 h 20"/>
                <a:gd name="T34" fmla="*/ 20 w 20"/>
                <a:gd name="T35" fmla="*/ 0 h 20"/>
                <a:gd name="T36" fmla="*/ 20 w 20"/>
                <a:gd name="T37" fmla="*/ 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0">
                  <a:moveTo>
                    <a:pt x="5" y="12"/>
                  </a:moveTo>
                  <a:cubicBezTo>
                    <a:pt x="3" y="14"/>
                    <a:pt x="1" y="17"/>
                    <a:pt x="0" y="20"/>
                  </a:cubicBezTo>
                  <a:cubicBezTo>
                    <a:pt x="1" y="17"/>
                    <a:pt x="3" y="14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5" y="3"/>
                  </a:move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moveTo>
                    <a:pt x="15" y="2"/>
                  </a:moveTo>
                  <a:cubicBezTo>
                    <a:pt x="15" y="2"/>
                    <a:pt x="15" y="3"/>
                    <a:pt x="15" y="3"/>
                  </a:cubicBezTo>
                  <a:cubicBezTo>
                    <a:pt x="15" y="3"/>
                    <a:pt x="15" y="2"/>
                    <a:pt x="15" y="2"/>
                  </a:cubicBezTo>
                  <a:moveTo>
                    <a:pt x="19" y="0"/>
                  </a:moveTo>
                  <a:cubicBezTo>
                    <a:pt x="18" y="1"/>
                    <a:pt x="16" y="2"/>
                    <a:pt x="15" y="2"/>
                  </a:cubicBezTo>
                  <a:cubicBezTo>
                    <a:pt x="16" y="2"/>
                    <a:pt x="18" y="1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67">
              <a:extLst>
                <a:ext uri="{FF2B5EF4-FFF2-40B4-BE49-F238E27FC236}">
                  <a16:creationId xmlns:a16="http://schemas.microsoft.com/office/drawing/2014/main" xmlns="" id="{F4FAF319-E50F-42BE-B12C-3B1ED47F3991}"/>
                </a:ext>
              </a:extLst>
            </p:cNvPr>
            <p:cNvSpPr/>
            <p:nvPr/>
          </p:nvSpPr>
          <p:spPr bwMode="auto">
            <a:xfrm>
              <a:off x="1531165" y="6749310"/>
              <a:ext cx="6103" cy="7846"/>
            </a:xfrm>
            <a:custGeom>
              <a:gdLst>
                <a:gd name="T0" fmla="*/ 3 w 3"/>
                <a:gd name="T1" fmla="*/ 0 h 4"/>
                <a:gd name="T2" fmla="*/ 0 w 3"/>
                <a:gd name="T3" fmla="*/ 4 h 4"/>
                <a:gd name="T4" fmla="*/ 0 w 3"/>
                <a:gd name="T5" fmla="*/ 4 h 4"/>
                <a:gd name="T6" fmla="*/ 3 w 3"/>
                <a:gd name="T7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cubicBezTo>
                    <a:pt x="2" y="1"/>
                    <a:pt x="1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2"/>
                    <a:pt x="2" y="1"/>
                    <a:pt x="3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268">
              <a:extLst>
                <a:ext uri="{FF2B5EF4-FFF2-40B4-BE49-F238E27FC236}">
                  <a16:creationId xmlns:a16="http://schemas.microsoft.com/office/drawing/2014/main" xmlns="" id="{B27377CE-8B13-45A7-8E3D-74C1243149CA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1511985" y="6811209"/>
              <a:ext cx="0" cy="4359"/>
            </a:xfrm>
            <a:custGeom>
              <a:gdLst>
                <a:gd name="T0" fmla="*/ 2 h 2"/>
                <a:gd name="T1" fmla="*/ 2 h 2"/>
                <a:gd name="T2" fmla="*/ 2 h 2"/>
                <a:gd name="T3" fmla="*/ 1 h 2"/>
                <a:gd name="T4" fmla="*/ 1 h 2"/>
                <a:gd name="T5" fmla="*/ 1 h 2"/>
                <a:gd name="T6" fmla="*/ 1 h 2"/>
                <a:gd name="T7" fmla="*/ 1 h 2"/>
                <a:gd name="T8" fmla="*/ 1 h 2"/>
                <a:gd name="T9" fmla="*/ 0 h 2"/>
                <a:gd name="T10" fmla="*/ 0 h 2"/>
                <a:gd name="T11" fmla="*/ 0 h 2"/>
                <a:gd name="T12" fmla="*/ 0 h 2"/>
                <a:gd name="T13" fmla="*/ 0 h 2"/>
                <a:gd name="T14" fmla="*/ 0 h 2"/>
                <a:gd name="T15" fmla="*/ 0 h 2"/>
                <a:gd name="T16" fmla="*/ 0 h 2"/>
                <a:gd name="T17" fmla="*/ 0 h 2"/>
                <a:gd name="T18" fmla="*/ 0 h 2"/>
                <a:gd name="T19" fmla="*/ 0 h 2"/>
                <a:gd name="T20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  <a:cxn ang="0">
                  <a:pos x="0" y="T19"/>
                </a:cxn>
                <a:cxn ang="0">
                  <a:pos x="0" y="T20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269">
              <a:extLst>
                <a:ext uri="{FF2B5EF4-FFF2-40B4-BE49-F238E27FC236}">
                  <a16:creationId xmlns:a16="http://schemas.microsoft.com/office/drawing/2014/main" xmlns="" id="{6ADDC925-BBA8-4C62-954D-079AC5380BA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18087" y="6839979"/>
              <a:ext cx="45335" cy="47078"/>
            </a:xfrm>
            <a:custGeom>
              <a:gdLst>
                <a:gd name="T0" fmla="*/ 12 w 22"/>
                <a:gd name="T1" fmla="*/ 17 h 23"/>
                <a:gd name="T2" fmla="*/ 12 w 22"/>
                <a:gd name="T3" fmla="*/ 17 h 23"/>
                <a:gd name="T4" fmla="*/ 22 w 22"/>
                <a:gd name="T5" fmla="*/ 23 h 23"/>
                <a:gd name="T6" fmla="*/ 12 w 22"/>
                <a:gd name="T7" fmla="*/ 17 h 23"/>
                <a:gd name="T8" fmla="*/ 0 w 22"/>
                <a:gd name="T9" fmla="*/ 0 h 23"/>
                <a:gd name="T10" fmla="*/ 6 w 22"/>
                <a:gd name="T11" fmla="*/ 11 h 23"/>
                <a:gd name="T12" fmla="*/ 6 w 22"/>
                <a:gd name="T13" fmla="*/ 11 h 23"/>
                <a:gd name="T14" fmla="*/ 0 w 22"/>
                <a:gd name="T15" fmla="*/ 0 h 23"/>
                <a:gd name="T16" fmla="*/ 0 w 22"/>
                <a:gd name="T17" fmla="*/ 0 h 23"/>
                <a:gd name="T18" fmla="*/ 0 w 22"/>
                <a:gd name="T19" fmla="*/ 0 h 23"/>
                <a:gd name="T20" fmla="*/ 0 w 22"/>
                <a:gd name="T21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3">
                  <a:moveTo>
                    <a:pt x="12" y="17"/>
                  </a:moveTo>
                  <a:cubicBezTo>
                    <a:pt x="12" y="17"/>
                    <a:pt x="12" y="17"/>
                    <a:pt x="12" y="17"/>
                  </a:cubicBezTo>
                  <a:cubicBezTo>
                    <a:pt x="15" y="20"/>
                    <a:pt x="19" y="22"/>
                    <a:pt x="22" y="23"/>
                  </a:cubicBezTo>
                  <a:cubicBezTo>
                    <a:pt x="19" y="22"/>
                    <a:pt x="15" y="20"/>
                    <a:pt x="12" y="17"/>
                  </a:cubicBezTo>
                  <a:moveTo>
                    <a:pt x="0" y="0"/>
                  </a:moveTo>
                  <a:cubicBezTo>
                    <a:pt x="1" y="4"/>
                    <a:pt x="3" y="8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8"/>
                    <a:pt x="1" y="4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270">
              <a:extLst>
                <a:ext uri="{FF2B5EF4-FFF2-40B4-BE49-F238E27FC236}">
                  <a16:creationId xmlns:a16="http://schemas.microsoft.com/office/drawing/2014/main" xmlns="" id="{AB9D0903-A72E-4928-A271-AE95D6CCE12F}"/>
                </a:ext>
              </a:extLst>
            </p:cNvPr>
            <p:cNvSpPr/>
            <p:nvPr/>
          </p:nvSpPr>
          <p:spPr bwMode="auto">
            <a:xfrm>
              <a:off x="1531165" y="6862647"/>
              <a:ext cx="12205" cy="12205"/>
            </a:xfrm>
            <a:custGeom>
              <a:gdLst>
                <a:gd name="T0" fmla="*/ 0 w 6"/>
                <a:gd name="T1" fmla="*/ 0 h 6"/>
                <a:gd name="T2" fmla="*/ 0 w 6"/>
                <a:gd name="T3" fmla="*/ 0 h 6"/>
                <a:gd name="T4" fmla="*/ 1 w 6"/>
                <a:gd name="T5" fmla="*/ 1 h 6"/>
                <a:gd name="T6" fmla="*/ 6 w 6"/>
                <a:gd name="T7" fmla="*/ 6 h 6"/>
                <a:gd name="T8" fmla="*/ 6 w 6"/>
                <a:gd name="T9" fmla="*/ 6 h 6"/>
                <a:gd name="T10" fmla="*/ 0 w 6"/>
                <a:gd name="T11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" y="3"/>
                    <a:pt x="4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4"/>
                    <a:pt x="2" y="2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271">
              <a:extLst>
                <a:ext uri="{FF2B5EF4-FFF2-40B4-BE49-F238E27FC236}">
                  <a16:creationId xmlns:a16="http://schemas.microsoft.com/office/drawing/2014/main" xmlns="" id="{22110E4E-6272-41CD-B1C6-67B0433FAF7D}"/>
                </a:ext>
              </a:extLst>
            </p:cNvPr>
            <p:cNvSpPr/>
            <p:nvPr/>
          </p:nvSpPr>
          <p:spPr bwMode="auto">
            <a:xfrm flipH="1">
              <a:off x="1586089" y="6893160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272">
              <a:extLst>
                <a:ext uri="{FF2B5EF4-FFF2-40B4-BE49-F238E27FC236}">
                  <a16:creationId xmlns:a16="http://schemas.microsoft.com/office/drawing/2014/main" xmlns="" id="{10E81319-7298-4361-B9F2-10B080CC8A47}"/>
                </a:ext>
              </a:extLst>
            </p:cNvPr>
            <p:cNvSpPr/>
            <p:nvPr/>
          </p:nvSpPr>
          <p:spPr bwMode="auto">
            <a:xfrm>
              <a:off x="1586089" y="6893160"/>
              <a:ext cx="13077" cy="0"/>
            </a:xfrm>
            <a:custGeom>
              <a:gdLst>
                <a:gd name="T0" fmla="*/ 0 w 6"/>
                <a:gd name="T1" fmla="*/ 0 w 6"/>
                <a:gd name="T2" fmla="*/ 5 w 6"/>
                <a:gd name="T3" fmla="*/ 6 w 6"/>
                <a:gd name="T4" fmla="*/ 6 w 6"/>
                <a:gd name="T5" fmla="*/ 5 w 6"/>
                <a:gd name="T6" fmla="*/ 0 w 6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273">
              <a:extLst>
                <a:ext uri="{FF2B5EF4-FFF2-40B4-BE49-F238E27FC236}">
                  <a16:creationId xmlns:a16="http://schemas.microsoft.com/office/drawing/2014/main" xmlns="" id="{8CAC226E-FC95-4DD5-8697-430DBE6BF3FF}"/>
                </a:ext>
              </a:extLst>
            </p:cNvPr>
            <p:cNvSpPr/>
            <p:nvPr/>
          </p:nvSpPr>
          <p:spPr bwMode="auto">
            <a:xfrm>
              <a:off x="1511792" y="6724860"/>
              <a:ext cx="87502" cy="172612"/>
            </a:xfrm>
            <a:custGeom>
              <a:gdLst>
                <a:gd name="T0" fmla="*/ 41 w 42"/>
                <a:gd name="T1" fmla="*/ 0 h 82"/>
                <a:gd name="T2" fmla="*/ 24 w 42"/>
                <a:gd name="T3" fmla="*/ 4 h 82"/>
                <a:gd name="T4" fmla="*/ 24 w 42"/>
                <a:gd name="T5" fmla="*/ 4 h 82"/>
                <a:gd name="T6" fmla="*/ 23 w 42"/>
                <a:gd name="T7" fmla="*/ 4 h 82"/>
                <a:gd name="T8" fmla="*/ 23 w 42"/>
                <a:gd name="T9" fmla="*/ 4 h 82"/>
                <a:gd name="T10" fmla="*/ 23 w 42"/>
                <a:gd name="T11" fmla="*/ 4 h 82"/>
                <a:gd name="T12" fmla="*/ 19 w 42"/>
                <a:gd name="T13" fmla="*/ 6 h 82"/>
                <a:gd name="T14" fmla="*/ 19 w 42"/>
                <a:gd name="T15" fmla="*/ 6 h 82"/>
                <a:gd name="T16" fmla="*/ 19 w 42"/>
                <a:gd name="T17" fmla="*/ 7 h 82"/>
                <a:gd name="T18" fmla="*/ 19 w 42"/>
                <a:gd name="T19" fmla="*/ 7 h 82"/>
                <a:gd name="T20" fmla="*/ 19 w 42"/>
                <a:gd name="T21" fmla="*/ 7 h 82"/>
                <a:gd name="T22" fmla="*/ 14 w 42"/>
                <a:gd name="T23" fmla="*/ 10 h 82"/>
                <a:gd name="T24" fmla="*/ 12 w 42"/>
                <a:gd name="T25" fmla="*/ 12 h 82"/>
                <a:gd name="T26" fmla="*/ 9 w 42"/>
                <a:gd name="T27" fmla="*/ 16 h 82"/>
                <a:gd name="T28" fmla="*/ 4 w 42"/>
                <a:gd name="T29" fmla="*/ 24 h 82"/>
                <a:gd name="T30" fmla="*/ 0 w 42"/>
                <a:gd name="T31" fmla="*/ 42 h 82"/>
                <a:gd name="T32" fmla="*/ 0 w 42"/>
                <a:gd name="T33" fmla="*/ 42 h 82"/>
                <a:gd name="T34" fmla="*/ 0 w 42"/>
                <a:gd name="T35" fmla="*/ 42 h 82"/>
                <a:gd name="T36" fmla="*/ 0 w 42"/>
                <a:gd name="T37" fmla="*/ 42 h 82"/>
                <a:gd name="T38" fmla="*/ 0 w 42"/>
                <a:gd name="T39" fmla="*/ 42 h 82"/>
                <a:gd name="T40" fmla="*/ 0 w 42"/>
                <a:gd name="T41" fmla="*/ 42 h 82"/>
                <a:gd name="T42" fmla="*/ 0 w 42"/>
                <a:gd name="T43" fmla="*/ 42 h 82"/>
                <a:gd name="T44" fmla="*/ 0 w 42"/>
                <a:gd name="T45" fmla="*/ 42 h 82"/>
                <a:gd name="T46" fmla="*/ 0 w 42"/>
                <a:gd name="T47" fmla="*/ 43 h 82"/>
                <a:gd name="T48" fmla="*/ 0 w 42"/>
                <a:gd name="T49" fmla="*/ 43 h 82"/>
                <a:gd name="T50" fmla="*/ 0 w 42"/>
                <a:gd name="T51" fmla="*/ 43 h 82"/>
                <a:gd name="T52" fmla="*/ 0 w 42"/>
                <a:gd name="T53" fmla="*/ 43 h 82"/>
                <a:gd name="T54" fmla="*/ 0 w 42"/>
                <a:gd name="T55" fmla="*/ 44 h 82"/>
                <a:gd name="T56" fmla="*/ 0 w 42"/>
                <a:gd name="T57" fmla="*/ 44 h 82"/>
                <a:gd name="T58" fmla="*/ 3 w 42"/>
                <a:gd name="T59" fmla="*/ 56 h 82"/>
                <a:gd name="T60" fmla="*/ 3 w 42"/>
                <a:gd name="T61" fmla="*/ 56 h 82"/>
                <a:gd name="T62" fmla="*/ 3 w 42"/>
                <a:gd name="T63" fmla="*/ 56 h 82"/>
                <a:gd name="T64" fmla="*/ 9 w 42"/>
                <a:gd name="T65" fmla="*/ 67 h 82"/>
                <a:gd name="T66" fmla="*/ 15 w 42"/>
                <a:gd name="T67" fmla="*/ 73 h 82"/>
                <a:gd name="T68" fmla="*/ 25 w 42"/>
                <a:gd name="T69" fmla="*/ 79 h 82"/>
                <a:gd name="T70" fmla="*/ 36 w 42"/>
                <a:gd name="T71" fmla="*/ 82 h 82"/>
                <a:gd name="T72" fmla="*/ 36 w 42"/>
                <a:gd name="T73" fmla="*/ 82 h 82"/>
                <a:gd name="T74" fmla="*/ 41 w 42"/>
                <a:gd name="T75" fmla="*/ 82 h 82"/>
                <a:gd name="T76" fmla="*/ 42 w 42"/>
                <a:gd name="T77" fmla="*/ 82 h 82"/>
                <a:gd name="T78" fmla="*/ 42 w 42"/>
                <a:gd name="T79" fmla="*/ 0 h 82"/>
                <a:gd name="T80" fmla="*/ 41 w 42"/>
                <a:gd name="T81" fmla="*/ 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2" h="82">
                  <a:moveTo>
                    <a:pt x="41" y="0"/>
                  </a:moveTo>
                  <a:cubicBezTo>
                    <a:pt x="35" y="0"/>
                    <a:pt x="29" y="1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2" y="5"/>
                    <a:pt x="20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7" y="8"/>
                    <a:pt x="16" y="9"/>
                    <a:pt x="14" y="10"/>
                  </a:cubicBezTo>
                  <a:cubicBezTo>
                    <a:pt x="13" y="11"/>
                    <a:pt x="13" y="11"/>
                    <a:pt x="12" y="12"/>
                  </a:cubicBezTo>
                  <a:cubicBezTo>
                    <a:pt x="11" y="13"/>
                    <a:pt x="10" y="14"/>
                    <a:pt x="9" y="16"/>
                  </a:cubicBezTo>
                  <a:cubicBezTo>
                    <a:pt x="7" y="18"/>
                    <a:pt x="5" y="21"/>
                    <a:pt x="4" y="24"/>
                  </a:cubicBezTo>
                  <a:cubicBezTo>
                    <a:pt x="1" y="29"/>
                    <a:pt x="0" y="36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8"/>
                    <a:pt x="1" y="52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4" y="60"/>
                    <a:pt x="6" y="64"/>
                    <a:pt x="9" y="67"/>
                  </a:cubicBezTo>
                  <a:cubicBezTo>
                    <a:pt x="11" y="69"/>
                    <a:pt x="13" y="71"/>
                    <a:pt x="15" y="73"/>
                  </a:cubicBezTo>
                  <a:cubicBezTo>
                    <a:pt x="18" y="76"/>
                    <a:pt x="22" y="78"/>
                    <a:pt x="25" y="79"/>
                  </a:cubicBezTo>
                  <a:cubicBezTo>
                    <a:pt x="29" y="81"/>
                    <a:pt x="32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8" y="82"/>
                    <a:pt x="39" y="82"/>
                    <a:pt x="41" y="82"/>
                  </a:cubicBezTo>
                  <a:cubicBezTo>
                    <a:pt x="41" y="82"/>
                    <a:pt x="42" y="82"/>
                    <a:pt x="42" y="8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0"/>
                    <a:pt x="41" y="0"/>
                  </a:cubicBezTo>
                </a:path>
              </a:pathLst>
            </a:custGeom>
            <a:solidFill>
              <a:srgbClr val="CFCD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30291007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5780BF1A-9EBF-4F4B-BCE8-57C41EC4159F}"/>
              </a:ext>
            </a:extLst>
          </p:cNvPr>
          <p:cNvSpPr txBox="1"/>
          <p:nvPr/>
        </p:nvSpPr>
        <p:spPr>
          <a:xfrm>
            <a:off x="279082" y="1039554"/>
            <a:ext cx="8585835" cy="3931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2．据记载，春秋时期鲁国向周天子朝贡7次，其中鲁国国君亲自去的只有3次。同时鲁国却朝齐11次，朝晋20次。这说明（  ）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A．鲁国定期向周天子纳贡      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B．鲁国国君很傲慢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C．诸侯之间来往十分密切      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26670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D．周王室地位衰落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74853ED-967F-40F0-B78E-F1CAC4436BC2}"/>
              </a:ext>
            </a:extLst>
          </p:cNvPr>
          <p:cNvGrpSpPr/>
          <p:nvPr/>
        </p:nvGrpSpPr>
        <p:grpSpPr>
          <a:xfrm>
            <a:off x="573624" y="4526875"/>
            <a:ext cx="382239" cy="617088"/>
            <a:chOff x="1493676" y="6705719"/>
            <a:chExt cx="205750" cy="332164"/>
          </a:xfrm>
        </p:grpSpPr>
        <p:sp>
          <p:nvSpPr>
            <p:cNvPr id="33" name="Freeform 2251">
              <a:extLst>
                <a:ext uri="{FF2B5EF4-FFF2-40B4-BE49-F238E27FC236}">
                  <a16:creationId xmlns:a16="http://schemas.microsoft.com/office/drawing/2014/main" xmlns="" id="{5E184893-1C5E-442A-9704-D3E2308FB73D}"/>
                </a:ext>
              </a:extLst>
            </p:cNvPr>
            <p:cNvSpPr/>
            <p:nvPr/>
          </p:nvSpPr>
          <p:spPr bwMode="auto">
            <a:xfrm>
              <a:off x="1518087" y="6873109"/>
              <a:ext cx="156927" cy="164774"/>
            </a:xfrm>
            <a:custGeom>
              <a:gdLst>
                <a:gd name="T0" fmla="*/ 14 w 76"/>
                <a:gd name="T1" fmla="*/ 3 h 80"/>
                <a:gd name="T2" fmla="*/ 7 w 76"/>
                <a:gd name="T3" fmla="*/ 43 h 80"/>
                <a:gd name="T4" fmla="*/ 0 w 76"/>
                <a:gd name="T5" fmla="*/ 80 h 80"/>
                <a:gd name="T6" fmla="*/ 35 w 76"/>
                <a:gd name="T7" fmla="*/ 54 h 80"/>
                <a:gd name="T8" fmla="*/ 76 w 76"/>
                <a:gd name="T9" fmla="*/ 77 h 80"/>
                <a:gd name="T10" fmla="*/ 62 w 76"/>
                <a:gd name="T11" fmla="*/ 0 h 80"/>
                <a:gd name="T12" fmla="*/ 14 w 76"/>
                <a:gd name="T13" fmla="*/ 3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80">
                  <a:moveTo>
                    <a:pt x="14" y="3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28" y="0"/>
                    <a:pt x="14" y="3"/>
                  </a:cubicBezTo>
                </a:path>
              </a:pathLst>
            </a:custGeom>
            <a:solidFill>
              <a:srgbClr val="F163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Freeform 2252">
              <a:extLst>
                <a:ext uri="{FF2B5EF4-FFF2-40B4-BE49-F238E27FC236}">
                  <a16:creationId xmlns:a16="http://schemas.microsoft.com/office/drawing/2014/main" xmlns="" id="{6A181A74-FC2D-46DB-8D07-833BC36E5687}"/>
                </a:ext>
              </a:extLst>
            </p:cNvPr>
            <p:cNvSpPr/>
            <p:nvPr/>
          </p:nvSpPr>
          <p:spPr bwMode="auto">
            <a:xfrm>
              <a:off x="1532908" y="6897520"/>
              <a:ext cx="12205" cy="68002"/>
            </a:xfrm>
            <a:custGeom>
              <a:gdLst>
                <a:gd name="T0" fmla="*/ 6 w 6"/>
                <a:gd name="T1" fmla="*/ 0 h 33"/>
                <a:gd name="T2" fmla="*/ 0 w 6"/>
                <a:gd name="T3" fmla="*/ 33 h 33"/>
                <a:gd name="T4" fmla="*/ 0 w 6"/>
                <a:gd name="T5" fmla="*/ 33 h 33"/>
                <a:gd name="T6" fmla="*/ 0 w 6"/>
                <a:gd name="T7" fmla="*/ 31 h 33"/>
                <a:gd name="T8" fmla="*/ 6 w 6"/>
                <a:gd name="T9" fmla="*/ 0 h 33"/>
                <a:gd name="T10" fmla="*/ 6 w 6"/>
                <a:gd name="T11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3">
                  <a:moveTo>
                    <a:pt x="6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Freeform 2253">
              <a:extLst>
                <a:ext uri="{FF2B5EF4-FFF2-40B4-BE49-F238E27FC236}">
                  <a16:creationId xmlns:a16="http://schemas.microsoft.com/office/drawing/2014/main" xmlns="" id="{C454ACE2-552A-4A7C-8415-C1769ECBDFA9}"/>
                </a:ext>
              </a:extLst>
            </p:cNvPr>
            <p:cNvSpPr/>
            <p:nvPr/>
          </p:nvSpPr>
          <p:spPr bwMode="auto">
            <a:xfrm>
              <a:off x="1532908" y="6897520"/>
              <a:ext cx="53181" cy="68002"/>
            </a:xfrm>
            <a:custGeom>
              <a:gdLst>
                <a:gd name="T0" fmla="*/ 6 w 26"/>
                <a:gd name="T1" fmla="*/ 0 h 33"/>
                <a:gd name="T2" fmla="*/ 0 w 26"/>
                <a:gd name="T3" fmla="*/ 31 h 33"/>
                <a:gd name="T4" fmla="*/ 0 w 26"/>
                <a:gd name="T5" fmla="*/ 33 h 33"/>
                <a:gd name="T6" fmla="*/ 26 w 26"/>
                <a:gd name="T7" fmla="*/ 7 h 33"/>
                <a:gd name="T8" fmla="*/ 6 w 26"/>
                <a:gd name="T9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3">
                  <a:moveTo>
                    <a:pt x="6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19" y="6"/>
                    <a:pt x="12" y="4"/>
                    <a:pt x="6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2254">
              <a:extLst>
                <a:ext uri="{FF2B5EF4-FFF2-40B4-BE49-F238E27FC236}">
                  <a16:creationId xmlns:a16="http://schemas.microsoft.com/office/drawing/2014/main" xmlns="" id="{839AAF88-FF04-4677-91DB-A638D9E330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3676" y="6705719"/>
              <a:ext cx="205749" cy="206621"/>
            </a:xfrm>
            <a:prstGeom prst="ellipse">
              <a:avLst/>
            </a:pr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Freeform 2255">
              <a:extLst>
                <a:ext uri="{FF2B5EF4-FFF2-40B4-BE49-F238E27FC236}">
                  <a16:creationId xmlns:a16="http://schemas.microsoft.com/office/drawing/2014/main" xmlns="" id="{306EE75E-6FB6-4246-8E33-752B61D0C64E}"/>
                </a:ext>
              </a:extLst>
            </p:cNvPr>
            <p:cNvSpPr/>
            <p:nvPr/>
          </p:nvSpPr>
          <p:spPr bwMode="auto">
            <a:xfrm flipH="1">
              <a:off x="149367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Freeform 2256">
              <a:extLst>
                <a:ext uri="{FF2B5EF4-FFF2-40B4-BE49-F238E27FC236}">
                  <a16:creationId xmlns:a16="http://schemas.microsoft.com/office/drawing/2014/main" xmlns="" id="{6F15F0F1-D5D7-4E45-868E-2F2CC678167C}"/>
                </a:ext>
              </a:extLst>
            </p:cNvPr>
            <p:cNvSpPr/>
            <p:nvPr/>
          </p:nvSpPr>
          <p:spPr bwMode="auto">
            <a:xfrm>
              <a:off x="1493676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3 h 9"/>
                <a:gd name="T6" fmla="*/ 0 w 9"/>
                <a:gd name="T7" fmla="*/ 4 h 9"/>
                <a:gd name="T8" fmla="*/ 0 w 9"/>
                <a:gd name="T9" fmla="*/ 9 h 9"/>
                <a:gd name="T10" fmla="*/ 9 w 9"/>
                <a:gd name="T11" fmla="*/ 9 h 9"/>
                <a:gd name="T12" fmla="*/ 9 w 9"/>
                <a:gd name="T13" fmla="*/ 7 h 9"/>
                <a:gd name="T14" fmla="*/ 9 w 9"/>
                <a:gd name="T15" fmla="*/ 7 h 9"/>
                <a:gd name="T16" fmla="*/ 9 w 9"/>
                <a:gd name="T17" fmla="*/ 6 h 9"/>
                <a:gd name="T18" fmla="*/ 9 w 9"/>
                <a:gd name="T19" fmla="*/ 6 h 9"/>
                <a:gd name="T20" fmla="*/ 9 w 9"/>
                <a:gd name="T21" fmla="*/ 6 h 9"/>
                <a:gd name="T22" fmla="*/ 9 w 9"/>
                <a:gd name="T23" fmla="*/ 6 h 9"/>
                <a:gd name="T24" fmla="*/ 9 w 9"/>
                <a:gd name="T25" fmla="*/ 5 h 9"/>
                <a:gd name="T26" fmla="*/ 9 w 9"/>
                <a:gd name="T27" fmla="*/ 5 h 9"/>
                <a:gd name="T28" fmla="*/ 9 w 9"/>
                <a:gd name="T29" fmla="*/ 5 h 9"/>
                <a:gd name="T30" fmla="*/ 9 w 9"/>
                <a:gd name="T31" fmla="*/ 5 h 9"/>
                <a:gd name="T32" fmla="*/ 9 w 9"/>
                <a:gd name="T33" fmla="*/ 5 h 9"/>
                <a:gd name="T34" fmla="*/ 9 w 9"/>
                <a:gd name="T35" fmla="*/ 5 h 9"/>
                <a:gd name="T36" fmla="*/ 9 w 9"/>
                <a:gd name="T37" fmla="*/ 5 h 9"/>
                <a:gd name="T38" fmla="*/ 9 w 9"/>
                <a:gd name="T39" fmla="*/ 5 h 9"/>
                <a:gd name="T40" fmla="*/ 9 w 9"/>
                <a:gd name="T41" fmla="*/ 4 h 9"/>
                <a:gd name="T42" fmla="*/ 9 w 9"/>
                <a:gd name="T4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4"/>
                  </a:cubicBezTo>
                  <a:cubicBezTo>
                    <a:pt x="9" y="3"/>
                    <a:pt x="9" y="1"/>
                    <a:pt x="9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Freeform 2257">
              <a:extLst>
                <a:ext uri="{FF2B5EF4-FFF2-40B4-BE49-F238E27FC236}">
                  <a16:creationId xmlns:a16="http://schemas.microsoft.com/office/drawing/2014/main" xmlns="" id="{80472E77-FF80-4471-8C1A-028EBE45EC7F}"/>
                </a:ext>
              </a:extLst>
            </p:cNvPr>
            <p:cNvSpPr/>
            <p:nvPr/>
          </p:nvSpPr>
          <p:spPr bwMode="auto">
            <a:xfrm flipH="1">
              <a:off x="169942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Freeform 2258">
              <a:extLst>
                <a:ext uri="{FF2B5EF4-FFF2-40B4-BE49-F238E27FC236}">
                  <a16:creationId xmlns:a16="http://schemas.microsoft.com/office/drawing/2014/main" xmlns="" id="{29E70C97-D7ED-42D7-A18C-4F61EF537FEC}"/>
                </a:ext>
              </a:extLst>
            </p:cNvPr>
            <p:cNvSpPr/>
            <p:nvPr/>
          </p:nvSpPr>
          <p:spPr bwMode="auto">
            <a:xfrm>
              <a:off x="1681118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4 h 9"/>
                <a:gd name="T6" fmla="*/ 0 w 9"/>
                <a:gd name="T7" fmla="*/ 9 h 9"/>
                <a:gd name="T8" fmla="*/ 9 w 9"/>
                <a:gd name="T9" fmla="*/ 9 h 9"/>
                <a:gd name="T10" fmla="*/ 9 w 9"/>
                <a:gd name="T11" fmla="*/ 4 h 9"/>
                <a:gd name="T12" fmla="*/ 9 w 9"/>
                <a:gd name="T13" fmla="*/ 3 h 9"/>
                <a:gd name="T14" fmla="*/ 9 w 9"/>
                <a:gd name="T15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7"/>
                    <a:pt x="9" y="6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9" y="2"/>
                    <a:pt x="9" y="1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Freeform 2259">
              <a:extLst>
                <a:ext uri="{FF2B5EF4-FFF2-40B4-BE49-F238E27FC236}">
                  <a16:creationId xmlns:a16="http://schemas.microsoft.com/office/drawing/2014/main" xmlns="" id="{7EF219D1-4CE6-4908-A018-8D5721F12C76}"/>
                </a:ext>
              </a:extLst>
            </p:cNvPr>
            <p:cNvSpPr/>
            <p:nvPr/>
          </p:nvSpPr>
          <p:spPr bwMode="auto">
            <a:xfrm>
              <a:off x="1586089" y="6893160"/>
              <a:ext cx="19180" cy="19180"/>
            </a:xfrm>
            <a:custGeom>
              <a:gdLst>
                <a:gd name="T0" fmla="*/ 9 w 9"/>
                <a:gd name="T1" fmla="*/ 0 h 9"/>
                <a:gd name="T2" fmla="*/ 6 w 9"/>
                <a:gd name="T3" fmla="*/ 0 h 9"/>
                <a:gd name="T4" fmla="*/ 6 w 9"/>
                <a:gd name="T5" fmla="*/ 0 h 9"/>
                <a:gd name="T6" fmla="*/ 5 w 9"/>
                <a:gd name="T7" fmla="*/ 0 h 9"/>
                <a:gd name="T8" fmla="*/ 0 w 9"/>
                <a:gd name="T9" fmla="*/ 0 h 9"/>
                <a:gd name="T10" fmla="*/ 0 w 9"/>
                <a:gd name="T11" fmla="*/ 9 h 9"/>
                <a:gd name="T12" fmla="*/ 5 w 9"/>
                <a:gd name="T13" fmla="*/ 9 h 9"/>
                <a:gd name="T14" fmla="*/ 9 w 9"/>
                <a:gd name="T15" fmla="*/ 9 h 9"/>
                <a:gd name="T16" fmla="*/ 9 w 9"/>
                <a:gd name="T17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2260">
              <a:extLst>
                <a:ext uri="{FF2B5EF4-FFF2-40B4-BE49-F238E27FC236}">
                  <a16:creationId xmlns:a16="http://schemas.microsoft.com/office/drawing/2014/main" xmlns="" id="{BC1D4687-3459-4CA0-9297-1E21B8398881}"/>
                </a:ext>
              </a:extLst>
            </p:cNvPr>
            <p:cNvSpPr/>
            <p:nvPr/>
          </p:nvSpPr>
          <p:spPr bwMode="auto">
            <a:xfrm>
              <a:off x="1586089" y="6705719"/>
              <a:ext cx="19180" cy="19180"/>
            </a:xfrm>
            <a:custGeom>
              <a:gdLst>
                <a:gd name="T0" fmla="*/ 5 w 9"/>
                <a:gd name="T1" fmla="*/ 0 h 9"/>
                <a:gd name="T2" fmla="*/ 0 w 9"/>
                <a:gd name="T3" fmla="*/ 1 h 9"/>
                <a:gd name="T4" fmla="*/ 0 w 9"/>
                <a:gd name="T5" fmla="*/ 9 h 9"/>
                <a:gd name="T6" fmla="*/ 5 w 9"/>
                <a:gd name="T7" fmla="*/ 9 h 9"/>
                <a:gd name="T8" fmla="*/ 9 w 9"/>
                <a:gd name="T9" fmla="*/ 9 h 9"/>
                <a:gd name="T10" fmla="*/ 9 w 9"/>
                <a:gd name="T11" fmla="*/ 1 h 9"/>
                <a:gd name="T12" fmla="*/ 5 w 9"/>
                <a:gd name="T1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0"/>
                    <a:pt x="6" y="0"/>
                    <a:pt x="5" y="0"/>
                  </a:cubicBezTo>
                </a:path>
              </a:pathLst>
            </a:custGeom>
            <a:solidFill>
              <a:srgbClr val="EE44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2261">
              <a:extLst>
                <a:ext uri="{FF2B5EF4-FFF2-40B4-BE49-F238E27FC236}">
                  <a16:creationId xmlns:a16="http://schemas.microsoft.com/office/drawing/2014/main" xmlns="" id="{E690F577-21E5-4468-8773-6D1CB7BBD1C9}"/>
                </a:ext>
              </a:extLst>
            </p:cNvPr>
            <p:cNvSpPr/>
            <p:nvPr/>
          </p:nvSpPr>
          <p:spPr bwMode="auto">
            <a:xfrm>
              <a:off x="1650604" y="6731002"/>
              <a:ext cx="24411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8"/>
                    <a:pt x="4" y="10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4"/>
                    <a:pt x="8" y="2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Freeform 2262">
              <a:extLst>
                <a:ext uri="{FF2B5EF4-FFF2-40B4-BE49-F238E27FC236}">
                  <a16:creationId xmlns:a16="http://schemas.microsoft.com/office/drawing/2014/main" xmlns="" id="{1880F2CE-F9D1-4E19-95DD-1B0283FBE091}"/>
                </a:ext>
              </a:extLst>
            </p:cNvPr>
            <p:cNvSpPr/>
            <p:nvPr/>
          </p:nvSpPr>
          <p:spPr bwMode="auto">
            <a:xfrm>
              <a:off x="1518087" y="6862647"/>
              <a:ext cx="25283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7 w 12"/>
                <a:gd name="T9" fmla="*/ 1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4" y="11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5"/>
                    <a:pt x="8" y="3"/>
                    <a:pt x="7" y="1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2263">
              <a:extLst>
                <a:ext uri="{FF2B5EF4-FFF2-40B4-BE49-F238E27FC236}">
                  <a16:creationId xmlns:a16="http://schemas.microsoft.com/office/drawing/2014/main" xmlns="" id="{855C1A10-AAA5-4A2D-AB86-0FE164D53127}"/>
                </a:ext>
              </a:extLst>
            </p:cNvPr>
            <p:cNvSpPr/>
            <p:nvPr/>
          </p:nvSpPr>
          <p:spPr bwMode="auto">
            <a:xfrm>
              <a:off x="1518087" y="6731002"/>
              <a:ext cx="25283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9 w 12"/>
                <a:gd name="T7" fmla="*/ 9 h 13"/>
                <a:gd name="T8" fmla="*/ 12 w 12"/>
                <a:gd name="T9" fmla="*/ 6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1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1"/>
                    <a:pt x="8" y="10"/>
                    <a:pt x="9" y="9"/>
                  </a:cubicBezTo>
                  <a:cubicBezTo>
                    <a:pt x="10" y="8"/>
                    <a:pt x="11" y="7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Freeform 2264">
              <a:extLst>
                <a:ext uri="{FF2B5EF4-FFF2-40B4-BE49-F238E27FC236}">
                  <a16:creationId xmlns:a16="http://schemas.microsoft.com/office/drawing/2014/main" xmlns="" id="{0BAA9B3B-0DCC-4B20-ABA5-02F627FEBFD9}"/>
                </a:ext>
              </a:extLst>
            </p:cNvPr>
            <p:cNvSpPr/>
            <p:nvPr/>
          </p:nvSpPr>
          <p:spPr bwMode="auto">
            <a:xfrm>
              <a:off x="1650604" y="6862647"/>
              <a:ext cx="24411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2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1"/>
                    <a:pt x="10" y="9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2265">
              <a:extLst>
                <a:ext uri="{FF2B5EF4-FFF2-40B4-BE49-F238E27FC236}">
                  <a16:creationId xmlns:a16="http://schemas.microsoft.com/office/drawing/2014/main" xmlns="" id="{29E3C90E-AF0D-4055-92A9-1AD2F4BE57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1985" y="6724899"/>
              <a:ext cx="169133" cy="168261"/>
            </a:xfrm>
            <a:prstGeom prst="ellipse">
              <a:avLst/>
            </a:prstGeom>
            <a:solidFill>
              <a:srgbClr val="EAE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Freeform 2266">
              <a:extLst>
                <a:ext uri="{FF2B5EF4-FFF2-40B4-BE49-F238E27FC236}">
                  <a16:creationId xmlns:a16="http://schemas.microsoft.com/office/drawing/2014/main" xmlns="" id="{D85F5ED0-7E48-463B-93C7-8DA0D508D12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0703" y="6732746"/>
              <a:ext cx="40975" cy="40975"/>
            </a:xfrm>
            <a:custGeom>
              <a:gdLst>
                <a:gd name="T0" fmla="*/ 5 w 20"/>
                <a:gd name="T1" fmla="*/ 12 h 20"/>
                <a:gd name="T2" fmla="*/ 0 w 20"/>
                <a:gd name="T3" fmla="*/ 20 h 20"/>
                <a:gd name="T4" fmla="*/ 5 w 20"/>
                <a:gd name="T5" fmla="*/ 12 h 20"/>
                <a:gd name="T6" fmla="*/ 5 w 20"/>
                <a:gd name="T7" fmla="*/ 12 h 20"/>
                <a:gd name="T8" fmla="*/ 15 w 20"/>
                <a:gd name="T9" fmla="*/ 3 h 20"/>
                <a:gd name="T10" fmla="*/ 15 w 20"/>
                <a:gd name="T11" fmla="*/ 3 h 20"/>
                <a:gd name="T12" fmla="*/ 15 w 20"/>
                <a:gd name="T13" fmla="*/ 3 h 20"/>
                <a:gd name="T14" fmla="*/ 15 w 20"/>
                <a:gd name="T15" fmla="*/ 2 h 20"/>
                <a:gd name="T16" fmla="*/ 15 w 20"/>
                <a:gd name="T17" fmla="*/ 3 h 20"/>
                <a:gd name="T18" fmla="*/ 15 w 20"/>
                <a:gd name="T19" fmla="*/ 2 h 20"/>
                <a:gd name="T20" fmla="*/ 19 w 20"/>
                <a:gd name="T21" fmla="*/ 0 h 20"/>
                <a:gd name="T22" fmla="*/ 15 w 20"/>
                <a:gd name="T23" fmla="*/ 2 h 20"/>
                <a:gd name="T24" fmla="*/ 19 w 20"/>
                <a:gd name="T25" fmla="*/ 0 h 20"/>
                <a:gd name="T26" fmla="*/ 19 w 20"/>
                <a:gd name="T27" fmla="*/ 0 h 20"/>
                <a:gd name="T28" fmla="*/ 19 w 20"/>
                <a:gd name="T29" fmla="*/ 0 h 20"/>
                <a:gd name="T30" fmla="*/ 19 w 20"/>
                <a:gd name="T31" fmla="*/ 0 h 20"/>
                <a:gd name="T32" fmla="*/ 20 w 20"/>
                <a:gd name="T33" fmla="*/ 0 h 20"/>
                <a:gd name="T34" fmla="*/ 20 w 20"/>
                <a:gd name="T35" fmla="*/ 0 h 20"/>
                <a:gd name="T36" fmla="*/ 20 w 20"/>
                <a:gd name="T37" fmla="*/ 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0">
                  <a:moveTo>
                    <a:pt x="5" y="12"/>
                  </a:moveTo>
                  <a:cubicBezTo>
                    <a:pt x="3" y="14"/>
                    <a:pt x="1" y="17"/>
                    <a:pt x="0" y="20"/>
                  </a:cubicBezTo>
                  <a:cubicBezTo>
                    <a:pt x="1" y="17"/>
                    <a:pt x="3" y="14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5" y="3"/>
                  </a:move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moveTo>
                    <a:pt x="15" y="2"/>
                  </a:moveTo>
                  <a:cubicBezTo>
                    <a:pt x="15" y="2"/>
                    <a:pt x="15" y="3"/>
                    <a:pt x="15" y="3"/>
                  </a:cubicBezTo>
                  <a:cubicBezTo>
                    <a:pt x="15" y="3"/>
                    <a:pt x="15" y="2"/>
                    <a:pt x="15" y="2"/>
                  </a:cubicBezTo>
                  <a:moveTo>
                    <a:pt x="19" y="0"/>
                  </a:moveTo>
                  <a:cubicBezTo>
                    <a:pt x="18" y="1"/>
                    <a:pt x="16" y="2"/>
                    <a:pt x="15" y="2"/>
                  </a:cubicBezTo>
                  <a:cubicBezTo>
                    <a:pt x="16" y="2"/>
                    <a:pt x="18" y="1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Freeform 2267">
              <a:extLst>
                <a:ext uri="{FF2B5EF4-FFF2-40B4-BE49-F238E27FC236}">
                  <a16:creationId xmlns:a16="http://schemas.microsoft.com/office/drawing/2014/main" xmlns="" id="{F7DBCA51-4428-4757-9760-3D1E07E0C155}"/>
                </a:ext>
              </a:extLst>
            </p:cNvPr>
            <p:cNvSpPr/>
            <p:nvPr/>
          </p:nvSpPr>
          <p:spPr bwMode="auto">
            <a:xfrm>
              <a:off x="1531165" y="6749310"/>
              <a:ext cx="6103" cy="7846"/>
            </a:xfrm>
            <a:custGeom>
              <a:gdLst>
                <a:gd name="T0" fmla="*/ 3 w 3"/>
                <a:gd name="T1" fmla="*/ 0 h 4"/>
                <a:gd name="T2" fmla="*/ 0 w 3"/>
                <a:gd name="T3" fmla="*/ 4 h 4"/>
                <a:gd name="T4" fmla="*/ 0 w 3"/>
                <a:gd name="T5" fmla="*/ 4 h 4"/>
                <a:gd name="T6" fmla="*/ 3 w 3"/>
                <a:gd name="T7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cubicBezTo>
                    <a:pt x="2" y="1"/>
                    <a:pt x="1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2"/>
                    <a:pt x="2" y="1"/>
                    <a:pt x="3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Freeform 2268">
              <a:extLst>
                <a:ext uri="{FF2B5EF4-FFF2-40B4-BE49-F238E27FC236}">
                  <a16:creationId xmlns:a16="http://schemas.microsoft.com/office/drawing/2014/main" xmlns="" id="{A9BFDB6E-9CB7-4677-8CC7-FFB819279D25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1511985" y="6811209"/>
              <a:ext cx="0" cy="4359"/>
            </a:xfrm>
            <a:custGeom>
              <a:gdLst>
                <a:gd name="T0" fmla="*/ 2 h 2"/>
                <a:gd name="T1" fmla="*/ 2 h 2"/>
                <a:gd name="T2" fmla="*/ 2 h 2"/>
                <a:gd name="T3" fmla="*/ 1 h 2"/>
                <a:gd name="T4" fmla="*/ 1 h 2"/>
                <a:gd name="T5" fmla="*/ 1 h 2"/>
                <a:gd name="T6" fmla="*/ 1 h 2"/>
                <a:gd name="T7" fmla="*/ 1 h 2"/>
                <a:gd name="T8" fmla="*/ 1 h 2"/>
                <a:gd name="T9" fmla="*/ 0 h 2"/>
                <a:gd name="T10" fmla="*/ 0 h 2"/>
                <a:gd name="T11" fmla="*/ 0 h 2"/>
                <a:gd name="T12" fmla="*/ 0 h 2"/>
                <a:gd name="T13" fmla="*/ 0 h 2"/>
                <a:gd name="T14" fmla="*/ 0 h 2"/>
                <a:gd name="T15" fmla="*/ 0 h 2"/>
                <a:gd name="T16" fmla="*/ 0 h 2"/>
                <a:gd name="T17" fmla="*/ 0 h 2"/>
                <a:gd name="T18" fmla="*/ 0 h 2"/>
                <a:gd name="T19" fmla="*/ 0 h 2"/>
                <a:gd name="T20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  <a:cxn ang="0">
                  <a:pos x="0" y="T19"/>
                </a:cxn>
                <a:cxn ang="0">
                  <a:pos x="0" y="T20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Freeform 2269">
              <a:extLst>
                <a:ext uri="{FF2B5EF4-FFF2-40B4-BE49-F238E27FC236}">
                  <a16:creationId xmlns:a16="http://schemas.microsoft.com/office/drawing/2014/main" xmlns="" id="{068618EC-C536-4E22-AB96-64A8F794BD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18087" y="6839979"/>
              <a:ext cx="45335" cy="47078"/>
            </a:xfrm>
            <a:custGeom>
              <a:gdLst>
                <a:gd name="T0" fmla="*/ 12 w 22"/>
                <a:gd name="T1" fmla="*/ 17 h 23"/>
                <a:gd name="T2" fmla="*/ 12 w 22"/>
                <a:gd name="T3" fmla="*/ 17 h 23"/>
                <a:gd name="T4" fmla="*/ 22 w 22"/>
                <a:gd name="T5" fmla="*/ 23 h 23"/>
                <a:gd name="T6" fmla="*/ 12 w 22"/>
                <a:gd name="T7" fmla="*/ 17 h 23"/>
                <a:gd name="T8" fmla="*/ 0 w 22"/>
                <a:gd name="T9" fmla="*/ 0 h 23"/>
                <a:gd name="T10" fmla="*/ 6 w 22"/>
                <a:gd name="T11" fmla="*/ 11 h 23"/>
                <a:gd name="T12" fmla="*/ 6 w 22"/>
                <a:gd name="T13" fmla="*/ 11 h 23"/>
                <a:gd name="T14" fmla="*/ 0 w 22"/>
                <a:gd name="T15" fmla="*/ 0 h 23"/>
                <a:gd name="T16" fmla="*/ 0 w 22"/>
                <a:gd name="T17" fmla="*/ 0 h 23"/>
                <a:gd name="T18" fmla="*/ 0 w 22"/>
                <a:gd name="T19" fmla="*/ 0 h 23"/>
                <a:gd name="T20" fmla="*/ 0 w 22"/>
                <a:gd name="T21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3">
                  <a:moveTo>
                    <a:pt x="12" y="17"/>
                  </a:moveTo>
                  <a:cubicBezTo>
                    <a:pt x="12" y="17"/>
                    <a:pt x="12" y="17"/>
                    <a:pt x="12" y="17"/>
                  </a:cubicBezTo>
                  <a:cubicBezTo>
                    <a:pt x="15" y="20"/>
                    <a:pt x="19" y="22"/>
                    <a:pt x="22" y="23"/>
                  </a:cubicBezTo>
                  <a:cubicBezTo>
                    <a:pt x="19" y="22"/>
                    <a:pt x="15" y="20"/>
                    <a:pt x="12" y="17"/>
                  </a:cubicBezTo>
                  <a:moveTo>
                    <a:pt x="0" y="0"/>
                  </a:moveTo>
                  <a:cubicBezTo>
                    <a:pt x="1" y="4"/>
                    <a:pt x="3" y="8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8"/>
                    <a:pt x="1" y="4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Freeform 2270">
              <a:extLst>
                <a:ext uri="{FF2B5EF4-FFF2-40B4-BE49-F238E27FC236}">
                  <a16:creationId xmlns:a16="http://schemas.microsoft.com/office/drawing/2014/main" xmlns="" id="{3E11CEF8-ABAC-4723-947F-89F3472BE967}"/>
                </a:ext>
              </a:extLst>
            </p:cNvPr>
            <p:cNvSpPr/>
            <p:nvPr/>
          </p:nvSpPr>
          <p:spPr bwMode="auto">
            <a:xfrm>
              <a:off x="1531165" y="6862647"/>
              <a:ext cx="12205" cy="12205"/>
            </a:xfrm>
            <a:custGeom>
              <a:gdLst>
                <a:gd name="T0" fmla="*/ 0 w 6"/>
                <a:gd name="T1" fmla="*/ 0 h 6"/>
                <a:gd name="T2" fmla="*/ 0 w 6"/>
                <a:gd name="T3" fmla="*/ 0 h 6"/>
                <a:gd name="T4" fmla="*/ 1 w 6"/>
                <a:gd name="T5" fmla="*/ 1 h 6"/>
                <a:gd name="T6" fmla="*/ 6 w 6"/>
                <a:gd name="T7" fmla="*/ 6 h 6"/>
                <a:gd name="T8" fmla="*/ 6 w 6"/>
                <a:gd name="T9" fmla="*/ 6 h 6"/>
                <a:gd name="T10" fmla="*/ 0 w 6"/>
                <a:gd name="T11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" y="3"/>
                    <a:pt x="4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4"/>
                    <a:pt x="2" y="2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Freeform 2271">
              <a:extLst>
                <a:ext uri="{FF2B5EF4-FFF2-40B4-BE49-F238E27FC236}">
                  <a16:creationId xmlns:a16="http://schemas.microsoft.com/office/drawing/2014/main" xmlns="" id="{0875A553-1F52-447D-B0DC-4F68583C430A}"/>
                </a:ext>
              </a:extLst>
            </p:cNvPr>
            <p:cNvSpPr/>
            <p:nvPr/>
          </p:nvSpPr>
          <p:spPr bwMode="auto">
            <a:xfrm flipH="1">
              <a:off x="1586089" y="6893160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Freeform 2272">
              <a:extLst>
                <a:ext uri="{FF2B5EF4-FFF2-40B4-BE49-F238E27FC236}">
                  <a16:creationId xmlns:a16="http://schemas.microsoft.com/office/drawing/2014/main" xmlns="" id="{CD4CA4DA-1875-46A2-A40D-1FABD231417C}"/>
                </a:ext>
              </a:extLst>
            </p:cNvPr>
            <p:cNvSpPr/>
            <p:nvPr/>
          </p:nvSpPr>
          <p:spPr bwMode="auto">
            <a:xfrm>
              <a:off x="1586089" y="6893160"/>
              <a:ext cx="13077" cy="0"/>
            </a:xfrm>
            <a:custGeom>
              <a:gdLst>
                <a:gd name="T0" fmla="*/ 0 w 6"/>
                <a:gd name="T1" fmla="*/ 0 w 6"/>
                <a:gd name="T2" fmla="*/ 5 w 6"/>
                <a:gd name="T3" fmla="*/ 6 w 6"/>
                <a:gd name="T4" fmla="*/ 6 w 6"/>
                <a:gd name="T5" fmla="*/ 5 w 6"/>
                <a:gd name="T6" fmla="*/ 0 w 6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Freeform 2273">
              <a:extLst>
                <a:ext uri="{FF2B5EF4-FFF2-40B4-BE49-F238E27FC236}">
                  <a16:creationId xmlns:a16="http://schemas.microsoft.com/office/drawing/2014/main" xmlns="" id="{E5D566DF-52A9-4A41-AC35-43850E318086}"/>
                </a:ext>
              </a:extLst>
            </p:cNvPr>
            <p:cNvSpPr/>
            <p:nvPr/>
          </p:nvSpPr>
          <p:spPr bwMode="auto">
            <a:xfrm>
              <a:off x="1511792" y="6724860"/>
              <a:ext cx="87502" cy="172612"/>
            </a:xfrm>
            <a:custGeom>
              <a:gdLst>
                <a:gd name="T0" fmla="*/ 41 w 42"/>
                <a:gd name="T1" fmla="*/ 0 h 82"/>
                <a:gd name="T2" fmla="*/ 24 w 42"/>
                <a:gd name="T3" fmla="*/ 4 h 82"/>
                <a:gd name="T4" fmla="*/ 24 w 42"/>
                <a:gd name="T5" fmla="*/ 4 h 82"/>
                <a:gd name="T6" fmla="*/ 23 w 42"/>
                <a:gd name="T7" fmla="*/ 4 h 82"/>
                <a:gd name="T8" fmla="*/ 23 w 42"/>
                <a:gd name="T9" fmla="*/ 4 h 82"/>
                <a:gd name="T10" fmla="*/ 23 w 42"/>
                <a:gd name="T11" fmla="*/ 4 h 82"/>
                <a:gd name="T12" fmla="*/ 19 w 42"/>
                <a:gd name="T13" fmla="*/ 6 h 82"/>
                <a:gd name="T14" fmla="*/ 19 w 42"/>
                <a:gd name="T15" fmla="*/ 6 h 82"/>
                <a:gd name="T16" fmla="*/ 19 w 42"/>
                <a:gd name="T17" fmla="*/ 7 h 82"/>
                <a:gd name="T18" fmla="*/ 19 w 42"/>
                <a:gd name="T19" fmla="*/ 7 h 82"/>
                <a:gd name="T20" fmla="*/ 19 w 42"/>
                <a:gd name="T21" fmla="*/ 7 h 82"/>
                <a:gd name="T22" fmla="*/ 14 w 42"/>
                <a:gd name="T23" fmla="*/ 10 h 82"/>
                <a:gd name="T24" fmla="*/ 12 w 42"/>
                <a:gd name="T25" fmla="*/ 12 h 82"/>
                <a:gd name="T26" fmla="*/ 9 w 42"/>
                <a:gd name="T27" fmla="*/ 16 h 82"/>
                <a:gd name="T28" fmla="*/ 4 w 42"/>
                <a:gd name="T29" fmla="*/ 24 h 82"/>
                <a:gd name="T30" fmla="*/ 0 w 42"/>
                <a:gd name="T31" fmla="*/ 42 h 82"/>
                <a:gd name="T32" fmla="*/ 0 w 42"/>
                <a:gd name="T33" fmla="*/ 42 h 82"/>
                <a:gd name="T34" fmla="*/ 0 w 42"/>
                <a:gd name="T35" fmla="*/ 42 h 82"/>
                <a:gd name="T36" fmla="*/ 0 w 42"/>
                <a:gd name="T37" fmla="*/ 42 h 82"/>
                <a:gd name="T38" fmla="*/ 0 w 42"/>
                <a:gd name="T39" fmla="*/ 42 h 82"/>
                <a:gd name="T40" fmla="*/ 0 w 42"/>
                <a:gd name="T41" fmla="*/ 42 h 82"/>
                <a:gd name="T42" fmla="*/ 0 w 42"/>
                <a:gd name="T43" fmla="*/ 42 h 82"/>
                <a:gd name="T44" fmla="*/ 0 w 42"/>
                <a:gd name="T45" fmla="*/ 42 h 82"/>
                <a:gd name="T46" fmla="*/ 0 w 42"/>
                <a:gd name="T47" fmla="*/ 43 h 82"/>
                <a:gd name="T48" fmla="*/ 0 w 42"/>
                <a:gd name="T49" fmla="*/ 43 h 82"/>
                <a:gd name="T50" fmla="*/ 0 w 42"/>
                <a:gd name="T51" fmla="*/ 43 h 82"/>
                <a:gd name="T52" fmla="*/ 0 w 42"/>
                <a:gd name="T53" fmla="*/ 43 h 82"/>
                <a:gd name="T54" fmla="*/ 0 w 42"/>
                <a:gd name="T55" fmla="*/ 44 h 82"/>
                <a:gd name="T56" fmla="*/ 0 w 42"/>
                <a:gd name="T57" fmla="*/ 44 h 82"/>
                <a:gd name="T58" fmla="*/ 3 w 42"/>
                <a:gd name="T59" fmla="*/ 56 h 82"/>
                <a:gd name="T60" fmla="*/ 3 w 42"/>
                <a:gd name="T61" fmla="*/ 56 h 82"/>
                <a:gd name="T62" fmla="*/ 3 w 42"/>
                <a:gd name="T63" fmla="*/ 56 h 82"/>
                <a:gd name="T64" fmla="*/ 9 w 42"/>
                <a:gd name="T65" fmla="*/ 67 h 82"/>
                <a:gd name="T66" fmla="*/ 15 w 42"/>
                <a:gd name="T67" fmla="*/ 73 h 82"/>
                <a:gd name="T68" fmla="*/ 25 w 42"/>
                <a:gd name="T69" fmla="*/ 79 h 82"/>
                <a:gd name="T70" fmla="*/ 36 w 42"/>
                <a:gd name="T71" fmla="*/ 82 h 82"/>
                <a:gd name="T72" fmla="*/ 36 w 42"/>
                <a:gd name="T73" fmla="*/ 82 h 82"/>
                <a:gd name="T74" fmla="*/ 41 w 42"/>
                <a:gd name="T75" fmla="*/ 82 h 82"/>
                <a:gd name="T76" fmla="*/ 42 w 42"/>
                <a:gd name="T77" fmla="*/ 82 h 82"/>
                <a:gd name="T78" fmla="*/ 42 w 42"/>
                <a:gd name="T79" fmla="*/ 0 h 82"/>
                <a:gd name="T80" fmla="*/ 41 w 42"/>
                <a:gd name="T81" fmla="*/ 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2" h="82">
                  <a:moveTo>
                    <a:pt x="41" y="0"/>
                  </a:moveTo>
                  <a:cubicBezTo>
                    <a:pt x="35" y="0"/>
                    <a:pt x="29" y="1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2" y="5"/>
                    <a:pt x="20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7" y="8"/>
                    <a:pt x="16" y="9"/>
                    <a:pt x="14" y="10"/>
                  </a:cubicBezTo>
                  <a:cubicBezTo>
                    <a:pt x="13" y="11"/>
                    <a:pt x="13" y="11"/>
                    <a:pt x="12" y="12"/>
                  </a:cubicBezTo>
                  <a:cubicBezTo>
                    <a:pt x="11" y="13"/>
                    <a:pt x="10" y="14"/>
                    <a:pt x="9" y="16"/>
                  </a:cubicBezTo>
                  <a:cubicBezTo>
                    <a:pt x="7" y="18"/>
                    <a:pt x="5" y="21"/>
                    <a:pt x="4" y="24"/>
                  </a:cubicBezTo>
                  <a:cubicBezTo>
                    <a:pt x="1" y="29"/>
                    <a:pt x="0" y="36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8"/>
                    <a:pt x="1" y="52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4" y="60"/>
                    <a:pt x="6" y="64"/>
                    <a:pt x="9" y="67"/>
                  </a:cubicBezTo>
                  <a:cubicBezTo>
                    <a:pt x="11" y="69"/>
                    <a:pt x="13" y="71"/>
                    <a:pt x="15" y="73"/>
                  </a:cubicBezTo>
                  <a:cubicBezTo>
                    <a:pt x="18" y="76"/>
                    <a:pt x="22" y="78"/>
                    <a:pt x="25" y="79"/>
                  </a:cubicBezTo>
                  <a:cubicBezTo>
                    <a:pt x="29" y="81"/>
                    <a:pt x="32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8" y="82"/>
                    <a:pt x="39" y="82"/>
                    <a:pt x="41" y="82"/>
                  </a:cubicBezTo>
                  <a:cubicBezTo>
                    <a:pt x="41" y="82"/>
                    <a:pt x="42" y="82"/>
                    <a:pt x="42" y="8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0"/>
                    <a:pt x="41" y="0"/>
                  </a:cubicBezTo>
                </a:path>
              </a:pathLst>
            </a:custGeom>
            <a:solidFill>
              <a:srgbClr val="CFCD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6471762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444BAF22-972F-42A3-8F5A-9B279D0C88D7}"/>
              </a:ext>
            </a:extLst>
          </p:cNvPr>
          <p:cNvSpPr txBox="1"/>
          <p:nvPr/>
        </p:nvSpPr>
        <p:spPr>
          <a:xfrm>
            <a:off x="772160" y="1135380"/>
            <a:ext cx="7251065" cy="33832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 defTabSz="91440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3.下列哪一位诸侯国的国君打着“尊天子，攘四夷”旗号，成为春秋五霸之首（   ）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A．晋文公    </a:t>
            </a: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B．秦穆公     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C．楚庄王    </a:t>
            </a: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D．齐桓公</a:t>
            </a: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CEDCF21C-B5FD-49BE-88F5-4EFE71E097EE}"/>
              </a:ext>
            </a:extLst>
          </p:cNvPr>
          <p:cNvGrpSpPr/>
          <p:nvPr/>
        </p:nvGrpSpPr>
        <p:grpSpPr>
          <a:xfrm>
            <a:off x="818272" y="4073216"/>
            <a:ext cx="382239" cy="617088"/>
            <a:chOff x="1493676" y="6705719"/>
            <a:chExt cx="205750" cy="332164"/>
          </a:xfrm>
        </p:grpSpPr>
        <p:sp>
          <p:nvSpPr>
            <p:cNvPr id="8" name="Freeform 2251">
              <a:extLst>
                <a:ext uri="{FF2B5EF4-FFF2-40B4-BE49-F238E27FC236}">
                  <a16:creationId xmlns:a16="http://schemas.microsoft.com/office/drawing/2014/main" xmlns="" id="{C84BA725-9F6B-45BD-8DCC-1DBE5F4B0F97}"/>
                </a:ext>
              </a:extLst>
            </p:cNvPr>
            <p:cNvSpPr/>
            <p:nvPr/>
          </p:nvSpPr>
          <p:spPr bwMode="auto">
            <a:xfrm>
              <a:off x="1518087" y="6873109"/>
              <a:ext cx="156927" cy="164774"/>
            </a:xfrm>
            <a:custGeom>
              <a:gdLst>
                <a:gd name="T0" fmla="*/ 14 w 76"/>
                <a:gd name="T1" fmla="*/ 3 h 80"/>
                <a:gd name="T2" fmla="*/ 7 w 76"/>
                <a:gd name="T3" fmla="*/ 43 h 80"/>
                <a:gd name="T4" fmla="*/ 0 w 76"/>
                <a:gd name="T5" fmla="*/ 80 h 80"/>
                <a:gd name="T6" fmla="*/ 35 w 76"/>
                <a:gd name="T7" fmla="*/ 54 h 80"/>
                <a:gd name="T8" fmla="*/ 76 w 76"/>
                <a:gd name="T9" fmla="*/ 77 h 80"/>
                <a:gd name="T10" fmla="*/ 62 w 76"/>
                <a:gd name="T11" fmla="*/ 0 h 80"/>
                <a:gd name="T12" fmla="*/ 14 w 76"/>
                <a:gd name="T13" fmla="*/ 3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80">
                  <a:moveTo>
                    <a:pt x="14" y="3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28" y="0"/>
                    <a:pt x="14" y="3"/>
                  </a:cubicBezTo>
                </a:path>
              </a:pathLst>
            </a:custGeom>
            <a:solidFill>
              <a:srgbClr val="F163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252">
              <a:extLst>
                <a:ext uri="{FF2B5EF4-FFF2-40B4-BE49-F238E27FC236}">
                  <a16:creationId xmlns:a16="http://schemas.microsoft.com/office/drawing/2014/main" xmlns="" id="{F1B36FCD-881B-4620-9011-534ECA63C913}"/>
                </a:ext>
              </a:extLst>
            </p:cNvPr>
            <p:cNvSpPr/>
            <p:nvPr/>
          </p:nvSpPr>
          <p:spPr bwMode="auto">
            <a:xfrm>
              <a:off x="1532908" y="6897520"/>
              <a:ext cx="12205" cy="68002"/>
            </a:xfrm>
            <a:custGeom>
              <a:gdLst>
                <a:gd name="T0" fmla="*/ 6 w 6"/>
                <a:gd name="T1" fmla="*/ 0 h 33"/>
                <a:gd name="T2" fmla="*/ 0 w 6"/>
                <a:gd name="T3" fmla="*/ 33 h 33"/>
                <a:gd name="T4" fmla="*/ 0 w 6"/>
                <a:gd name="T5" fmla="*/ 33 h 33"/>
                <a:gd name="T6" fmla="*/ 0 w 6"/>
                <a:gd name="T7" fmla="*/ 31 h 33"/>
                <a:gd name="T8" fmla="*/ 6 w 6"/>
                <a:gd name="T9" fmla="*/ 0 h 33"/>
                <a:gd name="T10" fmla="*/ 6 w 6"/>
                <a:gd name="T11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3">
                  <a:moveTo>
                    <a:pt x="6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2253">
              <a:extLst>
                <a:ext uri="{FF2B5EF4-FFF2-40B4-BE49-F238E27FC236}">
                  <a16:creationId xmlns:a16="http://schemas.microsoft.com/office/drawing/2014/main" xmlns="" id="{EFAEF299-A1BE-48DD-BF8C-68B4FD8AC7E2}"/>
                </a:ext>
              </a:extLst>
            </p:cNvPr>
            <p:cNvSpPr/>
            <p:nvPr/>
          </p:nvSpPr>
          <p:spPr bwMode="auto">
            <a:xfrm>
              <a:off x="1532908" y="6897520"/>
              <a:ext cx="53181" cy="68002"/>
            </a:xfrm>
            <a:custGeom>
              <a:gdLst>
                <a:gd name="T0" fmla="*/ 6 w 26"/>
                <a:gd name="T1" fmla="*/ 0 h 33"/>
                <a:gd name="T2" fmla="*/ 0 w 26"/>
                <a:gd name="T3" fmla="*/ 31 h 33"/>
                <a:gd name="T4" fmla="*/ 0 w 26"/>
                <a:gd name="T5" fmla="*/ 33 h 33"/>
                <a:gd name="T6" fmla="*/ 26 w 26"/>
                <a:gd name="T7" fmla="*/ 7 h 33"/>
                <a:gd name="T8" fmla="*/ 6 w 26"/>
                <a:gd name="T9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3">
                  <a:moveTo>
                    <a:pt x="6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19" y="6"/>
                    <a:pt x="12" y="4"/>
                    <a:pt x="6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Oval 2254">
              <a:extLst>
                <a:ext uri="{FF2B5EF4-FFF2-40B4-BE49-F238E27FC236}">
                  <a16:creationId xmlns:a16="http://schemas.microsoft.com/office/drawing/2014/main" xmlns="" id="{F27B7991-739D-468A-988D-CBB7280E19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3676" y="6705719"/>
              <a:ext cx="205749" cy="206621"/>
            </a:xfrm>
            <a:prstGeom prst="ellipse">
              <a:avLst/>
            </a:pr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255">
              <a:extLst>
                <a:ext uri="{FF2B5EF4-FFF2-40B4-BE49-F238E27FC236}">
                  <a16:creationId xmlns:a16="http://schemas.microsoft.com/office/drawing/2014/main" xmlns="" id="{A2881051-532A-4704-BC5D-777E0D3184C6}"/>
                </a:ext>
              </a:extLst>
            </p:cNvPr>
            <p:cNvSpPr/>
            <p:nvPr/>
          </p:nvSpPr>
          <p:spPr bwMode="auto">
            <a:xfrm flipH="1">
              <a:off x="149367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256">
              <a:extLst>
                <a:ext uri="{FF2B5EF4-FFF2-40B4-BE49-F238E27FC236}">
                  <a16:creationId xmlns:a16="http://schemas.microsoft.com/office/drawing/2014/main" xmlns="" id="{E37CAA31-0D44-48F7-82EA-7417E6901466}"/>
                </a:ext>
              </a:extLst>
            </p:cNvPr>
            <p:cNvSpPr/>
            <p:nvPr/>
          </p:nvSpPr>
          <p:spPr bwMode="auto">
            <a:xfrm>
              <a:off x="1493676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3 h 9"/>
                <a:gd name="T6" fmla="*/ 0 w 9"/>
                <a:gd name="T7" fmla="*/ 4 h 9"/>
                <a:gd name="T8" fmla="*/ 0 w 9"/>
                <a:gd name="T9" fmla="*/ 9 h 9"/>
                <a:gd name="T10" fmla="*/ 9 w 9"/>
                <a:gd name="T11" fmla="*/ 9 h 9"/>
                <a:gd name="T12" fmla="*/ 9 w 9"/>
                <a:gd name="T13" fmla="*/ 7 h 9"/>
                <a:gd name="T14" fmla="*/ 9 w 9"/>
                <a:gd name="T15" fmla="*/ 7 h 9"/>
                <a:gd name="T16" fmla="*/ 9 w 9"/>
                <a:gd name="T17" fmla="*/ 6 h 9"/>
                <a:gd name="T18" fmla="*/ 9 w 9"/>
                <a:gd name="T19" fmla="*/ 6 h 9"/>
                <a:gd name="T20" fmla="*/ 9 w 9"/>
                <a:gd name="T21" fmla="*/ 6 h 9"/>
                <a:gd name="T22" fmla="*/ 9 w 9"/>
                <a:gd name="T23" fmla="*/ 6 h 9"/>
                <a:gd name="T24" fmla="*/ 9 w 9"/>
                <a:gd name="T25" fmla="*/ 5 h 9"/>
                <a:gd name="T26" fmla="*/ 9 w 9"/>
                <a:gd name="T27" fmla="*/ 5 h 9"/>
                <a:gd name="T28" fmla="*/ 9 w 9"/>
                <a:gd name="T29" fmla="*/ 5 h 9"/>
                <a:gd name="T30" fmla="*/ 9 w 9"/>
                <a:gd name="T31" fmla="*/ 5 h 9"/>
                <a:gd name="T32" fmla="*/ 9 w 9"/>
                <a:gd name="T33" fmla="*/ 5 h 9"/>
                <a:gd name="T34" fmla="*/ 9 w 9"/>
                <a:gd name="T35" fmla="*/ 5 h 9"/>
                <a:gd name="T36" fmla="*/ 9 w 9"/>
                <a:gd name="T37" fmla="*/ 5 h 9"/>
                <a:gd name="T38" fmla="*/ 9 w 9"/>
                <a:gd name="T39" fmla="*/ 5 h 9"/>
                <a:gd name="T40" fmla="*/ 9 w 9"/>
                <a:gd name="T41" fmla="*/ 4 h 9"/>
                <a:gd name="T42" fmla="*/ 9 w 9"/>
                <a:gd name="T4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4"/>
                  </a:cubicBezTo>
                  <a:cubicBezTo>
                    <a:pt x="9" y="3"/>
                    <a:pt x="9" y="1"/>
                    <a:pt x="9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2257">
              <a:extLst>
                <a:ext uri="{FF2B5EF4-FFF2-40B4-BE49-F238E27FC236}">
                  <a16:creationId xmlns:a16="http://schemas.microsoft.com/office/drawing/2014/main" xmlns="" id="{2459CBEA-3FC6-4D21-A878-805F4F54730E}"/>
                </a:ext>
              </a:extLst>
            </p:cNvPr>
            <p:cNvSpPr/>
            <p:nvPr/>
          </p:nvSpPr>
          <p:spPr bwMode="auto">
            <a:xfrm flipH="1">
              <a:off x="169942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258">
              <a:extLst>
                <a:ext uri="{FF2B5EF4-FFF2-40B4-BE49-F238E27FC236}">
                  <a16:creationId xmlns:a16="http://schemas.microsoft.com/office/drawing/2014/main" xmlns="" id="{B381CD4B-FC49-4CD2-937D-A1CF819DD4E3}"/>
                </a:ext>
              </a:extLst>
            </p:cNvPr>
            <p:cNvSpPr/>
            <p:nvPr/>
          </p:nvSpPr>
          <p:spPr bwMode="auto">
            <a:xfrm>
              <a:off x="1681118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4 h 9"/>
                <a:gd name="T6" fmla="*/ 0 w 9"/>
                <a:gd name="T7" fmla="*/ 9 h 9"/>
                <a:gd name="T8" fmla="*/ 9 w 9"/>
                <a:gd name="T9" fmla="*/ 9 h 9"/>
                <a:gd name="T10" fmla="*/ 9 w 9"/>
                <a:gd name="T11" fmla="*/ 4 h 9"/>
                <a:gd name="T12" fmla="*/ 9 w 9"/>
                <a:gd name="T13" fmla="*/ 3 h 9"/>
                <a:gd name="T14" fmla="*/ 9 w 9"/>
                <a:gd name="T15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7"/>
                    <a:pt x="9" y="6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9" y="2"/>
                    <a:pt x="9" y="1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259">
              <a:extLst>
                <a:ext uri="{FF2B5EF4-FFF2-40B4-BE49-F238E27FC236}">
                  <a16:creationId xmlns:a16="http://schemas.microsoft.com/office/drawing/2014/main" xmlns="" id="{D8C01B44-D260-4894-845E-9C341CB9EA8F}"/>
                </a:ext>
              </a:extLst>
            </p:cNvPr>
            <p:cNvSpPr/>
            <p:nvPr/>
          </p:nvSpPr>
          <p:spPr bwMode="auto">
            <a:xfrm>
              <a:off x="1586089" y="6893160"/>
              <a:ext cx="19180" cy="19180"/>
            </a:xfrm>
            <a:custGeom>
              <a:gdLst>
                <a:gd name="T0" fmla="*/ 9 w 9"/>
                <a:gd name="T1" fmla="*/ 0 h 9"/>
                <a:gd name="T2" fmla="*/ 6 w 9"/>
                <a:gd name="T3" fmla="*/ 0 h 9"/>
                <a:gd name="T4" fmla="*/ 6 w 9"/>
                <a:gd name="T5" fmla="*/ 0 h 9"/>
                <a:gd name="T6" fmla="*/ 5 w 9"/>
                <a:gd name="T7" fmla="*/ 0 h 9"/>
                <a:gd name="T8" fmla="*/ 0 w 9"/>
                <a:gd name="T9" fmla="*/ 0 h 9"/>
                <a:gd name="T10" fmla="*/ 0 w 9"/>
                <a:gd name="T11" fmla="*/ 9 h 9"/>
                <a:gd name="T12" fmla="*/ 5 w 9"/>
                <a:gd name="T13" fmla="*/ 9 h 9"/>
                <a:gd name="T14" fmla="*/ 9 w 9"/>
                <a:gd name="T15" fmla="*/ 9 h 9"/>
                <a:gd name="T16" fmla="*/ 9 w 9"/>
                <a:gd name="T17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2260">
              <a:extLst>
                <a:ext uri="{FF2B5EF4-FFF2-40B4-BE49-F238E27FC236}">
                  <a16:creationId xmlns:a16="http://schemas.microsoft.com/office/drawing/2014/main" xmlns="" id="{2013A1E4-8355-4AC1-A48B-C04B20431D60}"/>
                </a:ext>
              </a:extLst>
            </p:cNvPr>
            <p:cNvSpPr/>
            <p:nvPr/>
          </p:nvSpPr>
          <p:spPr bwMode="auto">
            <a:xfrm>
              <a:off x="1586089" y="6705719"/>
              <a:ext cx="19180" cy="19180"/>
            </a:xfrm>
            <a:custGeom>
              <a:gdLst>
                <a:gd name="T0" fmla="*/ 5 w 9"/>
                <a:gd name="T1" fmla="*/ 0 h 9"/>
                <a:gd name="T2" fmla="*/ 0 w 9"/>
                <a:gd name="T3" fmla="*/ 1 h 9"/>
                <a:gd name="T4" fmla="*/ 0 w 9"/>
                <a:gd name="T5" fmla="*/ 9 h 9"/>
                <a:gd name="T6" fmla="*/ 5 w 9"/>
                <a:gd name="T7" fmla="*/ 9 h 9"/>
                <a:gd name="T8" fmla="*/ 9 w 9"/>
                <a:gd name="T9" fmla="*/ 9 h 9"/>
                <a:gd name="T10" fmla="*/ 9 w 9"/>
                <a:gd name="T11" fmla="*/ 1 h 9"/>
                <a:gd name="T12" fmla="*/ 5 w 9"/>
                <a:gd name="T1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0"/>
                    <a:pt x="6" y="0"/>
                    <a:pt x="5" y="0"/>
                  </a:cubicBezTo>
                </a:path>
              </a:pathLst>
            </a:custGeom>
            <a:solidFill>
              <a:srgbClr val="EE44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261">
              <a:extLst>
                <a:ext uri="{FF2B5EF4-FFF2-40B4-BE49-F238E27FC236}">
                  <a16:creationId xmlns:a16="http://schemas.microsoft.com/office/drawing/2014/main" xmlns="" id="{A0FAE452-10A4-4BBA-A5A4-E75B365B3C2F}"/>
                </a:ext>
              </a:extLst>
            </p:cNvPr>
            <p:cNvSpPr/>
            <p:nvPr/>
          </p:nvSpPr>
          <p:spPr bwMode="auto">
            <a:xfrm>
              <a:off x="1650604" y="6731002"/>
              <a:ext cx="24411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8"/>
                    <a:pt x="4" y="10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4"/>
                    <a:pt x="8" y="2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262">
              <a:extLst>
                <a:ext uri="{FF2B5EF4-FFF2-40B4-BE49-F238E27FC236}">
                  <a16:creationId xmlns:a16="http://schemas.microsoft.com/office/drawing/2014/main" xmlns="" id="{67E2FF56-1F52-4006-96AD-058FF61B6A62}"/>
                </a:ext>
              </a:extLst>
            </p:cNvPr>
            <p:cNvSpPr/>
            <p:nvPr/>
          </p:nvSpPr>
          <p:spPr bwMode="auto">
            <a:xfrm>
              <a:off x="1518087" y="6862647"/>
              <a:ext cx="25283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7 w 12"/>
                <a:gd name="T9" fmla="*/ 1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4" y="11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5"/>
                    <a:pt x="8" y="3"/>
                    <a:pt x="7" y="1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263">
              <a:extLst>
                <a:ext uri="{FF2B5EF4-FFF2-40B4-BE49-F238E27FC236}">
                  <a16:creationId xmlns:a16="http://schemas.microsoft.com/office/drawing/2014/main" xmlns="" id="{2896446A-8CEE-48B7-8824-5C504EFE63B4}"/>
                </a:ext>
              </a:extLst>
            </p:cNvPr>
            <p:cNvSpPr/>
            <p:nvPr/>
          </p:nvSpPr>
          <p:spPr bwMode="auto">
            <a:xfrm>
              <a:off x="1518087" y="6731002"/>
              <a:ext cx="25283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9 w 12"/>
                <a:gd name="T7" fmla="*/ 9 h 13"/>
                <a:gd name="T8" fmla="*/ 12 w 12"/>
                <a:gd name="T9" fmla="*/ 6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1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1"/>
                    <a:pt x="8" y="10"/>
                    <a:pt x="9" y="9"/>
                  </a:cubicBezTo>
                  <a:cubicBezTo>
                    <a:pt x="10" y="8"/>
                    <a:pt x="11" y="7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264">
              <a:extLst>
                <a:ext uri="{FF2B5EF4-FFF2-40B4-BE49-F238E27FC236}">
                  <a16:creationId xmlns:a16="http://schemas.microsoft.com/office/drawing/2014/main" xmlns="" id="{95CF9781-D8FE-42E3-81D7-8B647E7B790F}"/>
                </a:ext>
              </a:extLst>
            </p:cNvPr>
            <p:cNvSpPr/>
            <p:nvPr/>
          </p:nvSpPr>
          <p:spPr bwMode="auto">
            <a:xfrm>
              <a:off x="1650604" y="6862647"/>
              <a:ext cx="24411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2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1"/>
                    <a:pt x="10" y="9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Oval 2265">
              <a:extLst>
                <a:ext uri="{FF2B5EF4-FFF2-40B4-BE49-F238E27FC236}">
                  <a16:creationId xmlns:a16="http://schemas.microsoft.com/office/drawing/2014/main" xmlns="" id="{492935FC-D532-40AD-894D-5AC62A81A0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1985" y="6724899"/>
              <a:ext cx="169133" cy="168261"/>
            </a:xfrm>
            <a:prstGeom prst="ellipse">
              <a:avLst/>
            </a:prstGeom>
            <a:solidFill>
              <a:srgbClr val="EAE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66">
              <a:extLst>
                <a:ext uri="{FF2B5EF4-FFF2-40B4-BE49-F238E27FC236}">
                  <a16:creationId xmlns:a16="http://schemas.microsoft.com/office/drawing/2014/main" xmlns="" id="{F2212196-A43B-412F-B311-C529211E1B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0703" y="6732746"/>
              <a:ext cx="40975" cy="40975"/>
            </a:xfrm>
            <a:custGeom>
              <a:gdLst>
                <a:gd name="T0" fmla="*/ 5 w 20"/>
                <a:gd name="T1" fmla="*/ 12 h 20"/>
                <a:gd name="T2" fmla="*/ 0 w 20"/>
                <a:gd name="T3" fmla="*/ 20 h 20"/>
                <a:gd name="T4" fmla="*/ 5 w 20"/>
                <a:gd name="T5" fmla="*/ 12 h 20"/>
                <a:gd name="T6" fmla="*/ 5 w 20"/>
                <a:gd name="T7" fmla="*/ 12 h 20"/>
                <a:gd name="T8" fmla="*/ 15 w 20"/>
                <a:gd name="T9" fmla="*/ 3 h 20"/>
                <a:gd name="T10" fmla="*/ 15 w 20"/>
                <a:gd name="T11" fmla="*/ 3 h 20"/>
                <a:gd name="T12" fmla="*/ 15 w 20"/>
                <a:gd name="T13" fmla="*/ 3 h 20"/>
                <a:gd name="T14" fmla="*/ 15 w 20"/>
                <a:gd name="T15" fmla="*/ 2 h 20"/>
                <a:gd name="T16" fmla="*/ 15 w 20"/>
                <a:gd name="T17" fmla="*/ 3 h 20"/>
                <a:gd name="T18" fmla="*/ 15 w 20"/>
                <a:gd name="T19" fmla="*/ 2 h 20"/>
                <a:gd name="T20" fmla="*/ 19 w 20"/>
                <a:gd name="T21" fmla="*/ 0 h 20"/>
                <a:gd name="T22" fmla="*/ 15 w 20"/>
                <a:gd name="T23" fmla="*/ 2 h 20"/>
                <a:gd name="T24" fmla="*/ 19 w 20"/>
                <a:gd name="T25" fmla="*/ 0 h 20"/>
                <a:gd name="T26" fmla="*/ 19 w 20"/>
                <a:gd name="T27" fmla="*/ 0 h 20"/>
                <a:gd name="T28" fmla="*/ 19 w 20"/>
                <a:gd name="T29" fmla="*/ 0 h 20"/>
                <a:gd name="T30" fmla="*/ 19 w 20"/>
                <a:gd name="T31" fmla="*/ 0 h 20"/>
                <a:gd name="T32" fmla="*/ 20 w 20"/>
                <a:gd name="T33" fmla="*/ 0 h 20"/>
                <a:gd name="T34" fmla="*/ 20 w 20"/>
                <a:gd name="T35" fmla="*/ 0 h 20"/>
                <a:gd name="T36" fmla="*/ 20 w 20"/>
                <a:gd name="T37" fmla="*/ 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0">
                  <a:moveTo>
                    <a:pt x="5" y="12"/>
                  </a:moveTo>
                  <a:cubicBezTo>
                    <a:pt x="3" y="14"/>
                    <a:pt x="1" y="17"/>
                    <a:pt x="0" y="20"/>
                  </a:cubicBezTo>
                  <a:cubicBezTo>
                    <a:pt x="1" y="17"/>
                    <a:pt x="3" y="14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5" y="3"/>
                  </a:move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moveTo>
                    <a:pt x="15" y="2"/>
                  </a:moveTo>
                  <a:cubicBezTo>
                    <a:pt x="15" y="2"/>
                    <a:pt x="15" y="3"/>
                    <a:pt x="15" y="3"/>
                  </a:cubicBezTo>
                  <a:cubicBezTo>
                    <a:pt x="15" y="3"/>
                    <a:pt x="15" y="2"/>
                    <a:pt x="15" y="2"/>
                  </a:cubicBezTo>
                  <a:moveTo>
                    <a:pt x="19" y="0"/>
                  </a:moveTo>
                  <a:cubicBezTo>
                    <a:pt x="18" y="1"/>
                    <a:pt x="16" y="2"/>
                    <a:pt x="15" y="2"/>
                  </a:cubicBezTo>
                  <a:cubicBezTo>
                    <a:pt x="16" y="2"/>
                    <a:pt x="18" y="1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67">
              <a:extLst>
                <a:ext uri="{FF2B5EF4-FFF2-40B4-BE49-F238E27FC236}">
                  <a16:creationId xmlns:a16="http://schemas.microsoft.com/office/drawing/2014/main" xmlns="" id="{D904A801-07B0-4CA2-A933-9B0CFA006E6A}"/>
                </a:ext>
              </a:extLst>
            </p:cNvPr>
            <p:cNvSpPr/>
            <p:nvPr/>
          </p:nvSpPr>
          <p:spPr bwMode="auto">
            <a:xfrm>
              <a:off x="1531165" y="6749310"/>
              <a:ext cx="6103" cy="7846"/>
            </a:xfrm>
            <a:custGeom>
              <a:gdLst>
                <a:gd name="T0" fmla="*/ 3 w 3"/>
                <a:gd name="T1" fmla="*/ 0 h 4"/>
                <a:gd name="T2" fmla="*/ 0 w 3"/>
                <a:gd name="T3" fmla="*/ 4 h 4"/>
                <a:gd name="T4" fmla="*/ 0 w 3"/>
                <a:gd name="T5" fmla="*/ 4 h 4"/>
                <a:gd name="T6" fmla="*/ 3 w 3"/>
                <a:gd name="T7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cubicBezTo>
                    <a:pt x="2" y="1"/>
                    <a:pt x="1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2"/>
                    <a:pt x="2" y="1"/>
                    <a:pt x="3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268">
              <a:extLst>
                <a:ext uri="{FF2B5EF4-FFF2-40B4-BE49-F238E27FC236}">
                  <a16:creationId xmlns:a16="http://schemas.microsoft.com/office/drawing/2014/main" xmlns="" id="{39D84761-F6A8-4187-8466-8E12E03B2BFF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1511985" y="6811209"/>
              <a:ext cx="0" cy="4359"/>
            </a:xfrm>
            <a:custGeom>
              <a:gdLst>
                <a:gd name="T0" fmla="*/ 2 h 2"/>
                <a:gd name="T1" fmla="*/ 2 h 2"/>
                <a:gd name="T2" fmla="*/ 2 h 2"/>
                <a:gd name="T3" fmla="*/ 1 h 2"/>
                <a:gd name="T4" fmla="*/ 1 h 2"/>
                <a:gd name="T5" fmla="*/ 1 h 2"/>
                <a:gd name="T6" fmla="*/ 1 h 2"/>
                <a:gd name="T7" fmla="*/ 1 h 2"/>
                <a:gd name="T8" fmla="*/ 1 h 2"/>
                <a:gd name="T9" fmla="*/ 0 h 2"/>
                <a:gd name="T10" fmla="*/ 0 h 2"/>
                <a:gd name="T11" fmla="*/ 0 h 2"/>
                <a:gd name="T12" fmla="*/ 0 h 2"/>
                <a:gd name="T13" fmla="*/ 0 h 2"/>
                <a:gd name="T14" fmla="*/ 0 h 2"/>
                <a:gd name="T15" fmla="*/ 0 h 2"/>
                <a:gd name="T16" fmla="*/ 0 h 2"/>
                <a:gd name="T17" fmla="*/ 0 h 2"/>
                <a:gd name="T18" fmla="*/ 0 h 2"/>
                <a:gd name="T19" fmla="*/ 0 h 2"/>
                <a:gd name="T20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  <a:cxn ang="0">
                  <a:pos x="0" y="T19"/>
                </a:cxn>
                <a:cxn ang="0">
                  <a:pos x="0" y="T20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2269">
              <a:extLst>
                <a:ext uri="{FF2B5EF4-FFF2-40B4-BE49-F238E27FC236}">
                  <a16:creationId xmlns:a16="http://schemas.microsoft.com/office/drawing/2014/main" xmlns="" id="{1CC4AFEB-BF56-49B0-8B75-9429AD3F30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18087" y="6839979"/>
              <a:ext cx="45335" cy="47078"/>
            </a:xfrm>
            <a:custGeom>
              <a:gdLst>
                <a:gd name="T0" fmla="*/ 12 w 22"/>
                <a:gd name="T1" fmla="*/ 17 h 23"/>
                <a:gd name="T2" fmla="*/ 12 w 22"/>
                <a:gd name="T3" fmla="*/ 17 h 23"/>
                <a:gd name="T4" fmla="*/ 22 w 22"/>
                <a:gd name="T5" fmla="*/ 23 h 23"/>
                <a:gd name="T6" fmla="*/ 12 w 22"/>
                <a:gd name="T7" fmla="*/ 17 h 23"/>
                <a:gd name="T8" fmla="*/ 0 w 22"/>
                <a:gd name="T9" fmla="*/ 0 h 23"/>
                <a:gd name="T10" fmla="*/ 6 w 22"/>
                <a:gd name="T11" fmla="*/ 11 h 23"/>
                <a:gd name="T12" fmla="*/ 6 w 22"/>
                <a:gd name="T13" fmla="*/ 11 h 23"/>
                <a:gd name="T14" fmla="*/ 0 w 22"/>
                <a:gd name="T15" fmla="*/ 0 h 23"/>
                <a:gd name="T16" fmla="*/ 0 w 22"/>
                <a:gd name="T17" fmla="*/ 0 h 23"/>
                <a:gd name="T18" fmla="*/ 0 w 22"/>
                <a:gd name="T19" fmla="*/ 0 h 23"/>
                <a:gd name="T20" fmla="*/ 0 w 22"/>
                <a:gd name="T21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3">
                  <a:moveTo>
                    <a:pt x="12" y="17"/>
                  </a:moveTo>
                  <a:cubicBezTo>
                    <a:pt x="12" y="17"/>
                    <a:pt x="12" y="17"/>
                    <a:pt x="12" y="17"/>
                  </a:cubicBezTo>
                  <a:cubicBezTo>
                    <a:pt x="15" y="20"/>
                    <a:pt x="19" y="22"/>
                    <a:pt x="22" y="23"/>
                  </a:cubicBezTo>
                  <a:cubicBezTo>
                    <a:pt x="19" y="22"/>
                    <a:pt x="15" y="20"/>
                    <a:pt x="12" y="17"/>
                  </a:cubicBezTo>
                  <a:moveTo>
                    <a:pt x="0" y="0"/>
                  </a:moveTo>
                  <a:cubicBezTo>
                    <a:pt x="1" y="4"/>
                    <a:pt x="3" y="8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8"/>
                    <a:pt x="1" y="4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Freeform 2270">
              <a:extLst>
                <a:ext uri="{FF2B5EF4-FFF2-40B4-BE49-F238E27FC236}">
                  <a16:creationId xmlns:a16="http://schemas.microsoft.com/office/drawing/2014/main" xmlns="" id="{51A88301-BA9F-42D6-84D2-C1A98AADC30D}"/>
                </a:ext>
              </a:extLst>
            </p:cNvPr>
            <p:cNvSpPr/>
            <p:nvPr/>
          </p:nvSpPr>
          <p:spPr bwMode="auto">
            <a:xfrm>
              <a:off x="1531165" y="6862647"/>
              <a:ext cx="12205" cy="12205"/>
            </a:xfrm>
            <a:custGeom>
              <a:gdLst>
                <a:gd name="T0" fmla="*/ 0 w 6"/>
                <a:gd name="T1" fmla="*/ 0 h 6"/>
                <a:gd name="T2" fmla="*/ 0 w 6"/>
                <a:gd name="T3" fmla="*/ 0 h 6"/>
                <a:gd name="T4" fmla="*/ 1 w 6"/>
                <a:gd name="T5" fmla="*/ 1 h 6"/>
                <a:gd name="T6" fmla="*/ 6 w 6"/>
                <a:gd name="T7" fmla="*/ 6 h 6"/>
                <a:gd name="T8" fmla="*/ 6 w 6"/>
                <a:gd name="T9" fmla="*/ 6 h 6"/>
                <a:gd name="T10" fmla="*/ 0 w 6"/>
                <a:gd name="T11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" y="3"/>
                    <a:pt x="4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4"/>
                    <a:pt x="2" y="2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271">
              <a:extLst>
                <a:ext uri="{FF2B5EF4-FFF2-40B4-BE49-F238E27FC236}">
                  <a16:creationId xmlns:a16="http://schemas.microsoft.com/office/drawing/2014/main" xmlns="" id="{64089F12-2839-42A2-81A2-21B5F1A868CE}"/>
                </a:ext>
              </a:extLst>
            </p:cNvPr>
            <p:cNvSpPr/>
            <p:nvPr/>
          </p:nvSpPr>
          <p:spPr bwMode="auto">
            <a:xfrm flipH="1">
              <a:off x="1586089" y="6893160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Freeform 2272">
              <a:extLst>
                <a:ext uri="{FF2B5EF4-FFF2-40B4-BE49-F238E27FC236}">
                  <a16:creationId xmlns:a16="http://schemas.microsoft.com/office/drawing/2014/main" xmlns="" id="{5DEF1D9E-F225-4FA4-B283-93202E3E7AF9}"/>
                </a:ext>
              </a:extLst>
            </p:cNvPr>
            <p:cNvSpPr/>
            <p:nvPr/>
          </p:nvSpPr>
          <p:spPr bwMode="auto">
            <a:xfrm>
              <a:off x="1586089" y="6893160"/>
              <a:ext cx="13077" cy="0"/>
            </a:xfrm>
            <a:custGeom>
              <a:gdLst>
                <a:gd name="T0" fmla="*/ 0 w 6"/>
                <a:gd name="T1" fmla="*/ 0 w 6"/>
                <a:gd name="T2" fmla="*/ 5 w 6"/>
                <a:gd name="T3" fmla="*/ 6 w 6"/>
                <a:gd name="T4" fmla="*/ 6 w 6"/>
                <a:gd name="T5" fmla="*/ 5 w 6"/>
                <a:gd name="T6" fmla="*/ 0 w 6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273">
              <a:extLst>
                <a:ext uri="{FF2B5EF4-FFF2-40B4-BE49-F238E27FC236}">
                  <a16:creationId xmlns:a16="http://schemas.microsoft.com/office/drawing/2014/main" xmlns="" id="{273F8748-86BE-4BDF-9343-6ADF282AEE52}"/>
                </a:ext>
              </a:extLst>
            </p:cNvPr>
            <p:cNvSpPr/>
            <p:nvPr/>
          </p:nvSpPr>
          <p:spPr bwMode="auto">
            <a:xfrm>
              <a:off x="1511792" y="6724860"/>
              <a:ext cx="87502" cy="172612"/>
            </a:xfrm>
            <a:custGeom>
              <a:gdLst>
                <a:gd name="T0" fmla="*/ 41 w 42"/>
                <a:gd name="T1" fmla="*/ 0 h 82"/>
                <a:gd name="T2" fmla="*/ 24 w 42"/>
                <a:gd name="T3" fmla="*/ 4 h 82"/>
                <a:gd name="T4" fmla="*/ 24 w 42"/>
                <a:gd name="T5" fmla="*/ 4 h 82"/>
                <a:gd name="T6" fmla="*/ 23 w 42"/>
                <a:gd name="T7" fmla="*/ 4 h 82"/>
                <a:gd name="T8" fmla="*/ 23 w 42"/>
                <a:gd name="T9" fmla="*/ 4 h 82"/>
                <a:gd name="T10" fmla="*/ 23 w 42"/>
                <a:gd name="T11" fmla="*/ 4 h 82"/>
                <a:gd name="T12" fmla="*/ 19 w 42"/>
                <a:gd name="T13" fmla="*/ 6 h 82"/>
                <a:gd name="T14" fmla="*/ 19 w 42"/>
                <a:gd name="T15" fmla="*/ 6 h 82"/>
                <a:gd name="T16" fmla="*/ 19 w 42"/>
                <a:gd name="T17" fmla="*/ 7 h 82"/>
                <a:gd name="T18" fmla="*/ 19 w 42"/>
                <a:gd name="T19" fmla="*/ 7 h 82"/>
                <a:gd name="T20" fmla="*/ 19 w 42"/>
                <a:gd name="T21" fmla="*/ 7 h 82"/>
                <a:gd name="T22" fmla="*/ 14 w 42"/>
                <a:gd name="T23" fmla="*/ 10 h 82"/>
                <a:gd name="T24" fmla="*/ 12 w 42"/>
                <a:gd name="T25" fmla="*/ 12 h 82"/>
                <a:gd name="T26" fmla="*/ 9 w 42"/>
                <a:gd name="T27" fmla="*/ 16 h 82"/>
                <a:gd name="T28" fmla="*/ 4 w 42"/>
                <a:gd name="T29" fmla="*/ 24 h 82"/>
                <a:gd name="T30" fmla="*/ 0 w 42"/>
                <a:gd name="T31" fmla="*/ 42 h 82"/>
                <a:gd name="T32" fmla="*/ 0 w 42"/>
                <a:gd name="T33" fmla="*/ 42 h 82"/>
                <a:gd name="T34" fmla="*/ 0 w 42"/>
                <a:gd name="T35" fmla="*/ 42 h 82"/>
                <a:gd name="T36" fmla="*/ 0 w 42"/>
                <a:gd name="T37" fmla="*/ 42 h 82"/>
                <a:gd name="T38" fmla="*/ 0 w 42"/>
                <a:gd name="T39" fmla="*/ 42 h 82"/>
                <a:gd name="T40" fmla="*/ 0 w 42"/>
                <a:gd name="T41" fmla="*/ 42 h 82"/>
                <a:gd name="T42" fmla="*/ 0 w 42"/>
                <a:gd name="T43" fmla="*/ 42 h 82"/>
                <a:gd name="T44" fmla="*/ 0 w 42"/>
                <a:gd name="T45" fmla="*/ 42 h 82"/>
                <a:gd name="T46" fmla="*/ 0 w 42"/>
                <a:gd name="T47" fmla="*/ 43 h 82"/>
                <a:gd name="T48" fmla="*/ 0 w 42"/>
                <a:gd name="T49" fmla="*/ 43 h 82"/>
                <a:gd name="T50" fmla="*/ 0 w 42"/>
                <a:gd name="T51" fmla="*/ 43 h 82"/>
                <a:gd name="T52" fmla="*/ 0 w 42"/>
                <a:gd name="T53" fmla="*/ 43 h 82"/>
                <a:gd name="T54" fmla="*/ 0 w 42"/>
                <a:gd name="T55" fmla="*/ 44 h 82"/>
                <a:gd name="T56" fmla="*/ 0 w 42"/>
                <a:gd name="T57" fmla="*/ 44 h 82"/>
                <a:gd name="T58" fmla="*/ 3 w 42"/>
                <a:gd name="T59" fmla="*/ 56 h 82"/>
                <a:gd name="T60" fmla="*/ 3 w 42"/>
                <a:gd name="T61" fmla="*/ 56 h 82"/>
                <a:gd name="T62" fmla="*/ 3 w 42"/>
                <a:gd name="T63" fmla="*/ 56 h 82"/>
                <a:gd name="T64" fmla="*/ 9 w 42"/>
                <a:gd name="T65" fmla="*/ 67 h 82"/>
                <a:gd name="T66" fmla="*/ 15 w 42"/>
                <a:gd name="T67" fmla="*/ 73 h 82"/>
                <a:gd name="T68" fmla="*/ 25 w 42"/>
                <a:gd name="T69" fmla="*/ 79 h 82"/>
                <a:gd name="T70" fmla="*/ 36 w 42"/>
                <a:gd name="T71" fmla="*/ 82 h 82"/>
                <a:gd name="T72" fmla="*/ 36 w 42"/>
                <a:gd name="T73" fmla="*/ 82 h 82"/>
                <a:gd name="T74" fmla="*/ 41 w 42"/>
                <a:gd name="T75" fmla="*/ 82 h 82"/>
                <a:gd name="T76" fmla="*/ 42 w 42"/>
                <a:gd name="T77" fmla="*/ 82 h 82"/>
                <a:gd name="T78" fmla="*/ 42 w 42"/>
                <a:gd name="T79" fmla="*/ 0 h 82"/>
                <a:gd name="T80" fmla="*/ 41 w 42"/>
                <a:gd name="T81" fmla="*/ 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2" h="82">
                  <a:moveTo>
                    <a:pt x="41" y="0"/>
                  </a:moveTo>
                  <a:cubicBezTo>
                    <a:pt x="35" y="0"/>
                    <a:pt x="29" y="1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2" y="5"/>
                    <a:pt x="20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7" y="8"/>
                    <a:pt x="16" y="9"/>
                    <a:pt x="14" y="10"/>
                  </a:cubicBezTo>
                  <a:cubicBezTo>
                    <a:pt x="13" y="11"/>
                    <a:pt x="13" y="11"/>
                    <a:pt x="12" y="12"/>
                  </a:cubicBezTo>
                  <a:cubicBezTo>
                    <a:pt x="11" y="13"/>
                    <a:pt x="10" y="14"/>
                    <a:pt x="9" y="16"/>
                  </a:cubicBezTo>
                  <a:cubicBezTo>
                    <a:pt x="7" y="18"/>
                    <a:pt x="5" y="21"/>
                    <a:pt x="4" y="24"/>
                  </a:cubicBezTo>
                  <a:cubicBezTo>
                    <a:pt x="1" y="29"/>
                    <a:pt x="0" y="36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8"/>
                    <a:pt x="1" y="52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4" y="60"/>
                    <a:pt x="6" y="64"/>
                    <a:pt x="9" y="67"/>
                  </a:cubicBezTo>
                  <a:cubicBezTo>
                    <a:pt x="11" y="69"/>
                    <a:pt x="13" y="71"/>
                    <a:pt x="15" y="73"/>
                  </a:cubicBezTo>
                  <a:cubicBezTo>
                    <a:pt x="18" y="76"/>
                    <a:pt x="22" y="78"/>
                    <a:pt x="25" y="79"/>
                  </a:cubicBezTo>
                  <a:cubicBezTo>
                    <a:pt x="29" y="81"/>
                    <a:pt x="32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8" y="82"/>
                    <a:pt x="39" y="82"/>
                    <a:pt x="41" y="82"/>
                  </a:cubicBezTo>
                  <a:cubicBezTo>
                    <a:pt x="41" y="82"/>
                    <a:pt x="42" y="82"/>
                    <a:pt x="42" y="8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0"/>
                    <a:pt x="41" y="0"/>
                  </a:cubicBezTo>
                </a:path>
              </a:pathLst>
            </a:custGeom>
            <a:solidFill>
              <a:srgbClr val="CFCD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7747677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xmlns="" id="{512E1C25-9DC4-4373-8097-BA45290AD73E}"/>
              </a:ext>
            </a:extLst>
          </p:cNvPr>
          <p:cNvSpPr txBox="1"/>
          <p:nvPr/>
        </p:nvSpPr>
        <p:spPr>
          <a:xfrm>
            <a:off x="207010" y="1041400"/>
            <a:ext cx="8874125" cy="39319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en-US" altLang="zh-CN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4.</a:t>
            </a: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对春秋时期的争霸战争所造成的社会后果叙述正确的是（   ）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①战争给社会造成了巨大灾难　</a:t>
            </a: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②战后出现了一些较大的诸侯国　</a:t>
            </a: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③中原各族与周边少数民族出现大规模的民族交融　</a:t>
            </a: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④周天子坐收渔利，权力渐大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A．①②③　　 B．②③④　   </a:t>
            </a:r>
            <a:endParaRPr lang="zh-CN" altLang="en-US" sz="2400" b="1" u="none" baseline="0">
              <a:solidFill>
                <a:schemeClr val="accent3"/>
              </a:solidFill>
              <a:effectLst/>
              <a:latin typeface="微软雅黑" pitchFamily="34" charset="-122"/>
              <a:ea typeface="微软雅黑" pitchFamily="34" charset="-122"/>
            </a:endParaRPr>
          </a:p>
          <a:p>
            <a:pPr lvl="0" indent="0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zh-CN" altLang="en-US" sz="2400" b="1">
                <a:solidFill>
                  <a:schemeClr val="accent3"/>
                </a:solidFill>
                <a:effectLst/>
                <a:latin typeface="微软雅黑" pitchFamily="34" charset="-122"/>
                <a:ea typeface="微软雅黑" pitchFamily="34" charset="-122"/>
                <a:sym typeface="+mn-ea"/>
              </a:rPr>
              <a:t>C．①②④　 　D．①③④</a:t>
            </a:r>
          </a:p>
        </p:txBody>
      </p:sp>
      <p:grpSp>
        <p:nvGrpSpPr>
          <p:cNvPr id="3" name="组合 2">
            <a:extLst>
              <a:ext uri="{FF2B5EF4-FFF2-40B4-BE49-F238E27FC236}">
                <a16:creationId xmlns:a16="http://schemas.microsoft.com/office/drawing/2014/main" xmlns="" id="{D01B7AA4-D3B4-4C61-93D8-D2D112FE6CFF}"/>
              </a:ext>
            </a:extLst>
          </p:cNvPr>
          <p:cNvGrpSpPr/>
          <p:nvPr/>
        </p:nvGrpSpPr>
        <p:grpSpPr>
          <a:xfrm>
            <a:off x="204862" y="3993841"/>
            <a:ext cx="382239" cy="617088"/>
            <a:chOff x="1493676" y="6705719"/>
            <a:chExt cx="205750" cy="332164"/>
          </a:xfrm>
        </p:grpSpPr>
        <p:sp>
          <p:nvSpPr>
            <p:cNvPr id="4" name="Freeform 2251">
              <a:extLst>
                <a:ext uri="{FF2B5EF4-FFF2-40B4-BE49-F238E27FC236}">
                  <a16:creationId xmlns:a16="http://schemas.microsoft.com/office/drawing/2014/main" xmlns="" id="{158D4AA8-31D9-4873-9101-5DAD9A1B629D}"/>
                </a:ext>
              </a:extLst>
            </p:cNvPr>
            <p:cNvSpPr/>
            <p:nvPr/>
          </p:nvSpPr>
          <p:spPr bwMode="auto">
            <a:xfrm>
              <a:off x="1518087" y="6873109"/>
              <a:ext cx="156927" cy="164774"/>
            </a:xfrm>
            <a:custGeom>
              <a:gdLst>
                <a:gd name="T0" fmla="*/ 14 w 76"/>
                <a:gd name="T1" fmla="*/ 3 h 80"/>
                <a:gd name="T2" fmla="*/ 7 w 76"/>
                <a:gd name="T3" fmla="*/ 43 h 80"/>
                <a:gd name="T4" fmla="*/ 0 w 76"/>
                <a:gd name="T5" fmla="*/ 80 h 80"/>
                <a:gd name="T6" fmla="*/ 35 w 76"/>
                <a:gd name="T7" fmla="*/ 54 h 80"/>
                <a:gd name="T8" fmla="*/ 76 w 76"/>
                <a:gd name="T9" fmla="*/ 77 h 80"/>
                <a:gd name="T10" fmla="*/ 62 w 76"/>
                <a:gd name="T11" fmla="*/ 0 h 80"/>
                <a:gd name="T12" fmla="*/ 14 w 76"/>
                <a:gd name="T13" fmla="*/ 3 h 8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80">
                  <a:moveTo>
                    <a:pt x="14" y="3"/>
                  </a:moveTo>
                  <a:cubicBezTo>
                    <a:pt x="7" y="43"/>
                    <a:pt x="7" y="43"/>
                    <a:pt x="7" y="43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62" y="0"/>
                    <a:pt x="28" y="0"/>
                    <a:pt x="14" y="3"/>
                  </a:cubicBezTo>
                </a:path>
              </a:pathLst>
            </a:custGeom>
            <a:solidFill>
              <a:srgbClr val="F163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2252">
              <a:extLst>
                <a:ext uri="{FF2B5EF4-FFF2-40B4-BE49-F238E27FC236}">
                  <a16:creationId xmlns:a16="http://schemas.microsoft.com/office/drawing/2014/main" xmlns="" id="{72111E8F-BD03-49D3-8D01-82C348B16A1B}"/>
                </a:ext>
              </a:extLst>
            </p:cNvPr>
            <p:cNvSpPr/>
            <p:nvPr/>
          </p:nvSpPr>
          <p:spPr bwMode="auto">
            <a:xfrm>
              <a:off x="1532908" y="6897520"/>
              <a:ext cx="12205" cy="68002"/>
            </a:xfrm>
            <a:custGeom>
              <a:gdLst>
                <a:gd name="T0" fmla="*/ 6 w 6"/>
                <a:gd name="T1" fmla="*/ 0 h 33"/>
                <a:gd name="T2" fmla="*/ 0 w 6"/>
                <a:gd name="T3" fmla="*/ 33 h 33"/>
                <a:gd name="T4" fmla="*/ 0 w 6"/>
                <a:gd name="T5" fmla="*/ 33 h 33"/>
                <a:gd name="T6" fmla="*/ 0 w 6"/>
                <a:gd name="T7" fmla="*/ 31 h 33"/>
                <a:gd name="T8" fmla="*/ 6 w 6"/>
                <a:gd name="T9" fmla="*/ 0 h 33"/>
                <a:gd name="T10" fmla="*/ 6 w 6"/>
                <a:gd name="T11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33">
                  <a:moveTo>
                    <a:pt x="6" y="0"/>
                  </a:move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37373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2253">
              <a:extLst>
                <a:ext uri="{FF2B5EF4-FFF2-40B4-BE49-F238E27FC236}">
                  <a16:creationId xmlns:a16="http://schemas.microsoft.com/office/drawing/2014/main" xmlns="" id="{13B34DC1-EFC5-48D4-B127-38F3ED42AD44}"/>
                </a:ext>
              </a:extLst>
            </p:cNvPr>
            <p:cNvSpPr/>
            <p:nvPr/>
          </p:nvSpPr>
          <p:spPr bwMode="auto">
            <a:xfrm>
              <a:off x="1532908" y="6897520"/>
              <a:ext cx="53181" cy="68002"/>
            </a:xfrm>
            <a:custGeom>
              <a:gdLst>
                <a:gd name="T0" fmla="*/ 6 w 26"/>
                <a:gd name="T1" fmla="*/ 0 h 33"/>
                <a:gd name="T2" fmla="*/ 0 w 26"/>
                <a:gd name="T3" fmla="*/ 31 h 33"/>
                <a:gd name="T4" fmla="*/ 0 w 26"/>
                <a:gd name="T5" fmla="*/ 33 h 33"/>
                <a:gd name="T6" fmla="*/ 26 w 26"/>
                <a:gd name="T7" fmla="*/ 7 h 33"/>
                <a:gd name="T8" fmla="*/ 6 w 26"/>
                <a:gd name="T9" fmla="*/ 0 h 3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33">
                  <a:moveTo>
                    <a:pt x="6" y="0"/>
                  </a:moveTo>
                  <a:cubicBezTo>
                    <a:pt x="0" y="31"/>
                    <a:pt x="0" y="31"/>
                    <a:pt x="0" y="3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19" y="6"/>
                    <a:pt x="12" y="4"/>
                    <a:pt x="6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7" name="Oval 2254">
              <a:extLst>
                <a:ext uri="{FF2B5EF4-FFF2-40B4-BE49-F238E27FC236}">
                  <a16:creationId xmlns:a16="http://schemas.microsoft.com/office/drawing/2014/main" xmlns="" id="{6B05CF86-B1C2-48AD-8917-8A234DC884F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93676" y="6705719"/>
              <a:ext cx="205749" cy="206621"/>
            </a:xfrm>
            <a:prstGeom prst="ellipse">
              <a:avLst/>
            </a:pr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Freeform 2255">
              <a:extLst>
                <a:ext uri="{FF2B5EF4-FFF2-40B4-BE49-F238E27FC236}">
                  <a16:creationId xmlns:a16="http://schemas.microsoft.com/office/drawing/2014/main" xmlns="" id="{08ADA0D4-F083-4ABA-9CFE-9A3B40037445}"/>
                </a:ext>
              </a:extLst>
            </p:cNvPr>
            <p:cNvSpPr/>
            <p:nvPr/>
          </p:nvSpPr>
          <p:spPr bwMode="auto">
            <a:xfrm flipH="1">
              <a:off x="149367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2256">
              <a:extLst>
                <a:ext uri="{FF2B5EF4-FFF2-40B4-BE49-F238E27FC236}">
                  <a16:creationId xmlns:a16="http://schemas.microsoft.com/office/drawing/2014/main" xmlns="" id="{C0676B27-358A-49A8-8AC9-0E83E6CD86AB}"/>
                </a:ext>
              </a:extLst>
            </p:cNvPr>
            <p:cNvSpPr/>
            <p:nvPr/>
          </p:nvSpPr>
          <p:spPr bwMode="auto">
            <a:xfrm>
              <a:off x="1493676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3 h 9"/>
                <a:gd name="T6" fmla="*/ 0 w 9"/>
                <a:gd name="T7" fmla="*/ 4 h 9"/>
                <a:gd name="T8" fmla="*/ 0 w 9"/>
                <a:gd name="T9" fmla="*/ 9 h 9"/>
                <a:gd name="T10" fmla="*/ 9 w 9"/>
                <a:gd name="T11" fmla="*/ 9 h 9"/>
                <a:gd name="T12" fmla="*/ 9 w 9"/>
                <a:gd name="T13" fmla="*/ 7 h 9"/>
                <a:gd name="T14" fmla="*/ 9 w 9"/>
                <a:gd name="T15" fmla="*/ 7 h 9"/>
                <a:gd name="T16" fmla="*/ 9 w 9"/>
                <a:gd name="T17" fmla="*/ 6 h 9"/>
                <a:gd name="T18" fmla="*/ 9 w 9"/>
                <a:gd name="T19" fmla="*/ 6 h 9"/>
                <a:gd name="T20" fmla="*/ 9 w 9"/>
                <a:gd name="T21" fmla="*/ 6 h 9"/>
                <a:gd name="T22" fmla="*/ 9 w 9"/>
                <a:gd name="T23" fmla="*/ 6 h 9"/>
                <a:gd name="T24" fmla="*/ 9 w 9"/>
                <a:gd name="T25" fmla="*/ 5 h 9"/>
                <a:gd name="T26" fmla="*/ 9 w 9"/>
                <a:gd name="T27" fmla="*/ 5 h 9"/>
                <a:gd name="T28" fmla="*/ 9 w 9"/>
                <a:gd name="T29" fmla="*/ 5 h 9"/>
                <a:gd name="T30" fmla="*/ 9 w 9"/>
                <a:gd name="T31" fmla="*/ 5 h 9"/>
                <a:gd name="T32" fmla="*/ 9 w 9"/>
                <a:gd name="T33" fmla="*/ 5 h 9"/>
                <a:gd name="T34" fmla="*/ 9 w 9"/>
                <a:gd name="T35" fmla="*/ 5 h 9"/>
                <a:gd name="T36" fmla="*/ 9 w 9"/>
                <a:gd name="T37" fmla="*/ 5 h 9"/>
                <a:gd name="T38" fmla="*/ 9 w 9"/>
                <a:gd name="T39" fmla="*/ 5 h 9"/>
                <a:gd name="T40" fmla="*/ 9 w 9"/>
                <a:gd name="T41" fmla="*/ 4 h 9"/>
                <a:gd name="T42" fmla="*/ 9 w 9"/>
                <a:gd name="T4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3"/>
                    <a:pt x="0" y="4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8"/>
                    <a:pt x="9" y="7"/>
                    <a:pt x="9" y="7"/>
                  </a:cubicBezTo>
                  <a:cubicBezTo>
                    <a:pt x="9" y="7"/>
                    <a:pt x="9" y="7"/>
                    <a:pt x="9" y="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9" y="6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5"/>
                    <a:pt x="9" y="5"/>
                    <a:pt x="9" y="4"/>
                  </a:cubicBezTo>
                  <a:cubicBezTo>
                    <a:pt x="9" y="3"/>
                    <a:pt x="9" y="1"/>
                    <a:pt x="9" y="0"/>
                  </a:cubicBezTo>
                </a:path>
              </a:pathLst>
            </a:custGeom>
            <a:solidFill>
              <a:srgbClr val="F05A8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2257">
              <a:extLst>
                <a:ext uri="{FF2B5EF4-FFF2-40B4-BE49-F238E27FC236}">
                  <a16:creationId xmlns:a16="http://schemas.microsoft.com/office/drawing/2014/main" xmlns="" id="{5EA196EB-276F-4C6B-AF99-1AF8E62C850E}"/>
                </a:ext>
              </a:extLst>
            </p:cNvPr>
            <p:cNvSpPr/>
            <p:nvPr/>
          </p:nvSpPr>
          <p:spPr bwMode="auto">
            <a:xfrm flipH="1">
              <a:off x="1699426" y="6806850"/>
              <a:ext cx="0" cy="1744"/>
            </a:xfrm>
            <a:custGeom>
              <a:gdLst>
                <a:gd name="T0" fmla="*/ 0 h 1"/>
                <a:gd name="T1" fmla="*/ 1 h 1"/>
                <a:gd name="T2" fmla="*/ 1 h 1"/>
                <a:gd name="T3" fmla="*/ 0 h 1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</a:path>
              </a:pathLst>
            </a:custGeom>
            <a:solidFill>
              <a:srgbClr val="373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2258">
              <a:extLst>
                <a:ext uri="{FF2B5EF4-FFF2-40B4-BE49-F238E27FC236}">
                  <a16:creationId xmlns:a16="http://schemas.microsoft.com/office/drawing/2014/main" xmlns="" id="{88C05D21-9605-4F3E-B8BD-25871F3B1B75}"/>
                </a:ext>
              </a:extLst>
            </p:cNvPr>
            <p:cNvSpPr/>
            <p:nvPr/>
          </p:nvSpPr>
          <p:spPr bwMode="auto">
            <a:xfrm>
              <a:off x="1681118" y="6800748"/>
              <a:ext cx="18308" cy="18308"/>
            </a:xfrm>
            <a:custGeom>
              <a:gdLst>
                <a:gd name="T0" fmla="*/ 9 w 9"/>
                <a:gd name="T1" fmla="*/ 0 h 9"/>
                <a:gd name="T2" fmla="*/ 0 w 9"/>
                <a:gd name="T3" fmla="*/ 0 h 9"/>
                <a:gd name="T4" fmla="*/ 0 w 9"/>
                <a:gd name="T5" fmla="*/ 4 h 9"/>
                <a:gd name="T6" fmla="*/ 0 w 9"/>
                <a:gd name="T7" fmla="*/ 9 h 9"/>
                <a:gd name="T8" fmla="*/ 9 w 9"/>
                <a:gd name="T9" fmla="*/ 9 h 9"/>
                <a:gd name="T10" fmla="*/ 9 w 9"/>
                <a:gd name="T11" fmla="*/ 4 h 9"/>
                <a:gd name="T12" fmla="*/ 9 w 9"/>
                <a:gd name="T13" fmla="*/ 3 h 9"/>
                <a:gd name="T14" fmla="*/ 9 w 9"/>
                <a:gd name="T15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6"/>
                    <a:pt x="0" y="7"/>
                    <a:pt x="0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7"/>
                    <a:pt x="9" y="6"/>
                    <a:pt x="9" y="4"/>
                  </a:cubicBezTo>
                  <a:cubicBezTo>
                    <a:pt x="9" y="4"/>
                    <a:pt x="9" y="3"/>
                    <a:pt x="9" y="3"/>
                  </a:cubicBezTo>
                  <a:cubicBezTo>
                    <a:pt x="9" y="2"/>
                    <a:pt x="9" y="1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Freeform 2259">
              <a:extLst>
                <a:ext uri="{FF2B5EF4-FFF2-40B4-BE49-F238E27FC236}">
                  <a16:creationId xmlns:a16="http://schemas.microsoft.com/office/drawing/2014/main" xmlns="" id="{55B929A9-D3B1-47FD-BD7E-5E941BD60786}"/>
                </a:ext>
              </a:extLst>
            </p:cNvPr>
            <p:cNvSpPr/>
            <p:nvPr/>
          </p:nvSpPr>
          <p:spPr bwMode="auto">
            <a:xfrm>
              <a:off x="1586089" y="6893160"/>
              <a:ext cx="19180" cy="19180"/>
            </a:xfrm>
            <a:custGeom>
              <a:gdLst>
                <a:gd name="T0" fmla="*/ 9 w 9"/>
                <a:gd name="T1" fmla="*/ 0 h 9"/>
                <a:gd name="T2" fmla="*/ 6 w 9"/>
                <a:gd name="T3" fmla="*/ 0 h 9"/>
                <a:gd name="T4" fmla="*/ 6 w 9"/>
                <a:gd name="T5" fmla="*/ 0 h 9"/>
                <a:gd name="T6" fmla="*/ 5 w 9"/>
                <a:gd name="T7" fmla="*/ 0 h 9"/>
                <a:gd name="T8" fmla="*/ 0 w 9"/>
                <a:gd name="T9" fmla="*/ 0 h 9"/>
                <a:gd name="T10" fmla="*/ 0 w 9"/>
                <a:gd name="T11" fmla="*/ 9 h 9"/>
                <a:gd name="T12" fmla="*/ 5 w 9"/>
                <a:gd name="T13" fmla="*/ 9 h 9"/>
                <a:gd name="T14" fmla="*/ 9 w 9"/>
                <a:gd name="T15" fmla="*/ 9 h 9"/>
                <a:gd name="T16" fmla="*/ 9 w 9"/>
                <a:gd name="T17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9">
                  <a:moveTo>
                    <a:pt x="9" y="0"/>
                  </a:moveTo>
                  <a:cubicBezTo>
                    <a:pt x="8" y="0"/>
                    <a:pt x="7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0"/>
                    <a:pt x="9" y="0"/>
                    <a:pt x="9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2260">
              <a:extLst>
                <a:ext uri="{FF2B5EF4-FFF2-40B4-BE49-F238E27FC236}">
                  <a16:creationId xmlns:a16="http://schemas.microsoft.com/office/drawing/2014/main" xmlns="" id="{291C1BD0-8412-4FDE-99D8-6E4CE455E00F}"/>
                </a:ext>
              </a:extLst>
            </p:cNvPr>
            <p:cNvSpPr/>
            <p:nvPr/>
          </p:nvSpPr>
          <p:spPr bwMode="auto">
            <a:xfrm>
              <a:off x="1586089" y="6705719"/>
              <a:ext cx="19180" cy="19180"/>
            </a:xfrm>
            <a:custGeom>
              <a:gdLst>
                <a:gd name="T0" fmla="*/ 5 w 9"/>
                <a:gd name="T1" fmla="*/ 0 h 9"/>
                <a:gd name="T2" fmla="*/ 0 w 9"/>
                <a:gd name="T3" fmla="*/ 1 h 9"/>
                <a:gd name="T4" fmla="*/ 0 w 9"/>
                <a:gd name="T5" fmla="*/ 9 h 9"/>
                <a:gd name="T6" fmla="*/ 5 w 9"/>
                <a:gd name="T7" fmla="*/ 9 h 9"/>
                <a:gd name="T8" fmla="*/ 9 w 9"/>
                <a:gd name="T9" fmla="*/ 9 h 9"/>
                <a:gd name="T10" fmla="*/ 9 w 9"/>
                <a:gd name="T11" fmla="*/ 1 h 9"/>
                <a:gd name="T12" fmla="*/ 5 w 9"/>
                <a:gd name="T13" fmla="*/ 0 h 9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9">
                  <a:moveTo>
                    <a:pt x="5" y="0"/>
                  </a:moveTo>
                  <a:cubicBezTo>
                    <a:pt x="3" y="0"/>
                    <a:pt x="2" y="0"/>
                    <a:pt x="0" y="1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" y="9"/>
                    <a:pt x="3" y="9"/>
                    <a:pt x="5" y="9"/>
                  </a:cubicBezTo>
                  <a:cubicBezTo>
                    <a:pt x="6" y="9"/>
                    <a:pt x="8" y="9"/>
                    <a:pt x="9" y="9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0"/>
                    <a:pt x="6" y="0"/>
                    <a:pt x="5" y="0"/>
                  </a:cubicBezTo>
                </a:path>
              </a:pathLst>
            </a:custGeom>
            <a:solidFill>
              <a:srgbClr val="EE44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2261">
              <a:extLst>
                <a:ext uri="{FF2B5EF4-FFF2-40B4-BE49-F238E27FC236}">
                  <a16:creationId xmlns:a16="http://schemas.microsoft.com/office/drawing/2014/main" xmlns="" id="{7A0BD7D0-F101-4011-B5A9-D4572CCABFFD}"/>
                </a:ext>
              </a:extLst>
            </p:cNvPr>
            <p:cNvSpPr/>
            <p:nvPr/>
          </p:nvSpPr>
          <p:spPr bwMode="auto">
            <a:xfrm>
              <a:off x="1650604" y="6731002"/>
              <a:ext cx="24411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2" y="8"/>
                    <a:pt x="4" y="10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4"/>
                    <a:pt x="8" y="2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2262">
              <a:extLst>
                <a:ext uri="{FF2B5EF4-FFF2-40B4-BE49-F238E27FC236}">
                  <a16:creationId xmlns:a16="http://schemas.microsoft.com/office/drawing/2014/main" xmlns="" id="{F46C3556-5CB8-4F92-BB3B-9C0497999851}"/>
                </a:ext>
              </a:extLst>
            </p:cNvPr>
            <p:cNvSpPr/>
            <p:nvPr/>
          </p:nvSpPr>
          <p:spPr bwMode="auto">
            <a:xfrm>
              <a:off x="1518087" y="6862647"/>
              <a:ext cx="25283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7 w 12"/>
                <a:gd name="T9" fmla="*/ 1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0" y="6"/>
                    <a:pt x="0" y="6"/>
                    <a:pt x="0" y="6"/>
                  </a:cubicBezTo>
                  <a:cubicBezTo>
                    <a:pt x="1" y="9"/>
                    <a:pt x="4" y="11"/>
                    <a:pt x="6" y="13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0" y="5"/>
                    <a:pt x="8" y="3"/>
                    <a:pt x="7" y="1"/>
                  </a:cubicBezTo>
                  <a:cubicBezTo>
                    <a:pt x="6" y="1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2263">
              <a:extLst>
                <a:ext uri="{FF2B5EF4-FFF2-40B4-BE49-F238E27FC236}">
                  <a16:creationId xmlns:a16="http://schemas.microsoft.com/office/drawing/2014/main" xmlns="" id="{659D3327-7C21-4AA9-B0D0-9C7F4F4BB558}"/>
                </a:ext>
              </a:extLst>
            </p:cNvPr>
            <p:cNvSpPr/>
            <p:nvPr/>
          </p:nvSpPr>
          <p:spPr bwMode="auto">
            <a:xfrm>
              <a:off x="1518087" y="6731002"/>
              <a:ext cx="25283" cy="26155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9 w 12"/>
                <a:gd name="T7" fmla="*/ 9 h 13"/>
                <a:gd name="T8" fmla="*/ 12 w 12"/>
                <a:gd name="T9" fmla="*/ 6 h 13"/>
                <a:gd name="T10" fmla="*/ 6 w 12"/>
                <a:gd name="T11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1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7" y="11"/>
                    <a:pt x="8" y="10"/>
                    <a:pt x="9" y="9"/>
                  </a:cubicBezTo>
                  <a:cubicBezTo>
                    <a:pt x="10" y="8"/>
                    <a:pt x="11" y="7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2264">
              <a:extLst>
                <a:ext uri="{FF2B5EF4-FFF2-40B4-BE49-F238E27FC236}">
                  <a16:creationId xmlns:a16="http://schemas.microsoft.com/office/drawing/2014/main" xmlns="" id="{E116435E-54F1-40BE-AB56-024664A96EA3}"/>
                </a:ext>
              </a:extLst>
            </p:cNvPr>
            <p:cNvSpPr/>
            <p:nvPr/>
          </p:nvSpPr>
          <p:spPr bwMode="auto">
            <a:xfrm>
              <a:off x="1650604" y="6862647"/>
              <a:ext cx="24411" cy="27026"/>
            </a:xfrm>
            <a:custGeom>
              <a:gdLst>
                <a:gd name="T0" fmla="*/ 6 w 12"/>
                <a:gd name="T1" fmla="*/ 0 h 13"/>
                <a:gd name="T2" fmla="*/ 0 w 12"/>
                <a:gd name="T3" fmla="*/ 6 h 13"/>
                <a:gd name="T4" fmla="*/ 6 w 12"/>
                <a:gd name="T5" fmla="*/ 13 h 13"/>
                <a:gd name="T6" fmla="*/ 12 w 12"/>
                <a:gd name="T7" fmla="*/ 6 h 13"/>
                <a:gd name="T8" fmla="*/ 6 w 12"/>
                <a:gd name="T9" fmla="*/ 0 h 1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6" y="0"/>
                  </a:moveTo>
                  <a:cubicBezTo>
                    <a:pt x="4" y="2"/>
                    <a:pt x="2" y="4"/>
                    <a:pt x="0" y="6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8" y="11"/>
                    <a:pt x="10" y="9"/>
                    <a:pt x="12" y="6"/>
                  </a:cubicBezTo>
                  <a:cubicBezTo>
                    <a:pt x="6" y="0"/>
                    <a:pt x="6" y="0"/>
                    <a:pt x="6" y="0"/>
                  </a:cubicBezTo>
                </a:path>
              </a:pathLst>
            </a:custGeom>
            <a:solidFill>
              <a:srgbClr val="6380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Oval 2265">
              <a:extLst>
                <a:ext uri="{FF2B5EF4-FFF2-40B4-BE49-F238E27FC236}">
                  <a16:creationId xmlns:a16="http://schemas.microsoft.com/office/drawing/2014/main" xmlns="" id="{4FEC3805-836C-4525-82D8-3A7B985813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11985" y="6724899"/>
              <a:ext cx="169133" cy="168261"/>
            </a:xfrm>
            <a:prstGeom prst="ellipse">
              <a:avLst/>
            </a:prstGeom>
            <a:solidFill>
              <a:srgbClr val="EAE8D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2266">
              <a:extLst>
                <a:ext uri="{FF2B5EF4-FFF2-40B4-BE49-F238E27FC236}">
                  <a16:creationId xmlns:a16="http://schemas.microsoft.com/office/drawing/2014/main" xmlns="" id="{81DD7EAC-E996-4E55-B9F4-D23361B7CB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20703" y="6732746"/>
              <a:ext cx="40975" cy="40975"/>
            </a:xfrm>
            <a:custGeom>
              <a:gdLst>
                <a:gd name="T0" fmla="*/ 5 w 20"/>
                <a:gd name="T1" fmla="*/ 12 h 20"/>
                <a:gd name="T2" fmla="*/ 0 w 20"/>
                <a:gd name="T3" fmla="*/ 20 h 20"/>
                <a:gd name="T4" fmla="*/ 5 w 20"/>
                <a:gd name="T5" fmla="*/ 12 h 20"/>
                <a:gd name="T6" fmla="*/ 5 w 20"/>
                <a:gd name="T7" fmla="*/ 12 h 20"/>
                <a:gd name="T8" fmla="*/ 15 w 20"/>
                <a:gd name="T9" fmla="*/ 3 h 20"/>
                <a:gd name="T10" fmla="*/ 15 w 20"/>
                <a:gd name="T11" fmla="*/ 3 h 20"/>
                <a:gd name="T12" fmla="*/ 15 w 20"/>
                <a:gd name="T13" fmla="*/ 3 h 20"/>
                <a:gd name="T14" fmla="*/ 15 w 20"/>
                <a:gd name="T15" fmla="*/ 2 h 20"/>
                <a:gd name="T16" fmla="*/ 15 w 20"/>
                <a:gd name="T17" fmla="*/ 3 h 20"/>
                <a:gd name="T18" fmla="*/ 15 w 20"/>
                <a:gd name="T19" fmla="*/ 2 h 20"/>
                <a:gd name="T20" fmla="*/ 19 w 20"/>
                <a:gd name="T21" fmla="*/ 0 h 20"/>
                <a:gd name="T22" fmla="*/ 15 w 20"/>
                <a:gd name="T23" fmla="*/ 2 h 20"/>
                <a:gd name="T24" fmla="*/ 19 w 20"/>
                <a:gd name="T25" fmla="*/ 0 h 20"/>
                <a:gd name="T26" fmla="*/ 19 w 20"/>
                <a:gd name="T27" fmla="*/ 0 h 20"/>
                <a:gd name="T28" fmla="*/ 19 w 20"/>
                <a:gd name="T29" fmla="*/ 0 h 20"/>
                <a:gd name="T30" fmla="*/ 19 w 20"/>
                <a:gd name="T31" fmla="*/ 0 h 20"/>
                <a:gd name="T32" fmla="*/ 20 w 20"/>
                <a:gd name="T33" fmla="*/ 0 h 20"/>
                <a:gd name="T34" fmla="*/ 20 w 20"/>
                <a:gd name="T35" fmla="*/ 0 h 20"/>
                <a:gd name="T36" fmla="*/ 20 w 20"/>
                <a:gd name="T37" fmla="*/ 0 h 20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0" h="20">
                  <a:moveTo>
                    <a:pt x="5" y="12"/>
                  </a:moveTo>
                  <a:cubicBezTo>
                    <a:pt x="3" y="14"/>
                    <a:pt x="1" y="17"/>
                    <a:pt x="0" y="20"/>
                  </a:cubicBezTo>
                  <a:cubicBezTo>
                    <a:pt x="1" y="17"/>
                    <a:pt x="3" y="14"/>
                    <a:pt x="5" y="12"/>
                  </a:cubicBezTo>
                  <a:cubicBezTo>
                    <a:pt x="5" y="12"/>
                    <a:pt x="5" y="12"/>
                    <a:pt x="5" y="12"/>
                  </a:cubicBezTo>
                  <a:moveTo>
                    <a:pt x="15" y="3"/>
                  </a:move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moveTo>
                    <a:pt x="15" y="2"/>
                  </a:moveTo>
                  <a:cubicBezTo>
                    <a:pt x="15" y="2"/>
                    <a:pt x="15" y="3"/>
                    <a:pt x="15" y="3"/>
                  </a:cubicBezTo>
                  <a:cubicBezTo>
                    <a:pt x="15" y="3"/>
                    <a:pt x="15" y="2"/>
                    <a:pt x="15" y="2"/>
                  </a:cubicBezTo>
                  <a:moveTo>
                    <a:pt x="19" y="0"/>
                  </a:moveTo>
                  <a:cubicBezTo>
                    <a:pt x="18" y="1"/>
                    <a:pt x="16" y="2"/>
                    <a:pt x="15" y="2"/>
                  </a:cubicBezTo>
                  <a:cubicBezTo>
                    <a:pt x="16" y="2"/>
                    <a:pt x="18" y="1"/>
                    <a:pt x="19" y="0"/>
                  </a:cubicBezTo>
                  <a:moveTo>
                    <a:pt x="19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9" y="0"/>
                    <a:pt x="19" y="0"/>
                  </a:cubicBezTo>
                  <a:moveTo>
                    <a:pt x="20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2267">
              <a:extLst>
                <a:ext uri="{FF2B5EF4-FFF2-40B4-BE49-F238E27FC236}">
                  <a16:creationId xmlns:a16="http://schemas.microsoft.com/office/drawing/2014/main" xmlns="" id="{6684DFD0-DB01-4CAC-B26D-04FB4325BB66}"/>
                </a:ext>
              </a:extLst>
            </p:cNvPr>
            <p:cNvSpPr/>
            <p:nvPr/>
          </p:nvSpPr>
          <p:spPr bwMode="auto">
            <a:xfrm>
              <a:off x="1531165" y="6749310"/>
              <a:ext cx="6103" cy="7846"/>
            </a:xfrm>
            <a:custGeom>
              <a:gdLst>
                <a:gd name="T0" fmla="*/ 3 w 3"/>
                <a:gd name="T1" fmla="*/ 0 h 4"/>
                <a:gd name="T2" fmla="*/ 0 w 3"/>
                <a:gd name="T3" fmla="*/ 4 h 4"/>
                <a:gd name="T4" fmla="*/ 0 w 3"/>
                <a:gd name="T5" fmla="*/ 4 h 4"/>
                <a:gd name="T6" fmla="*/ 3 w 3"/>
                <a:gd name="T7" fmla="*/ 0 h 4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4">
                  <a:moveTo>
                    <a:pt x="3" y="0"/>
                  </a:moveTo>
                  <a:cubicBezTo>
                    <a:pt x="2" y="1"/>
                    <a:pt x="1" y="2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2"/>
                    <a:pt x="2" y="1"/>
                    <a:pt x="3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2268">
              <a:extLst>
                <a:ext uri="{FF2B5EF4-FFF2-40B4-BE49-F238E27FC236}">
                  <a16:creationId xmlns:a16="http://schemas.microsoft.com/office/drawing/2014/main" xmlns="" id="{F6ECABDD-A3B6-4C86-89AF-87A6ECF87C37}"/>
                </a:ext>
              </a:extLst>
            </p:cNvPr>
            <p:cNvSpPr>
              <a:spLocks noEditPoints="1"/>
            </p:cNvSpPr>
            <p:nvPr/>
          </p:nvSpPr>
          <p:spPr bwMode="auto">
            <a:xfrm flipH="1">
              <a:off x="1511985" y="6811209"/>
              <a:ext cx="0" cy="4359"/>
            </a:xfrm>
            <a:custGeom>
              <a:gdLst>
                <a:gd name="T0" fmla="*/ 2 h 2"/>
                <a:gd name="T1" fmla="*/ 2 h 2"/>
                <a:gd name="T2" fmla="*/ 2 h 2"/>
                <a:gd name="T3" fmla="*/ 1 h 2"/>
                <a:gd name="T4" fmla="*/ 1 h 2"/>
                <a:gd name="T5" fmla="*/ 1 h 2"/>
                <a:gd name="T6" fmla="*/ 1 h 2"/>
                <a:gd name="T7" fmla="*/ 1 h 2"/>
                <a:gd name="T8" fmla="*/ 1 h 2"/>
                <a:gd name="T9" fmla="*/ 0 h 2"/>
                <a:gd name="T10" fmla="*/ 0 h 2"/>
                <a:gd name="T11" fmla="*/ 0 h 2"/>
                <a:gd name="T12" fmla="*/ 0 h 2"/>
                <a:gd name="T13" fmla="*/ 0 h 2"/>
                <a:gd name="T14" fmla="*/ 0 h 2"/>
                <a:gd name="T15" fmla="*/ 0 h 2"/>
                <a:gd name="T16" fmla="*/ 0 h 2"/>
                <a:gd name="T17" fmla="*/ 0 h 2"/>
                <a:gd name="T18" fmla="*/ 0 h 2"/>
                <a:gd name="T19" fmla="*/ 0 h 2"/>
                <a:gd name="T20" fmla="*/ 0 h 2"/>
              </a:gdLst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  <a:cxn ang="0">
                  <a:pos x="0" y="T5"/>
                </a:cxn>
                <a:cxn ang="0">
                  <a:pos x="0" y="T6"/>
                </a:cxn>
                <a:cxn ang="0">
                  <a:pos x="0" y="T7"/>
                </a:cxn>
                <a:cxn ang="0">
                  <a:pos x="0" y="T8"/>
                </a:cxn>
                <a:cxn ang="0">
                  <a:pos x="0" y="T9"/>
                </a:cxn>
                <a:cxn ang="0">
                  <a:pos x="0" y="T10"/>
                </a:cxn>
                <a:cxn ang="0">
                  <a:pos x="0" y="T11"/>
                </a:cxn>
                <a:cxn ang="0">
                  <a:pos x="0" y="T12"/>
                </a:cxn>
                <a:cxn ang="0">
                  <a:pos x="0" y="T13"/>
                </a:cxn>
                <a:cxn ang="0">
                  <a:pos x="0" y="T14"/>
                </a:cxn>
                <a:cxn ang="0">
                  <a:pos x="0" y="T15"/>
                </a:cxn>
                <a:cxn ang="0">
                  <a:pos x="0" y="T16"/>
                </a:cxn>
                <a:cxn ang="0">
                  <a:pos x="0" y="T17"/>
                </a:cxn>
                <a:cxn ang="0">
                  <a:pos x="0" y="T18"/>
                </a:cxn>
                <a:cxn ang="0">
                  <a:pos x="0" y="T19"/>
                </a:cxn>
                <a:cxn ang="0">
                  <a:pos x="0" y="T20"/>
                </a:cxn>
              </a:cxnLst>
              <a:rect l="0" t="0" r="r" b="b"/>
              <a:pathLst>
                <a:path h="2">
                  <a:moveTo>
                    <a:pt x="0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0" y="2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2269">
              <a:extLst>
                <a:ext uri="{FF2B5EF4-FFF2-40B4-BE49-F238E27FC236}">
                  <a16:creationId xmlns:a16="http://schemas.microsoft.com/office/drawing/2014/main" xmlns="" id="{E1156BE4-9519-4407-AB73-208D29FD50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18087" y="6839979"/>
              <a:ext cx="45335" cy="47078"/>
            </a:xfrm>
            <a:custGeom>
              <a:gdLst>
                <a:gd name="T0" fmla="*/ 12 w 22"/>
                <a:gd name="T1" fmla="*/ 17 h 23"/>
                <a:gd name="T2" fmla="*/ 12 w 22"/>
                <a:gd name="T3" fmla="*/ 17 h 23"/>
                <a:gd name="T4" fmla="*/ 22 w 22"/>
                <a:gd name="T5" fmla="*/ 23 h 23"/>
                <a:gd name="T6" fmla="*/ 12 w 22"/>
                <a:gd name="T7" fmla="*/ 17 h 23"/>
                <a:gd name="T8" fmla="*/ 0 w 22"/>
                <a:gd name="T9" fmla="*/ 0 h 23"/>
                <a:gd name="T10" fmla="*/ 6 w 22"/>
                <a:gd name="T11" fmla="*/ 11 h 23"/>
                <a:gd name="T12" fmla="*/ 6 w 22"/>
                <a:gd name="T13" fmla="*/ 11 h 23"/>
                <a:gd name="T14" fmla="*/ 0 w 22"/>
                <a:gd name="T15" fmla="*/ 0 h 23"/>
                <a:gd name="T16" fmla="*/ 0 w 22"/>
                <a:gd name="T17" fmla="*/ 0 h 23"/>
                <a:gd name="T18" fmla="*/ 0 w 22"/>
                <a:gd name="T19" fmla="*/ 0 h 23"/>
                <a:gd name="T20" fmla="*/ 0 w 22"/>
                <a:gd name="T21" fmla="*/ 0 h 23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23">
                  <a:moveTo>
                    <a:pt x="12" y="17"/>
                  </a:moveTo>
                  <a:cubicBezTo>
                    <a:pt x="12" y="17"/>
                    <a:pt x="12" y="17"/>
                    <a:pt x="12" y="17"/>
                  </a:cubicBezTo>
                  <a:cubicBezTo>
                    <a:pt x="15" y="20"/>
                    <a:pt x="19" y="22"/>
                    <a:pt x="22" y="23"/>
                  </a:cubicBezTo>
                  <a:cubicBezTo>
                    <a:pt x="19" y="22"/>
                    <a:pt x="15" y="20"/>
                    <a:pt x="12" y="17"/>
                  </a:cubicBezTo>
                  <a:moveTo>
                    <a:pt x="0" y="0"/>
                  </a:moveTo>
                  <a:cubicBezTo>
                    <a:pt x="1" y="4"/>
                    <a:pt x="3" y="8"/>
                    <a:pt x="6" y="11"/>
                  </a:cubicBezTo>
                  <a:cubicBezTo>
                    <a:pt x="6" y="11"/>
                    <a:pt x="6" y="11"/>
                    <a:pt x="6" y="11"/>
                  </a:cubicBezTo>
                  <a:cubicBezTo>
                    <a:pt x="3" y="8"/>
                    <a:pt x="1" y="4"/>
                    <a:pt x="0" y="0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2270">
              <a:extLst>
                <a:ext uri="{FF2B5EF4-FFF2-40B4-BE49-F238E27FC236}">
                  <a16:creationId xmlns:a16="http://schemas.microsoft.com/office/drawing/2014/main" xmlns="" id="{21E6745E-6275-4FDB-BE93-458F405765F9}"/>
                </a:ext>
              </a:extLst>
            </p:cNvPr>
            <p:cNvSpPr/>
            <p:nvPr/>
          </p:nvSpPr>
          <p:spPr bwMode="auto">
            <a:xfrm>
              <a:off x="1531165" y="6862647"/>
              <a:ext cx="12205" cy="12205"/>
            </a:xfrm>
            <a:custGeom>
              <a:gdLst>
                <a:gd name="T0" fmla="*/ 0 w 6"/>
                <a:gd name="T1" fmla="*/ 0 h 6"/>
                <a:gd name="T2" fmla="*/ 0 w 6"/>
                <a:gd name="T3" fmla="*/ 0 h 6"/>
                <a:gd name="T4" fmla="*/ 1 w 6"/>
                <a:gd name="T5" fmla="*/ 1 h 6"/>
                <a:gd name="T6" fmla="*/ 6 w 6"/>
                <a:gd name="T7" fmla="*/ 6 h 6"/>
                <a:gd name="T8" fmla="*/ 6 w 6"/>
                <a:gd name="T9" fmla="*/ 6 h 6"/>
                <a:gd name="T10" fmla="*/ 0 w 6"/>
                <a:gd name="T11" fmla="*/ 0 h 6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" h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1" y="1"/>
                  </a:cubicBezTo>
                  <a:cubicBezTo>
                    <a:pt x="2" y="3"/>
                    <a:pt x="4" y="5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4" y="4"/>
                    <a:pt x="2" y="2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2271">
              <a:extLst>
                <a:ext uri="{FF2B5EF4-FFF2-40B4-BE49-F238E27FC236}">
                  <a16:creationId xmlns:a16="http://schemas.microsoft.com/office/drawing/2014/main" xmlns="" id="{D8DA3134-C9A4-42E2-8D13-90F06DA843EF}"/>
                </a:ext>
              </a:extLst>
            </p:cNvPr>
            <p:cNvSpPr/>
            <p:nvPr/>
          </p:nvSpPr>
          <p:spPr bwMode="auto">
            <a:xfrm flipH="1">
              <a:off x="1586089" y="6893160"/>
              <a:ext cx="0" cy="0"/>
            </a:xfrm>
            <a:custGeom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solidFill>
              <a:srgbClr val="7097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2272">
              <a:extLst>
                <a:ext uri="{FF2B5EF4-FFF2-40B4-BE49-F238E27FC236}">
                  <a16:creationId xmlns:a16="http://schemas.microsoft.com/office/drawing/2014/main" xmlns="" id="{0D5B1AE9-1B42-40A3-B11F-8F0E7C79CA65}"/>
                </a:ext>
              </a:extLst>
            </p:cNvPr>
            <p:cNvSpPr/>
            <p:nvPr/>
          </p:nvSpPr>
          <p:spPr bwMode="auto">
            <a:xfrm>
              <a:off x="1586089" y="6893160"/>
              <a:ext cx="13077" cy="0"/>
            </a:xfrm>
            <a:custGeom>
              <a:gdLst>
                <a:gd name="T0" fmla="*/ 0 w 6"/>
                <a:gd name="T1" fmla="*/ 0 w 6"/>
                <a:gd name="T2" fmla="*/ 5 w 6"/>
                <a:gd name="T3" fmla="*/ 6 w 6"/>
                <a:gd name="T4" fmla="*/ 6 w 6"/>
                <a:gd name="T5" fmla="*/ 5 w 6"/>
                <a:gd name="T6" fmla="*/ 0 w 6"/>
              </a:gdLst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  <a:cxn ang="0">
                  <a:pos x="T5" y="0"/>
                </a:cxn>
                <a:cxn ang="0">
                  <a:pos x="T6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3" y="0"/>
                    <a:pt x="5" y="0"/>
                  </a:cubicBezTo>
                  <a:cubicBezTo>
                    <a:pt x="5" y="0"/>
                    <a:pt x="6" y="0"/>
                    <a:pt x="6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3" y="0"/>
                    <a:pt x="2" y="0"/>
                    <a:pt x="0" y="0"/>
                  </a:cubicBezTo>
                </a:path>
              </a:pathLst>
            </a:custGeom>
            <a:solidFill>
              <a:srgbClr val="5C759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2273">
              <a:extLst>
                <a:ext uri="{FF2B5EF4-FFF2-40B4-BE49-F238E27FC236}">
                  <a16:creationId xmlns:a16="http://schemas.microsoft.com/office/drawing/2014/main" xmlns="" id="{A3EE108D-B558-436F-A17D-35112A575AAE}"/>
                </a:ext>
              </a:extLst>
            </p:cNvPr>
            <p:cNvSpPr/>
            <p:nvPr/>
          </p:nvSpPr>
          <p:spPr bwMode="auto">
            <a:xfrm>
              <a:off x="1511792" y="6724860"/>
              <a:ext cx="87502" cy="172612"/>
            </a:xfrm>
            <a:custGeom>
              <a:gdLst>
                <a:gd name="T0" fmla="*/ 41 w 42"/>
                <a:gd name="T1" fmla="*/ 0 h 82"/>
                <a:gd name="T2" fmla="*/ 24 w 42"/>
                <a:gd name="T3" fmla="*/ 4 h 82"/>
                <a:gd name="T4" fmla="*/ 24 w 42"/>
                <a:gd name="T5" fmla="*/ 4 h 82"/>
                <a:gd name="T6" fmla="*/ 23 w 42"/>
                <a:gd name="T7" fmla="*/ 4 h 82"/>
                <a:gd name="T8" fmla="*/ 23 w 42"/>
                <a:gd name="T9" fmla="*/ 4 h 82"/>
                <a:gd name="T10" fmla="*/ 23 w 42"/>
                <a:gd name="T11" fmla="*/ 4 h 82"/>
                <a:gd name="T12" fmla="*/ 19 w 42"/>
                <a:gd name="T13" fmla="*/ 6 h 82"/>
                <a:gd name="T14" fmla="*/ 19 w 42"/>
                <a:gd name="T15" fmla="*/ 6 h 82"/>
                <a:gd name="T16" fmla="*/ 19 w 42"/>
                <a:gd name="T17" fmla="*/ 7 h 82"/>
                <a:gd name="T18" fmla="*/ 19 w 42"/>
                <a:gd name="T19" fmla="*/ 7 h 82"/>
                <a:gd name="T20" fmla="*/ 19 w 42"/>
                <a:gd name="T21" fmla="*/ 7 h 82"/>
                <a:gd name="T22" fmla="*/ 14 w 42"/>
                <a:gd name="T23" fmla="*/ 10 h 82"/>
                <a:gd name="T24" fmla="*/ 12 w 42"/>
                <a:gd name="T25" fmla="*/ 12 h 82"/>
                <a:gd name="T26" fmla="*/ 9 w 42"/>
                <a:gd name="T27" fmla="*/ 16 h 82"/>
                <a:gd name="T28" fmla="*/ 4 w 42"/>
                <a:gd name="T29" fmla="*/ 24 h 82"/>
                <a:gd name="T30" fmla="*/ 0 w 42"/>
                <a:gd name="T31" fmla="*/ 42 h 82"/>
                <a:gd name="T32" fmla="*/ 0 w 42"/>
                <a:gd name="T33" fmla="*/ 42 h 82"/>
                <a:gd name="T34" fmla="*/ 0 w 42"/>
                <a:gd name="T35" fmla="*/ 42 h 82"/>
                <a:gd name="T36" fmla="*/ 0 w 42"/>
                <a:gd name="T37" fmla="*/ 42 h 82"/>
                <a:gd name="T38" fmla="*/ 0 w 42"/>
                <a:gd name="T39" fmla="*/ 42 h 82"/>
                <a:gd name="T40" fmla="*/ 0 w 42"/>
                <a:gd name="T41" fmla="*/ 42 h 82"/>
                <a:gd name="T42" fmla="*/ 0 w 42"/>
                <a:gd name="T43" fmla="*/ 42 h 82"/>
                <a:gd name="T44" fmla="*/ 0 w 42"/>
                <a:gd name="T45" fmla="*/ 42 h 82"/>
                <a:gd name="T46" fmla="*/ 0 w 42"/>
                <a:gd name="T47" fmla="*/ 43 h 82"/>
                <a:gd name="T48" fmla="*/ 0 w 42"/>
                <a:gd name="T49" fmla="*/ 43 h 82"/>
                <a:gd name="T50" fmla="*/ 0 w 42"/>
                <a:gd name="T51" fmla="*/ 43 h 82"/>
                <a:gd name="T52" fmla="*/ 0 w 42"/>
                <a:gd name="T53" fmla="*/ 43 h 82"/>
                <a:gd name="T54" fmla="*/ 0 w 42"/>
                <a:gd name="T55" fmla="*/ 44 h 82"/>
                <a:gd name="T56" fmla="*/ 0 w 42"/>
                <a:gd name="T57" fmla="*/ 44 h 82"/>
                <a:gd name="T58" fmla="*/ 3 w 42"/>
                <a:gd name="T59" fmla="*/ 56 h 82"/>
                <a:gd name="T60" fmla="*/ 3 w 42"/>
                <a:gd name="T61" fmla="*/ 56 h 82"/>
                <a:gd name="T62" fmla="*/ 3 w 42"/>
                <a:gd name="T63" fmla="*/ 56 h 82"/>
                <a:gd name="T64" fmla="*/ 9 w 42"/>
                <a:gd name="T65" fmla="*/ 67 h 82"/>
                <a:gd name="T66" fmla="*/ 15 w 42"/>
                <a:gd name="T67" fmla="*/ 73 h 82"/>
                <a:gd name="T68" fmla="*/ 25 w 42"/>
                <a:gd name="T69" fmla="*/ 79 h 82"/>
                <a:gd name="T70" fmla="*/ 36 w 42"/>
                <a:gd name="T71" fmla="*/ 82 h 82"/>
                <a:gd name="T72" fmla="*/ 36 w 42"/>
                <a:gd name="T73" fmla="*/ 82 h 82"/>
                <a:gd name="T74" fmla="*/ 41 w 42"/>
                <a:gd name="T75" fmla="*/ 82 h 82"/>
                <a:gd name="T76" fmla="*/ 42 w 42"/>
                <a:gd name="T77" fmla="*/ 82 h 82"/>
                <a:gd name="T78" fmla="*/ 42 w 42"/>
                <a:gd name="T79" fmla="*/ 0 h 82"/>
                <a:gd name="T80" fmla="*/ 41 w 42"/>
                <a:gd name="T81" fmla="*/ 0 h 8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2" h="82">
                  <a:moveTo>
                    <a:pt x="41" y="0"/>
                  </a:moveTo>
                  <a:cubicBezTo>
                    <a:pt x="35" y="0"/>
                    <a:pt x="29" y="1"/>
                    <a:pt x="24" y="4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24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2" y="5"/>
                    <a:pt x="20" y="6"/>
                    <a:pt x="19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7" y="8"/>
                    <a:pt x="16" y="9"/>
                    <a:pt x="14" y="10"/>
                  </a:cubicBezTo>
                  <a:cubicBezTo>
                    <a:pt x="13" y="11"/>
                    <a:pt x="13" y="11"/>
                    <a:pt x="12" y="12"/>
                  </a:cubicBezTo>
                  <a:cubicBezTo>
                    <a:pt x="11" y="13"/>
                    <a:pt x="10" y="14"/>
                    <a:pt x="9" y="16"/>
                  </a:cubicBezTo>
                  <a:cubicBezTo>
                    <a:pt x="7" y="18"/>
                    <a:pt x="5" y="21"/>
                    <a:pt x="4" y="24"/>
                  </a:cubicBezTo>
                  <a:cubicBezTo>
                    <a:pt x="1" y="29"/>
                    <a:pt x="0" y="36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42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43"/>
                    <a:pt x="0" y="43"/>
                    <a:pt x="0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8"/>
                    <a:pt x="1" y="52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4" y="60"/>
                    <a:pt x="6" y="64"/>
                    <a:pt x="9" y="67"/>
                  </a:cubicBezTo>
                  <a:cubicBezTo>
                    <a:pt x="11" y="69"/>
                    <a:pt x="13" y="71"/>
                    <a:pt x="15" y="73"/>
                  </a:cubicBezTo>
                  <a:cubicBezTo>
                    <a:pt x="18" y="76"/>
                    <a:pt x="22" y="78"/>
                    <a:pt x="25" y="79"/>
                  </a:cubicBezTo>
                  <a:cubicBezTo>
                    <a:pt x="29" y="81"/>
                    <a:pt x="32" y="82"/>
                    <a:pt x="36" y="82"/>
                  </a:cubicBezTo>
                  <a:cubicBezTo>
                    <a:pt x="36" y="82"/>
                    <a:pt x="36" y="82"/>
                    <a:pt x="36" y="82"/>
                  </a:cubicBezTo>
                  <a:cubicBezTo>
                    <a:pt x="38" y="82"/>
                    <a:pt x="39" y="82"/>
                    <a:pt x="41" y="82"/>
                  </a:cubicBezTo>
                  <a:cubicBezTo>
                    <a:pt x="41" y="82"/>
                    <a:pt x="42" y="82"/>
                    <a:pt x="42" y="82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0"/>
                    <a:pt x="41" y="0"/>
                    <a:pt x="41" y="0"/>
                  </a:cubicBezTo>
                </a:path>
              </a:pathLst>
            </a:custGeom>
            <a:solidFill>
              <a:srgbClr val="CFCD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27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1836400" y="11823700"/>
            <a:ext cx="342900" cy="2540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82026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160101"/>
  <p:tag name="KSO_WM_UNIT_ID" val="272*i*1"/>
  <p:tag name="KSO_WM_UNIT_TYPE" val="i"/>
  <p:tag name="MH" val="20150921115827"/>
  <p:tag name="MH_LIBRARY" val="GRAPHIC"/>
  <p:tag name="MH_ORDER" val="2"/>
  <p:tag name="MH_TYPE" val="Other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160101"/>
  <p:tag name="KSO_WM_UNIT_CLEAR" val="1"/>
  <p:tag name="KSO_WM_UNIT_COMPATIBLE" val="0"/>
  <p:tag name="KSO_WM_UNIT_HIGHLIGHT" val="0"/>
  <p:tag name="KSO_WM_UNIT_ID" val="custom160101_4*a*1"/>
  <p:tag name="KSO_WM_UNIT_INDEX" val="1"/>
  <p:tag name="KSO_WM_UNIT_ISCONTENTSTITLE" val="0"/>
  <p:tag name="KSO_WM_UNIT_LAYERLEVEL" val="1"/>
  <p:tag name="KSO_WM_UNIT_PRESET_TEXT_INDEX" val="3"/>
  <p:tag name="KSO_WM_UNIT_PRESET_TEXT_LEN" val="17"/>
  <p:tag name="KSO_WM_UNIT_TYPE" val="a"/>
  <p:tag name="KSO_WM_UNIT_VALUE" val="16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160101"/>
  <p:tag name="KSO_WM_UNIT_CLEAR" val="1"/>
  <p:tag name="KSO_WM_UNIT_COMPATIBLE" val="0"/>
  <p:tag name="KSO_WM_UNIT_HIGHLIGHT" val="0"/>
  <p:tag name="KSO_WM_UNIT_ID" val="custom160101_4*f*1"/>
  <p:tag name="KSO_WM_UNIT_INDEX" val="1"/>
  <p:tag name="KSO_WM_UNIT_LAYERLEVEL" val="1"/>
  <p:tag name="KSO_WM_UNIT_PRESET_TEXT_INDEX" val="5"/>
  <p:tag name="KSO_WM_UNIT_PRESET_TEXT_LEN" val="150"/>
  <p:tag name="KSO_WM_UNIT_TYPE" val="f"/>
  <p:tag name="KSO_WM_UNIT_VALUE" val="117"/>
</p:tagLst>
</file>

<file path=ppt/tags/tag4.xml><?xml version="1.0" encoding="utf-8"?>
<p:tagLst xmlns:p="http://schemas.openxmlformats.org/presentationml/2006/main">
  <p:tag name="KSO_WM_BEAUTIFY_FLAG" val="#wm#"/>
  <p:tag name="KSO_WM_SLIDE_ID" val="custom160101_4"/>
  <p:tag name="KSO_WM_SLIDE_INDEX" val="4"/>
  <p:tag name="KSO_WM_SLIDE_ITEM_CNT" val="3"/>
  <p:tag name="KSO_WM_SLIDE_LAYOUT" val="a_f_d"/>
  <p:tag name="KSO_WM_SLIDE_LAYOUT_CNT" val="1_1_1"/>
  <p:tag name="KSO_WM_SLIDE_POSITION" val="63*64"/>
  <p:tag name="KSO_WM_SLIDE_SIZE" val="840*426"/>
  <p:tag name="KSO_WM_SLIDE_TYPE" val="text"/>
  <p:tag name="KSO_WM_TAG_VERSION" val="1.0"/>
  <p:tag name="KSO_WM_TEMPLATE_CATEGORY" val="custom"/>
  <p:tag name="KSO_WM_TEMPLATE_INDEX" val="160101"/>
</p:tagLst>
</file>

<file path=ppt/tags/tag5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5_Office 主题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Arial"/>
      </a:majorFont>
      <a:minorFont>
        <a:latin typeface="Calibri" charset="0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anose="020F050202020403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(16:9)</PresentationFormat>
  <Paragraphs>175</Paragraphs>
  <Slides>38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5_Office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齐桓公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2020-10-23T05:54:15Z</cp:lastPrinted>
  <dcterms:created xsi:type="dcterms:W3CDTF">2020-10-23T05:54:15Z</dcterms:created>
  <dcterms:modified xsi:type="dcterms:W3CDTF">2020-10-22T21:54:17Z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