
<file path=[Content_Types].xml><?xml version="1.0" encoding="utf-8"?>
<Types xmlns="http://schemas.openxmlformats.org/package/2006/content-types">
  <Default Extension="png" ContentType="image/png"/>
  <Default Extension="jpeg" ContentType="image/jpeg"/>
  <Default Extension="gif" ContentType="image/gif"/>
  <Default Extension="wmf" ContentType="image/x-wmf"/>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handoutMasters/handoutMaster1.xml" ContentType="application/vnd.openxmlformats-officedocument.presentationml.handoutMaster+xml"/>
  <Override PartName="/ppt/notesMasters/notesMaster1.xml" ContentType="application/vnd.openxmlformats-officedocument.presentationml.notesMaster+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3" Type="http://schemas.openxmlformats.org/package/2006/relationships/metadata/core-properties" Target="docProps/core.xml"/><Relationship Id="rId2" Type="http://schemas.openxmlformats.org/officeDocument/2006/relationships/extended-properties" Target="docProps/app.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35"/>
  </p:notesMasterIdLst>
  <p:handoutMasterIdLst>
    <p:handoutMasterId r:id="rId36"/>
  </p:handoutMasterIdLst>
  <p:sldIdLst>
    <p:sldId id="456" r:id="rId3"/>
    <p:sldId id="613" r:id="rId4"/>
    <p:sldId id="552" r:id="rId5"/>
    <p:sldId id="527" r:id="rId6"/>
    <p:sldId id="576" r:id="rId7"/>
    <p:sldId id="577" r:id="rId8"/>
    <p:sldId id="578" r:id="rId9"/>
    <p:sldId id="614" r:id="rId10"/>
    <p:sldId id="585" r:id="rId11"/>
    <p:sldId id="587" r:id="rId12"/>
    <p:sldId id="588" r:id="rId13"/>
    <p:sldId id="589" r:id="rId14"/>
    <p:sldId id="594" r:id="rId15"/>
    <p:sldId id="591" r:id="rId16"/>
    <p:sldId id="592" r:id="rId17"/>
    <p:sldId id="593" r:id="rId18"/>
    <p:sldId id="595" r:id="rId19"/>
    <p:sldId id="615" r:id="rId20"/>
    <p:sldId id="597" r:id="rId21"/>
    <p:sldId id="598" r:id="rId22"/>
    <p:sldId id="599" r:id="rId23"/>
    <p:sldId id="600" r:id="rId24"/>
    <p:sldId id="601" r:id="rId25"/>
    <p:sldId id="602" r:id="rId26"/>
    <p:sldId id="603" r:id="rId27"/>
    <p:sldId id="604" r:id="rId28"/>
    <p:sldId id="605" r:id="rId29"/>
    <p:sldId id="542" r:id="rId30"/>
    <p:sldId id="616" r:id="rId31"/>
    <p:sldId id="541" r:id="rId32"/>
    <p:sldId id="608" r:id="rId33"/>
    <p:sldId id="607" r:id="rId34"/>
  </p:sldIdLst>
  <p:sldSz cx="12198350" cy="6858000"/>
  <p:notesSz cx="6858000" cy="9144000"/>
  <p:defaultTextStyle>
    <a:defPPr>
      <a:defRPr lang="zh-CN"/>
    </a:defPPr>
    <a:lvl1pPr algn="l" rtl="0" fontAlgn="base">
      <a:spcBef>
        <a:spcPct val="0"/>
      </a:spcBef>
      <a:spcAft>
        <a:spcPct val="0"/>
      </a:spcAft>
      <a:defRPr kern="1200">
        <a:solidFill>
          <a:schemeClr val="tx1"/>
        </a:solidFill>
        <a:latin typeface="Arial" panose="020B0604020202020204" pitchFamily="34" charset="0"/>
        <a:ea typeface="宋体" panose="02010600030101010101" pitchFamily="2" charset="-122"/>
        <a:cs typeface="+mn-cs"/>
      </a:defRPr>
    </a:lvl1pPr>
    <a:lvl2pPr marL="457200" algn="l" rtl="0" fontAlgn="base">
      <a:spcBef>
        <a:spcPct val="0"/>
      </a:spcBef>
      <a:spcAft>
        <a:spcPct val="0"/>
      </a:spcAft>
      <a:defRPr kern="1200">
        <a:solidFill>
          <a:schemeClr val="tx1"/>
        </a:solidFill>
        <a:latin typeface="Arial" panose="020B0604020202020204" pitchFamily="34" charset="0"/>
        <a:ea typeface="宋体" panose="02010600030101010101" pitchFamily="2" charset="-122"/>
        <a:cs typeface="+mn-cs"/>
      </a:defRPr>
    </a:lvl2pPr>
    <a:lvl3pPr marL="914400" algn="l" rtl="0" fontAlgn="base">
      <a:spcBef>
        <a:spcPct val="0"/>
      </a:spcBef>
      <a:spcAft>
        <a:spcPct val="0"/>
      </a:spcAft>
      <a:defRPr kern="1200">
        <a:solidFill>
          <a:schemeClr val="tx1"/>
        </a:solidFill>
        <a:latin typeface="Arial" panose="020B0604020202020204" pitchFamily="34" charset="0"/>
        <a:ea typeface="宋体" panose="02010600030101010101" pitchFamily="2" charset="-122"/>
        <a:cs typeface="+mn-cs"/>
      </a:defRPr>
    </a:lvl3pPr>
    <a:lvl4pPr marL="1371600" algn="l" rtl="0" fontAlgn="base">
      <a:spcBef>
        <a:spcPct val="0"/>
      </a:spcBef>
      <a:spcAft>
        <a:spcPct val="0"/>
      </a:spcAft>
      <a:defRPr kern="1200">
        <a:solidFill>
          <a:schemeClr val="tx1"/>
        </a:solidFill>
        <a:latin typeface="Arial" panose="020B0604020202020204" pitchFamily="34" charset="0"/>
        <a:ea typeface="宋体" panose="02010600030101010101" pitchFamily="2" charset="-122"/>
        <a:cs typeface="+mn-cs"/>
      </a:defRPr>
    </a:lvl4pPr>
    <a:lvl5pPr marL="1828800" algn="l" rtl="0" fontAlgn="base">
      <a:spcBef>
        <a:spcPct val="0"/>
      </a:spcBef>
      <a:spcAft>
        <a:spcPct val="0"/>
      </a:spcAft>
      <a:defRPr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FF"/>
    <a:srgbClr val="0066FF"/>
    <a:srgbClr val="FF8500"/>
    <a:srgbClr val="3C78CE"/>
    <a:srgbClr val="00B0F0"/>
    <a:srgbClr val="5F5E5C"/>
    <a:srgbClr val="4D94FF"/>
    <a:srgbClr val="F4F4F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7225" autoAdjust="0"/>
    <p:restoredTop sz="94714" autoAdjust="0"/>
  </p:normalViewPr>
  <p:slideViewPr>
    <p:cSldViewPr>
      <p:cViewPr>
        <p:scale>
          <a:sx n="62" d="100"/>
          <a:sy n="62" d="100"/>
        </p:scale>
        <p:origin x="-918" y="-72"/>
      </p:cViewPr>
      <p:guideLst>
        <p:guide orient="horz" pos="2159"/>
        <p:guide pos="3822"/>
      </p:guideLst>
    </p:cSldViewPr>
  </p:slideViewPr>
  <p:notesTextViewPr>
    <p:cViewPr>
      <p:scale>
        <a:sx n="100" d="100"/>
        <a:sy n="100" d="100"/>
      </p:scale>
      <p:origin x="0" y="0"/>
    </p:cViewPr>
  </p:notesTextViewPr>
  <p:sorterViewPr>
    <p:cViewPr>
      <p:scale>
        <a:sx n="100" d="100"/>
        <a:sy n="100" d="100"/>
      </p:scale>
      <p:origin x="0" y="3780"/>
    </p:cViewPr>
  </p:sorterViewPr>
  <p:notesViewPr>
    <p:cSldViewPr>
      <p:cViewPr varScale="1">
        <p:scale>
          <a:sx n="68" d="100"/>
          <a:sy n="68" d="100"/>
        </p:scale>
        <p:origin x="-2808" y="-108"/>
      </p:cViewPr>
      <p:guideLst>
        <p:guide orient="horz" pos="2879"/>
        <p:guide pos="2148"/>
      </p:guideLst>
    </p:cSldViewPr>
  </p:notes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7.xml"/><Relationship Id="rId8" Type="http://schemas.openxmlformats.org/officeDocument/2006/relationships/slide" Target="slides/slide6.xml"/><Relationship Id="rId7" Type="http://schemas.openxmlformats.org/officeDocument/2006/relationships/slide" Target="slides/slide5.xml"/><Relationship Id="rId6" Type="http://schemas.openxmlformats.org/officeDocument/2006/relationships/slide" Target="slides/slide4.xml"/><Relationship Id="rId5" Type="http://schemas.openxmlformats.org/officeDocument/2006/relationships/slide" Target="slides/slide3.xml"/><Relationship Id="rId4" Type="http://schemas.openxmlformats.org/officeDocument/2006/relationships/slide" Target="slides/slide2.xml"/><Relationship Id="rId39" Type="http://schemas.openxmlformats.org/officeDocument/2006/relationships/tableStyles" Target="tableStyles.xml"/><Relationship Id="rId38" Type="http://schemas.openxmlformats.org/officeDocument/2006/relationships/viewProps" Target="viewProps.xml"/><Relationship Id="rId37" Type="http://schemas.openxmlformats.org/officeDocument/2006/relationships/presProps" Target="presProps.xml"/><Relationship Id="rId36" Type="http://schemas.openxmlformats.org/officeDocument/2006/relationships/handoutMaster" Target="handoutMasters/handoutMaster1.xml"/><Relationship Id="rId35" Type="http://schemas.openxmlformats.org/officeDocument/2006/relationships/notesMaster" Target="notesMasters/notesMaster1.xml"/><Relationship Id="rId34" Type="http://schemas.openxmlformats.org/officeDocument/2006/relationships/slide" Target="slides/slide32.xml"/><Relationship Id="rId33" Type="http://schemas.openxmlformats.org/officeDocument/2006/relationships/slide" Target="slides/slide31.xml"/><Relationship Id="rId32" Type="http://schemas.openxmlformats.org/officeDocument/2006/relationships/slide" Target="slides/slide30.xml"/><Relationship Id="rId31" Type="http://schemas.openxmlformats.org/officeDocument/2006/relationships/slide" Target="slides/slide29.xml"/><Relationship Id="rId30" Type="http://schemas.openxmlformats.org/officeDocument/2006/relationships/slide" Target="slides/slide28.xml"/><Relationship Id="rId3" Type="http://schemas.openxmlformats.org/officeDocument/2006/relationships/slide" Target="slides/slide1.xml"/><Relationship Id="rId29" Type="http://schemas.openxmlformats.org/officeDocument/2006/relationships/slide" Target="slides/slide27.xml"/><Relationship Id="rId28" Type="http://schemas.openxmlformats.org/officeDocument/2006/relationships/slide" Target="slides/slide26.xml"/><Relationship Id="rId27" Type="http://schemas.openxmlformats.org/officeDocument/2006/relationships/slide" Target="slides/slide25.xml"/><Relationship Id="rId26" Type="http://schemas.openxmlformats.org/officeDocument/2006/relationships/slide" Target="slides/slide24.xml"/><Relationship Id="rId25" Type="http://schemas.openxmlformats.org/officeDocument/2006/relationships/slide" Target="slides/slide23.xml"/><Relationship Id="rId24" Type="http://schemas.openxmlformats.org/officeDocument/2006/relationships/slide" Target="slides/slide22.xml"/><Relationship Id="rId23" Type="http://schemas.openxmlformats.org/officeDocument/2006/relationships/slide" Target="slides/slide21.xml"/><Relationship Id="rId22" Type="http://schemas.openxmlformats.org/officeDocument/2006/relationships/slide" Target="slides/slide20.xml"/><Relationship Id="rId21" Type="http://schemas.openxmlformats.org/officeDocument/2006/relationships/slide" Target="slides/slide19.xml"/><Relationship Id="rId20" Type="http://schemas.openxmlformats.org/officeDocument/2006/relationships/slide" Target="slides/slide18.xml"/><Relationship Id="rId2" Type="http://schemas.openxmlformats.org/officeDocument/2006/relationships/theme" Target="theme/theme1.xml"/><Relationship Id="rId19" Type="http://schemas.openxmlformats.org/officeDocument/2006/relationships/slide" Target="slides/slide17.xml"/><Relationship Id="rId18" Type="http://schemas.openxmlformats.org/officeDocument/2006/relationships/slide" Target="slides/slide16.xml"/><Relationship Id="rId17" Type="http://schemas.openxmlformats.org/officeDocument/2006/relationships/slide" Target="slides/slide15.xml"/><Relationship Id="rId16" Type="http://schemas.openxmlformats.org/officeDocument/2006/relationships/slide" Target="slides/slide14.xml"/><Relationship Id="rId15" Type="http://schemas.openxmlformats.org/officeDocument/2006/relationships/slide" Target="slides/slide13.xml"/><Relationship Id="rId14" Type="http://schemas.openxmlformats.org/officeDocument/2006/relationships/slide" Target="slides/slide12.xml"/><Relationship Id="rId13" Type="http://schemas.openxmlformats.org/officeDocument/2006/relationships/slide" Target="slides/slide11.xml"/><Relationship Id="rId12" Type="http://schemas.openxmlformats.org/officeDocument/2006/relationships/slide" Target="slides/slide10.xml"/><Relationship Id="rId11" Type="http://schemas.openxmlformats.org/officeDocument/2006/relationships/slide" Target="slides/slide9.xml"/><Relationship Id="rId10" Type="http://schemas.openxmlformats.org/officeDocument/2006/relationships/slide" Target="slides/slide8.xml"/><Relationship Id="rId1" Type="http://schemas.openxmlformats.org/officeDocument/2006/relationships/slideMaster" Target="slideMasters/slide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fontAlgn="auto">
              <a:spcBef>
                <a:spcPts val="0"/>
              </a:spcBef>
              <a:spcAft>
                <a:spcPts val="0"/>
              </a:spcAft>
              <a:defRPr sz="1200">
                <a:latin typeface="+mn-lt"/>
                <a:ea typeface="+mn-ea"/>
              </a:defRPr>
            </a:lvl1pPr>
          </a:lstStyle>
          <a:p>
            <a:pPr>
              <a:defRPr/>
            </a:pPr>
            <a:endParaRPr lang="zh-CN" altLang="en-US"/>
          </a:p>
        </p:txBody>
      </p:sp>
      <p:sp>
        <p:nvSpPr>
          <p:cNvPr id="3" name="日期占位符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fontAlgn="auto">
              <a:spcBef>
                <a:spcPts val="0"/>
              </a:spcBef>
              <a:spcAft>
                <a:spcPts val="0"/>
              </a:spcAft>
              <a:defRPr sz="1200" smtClean="0">
                <a:latin typeface="+mn-lt"/>
                <a:ea typeface="+mn-ea"/>
              </a:defRPr>
            </a:lvl1pPr>
          </a:lstStyle>
          <a:p>
            <a:pPr>
              <a:defRPr/>
            </a:pPr>
            <a:fld id="{419F6B37-661C-4187-B6B6-53BEA032BAF2}" type="datetimeFigureOut">
              <a:rPr lang="zh-CN" altLang="en-US"/>
            </a:fld>
            <a:endParaRPr lang="zh-CN" altLang="en-US"/>
          </a:p>
        </p:txBody>
      </p:sp>
      <p:sp>
        <p:nvSpPr>
          <p:cNvPr id="4" name="页脚占位符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fontAlgn="auto">
              <a:spcBef>
                <a:spcPts val="0"/>
              </a:spcBef>
              <a:spcAft>
                <a:spcPts val="0"/>
              </a:spcAft>
              <a:defRPr sz="1200">
                <a:latin typeface="+mn-lt"/>
                <a:ea typeface="+mn-ea"/>
              </a:defRPr>
            </a:lvl1pPr>
          </a:lstStyle>
          <a:p>
            <a:pPr>
              <a:defRPr/>
            </a:pPr>
            <a:endParaRPr lang="zh-CN" altLang="en-US"/>
          </a:p>
        </p:txBody>
      </p:sp>
      <p:sp>
        <p:nvSpPr>
          <p:cNvPr id="5" name="灯片编号占位符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fontAlgn="auto">
              <a:spcBef>
                <a:spcPts val="0"/>
              </a:spcBef>
              <a:spcAft>
                <a:spcPts val="0"/>
              </a:spcAft>
              <a:defRPr sz="1200" smtClean="0">
                <a:latin typeface="+mn-lt"/>
                <a:ea typeface="+mn-ea"/>
              </a:defRPr>
            </a:lvl1pPr>
          </a:lstStyle>
          <a:p>
            <a:pPr>
              <a:defRPr/>
            </a:pPr>
            <a:fld id="{D4584F0C-AE9A-4CED-94A3-D6A9AB2A32F6}" type="slidenum">
              <a:rPr lang="zh-CN" altLang="en-US"/>
            </a:fld>
            <a:endParaRPr lang="zh-CN" altLang="en-US"/>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fontAlgn="auto">
              <a:spcBef>
                <a:spcPts val="0"/>
              </a:spcBef>
              <a:spcAft>
                <a:spcPts val="0"/>
              </a:spcAft>
              <a:defRPr sz="1200">
                <a:latin typeface="+mn-lt"/>
                <a:ea typeface="+mn-ea"/>
              </a:defRPr>
            </a:lvl1pPr>
          </a:lstStyle>
          <a:p>
            <a:pPr>
              <a:defRPr/>
            </a:pPr>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fontAlgn="auto">
              <a:spcBef>
                <a:spcPts val="0"/>
              </a:spcBef>
              <a:spcAft>
                <a:spcPts val="0"/>
              </a:spcAft>
              <a:defRPr sz="1200" smtClean="0">
                <a:latin typeface="+mn-lt"/>
                <a:ea typeface="+mn-ea"/>
              </a:defRPr>
            </a:lvl1pPr>
          </a:lstStyle>
          <a:p>
            <a:pPr>
              <a:defRPr/>
            </a:pPr>
            <a:fld id="{2E0CA535-375E-45F1-AAB6-073EC484BCEF}" type="datetimeFigureOut">
              <a:rPr lang="zh-CN" altLang="en-US"/>
            </a:fld>
            <a:endParaRPr lang="zh-CN" altLang="en-US"/>
          </a:p>
        </p:txBody>
      </p:sp>
      <p:sp>
        <p:nvSpPr>
          <p:cNvPr id="4" name="幻灯片图像占位符 3"/>
          <p:cNvSpPr>
            <a:spLocks noGrp="1" noRot="1" noChangeAspect="1"/>
          </p:cNvSpPr>
          <p:nvPr>
            <p:ph type="sldImg" idx="2"/>
          </p:nvPr>
        </p:nvSpPr>
        <p:spPr>
          <a:xfrm>
            <a:off x="379413" y="685800"/>
            <a:ext cx="6099175" cy="3429000"/>
          </a:xfrm>
          <a:prstGeom prst="rect">
            <a:avLst/>
          </a:prstGeom>
          <a:noFill/>
          <a:ln w="12700">
            <a:solidFill>
              <a:prstClr val="black"/>
            </a:solidFill>
          </a:ln>
        </p:spPr>
        <p:txBody>
          <a:bodyPr vert="horz" lIns="91440" tIns="45720" rIns="91440" bIns="45720" rtlCol="0" anchor="ctr"/>
          <a:lstStyle/>
          <a:p>
            <a:pPr lvl="0"/>
            <a:endParaRPr lang="zh-CN" altLang="en-US" noProof="0"/>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noProof="0" smtClean="0"/>
              <a:t>单击此处编辑母版文本样式</a:t>
            </a:r>
            <a:endParaRPr lang="zh-CN" altLang="en-US" noProof="0" smtClean="0"/>
          </a:p>
          <a:p>
            <a:pPr lvl="1"/>
            <a:r>
              <a:rPr lang="zh-CN" altLang="en-US" noProof="0" smtClean="0"/>
              <a:t>第二级</a:t>
            </a:r>
            <a:endParaRPr lang="zh-CN" altLang="en-US" noProof="0" smtClean="0"/>
          </a:p>
          <a:p>
            <a:pPr lvl="2"/>
            <a:r>
              <a:rPr lang="zh-CN" altLang="en-US" noProof="0" smtClean="0"/>
              <a:t>第三级</a:t>
            </a:r>
            <a:endParaRPr lang="zh-CN" altLang="en-US" noProof="0" smtClean="0"/>
          </a:p>
          <a:p>
            <a:pPr lvl="3"/>
            <a:r>
              <a:rPr lang="zh-CN" altLang="en-US" noProof="0" smtClean="0"/>
              <a:t>第四级</a:t>
            </a:r>
            <a:endParaRPr lang="zh-CN" altLang="en-US" noProof="0" smtClean="0"/>
          </a:p>
          <a:p>
            <a:pPr lvl="4"/>
            <a:r>
              <a:rPr lang="zh-CN" altLang="en-US" noProof="0" smtClean="0"/>
              <a:t>第五级</a:t>
            </a:r>
            <a:endParaRPr lang="zh-CN" altLang="en-US" noProof="0"/>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fontAlgn="auto">
              <a:spcBef>
                <a:spcPts val="0"/>
              </a:spcBef>
              <a:spcAft>
                <a:spcPts val="0"/>
              </a:spcAft>
              <a:defRPr sz="1200">
                <a:latin typeface="+mn-lt"/>
                <a:ea typeface="+mn-ea"/>
              </a:defRPr>
            </a:lvl1pPr>
          </a:lstStyle>
          <a:p>
            <a:pPr>
              <a:defRPr/>
            </a:pPr>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fontAlgn="auto">
              <a:spcBef>
                <a:spcPts val="0"/>
              </a:spcBef>
              <a:spcAft>
                <a:spcPts val="0"/>
              </a:spcAft>
              <a:defRPr sz="1200" smtClean="0">
                <a:latin typeface="+mn-lt"/>
                <a:ea typeface="+mn-ea"/>
              </a:defRPr>
            </a:lvl1pPr>
          </a:lstStyle>
          <a:p>
            <a:pPr>
              <a:defRPr/>
            </a:pPr>
            <a:fld id="{6608C33B-3C06-425A-8A01-B626888FE452}" type="slidenum">
              <a:rPr lang="zh-CN" altLang="en-US"/>
            </a:fld>
            <a:endParaRPr lang="zh-CN" altLang="en-US"/>
          </a:p>
        </p:txBody>
      </p:sp>
    </p:spTree>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mn-lt"/>
        <a:ea typeface="+mn-ea"/>
        <a:cs typeface="+mn-cs"/>
      </a:defRPr>
    </a:lvl1pPr>
    <a:lvl2pPr marL="457200" algn="l" rtl="0" fontAlgn="base">
      <a:spcBef>
        <a:spcPct val="30000"/>
      </a:spcBef>
      <a:spcAft>
        <a:spcPct val="0"/>
      </a:spcAft>
      <a:defRPr sz="1200" kern="1200">
        <a:solidFill>
          <a:schemeClr val="tx1"/>
        </a:solidFill>
        <a:latin typeface="+mn-lt"/>
        <a:ea typeface="+mn-ea"/>
        <a:cs typeface="+mn-cs"/>
      </a:defRPr>
    </a:lvl2pPr>
    <a:lvl3pPr marL="914400" algn="l" rtl="0" fontAlgn="base">
      <a:spcBef>
        <a:spcPct val="30000"/>
      </a:spcBef>
      <a:spcAft>
        <a:spcPct val="0"/>
      </a:spcAft>
      <a:defRPr sz="1200" kern="1200">
        <a:solidFill>
          <a:schemeClr val="tx1"/>
        </a:solidFill>
        <a:latin typeface="+mn-lt"/>
        <a:ea typeface="+mn-ea"/>
        <a:cs typeface="+mn-cs"/>
      </a:defRPr>
    </a:lvl3pPr>
    <a:lvl4pPr marL="1371600" algn="l" rtl="0" fontAlgn="base">
      <a:spcBef>
        <a:spcPct val="30000"/>
      </a:spcBef>
      <a:spcAft>
        <a:spcPct val="0"/>
      </a:spcAft>
      <a:defRPr sz="1200" kern="1200">
        <a:solidFill>
          <a:schemeClr val="tx1"/>
        </a:solidFill>
        <a:latin typeface="+mn-lt"/>
        <a:ea typeface="+mn-ea"/>
        <a:cs typeface="+mn-cs"/>
      </a:defRPr>
    </a:lvl4pPr>
    <a:lvl5pPr marL="1828800" algn="l" rtl="0" fontAlgn="base">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showMasterSp="0">
  <p:cSld name="标题幻灯片">
    <p:spTree>
      <p:nvGrpSpPr>
        <p:cNvPr id="1" name=""/>
        <p:cNvGrpSpPr/>
        <p:nvPr/>
      </p:nvGrpSpPr>
      <p:grpSpPr>
        <a:xfrm>
          <a:off x="0" y="0"/>
          <a:ext cx="0" cy="0"/>
          <a:chOff x="0" y="0"/>
          <a:chExt cx="0" cy="0"/>
        </a:xfrm>
      </p:grpSpPr>
      <p:pic>
        <p:nvPicPr>
          <p:cNvPr id="16" name="图片 15"/>
          <p:cNvPicPr>
            <a:picLocks noChangeAspect="1"/>
          </p:cNvPicPr>
          <p:nvPr/>
        </p:nvPicPr>
        <p:blipFill rotWithShape="1">
          <a:blip r:embed="rId2" cstate="print">
            <a:extLst>
              <a:ext uri="{28A0092B-C50C-407E-A947-70E740481C1C}">
                <a14:useLocalDpi xmlns:a14="http://schemas.microsoft.com/office/drawing/2010/main" val="0"/>
              </a:ext>
            </a:extLst>
          </a:blip>
          <a:srcRect t="8752" r="269"/>
          <a:stretch>
            <a:fillRect/>
          </a:stretch>
        </p:blipFill>
        <p:spPr>
          <a:xfrm>
            <a:off x="-13818" y="-10549"/>
            <a:ext cx="12212169" cy="6366899"/>
          </a:xfrm>
          <a:prstGeom prst="rect">
            <a:avLst/>
          </a:prstGeom>
        </p:spPr>
      </p:pic>
      <p:sp>
        <p:nvSpPr>
          <p:cNvPr id="4" name="KSO_FD"/>
          <p:cNvSpPr>
            <a:spLocks noGrp="1"/>
          </p:cNvSpPr>
          <p:nvPr>
            <p:ph type="dt" sz="half" idx="10"/>
          </p:nvPr>
        </p:nvSpPr>
        <p:spPr/>
        <p:txBody>
          <a:bodyPr/>
          <a:lstStyle/>
          <a:p>
            <a:fld id="{C9E60F58-3108-4415-857A-6D0360DF626E}" type="datetimeFigureOut">
              <a:rPr lang="zh-CN" altLang="en-US" smtClean="0"/>
            </a:fld>
            <a:endParaRPr lang="zh-CN" altLang="en-US"/>
          </a:p>
        </p:txBody>
      </p:sp>
      <p:sp>
        <p:nvSpPr>
          <p:cNvPr id="5" name="KSO_FT"/>
          <p:cNvSpPr>
            <a:spLocks noGrp="1"/>
          </p:cNvSpPr>
          <p:nvPr>
            <p:ph type="ftr" sz="quarter" idx="11"/>
          </p:nvPr>
        </p:nvSpPr>
        <p:spPr/>
        <p:txBody>
          <a:bodyPr/>
          <a:lstStyle/>
          <a:p>
            <a:endParaRPr lang="zh-CN" altLang="en-US"/>
          </a:p>
        </p:txBody>
      </p:sp>
      <p:sp>
        <p:nvSpPr>
          <p:cNvPr id="6" name="KSO_FN"/>
          <p:cNvSpPr>
            <a:spLocks noGrp="1"/>
          </p:cNvSpPr>
          <p:nvPr>
            <p:ph type="sldNum" sz="quarter" idx="12"/>
          </p:nvPr>
        </p:nvSpPr>
        <p:spPr/>
        <p:txBody>
          <a:bodyPr/>
          <a:lstStyle/>
          <a:p>
            <a:fld id="{4AE85CE2-CEAD-46BB-861E-7D62265DC969}" type="slidenum">
              <a:rPr lang="zh-CN" altLang="en-US" smtClean="0"/>
            </a:fld>
            <a:endParaRPr lang="zh-CN" altLang="en-US"/>
          </a:p>
        </p:txBody>
      </p:sp>
      <p:sp>
        <p:nvSpPr>
          <p:cNvPr id="3" name="KSO_CT2"/>
          <p:cNvSpPr>
            <a:spLocks noGrp="1"/>
          </p:cNvSpPr>
          <p:nvPr>
            <p:ph type="subTitle" idx="1" hasCustomPrompt="1"/>
          </p:nvPr>
        </p:nvSpPr>
        <p:spPr>
          <a:xfrm>
            <a:off x="1765857" y="5933983"/>
            <a:ext cx="8898983" cy="409301"/>
          </a:xfrm>
          <a:prstGeom prst="rect">
            <a:avLst/>
          </a:prstGeom>
          <a:noFill/>
        </p:spPr>
        <p:txBody>
          <a:bodyPr lIns="108000" tIns="0" rIns="0" bIns="0" anchor="ctr">
            <a:noAutofit/>
          </a:bodyPr>
          <a:lstStyle>
            <a:lvl1pPr marL="0" indent="0" algn="ctr">
              <a:buNone/>
              <a:defRPr sz="1800">
                <a:solidFill>
                  <a:schemeClr val="bg1">
                    <a:lumMod val="50000"/>
                  </a:schemeClr>
                </a:solidFill>
                <a:effectLs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dirty="0" smtClean="0"/>
              <a:t>单击此处添加您的副标题</a:t>
            </a:r>
            <a:endParaRPr lang="zh-CN" altLang="en-US" dirty="0" smtClean="0"/>
          </a:p>
        </p:txBody>
      </p:sp>
      <p:sp>
        <p:nvSpPr>
          <p:cNvPr id="7" name="KSO_CT1"/>
          <p:cNvSpPr>
            <a:spLocks noGrp="1"/>
          </p:cNvSpPr>
          <p:nvPr>
            <p:ph type="title" hasCustomPrompt="1"/>
          </p:nvPr>
        </p:nvSpPr>
        <p:spPr>
          <a:xfrm>
            <a:off x="1046300" y="5068567"/>
            <a:ext cx="10105753" cy="844279"/>
          </a:xfrm>
        </p:spPr>
        <p:txBody>
          <a:bodyPr>
            <a:noAutofit/>
            <a:scene3d>
              <a:camera prst="orthographicFront"/>
              <a:lightRig rig="threePt" dir="t"/>
            </a:scene3d>
            <a:sp3d>
              <a:bevelT w="31750" h="12700" prst="riblet"/>
            </a:sp3d>
          </a:bodyPr>
          <a:lstStyle>
            <a:lvl1pPr algn="ctr">
              <a:defRPr sz="3600">
                <a:ln>
                  <a:noFill/>
                </a:ln>
                <a:gradFill flip="none" rotWithShape="1">
                  <a:gsLst>
                    <a:gs pos="5505">
                      <a:schemeClr val="accent1">
                        <a:lumMod val="75000"/>
                      </a:schemeClr>
                    </a:gs>
                    <a:gs pos="55000">
                      <a:schemeClr val="accent5">
                        <a:lumMod val="75000"/>
                      </a:schemeClr>
                    </a:gs>
                    <a:gs pos="99000">
                      <a:schemeClr val="accent4">
                        <a:lumMod val="50000"/>
                      </a:schemeClr>
                    </a:gs>
                  </a:gsLst>
                  <a:lin ang="2700000" scaled="1"/>
                  <a:tileRect/>
                </a:gradFill>
                <a:effectLst/>
              </a:defRPr>
            </a:lvl1pPr>
          </a:lstStyle>
          <a:p>
            <a:r>
              <a:rPr lang="zh-CN" altLang="en-US" dirty="0" smtClean="0"/>
              <a:t>单击此处添加您的标题</a:t>
            </a:r>
            <a:endParaRPr lang="zh-CN" altLang="en-US" dirty="0"/>
          </a:p>
        </p:txBody>
      </p:sp>
    </p:spTree>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KSO_BT1"/>
          <p:cNvSpPr>
            <a:spLocks noGrp="1"/>
          </p:cNvSpPr>
          <p:nvPr>
            <p:ph type="title"/>
          </p:nvPr>
        </p:nvSpPr>
        <p:spPr/>
        <p:txBody>
          <a:bodyPr/>
          <a:lstStyle/>
          <a:p>
            <a:r>
              <a:rPr lang="zh-CN" altLang="en-US" smtClean="0"/>
              <a:t>单击此处编辑母版标题样式</a:t>
            </a:r>
            <a:endParaRPr lang="en-US" dirty="0"/>
          </a:p>
        </p:txBody>
      </p:sp>
      <p:sp>
        <p:nvSpPr>
          <p:cNvPr id="3" name="KSO_BC1"/>
          <p:cNvSpPr>
            <a:spLocks noGrp="1"/>
          </p:cNvSpPr>
          <p:nvPr>
            <p:ph idx="1"/>
          </p:nvPr>
        </p:nvSpPr>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p:txBody>
      </p:sp>
      <p:sp>
        <p:nvSpPr>
          <p:cNvPr id="4" name="KSO_FD"/>
          <p:cNvSpPr>
            <a:spLocks noGrp="1"/>
          </p:cNvSpPr>
          <p:nvPr>
            <p:ph type="dt" sz="half" idx="10"/>
          </p:nvPr>
        </p:nvSpPr>
        <p:spPr/>
        <p:txBody>
          <a:bodyPr/>
          <a:lstStyle/>
          <a:p>
            <a:fld id="{13D0CE79-49FB-443D-BEF8-6B709DE8FD0C}" type="datetimeFigureOut">
              <a:rPr lang="zh-CN" altLang="en-US" smtClean="0"/>
            </a:fld>
            <a:endParaRPr lang="zh-CN" altLang="en-US"/>
          </a:p>
        </p:txBody>
      </p:sp>
      <p:sp>
        <p:nvSpPr>
          <p:cNvPr id="5" name="KSO_FT"/>
          <p:cNvSpPr>
            <a:spLocks noGrp="1"/>
          </p:cNvSpPr>
          <p:nvPr>
            <p:ph type="ftr" sz="quarter" idx="11"/>
          </p:nvPr>
        </p:nvSpPr>
        <p:spPr/>
        <p:txBody>
          <a:bodyPr/>
          <a:lstStyle/>
          <a:p>
            <a:endParaRPr lang="zh-CN" altLang="en-US"/>
          </a:p>
        </p:txBody>
      </p:sp>
      <p:sp>
        <p:nvSpPr>
          <p:cNvPr id="6" name="KSO_FN"/>
          <p:cNvSpPr>
            <a:spLocks noGrp="1"/>
          </p:cNvSpPr>
          <p:nvPr>
            <p:ph type="sldNum" sz="quarter" idx="12"/>
          </p:nvPr>
        </p:nvSpPr>
        <p:spPr/>
        <p:txBody>
          <a:bodyPr/>
          <a:lstStyle/>
          <a:p>
            <a:fld id="{EF906490-237C-474C-BA2E-D98840BC1F8F}" type="slidenum">
              <a:rPr lang="zh-CN" altLang="en-US" smtClean="0"/>
            </a:fld>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KSO_ST1"/>
          <p:cNvSpPr>
            <a:spLocks noGrp="1"/>
          </p:cNvSpPr>
          <p:nvPr>
            <p:ph type="title" hasCustomPrompt="1"/>
          </p:nvPr>
        </p:nvSpPr>
        <p:spPr>
          <a:xfrm>
            <a:off x="2634193" y="2064659"/>
            <a:ext cx="6868908" cy="1235075"/>
          </a:xfrm>
        </p:spPr>
        <p:txBody>
          <a:bodyPr anchor="b">
            <a:normAutofit/>
          </a:bodyPr>
          <a:lstStyle>
            <a:lvl1pPr algn="ctr">
              <a:defRPr sz="4400">
                <a:gradFill>
                  <a:gsLst>
                    <a:gs pos="5505">
                      <a:schemeClr val="accent1"/>
                    </a:gs>
                    <a:gs pos="55000">
                      <a:schemeClr val="accent5">
                        <a:lumMod val="75000"/>
                      </a:schemeClr>
                    </a:gs>
                    <a:gs pos="100000">
                      <a:schemeClr val="accent4">
                        <a:lumMod val="50000"/>
                      </a:schemeClr>
                    </a:gs>
                  </a:gsLst>
                  <a:lin ang="2700000" scaled="1"/>
                </a:gradFill>
                <a:effectLst/>
              </a:defRPr>
            </a:lvl1pPr>
          </a:lstStyle>
          <a:p>
            <a:r>
              <a:rPr lang="zh-CN" altLang="en-US" dirty="0" smtClean="0"/>
              <a:t>此处添加您的标题</a:t>
            </a:r>
            <a:endParaRPr lang="en-US" dirty="0"/>
          </a:p>
        </p:txBody>
      </p:sp>
      <p:sp>
        <p:nvSpPr>
          <p:cNvPr id="3" name="KSO_ST2"/>
          <p:cNvSpPr>
            <a:spLocks noGrp="1"/>
          </p:cNvSpPr>
          <p:nvPr>
            <p:ph type="body" idx="1" hasCustomPrompt="1"/>
          </p:nvPr>
        </p:nvSpPr>
        <p:spPr>
          <a:xfrm>
            <a:off x="2634194" y="3322047"/>
            <a:ext cx="6868908" cy="474890"/>
          </a:xfrm>
          <a:prstGeom prst="rect">
            <a:avLst/>
          </a:prstGeom>
          <a:blipFill dpi="0" rotWithShape="1">
            <a:blip r:embed="rId2" cstate="print"/>
            <a:srcRect/>
            <a:stretch>
              <a:fillRect t="-3000"/>
            </a:stretch>
          </a:blipFill>
        </p:spPr>
        <p:txBody>
          <a:bodyPr anchor="ctr">
            <a:normAutofit/>
          </a:bodyPr>
          <a:lstStyle>
            <a:lvl1pPr marL="0" indent="0" algn="ctr">
              <a:buNone/>
              <a:defRPr sz="1600">
                <a:solidFill>
                  <a:schemeClr val="tx2">
                    <a:lumMod val="60000"/>
                    <a:lumOff val="40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r>
              <a:rPr lang="zh-CN" altLang="en-US" dirty="0" smtClean="0"/>
              <a:t>单击此处添加您的副标题</a:t>
            </a:r>
            <a:endParaRPr lang="en-US" altLang="zh-CN" dirty="0"/>
          </a:p>
        </p:txBody>
      </p:sp>
      <p:sp>
        <p:nvSpPr>
          <p:cNvPr id="4" name="KSO_FD"/>
          <p:cNvSpPr>
            <a:spLocks noGrp="1"/>
          </p:cNvSpPr>
          <p:nvPr>
            <p:ph type="dt" sz="half" idx="10"/>
          </p:nvPr>
        </p:nvSpPr>
        <p:spPr/>
        <p:txBody>
          <a:bodyPr/>
          <a:lstStyle/>
          <a:p>
            <a:fld id="{13D0CE79-49FB-443D-BEF8-6B709DE8FD0C}" type="datetimeFigureOut">
              <a:rPr lang="zh-CN" altLang="en-US" smtClean="0"/>
            </a:fld>
            <a:endParaRPr lang="zh-CN" altLang="en-US"/>
          </a:p>
        </p:txBody>
      </p:sp>
      <p:sp>
        <p:nvSpPr>
          <p:cNvPr id="5" name="KSO_FT"/>
          <p:cNvSpPr>
            <a:spLocks noGrp="1"/>
          </p:cNvSpPr>
          <p:nvPr>
            <p:ph type="ftr" sz="quarter" idx="11"/>
          </p:nvPr>
        </p:nvSpPr>
        <p:spPr/>
        <p:txBody>
          <a:bodyPr/>
          <a:lstStyle/>
          <a:p>
            <a:endParaRPr lang="zh-CN" altLang="en-US"/>
          </a:p>
        </p:txBody>
      </p:sp>
      <p:sp>
        <p:nvSpPr>
          <p:cNvPr id="6" name="KSO_FN"/>
          <p:cNvSpPr>
            <a:spLocks noGrp="1"/>
          </p:cNvSpPr>
          <p:nvPr>
            <p:ph type="sldNum" sz="quarter" idx="12"/>
          </p:nvPr>
        </p:nvSpPr>
        <p:spPr/>
        <p:txBody>
          <a:bodyPr/>
          <a:lstStyle/>
          <a:p>
            <a:fld id="{EF906490-237C-474C-BA2E-D98840BC1F8F}" type="slidenum">
              <a:rPr lang="zh-CN" altLang="en-US" smtClean="0"/>
            </a:fld>
            <a:endParaRPr lang="zh-CN"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KSO_BT1"/>
          <p:cNvSpPr>
            <a:spLocks noGrp="1"/>
          </p:cNvSpPr>
          <p:nvPr>
            <p:ph type="title"/>
          </p:nvPr>
        </p:nvSpPr>
        <p:spPr/>
        <p:txBody>
          <a:bodyPr/>
          <a:lstStyle/>
          <a:p>
            <a:r>
              <a:rPr lang="zh-CN" altLang="en-US" smtClean="0"/>
              <a:t>单击此处编辑母版标题样式</a:t>
            </a:r>
            <a:endParaRPr lang="en-US" dirty="0"/>
          </a:p>
        </p:txBody>
      </p:sp>
      <p:sp>
        <p:nvSpPr>
          <p:cNvPr id="3" name="KSO_BC1"/>
          <p:cNvSpPr>
            <a:spLocks noGrp="1"/>
          </p:cNvSpPr>
          <p:nvPr>
            <p:ph sz="half" idx="1"/>
          </p:nvPr>
        </p:nvSpPr>
        <p:spPr>
          <a:xfrm>
            <a:off x="1400552" y="1244602"/>
            <a:ext cx="5082646" cy="4932363"/>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p:txBody>
      </p:sp>
      <p:sp>
        <p:nvSpPr>
          <p:cNvPr id="4" name="KSO_BC2"/>
          <p:cNvSpPr>
            <a:spLocks noGrp="1"/>
          </p:cNvSpPr>
          <p:nvPr>
            <p:ph sz="half" idx="2"/>
          </p:nvPr>
        </p:nvSpPr>
        <p:spPr>
          <a:xfrm>
            <a:off x="6522729" y="1244602"/>
            <a:ext cx="5096769" cy="4932363"/>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p:txBody>
      </p:sp>
      <p:sp>
        <p:nvSpPr>
          <p:cNvPr id="5" name="KSO_FD"/>
          <p:cNvSpPr>
            <a:spLocks noGrp="1"/>
          </p:cNvSpPr>
          <p:nvPr>
            <p:ph type="dt" sz="half" idx="10"/>
          </p:nvPr>
        </p:nvSpPr>
        <p:spPr/>
        <p:txBody>
          <a:bodyPr/>
          <a:lstStyle/>
          <a:p>
            <a:fld id="{13D0CE79-49FB-443D-BEF8-6B709DE8FD0C}" type="datetimeFigureOut">
              <a:rPr lang="zh-CN" altLang="en-US" smtClean="0"/>
            </a:fld>
            <a:endParaRPr lang="zh-CN" altLang="en-US"/>
          </a:p>
        </p:txBody>
      </p:sp>
      <p:sp>
        <p:nvSpPr>
          <p:cNvPr id="6" name="KSO_FT"/>
          <p:cNvSpPr>
            <a:spLocks noGrp="1"/>
          </p:cNvSpPr>
          <p:nvPr>
            <p:ph type="ftr" sz="quarter" idx="11"/>
          </p:nvPr>
        </p:nvSpPr>
        <p:spPr/>
        <p:txBody>
          <a:bodyPr/>
          <a:lstStyle/>
          <a:p>
            <a:endParaRPr lang="zh-CN" altLang="en-US"/>
          </a:p>
        </p:txBody>
      </p:sp>
      <p:sp>
        <p:nvSpPr>
          <p:cNvPr id="7" name="KSO_FN"/>
          <p:cNvSpPr>
            <a:spLocks noGrp="1"/>
          </p:cNvSpPr>
          <p:nvPr>
            <p:ph type="sldNum" sz="quarter" idx="12"/>
          </p:nvPr>
        </p:nvSpPr>
        <p:spPr/>
        <p:txBody>
          <a:bodyPr/>
          <a:lstStyle/>
          <a:p>
            <a:fld id="{EF906490-237C-474C-BA2E-D98840BC1F8F}" type="slidenum">
              <a:rPr lang="zh-CN" altLang="en-US" smtClean="0"/>
            </a:fld>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KSO_BT1"/>
          <p:cNvSpPr>
            <a:spLocks noGrp="1"/>
          </p:cNvSpPr>
          <p:nvPr>
            <p:ph type="title"/>
          </p:nvPr>
        </p:nvSpPr>
        <p:spPr>
          <a:xfrm>
            <a:off x="2304132" y="118532"/>
            <a:ext cx="9316951" cy="717022"/>
          </a:xfrm>
        </p:spPr>
        <p:txBody>
          <a:bodyPr/>
          <a:lstStyle/>
          <a:p>
            <a:r>
              <a:rPr lang="zh-CN" altLang="en-US" smtClean="0"/>
              <a:t>单击此处编辑母版标题样式</a:t>
            </a:r>
            <a:endParaRPr lang="en-US" dirty="0"/>
          </a:p>
        </p:txBody>
      </p:sp>
      <p:sp>
        <p:nvSpPr>
          <p:cNvPr id="3" name="Text Placeholder 2"/>
          <p:cNvSpPr>
            <a:spLocks noGrp="1"/>
          </p:cNvSpPr>
          <p:nvPr>
            <p:ph type="body" idx="1"/>
          </p:nvPr>
        </p:nvSpPr>
        <p:spPr>
          <a:xfrm>
            <a:off x="1100008" y="1376362"/>
            <a:ext cx="5160473" cy="823912"/>
          </a:xfrm>
        </p:spPr>
        <p:txBody>
          <a:bodyPr anchor="b">
            <a:normAutofit/>
          </a:bodyPr>
          <a:lstStyle>
            <a:lvl1pPr marL="0" indent="0">
              <a:buNone/>
              <a:defRPr sz="18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endParaRPr lang="zh-CN" altLang="en-US" smtClean="0"/>
          </a:p>
        </p:txBody>
      </p:sp>
      <p:sp>
        <p:nvSpPr>
          <p:cNvPr id="4" name="KSO_BC1"/>
          <p:cNvSpPr>
            <a:spLocks noGrp="1"/>
          </p:cNvSpPr>
          <p:nvPr>
            <p:ph sz="half" idx="2"/>
          </p:nvPr>
        </p:nvSpPr>
        <p:spPr>
          <a:xfrm>
            <a:off x="1100008" y="2200274"/>
            <a:ext cx="5160473" cy="3684588"/>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p:txBody>
      </p:sp>
      <p:sp>
        <p:nvSpPr>
          <p:cNvPr id="5" name="Text Placeholder 4"/>
          <p:cNvSpPr>
            <a:spLocks noGrp="1"/>
          </p:cNvSpPr>
          <p:nvPr>
            <p:ph type="body" sz="quarter" idx="3"/>
          </p:nvPr>
        </p:nvSpPr>
        <p:spPr>
          <a:xfrm>
            <a:off x="6435196" y="1376362"/>
            <a:ext cx="5185888" cy="823912"/>
          </a:xfrm>
        </p:spPr>
        <p:txBody>
          <a:bodyPr anchor="b">
            <a:normAutofit/>
          </a:bodyPr>
          <a:lstStyle>
            <a:lvl1pPr marL="0" indent="0">
              <a:buNone/>
              <a:defRPr sz="18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endParaRPr lang="zh-CN" altLang="en-US" smtClean="0"/>
          </a:p>
        </p:txBody>
      </p:sp>
      <p:sp>
        <p:nvSpPr>
          <p:cNvPr id="6" name="KSO_BC2"/>
          <p:cNvSpPr>
            <a:spLocks noGrp="1"/>
          </p:cNvSpPr>
          <p:nvPr>
            <p:ph sz="quarter" idx="4"/>
          </p:nvPr>
        </p:nvSpPr>
        <p:spPr>
          <a:xfrm>
            <a:off x="6435196" y="2200274"/>
            <a:ext cx="5185888" cy="3684588"/>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p:txBody>
      </p:sp>
      <p:sp>
        <p:nvSpPr>
          <p:cNvPr id="7" name="KSO_FD"/>
          <p:cNvSpPr>
            <a:spLocks noGrp="1"/>
          </p:cNvSpPr>
          <p:nvPr>
            <p:ph type="dt" sz="half" idx="10"/>
          </p:nvPr>
        </p:nvSpPr>
        <p:spPr/>
        <p:txBody>
          <a:bodyPr/>
          <a:lstStyle/>
          <a:p>
            <a:fld id="{C9E60F58-3108-4415-857A-6D0360DF626E}" type="datetimeFigureOut">
              <a:rPr lang="zh-CN" altLang="en-US" smtClean="0"/>
            </a:fld>
            <a:endParaRPr lang="zh-CN" altLang="en-US"/>
          </a:p>
        </p:txBody>
      </p:sp>
      <p:sp>
        <p:nvSpPr>
          <p:cNvPr id="8" name="KSO_FT"/>
          <p:cNvSpPr>
            <a:spLocks noGrp="1"/>
          </p:cNvSpPr>
          <p:nvPr>
            <p:ph type="ftr" sz="quarter" idx="11"/>
          </p:nvPr>
        </p:nvSpPr>
        <p:spPr/>
        <p:txBody>
          <a:bodyPr/>
          <a:lstStyle/>
          <a:p>
            <a:endParaRPr lang="zh-CN" altLang="en-US"/>
          </a:p>
        </p:txBody>
      </p:sp>
      <p:sp>
        <p:nvSpPr>
          <p:cNvPr id="9" name="KSO_FN"/>
          <p:cNvSpPr>
            <a:spLocks noGrp="1"/>
          </p:cNvSpPr>
          <p:nvPr>
            <p:ph type="sldNum" sz="quarter" idx="12"/>
          </p:nvPr>
        </p:nvSpPr>
        <p:spPr/>
        <p:txBody>
          <a:bodyPr/>
          <a:lstStyle/>
          <a:p>
            <a:fld id="{4AE85CE2-CEAD-46BB-861E-7D62265DC969}" type="slidenum">
              <a:rPr lang="zh-CN" altLang="en-US" smtClean="0"/>
            </a:fld>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KSO_BT1"/>
          <p:cNvSpPr>
            <a:spLocks noGrp="1"/>
          </p:cNvSpPr>
          <p:nvPr>
            <p:ph type="title"/>
          </p:nvPr>
        </p:nvSpPr>
        <p:spPr/>
        <p:txBody>
          <a:bodyPr/>
          <a:lstStyle/>
          <a:p>
            <a:r>
              <a:rPr lang="zh-CN" altLang="en-US" smtClean="0"/>
              <a:t>单击此处编辑母版标题样式</a:t>
            </a:r>
            <a:endParaRPr lang="en-US" dirty="0"/>
          </a:p>
        </p:txBody>
      </p:sp>
      <p:sp>
        <p:nvSpPr>
          <p:cNvPr id="3" name="KSO_FD"/>
          <p:cNvSpPr>
            <a:spLocks noGrp="1"/>
          </p:cNvSpPr>
          <p:nvPr>
            <p:ph type="dt" sz="half" idx="10"/>
          </p:nvPr>
        </p:nvSpPr>
        <p:spPr/>
        <p:txBody>
          <a:bodyPr/>
          <a:lstStyle/>
          <a:p>
            <a:fld id="{13D0CE79-49FB-443D-BEF8-6B709DE8FD0C}" type="datetimeFigureOut">
              <a:rPr lang="zh-CN" altLang="en-US" smtClean="0"/>
            </a:fld>
            <a:endParaRPr lang="zh-CN" altLang="en-US"/>
          </a:p>
        </p:txBody>
      </p:sp>
      <p:sp>
        <p:nvSpPr>
          <p:cNvPr id="4" name="KSO_FT"/>
          <p:cNvSpPr>
            <a:spLocks noGrp="1"/>
          </p:cNvSpPr>
          <p:nvPr>
            <p:ph type="ftr" sz="quarter" idx="11"/>
          </p:nvPr>
        </p:nvSpPr>
        <p:spPr/>
        <p:txBody>
          <a:bodyPr/>
          <a:lstStyle/>
          <a:p>
            <a:endParaRPr lang="zh-CN" altLang="en-US"/>
          </a:p>
        </p:txBody>
      </p:sp>
      <p:sp>
        <p:nvSpPr>
          <p:cNvPr id="5" name="KSO_FN"/>
          <p:cNvSpPr>
            <a:spLocks noGrp="1"/>
          </p:cNvSpPr>
          <p:nvPr>
            <p:ph type="sldNum" sz="quarter" idx="12"/>
          </p:nvPr>
        </p:nvSpPr>
        <p:spPr/>
        <p:txBody>
          <a:bodyPr/>
          <a:lstStyle/>
          <a:p>
            <a:fld id="{EF906490-237C-474C-BA2E-D98840BC1F8F}" type="slidenum">
              <a:rPr lang="zh-CN" altLang="en-US" smtClean="0"/>
            </a:fld>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showMasterSp="0">
  <p:cSld name="空白">
    <p:spTree>
      <p:nvGrpSpPr>
        <p:cNvPr id="1" name=""/>
        <p:cNvGrpSpPr/>
        <p:nvPr/>
      </p:nvGrpSpPr>
      <p:grpSpPr>
        <a:xfrm>
          <a:off x="0" y="0"/>
          <a:ext cx="0" cy="0"/>
          <a:chOff x="0" y="0"/>
          <a:chExt cx="0" cy="0"/>
        </a:xfrm>
      </p:grpSpPr>
      <p:sp>
        <p:nvSpPr>
          <p:cNvPr id="2" name="KSO_FD"/>
          <p:cNvSpPr>
            <a:spLocks noGrp="1"/>
          </p:cNvSpPr>
          <p:nvPr>
            <p:ph type="dt" sz="half" idx="10"/>
          </p:nvPr>
        </p:nvSpPr>
        <p:spPr/>
        <p:txBody>
          <a:bodyPr/>
          <a:lstStyle/>
          <a:p>
            <a:endParaRPr lang="zh-CN" altLang="en-US"/>
          </a:p>
        </p:txBody>
      </p:sp>
      <p:sp>
        <p:nvSpPr>
          <p:cNvPr id="3" name="KSO_FT"/>
          <p:cNvSpPr>
            <a:spLocks noGrp="1"/>
          </p:cNvSpPr>
          <p:nvPr>
            <p:ph type="ftr" sz="quarter" idx="11"/>
          </p:nvPr>
        </p:nvSpPr>
        <p:spPr/>
        <p:txBody>
          <a:bodyPr/>
          <a:lstStyle/>
          <a:p>
            <a:endParaRPr lang="zh-CN" altLang="en-US"/>
          </a:p>
        </p:txBody>
      </p:sp>
      <p:sp>
        <p:nvSpPr>
          <p:cNvPr id="4" name="KSO_FN"/>
          <p:cNvSpPr>
            <a:spLocks noGrp="1"/>
          </p:cNvSpPr>
          <p:nvPr>
            <p:ph type="sldNum" sz="quarter" idx="12"/>
          </p:nvPr>
        </p:nvSpPr>
        <p:spPr/>
        <p:txBody>
          <a:bodyPr/>
          <a:lstStyle/>
          <a:p>
            <a:fld id="{2B2EC46C-CDDF-4CB5-AAC9-E74F25A7F084}" type="slidenum">
              <a:rPr lang="zh-CN" altLang="en-US" smtClean="0"/>
            </a:fld>
            <a:endParaRPr lang="en-US" altLang="zh-CN"/>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showMasterSp="0">
  <p:cSld name="内容与标题">
    <p:spTree>
      <p:nvGrpSpPr>
        <p:cNvPr id="1" name=""/>
        <p:cNvGrpSpPr/>
        <p:nvPr/>
      </p:nvGrpSpPr>
      <p:grpSpPr>
        <a:xfrm>
          <a:off x="0" y="0"/>
          <a:ext cx="0" cy="0"/>
          <a:chOff x="0" y="0"/>
          <a:chExt cx="0" cy="0"/>
        </a:xfrm>
      </p:grpSpPr>
      <p:sp>
        <p:nvSpPr>
          <p:cNvPr id="2" name="KSO_BT1"/>
          <p:cNvSpPr>
            <a:spLocks noGrp="1"/>
          </p:cNvSpPr>
          <p:nvPr>
            <p:ph type="title"/>
          </p:nvPr>
        </p:nvSpPr>
        <p:spPr>
          <a:xfrm>
            <a:off x="1145187" y="533402"/>
            <a:ext cx="3934285" cy="1600200"/>
          </a:xfrm>
        </p:spPr>
        <p:txBody>
          <a:bodyPr anchor="b"/>
          <a:lstStyle>
            <a:lvl1pPr>
              <a:defRPr sz="3200"/>
            </a:lvl1pPr>
          </a:lstStyle>
          <a:p>
            <a:r>
              <a:rPr lang="zh-CN" altLang="en-US" smtClean="0"/>
              <a:t>单击此处编辑母版标题样式</a:t>
            </a:r>
            <a:endParaRPr lang="en-US" dirty="0"/>
          </a:p>
        </p:txBody>
      </p:sp>
      <p:sp>
        <p:nvSpPr>
          <p:cNvPr id="3" name="KSO_BC1"/>
          <p:cNvSpPr>
            <a:spLocks noGrp="1"/>
          </p:cNvSpPr>
          <p:nvPr>
            <p:ph idx="1"/>
          </p:nvPr>
        </p:nvSpPr>
        <p:spPr>
          <a:xfrm>
            <a:off x="5490847" y="1063630"/>
            <a:ext cx="6175415" cy="4873625"/>
          </a:xfrm>
        </p:spPr>
        <p:txBody>
          <a:bodyPr>
            <a:normAutofit/>
          </a:bodyPr>
          <a:lstStyle>
            <a:lvl1pPr>
              <a:defRPr sz="2000"/>
            </a:lvl1pPr>
            <a:lvl2pPr>
              <a:defRPr sz="1800"/>
            </a:lvl2pPr>
            <a:lvl3pPr>
              <a:defRPr sz="1600"/>
            </a:lvl3pPr>
            <a:lvl4pPr>
              <a:defRPr sz="1400"/>
            </a:lvl4pPr>
            <a:lvl5pPr>
              <a:defRPr sz="1400"/>
            </a:lvl5pPr>
            <a:lvl6pPr>
              <a:defRPr sz="2000"/>
            </a:lvl6pPr>
            <a:lvl7pPr>
              <a:defRPr sz="2000"/>
            </a:lvl7pPr>
            <a:lvl8pPr>
              <a:defRPr sz="2000"/>
            </a:lvl8pPr>
            <a:lvl9pPr>
              <a:defRPr sz="2000"/>
            </a:lvl9pPr>
          </a:lstStyle>
          <a:p>
            <a:pPr lvl="0"/>
            <a:r>
              <a:rPr lang="zh-CN" altLang="en-US" smtClean="0"/>
              <a:t>单击此处编辑母版文本样式</a:t>
            </a:r>
            <a:endParaRPr lang="zh-CN" altLang="en-US" smtClean="0"/>
          </a:p>
          <a:p>
            <a:pPr lvl="1"/>
            <a:r>
              <a:rPr lang="zh-CN" altLang="en-US" smtClean="0"/>
              <a:t>第二级</a:t>
            </a:r>
            <a:endParaRPr lang="zh-CN" altLang="en-US" smtClean="0"/>
          </a:p>
        </p:txBody>
      </p:sp>
      <p:sp>
        <p:nvSpPr>
          <p:cNvPr id="4" name="KSO_BC2"/>
          <p:cNvSpPr>
            <a:spLocks noGrp="1"/>
          </p:cNvSpPr>
          <p:nvPr>
            <p:ph type="body" sz="half" idx="2"/>
          </p:nvPr>
        </p:nvSpPr>
        <p:spPr>
          <a:xfrm>
            <a:off x="1145187" y="2133602"/>
            <a:ext cx="393428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endParaRPr lang="zh-CN" altLang="en-US" smtClean="0"/>
          </a:p>
        </p:txBody>
      </p:sp>
      <p:sp>
        <p:nvSpPr>
          <p:cNvPr id="5" name="KSO_FD"/>
          <p:cNvSpPr>
            <a:spLocks noGrp="1"/>
          </p:cNvSpPr>
          <p:nvPr>
            <p:ph type="dt" sz="half" idx="10"/>
          </p:nvPr>
        </p:nvSpPr>
        <p:spPr/>
        <p:txBody>
          <a:bodyPr/>
          <a:lstStyle/>
          <a:p>
            <a:fld id="{13D0CE79-49FB-443D-BEF8-6B709DE8FD0C}" type="datetimeFigureOut">
              <a:rPr lang="zh-CN" altLang="en-US" smtClean="0"/>
            </a:fld>
            <a:endParaRPr lang="zh-CN" altLang="en-US"/>
          </a:p>
        </p:txBody>
      </p:sp>
      <p:sp>
        <p:nvSpPr>
          <p:cNvPr id="6" name="KSO_FT"/>
          <p:cNvSpPr>
            <a:spLocks noGrp="1"/>
          </p:cNvSpPr>
          <p:nvPr>
            <p:ph type="ftr" sz="quarter" idx="11"/>
          </p:nvPr>
        </p:nvSpPr>
        <p:spPr/>
        <p:txBody>
          <a:bodyPr/>
          <a:lstStyle/>
          <a:p>
            <a:endParaRPr lang="zh-CN" altLang="en-US"/>
          </a:p>
        </p:txBody>
      </p:sp>
      <p:sp>
        <p:nvSpPr>
          <p:cNvPr id="7" name="KSO_FN"/>
          <p:cNvSpPr>
            <a:spLocks noGrp="1"/>
          </p:cNvSpPr>
          <p:nvPr>
            <p:ph type="sldNum" sz="quarter" idx="12"/>
          </p:nvPr>
        </p:nvSpPr>
        <p:spPr/>
        <p:txBody>
          <a:bodyPr/>
          <a:lstStyle/>
          <a:p>
            <a:fld id="{EF906490-237C-474C-BA2E-D98840BC1F8F}" type="slidenum">
              <a:rPr lang="zh-CN" altLang="en-US" smtClean="0"/>
            </a:fld>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showMasterSp="0">
  <p:cSld name="图片与标题">
    <p:spTree>
      <p:nvGrpSpPr>
        <p:cNvPr id="1" name=""/>
        <p:cNvGrpSpPr/>
        <p:nvPr/>
      </p:nvGrpSpPr>
      <p:grpSpPr>
        <a:xfrm>
          <a:off x="0" y="0"/>
          <a:ext cx="0" cy="0"/>
          <a:chOff x="0" y="0"/>
          <a:chExt cx="0" cy="0"/>
        </a:xfrm>
      </p:grpSpPr>
      <p:sp>
        <p:nvSpPr>
          <p:cNvPr id="2" name="KSO_BT1"/>
          <p:cNvSpPr>
            <a:spLocks noGrp="1"/>
          </p:cNvSpPr>
          <p:nvPr>
            <p:ph type="title"/>
          </p:nvPr>
        </p:nvSpPr>
        <p:spPr>
          <a:xfrm>
            <a:off x="1246842" y="457200"/>
            <a:ext cx="3934285" cy="1600200"/>
          </a:xfrm>
        </p:spPr>
        <p:txBody>
          <a:bodyPr anchor="b"/>
          <a:lstStyle>
            <a:lvl1pPr>
              <a:defRPr sz="3200"/>
            </a:lvl1pPr>
          </a:lstStyle>
          <a:p>
            <a:r>
              <a:rPr lang="zh-CN" altLang="en-US" smtClean="0"/>
              <a:t>单击此处编辑母版标题样式</a:t>
            </a:r>
            <a:endParaRPr lang="en-US" dirty="0"/>
          </a:p>
        </p:txBody>
      </p:sp>
      <p:sp>
        <p:nvSpPr>
          <p:cNvPr id="3" name="KSO_BC1"/>
          <p:cNvSpPr>
            <a:spLocks noGrp="1" noChangeAspect="1"/>
          </p:cNvSpPr>
          <p:nvPr>
            <p:ph type="pic" idx="1"/>
          </p:nvPr>
        </p:nvSpPr>
        <p:spPr>
          <a:xfrm>
            <a:off x="5445668" y="987428"/>
            <a:ext cx="6175415"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zh-CN" altLang="en-US" smtClean="0"/>
              <a:t>单击图标添加图片</a:t>
            </a:r>
            <a:endParaRPr lang="en-US" dirty="0"/>
          </a:p>
        </p:txBody>
      </p:sp>
      <p:sp>
        <p:nvSpPr>
          <p:cNvPr id="4" name="KSO_BC2"/>
          <p:cNvSpPr>
            <a:spLocks noGrp="1"/>
          </p:cNvSpPr>
          <p:nvPr>
            <p:ph type="body" sz="half" idx="2"/>
          </p:nvPr>
        </p:nvSpPr>
        <p:spPr>
          <a:xfrm>
            <a:off x="1246842" y="2057400"/>
            <a:ext cx="393428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endParaRPr lang="zh-CN" altLang="en-US" smtClean="0"/>
          </a:p>
        </p:txBody>
      </p:sp>
      <p:sp>
        <p:nvSpPr>
          <p:cNvPr id="5" name="KSO_FD"/>
          <p:cNvSpPr>
            <a:spLocks noGrp="1"/>
          </p:cNvSpPr>
          <p:nvPr>
            <p:ph type="dt" sz="half" idx="10"/>
          </p:nvPr>
        </p:nvSpPr>
        <p:spPr/>
        <p:txBody>
          <a:bodyPr/>
          <a:lstStyle/>
          <a:p>
            <a:fld id="{13D0CE79-49FB-443D-BEF8-6B709DE8FD0C}" type="datetimeFigureOut">
              <a:rPr lang="zh-CN" altLang="en-US" smtClean="0"/>
            </a:fld>
            <a:endParaRPr lang="zh-CN" altLang="en-US"/>
          </a:p>
        </p:txBody>
      </p:sp>
      <p:sp>
        <p:nvSpPr>
          <p:cNvPr id="6" name="KSO_FT"/>
          <p:cNvSpPr>
            <a:spLocks noGrp="1"/>
          </p:cNvSpPr>
          <p:nvPr>
            <p:ph type="ftr" sz="quarter" idx="11"/>
          </p:nvPr>
        </p:nvSpPr>
        <p:spPr/>
        <p:txBody>
          <a:bodyPr/>
          <a:lstStyle/>
          <a:p>
            <a:endParaRPr lang="zh-CN" altLang="en-US"/>
          </a:p>
        </p:txBody>
      </p:sp>
      <p:sp>
        <p:nvSpPr>
          <p:cNvPr id="7" name="KSO_FN"/>
          <p:cNvSpPr>
            <a:spLocks noGrp="1"/>
          </p:cNvSpPr>
          <p:nvPr>
            <p:ph type="sldNum" sz="quarter" idx="12"/>
          </p:nvPr>
        </p:nvSpPr>
        <p:spPr/>
        <p:txBody>
          <a:bodyPr/>
          <a:lstStyle/>
          <a:p>
            <a:fld id="{EF906490-237C-474C-BA2E-D98840BC1F8F}" type="slidenum">
              <a:rPr lang="zh-CN" altLang="en-US" smtClean="0"/>
            </a:fld>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KSO_BT1"/>
          <p:cNvSpPr>
            <a:spLocks noGrp="1"/>
          </p:cNvSpPr>
          <p:nvPr>
            <p:ph type="title"/>
          </p:nvPr>
        </p:nvSpPr>
        <p:spPr/>
        <p:txBody>
          <a:bodyPr/>
          <a:lstStyle/>
          <a:p>
            <a:r>
              <a:rPr lang="zh-CN" altLang="en-US" smtClean="0"/>
              <a:t>单击此处编辑母版标题样式</a:t>
            </a:r>
            <a:endParaRPr lang="en-US" dirty="0"/>
          </a:p>
        </p:txBody>
      </p:sp>
      <p:sp>
        <p:nvSpPr>
          <p:cNvPr id="3" name="KSO_BC1"/>
          <p:cNvSpPr>
            <a:spLocks noGrp="1"/>
          </p:cNvSpPr>
          <p:nvPr>
            <p:ph type="body" orient="vert" idx="1"/>
          </p:nvPr>
        </p:nvSpPr>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p:txBody>
      </p:sp>
      <p:sp>
        <p:nvSpPr>
          <p:cNvPr id="4" name="KSO_FD"/>
          <p:cNvSpPr>
            <a:spLocks noGrp="1"/>
          </p:cNvSpPr>
          <p:nvPr>
            <p:ph type="dt" sz="half" idx="10"/>
          </p:nvPr>
        </p:nvSpPr>
        <p:spPr/>
        <p:txBody>
          <a:bodyPr/>
          <a:lstStyle/>
          <a:p>
            <a:pPr fontAlgn="auto">
              <a:spcBef>
                <a:spcPts val="0"/>
              </a:spcBef>
              <a:spcAft>
                <a:spcPts val="0"/>
              </a:spcAft>
            </a:pPr>
            <a:fld id="{530820CF-B880-4189-942D-D702A7CBA730}" type="datetimeFigureOut">
              <a:rPr lang="zh-CN" altLang="en-US" smtClean="0">
                <a:solidFill>
                  <a:prstClr val="black"/>
                </a:solidFill>
                <a:latin typeface="Calibri"/>
                <a:ea typeface="宋体" panose="02010600030101010101" pitchFamily="2" charset="-122"/>
              </a:rPr>
            </a:fld>
            <a:endParaRPr lang="zh-CN" altLang="en-US">
              <a:solidFill>
                <a:prstClr val="black"/>
              </a:solidFill>
              <a:latin typeface="Calibri"/>
              <a:ea typeface="宋体" panose="02010600030101010101" pitchFamily="2" charset="-122"/>
            </a:endParaRPr>
          </a:p>
        </p:txBody>
      </p:sp>
      <p:sp>
        <p:nvSpPr>
          <p:cNvPr id="5" name="KSO_FT"/>
          <p:cNvSpPr>
            <a:spLocks noGrp="1"/>
          </p:cNvSpPr>
          <p:nvPr>
            <p:ph type="ftr" sz="quarter" idx="11"/>
          </p:nvPr>
        </p:nvSpPr>
        <p:spPr/>
        <p:txBody>
          <a:bodyPr/>
          <a:lstStyle/>
          <a:p>
            <a:pPr fontAlgn="auto">
              <a:spcBef>
                <a:spcPts val="0"/>
              </a:spcBef>
              <a:spcAft>
                <a:spcPts val="0"/>
              </a:spcAft>
            </a:pPr>
            <a:endParaRPr lang="zh-CN" altLang="en-US">
              <a:solidFill>
                <a:prstClr val="black"/>
              </a:solidFill>
              <a:latin typeface="Calibri"/>
              <a:ea typeface="宋体" panose="02010600030101010101" pitchFamily="2" charset="-122"/>
            </a:endParaRPr>
          </a:p>
        </p:txBody>
      </p:sp>
      <p:sp>
        <p:nvSpPr>
          <p:cNvPr id="6" name="KSO_FN"/>
          <p:cNvSpPr>
            <a:spLocks noGrp="1"/>
          </p:cNvSpPr>
          <p:nvPr>
            <p:ph type="sldNum" sz="quarter" idx="12"/>
          </p:nvPr>
        </p:nvSpPr>
        <p:spPr/>
        <p:txBody>
          <a:bodyPr/>
          <a:lstStyle/>
          <a:p>
            <a:pPr fontAlgn="auto">
              <a:spcBef>
                <a:spcPts val="0"/>
              </a:spcBef>
              <a:spcAft>
                <a:spcPts val="0"/>
              </a:spcAft>
            </a:pPr>
            <a:fld id="{0C913308-F349-4B6D-A68A-DD1791B4A57B}" type="slidenum">
              <a:rPr lang="zh-CN" altLang="en-US" smtClean="0">
                <a:solidFill>
                  <a:prstClr val="black"/>
                </a:solidFill>
                <a:latin typeface="Calibri"/>
                <a:ea typeface="宋体" panose="02010600030101010101" pitchFamily="2" charset="-122"/>
              </a:rPr>
            </a:fld>
            <a:endParaRPr lang="zh-CN" altLang="en-US">
              <a:solidFill>
                <a:prstClr val="black"/>
              </a:solidFill>
              <a:latin typeface="Calibri"/>
              <a:ea typeface="宋体" panose="02010600030101010101" pitchFamily="2" charset="-122"/>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showMasterSp="0">
  <p:cSld name="垂直排列标题与&#10;文本">
    <p:spTree>
      <p:nvGrpSpPr>
        <p:cNvPr id="1" name=""/>
        <p:cNvGrpSpPr/>
        <p:nvPr/>
      </p:nvGrpSpPr>
      <p:grpSpPr>
        <a:xfrm>
          <a:off x="0" y="0"/>
          <a:ext cx="0" cy="0"/>
          <a:chOff x="0" y="0"/>
          <a:chExt cx="0" cy="0"/>
        </a:xfrm>
      </p:grpSpPr>
      <p:sp>
        <p:nvSpPr>
          <p:cNvPr id="2" name="KSO_BT1"/>
          <p:cNvSpPr>
            <a:spLocks noGrp="1"/>
          </p:cNvSpPr>
          <p:nvPr>
            <p:ph type="title" orient="vert"/>
          </p:nvPr>
        </p:nvSpPr>
        <p:spPr>
          <a:xfrm>
            <a:off x="10176588" y="365125"/>
            <a:ext cx="1183127" cy="5811838"/>
          </a:xfrm>
        </p:spPr>
        <p:txBody>
          <a:bodyPr vert="eaVert"/>
          <a:lstStyle/>
          <a:p>
            <a:r>
              <a:rPr lang="zh-CN" altLang="en-US" smtClean="0"/>
              <a:t>单击此处编辑母版标题样式</a:t>
            </a:r>
            <a:endParaRPr lang="en-US" dirty="0"/>
          </a:p>
        </p:txBody>
      </p:sp>
      <p:sp>
        <p:nvSpPr>
          <p:cNvPr id="3" name="KSO_BC1"/>
          <p:cNvSpPr>
            <a:spLocks noGrp="1"/>
          </p:cNvSpPr>
          <p:nvPr>
            <p:ph type="body" orient="vert" idx="1"/>
          </p:nvPr>
        </p:nvSpPr>
        <p:spPr>
          <a:xfrm>
            <a:off x="2114943" y="365125"/>
            <a:ext cx="7937401" cy="5811838"/>
          </a:xfrm>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p:txBody>
      </p:sp>
      <p:sp>
        <p:nvSpPr>
          <p:cNvPr id="4" name="KSO_FD"/>
          <p:cNvSpPr>
            <a:spLocks noGrp="1"/>
          </p:cNvSpPr>
          <p:nvPr>
            <p:ph type="dt" sz="half" idx="10"/>
          </p:nvPr>
        </p:nvSpPr>
        <p:spPr/>
        <p:txBody>
          <a:bodyPr/>
          <a:lstStyle/>
          <a:p>
            <a:fld id="{13D0CE79-49FB-443D-BEF8-6B709DE8FD0C}" type="datetimeFigureOut">
              <a:rPr lang="zh-CN" altLang="en-US" smtClean="0"/>
            </a:fld>
            <a:endParaRPr lang="zh-CN" altLang="en-US"/>
          </a:p>
        </p:txBody>
      </p:sp>
      <p:sp>
        <p:nvSpPr>
          <p:cNvPr id="5" name="KSO_FT"/>
          <p:cNvSpPr>
            <a:spLocks noGrp="1"/>
          </p:cNvSpPr>
          <p:nvPr>
            <p:ph type="ftr" sz="quarter" idx="11"/>
          </p:nvPr>
        </p:nvSpPr>
        <p:spPr/>
        <p:txBody>
          <a:bodyPr/>
          <a:lstStyle/>
          <a:p>
            <a:endParaRPr lang="zh-CN" altLang="en-US"/>
          </a:p>
        </p:txBody>
      </p:sp>
      <p:sp>
        <p:nvSpPr>
          <p:cNvPr id="6" name="KSO_FN"/>
          <p:cNvSpPr>
            <a:spLocks noGrp="1"/>
          </p:cNvSpPr>
          <p:nvPr>
            <p:ph type="sldNum" sz="quarter" idx="12"/>
          </p:nvPr>
        </p:nvSpPr>
        <p:spPr/>
        <p:txBody>
          <a:bodyPr/>
          <a:lstStyle/>
          <a:p>
            <a:fld id="{EF906490-237C-474C-BA2E-D98840BC1F8F}" type="slidenum">
              <a:rPr lang="zh-CN" altLang="en-US" smtClean="0"/>
            </a:fld>
            <a:endParaRPr lang="zh-CN" alt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_节标题">
    <p:spTree>
      <p:nvGrpSpPr>
        <p:cNvPr id="1" name=""/>
        <p:cNvGrpSpPr/>
        <p:nvPr/>
      </p:nvGrpSpPr>
      <p:grpSpPr>
        <a:xfrm>
          <a:off x="0" y="0"/>
          <a:ext cx="0" cy="0"/>
          <a:chOff x="0" y="0"/>
          <a:chExt cx="0" cy="0"/>
        </a:xfrm>
      </p:grpSpPr>
    </p:spTree>
  </p:cSld>
  <p:clrMapOvr>
    <a:masterClrMapping/>
  </p:clrMapOvr>
  <p:timing>
    <p:tnLst>
      <p:par>
        <p:cTn id="1" dur="indefinite" restart="never" nodeType="tmRoot"/>
      </p:par>
    </p:tn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type="objOnly">
  <p:cSld name="内容">
    <p:spTree>
      <p:nvGrpSpPr>
        <p:cNvPr id="1" name=""/>
        <p:cNvGrpSpPr/>
        <p:nvPr/>
      </p:nvGrpSpPr>
      <p:grpSpPr>
        <a:xfrm>
          <a:off x="0" y="0"/>
          <a:ext cx="0" cy="0"/>
          <a:chOff x="0" y="0"/>
          <a:chExt cx="0" cy="0"/>
        </a:xfrm>
      </p:grpSpPr>
      <p:sp>
        <p:nvSpPr>
          <p:cNvPr id="2" name="内容占位符 1"/>
          <p:cNvSpPr>
            <a:spLocks noGrp="1"/>
          </p:cNvSpPr>
          <p:nvPr>
            <p:ph/>
          </p:nvPr>
        </p:nvSpPr>
        <p:spPr>
          <a:xfrm>
            <a:off x="609918" y="277813"/>
            <a:ext cx="10978515" cy="5853112"/>
          </a:xfrm>
          <a:prstGeom prst="rect">
            <a:avLst/>
          </a:prstGeo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3" name="Rectangle 4"/>
          <p:cNvSpPr>
            <a:spLocks noGrp="1" noChangeArrowheads="1"/>
          </p:cNvSpPr>
          <p:nvPr>
            <p:ph type="dt" sz="half" idx="10"/>
          </p:nvPr>
        </p:nvSpPr>
        <p:spPr>
          <a:xfrm>
            <a:off x="609917" y="6243638"/>
            <a:ext cx="2846282" cy="457200"/>
          </a:xfrm>
          <a:prstGeom prst="rect">
            <a:avLst/>
          </a:prstGeom>
        </p:spPr>
        <p:txBody>
          <a:bodyPr/>
          <a:lstStyle>
            <a:lvl1pPr>
              <a:defRPr/>
            </a:lvl1pPr>
          </a:lstStyle>
          <a:p>
            <a:pPr>
              <a:defRPr/>
            </a:pPr>
            <a:endParaRPr lang="en-US" altLang="zh-CN"/>
          </a:p>
        </p:txBody>
      </p:sp>
      <p:sp>
        <p:nvSpPr>
          <p:cNvPr id="4" name="Rectangle 5"/>
          <p:cNvSpPr>
            <a:spLocks noGrp="1" noChangeArrowheads="1"/>
          </p:cNvSpPr>
          <p:nvPr>
            <p:ph type="ftr" sz="quarter" idx="11"/>
          </p:nvPr>
        </p:nvSpPr>
        <p:spPr>
          <a:xfrm>
            <a:off x="4167770" y="6248400"/>
            <a:ext cx="3862811" cy="457200"/>
          </a:xfrm>
          <a:prstGeom prst="rect">
            <a:avLst/>
          </a:prstGeom>
        </p:spPr>
        <p:txBody>
          <a:bodyPr/>
          <a:lstStyle>
            <a:lvl1pPr>
              <a:defRPr/>
            </a:lvl1pPr>
          </a:lstStyle>
          <a:p>
            <a:pPr>
              <a:defRPr/>
            </a:pPr>
            <a:endParaRPr lang="en-US" altLang="zh-CN"/>
          </a:p>
        </p:txBody>
      </p:sp>
      <p:sp>
        <p:nvSpPr>
          <p:cNvPr id="5" name="Rectangle 6"/>
          <p:cNvSpPr>
            <a:spLocks noGrp="1" noChangeArrowheads="1"/>
          </p:cNvSpPr>
          <p:nvPr>
            <p:ph type="sldNum" sz="quarter" idx="12"/>
          </p:nvPr>
        </p:nvSpPr>
        <p:spPr>
          <a:xfrm>
            <a:off x="8742151" y="6243638"/>
            <a:ext cx="2846282" cy="457200"/>
          </a:xfrm>
          <a:prstGeom prst="rect">
            <a:avLst/>
          </a:prstGeom>
        </p:spPr>
        <p:txBody>
          <a:bodyPr/>
          <a:lstStyle>
            <a:lvl1pPr>
              <a:defRPr/>
            </a:lvl1pPr>
          </a:lstStyle>
          <a:p>
            <a:pPr>
              <a:defRPr/>
            </a:pPr>
            <a:fld id="{02E42052-6AA1-4DBD-BA99-FCDE4DFE5987}" type="slidenum">
              <a:rPr lang="en-US" altLang="zh-CN"/>
            </a:fld>
            <a:endParaRPr lang="en-US" altLang="zh-CN"/>
          </a:p>
        </p:txBody>
      </p:sp>
    </p:spTree>
  </p:cSld>
  <p:clrMapOvr>
    <a:masterClrMapping/>
  </p:clrMapOvr>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5" Type="http://schemas.openxmlformats.org/officeDocument/2006/relationships/theme" Target="../theme/theme1.xml"/><Relationship Id="rId14" Type="http://schemas.openxmlformats.org/officeDocument/2006/relationships/image" Target="../media/image3.png"/><Relationship Id="rId13" Type="http://schemas.openxmlformats.org/officeDocument/2006/relationships/slideLayout" Target="../slideLayouts/slideLayout13.xml"/><Relationship Id="rId12" Type="http://schemas.openxmlformats.org/officeDocument/2006/relationships/slideLayout" Target="../slideLayouts/slideLayout12.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14" name="图片 13"/>
          <p:cNvPicPr>
            <a:picLocks noChangeAspect="1"/>
          </p:cNvPicPr>
          <p:nvPr/>
        </p:nvPicPr>
        <p:blipFill rotWithShape="1">
          <a:blip r:embed="rId14" cstate="print">
            <a:extLst>
              <a:ext uri="{28A0092B-C50C-407E-A947-70E740481C1C}">
                <a14:useLocalDpi xmlns:a14="http://schemas.microsoft.com/office/drawing/2010/main" val="0"/>
              </a:ext>
            </a:extLst>
          </a:blip>
          <a:srcRect l="380" t="1848"/>
          <a:stretch>
            <a:fillRect/>
          </a:stretch>
        </p:blipFill>
        <p:spPr>
          <a:xfrm>
            <a:off x="-1" y="0"/>
            <a:ext cx="12198522" cy="6858000"/>
          </a:xfrm>
          <a:prstGeom prst="rect">
            <a:avLst/>
          </a:prstGeom>
        </p:spPr>
      </p:pic>
      <p:sp>
        <p:nvSpPr>
          <p:cNvPr id="7" name="矩形 6"/>
          <p:cNvSpPr/>
          <p:nvPr/>
        </p:nvSpPr>
        <p:spPr>
          <a:xfrm>
            <a:off x="0" y="0"/>
            <a:ext cx="12198350" cy="6858000"/>
          </a:xfrm>
          <a:prstGeom prst="rect">
            <a:avLst/>
          </a:prstGeom>
          <a:gradFill flip="none" rotWithShape="1">
            <a:gsLst>
              <a:gs pos="0">
                <a:schemeClr val="bg1">
                  <a:alpha val="67000"/>
                </a:schemeClr>
              </a:gs>
              <a:gs pos="100000">
                <a:srgbClr val="FFFFFF">
                  <a:shade val="100000"/>
                  <a:satMod val="115000"/>
                  <a:alpha val="7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sp>
        <p:nvSpPr>
          <p:cNvPr id="4" name="KSO_FD"/>
          <p:cNvSpPr>
            <a:spLocks noGrp="1"/>
          </p:cNvSpPr>
          <p:nvPr>
            <p:ph type="dt" sz="half" idx="2"/>
          </p:nvPr>
        </p:nvSpPr>
        <p:spPr>
          <a:xfrm>
            <a:off x="838636" y="6356353"/>
            <a:ext cx="2744629"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3D0CE79-49FB-443D-BEF8-6B709DE8FD0C}" type="datetimeFigureOut">
              <a:rPr lang="zh-CN" altLang="en-US" smtClean="0"/>
            </a:fld>
            <a:endParaRPr lang="zh-CN" altLang="en-US"/>
          </a:p>
        </p:txBody>
      </p:sp>
      <p:sp>
        <p:nvSpPr>
          <p:cNvPr id="5" name="KSO_FT"/>
          <p:cNvSpPr>
            <a:spLocks noGrp="1"/>
          </p:cNvSpPr>
          <p:nvPr>
            <p:ph type="ftr" sz="quarter" idx="3"/>
          </p:nvPr>
        </p:nvSpPr>
        <p:spPr>
          <a:xfrm>
            <a:off x="4040704" y="6356353"/>
            <a:ext cx="4116943"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KSO_FN"/>
          <p:cNvSpPr>
            <a:spLocks noGrp="1"/>
          </p:cNvSpPr>
          <p:nvPr>
            <p:ph type="sldNum" sz="quarter" idx="4"/>
          </p:nvPr>
        </p:nvSpPr>
        <p:spPr>
          <a:xfrm>
            <a:off x="8615085" y="6356353"/>
            <a:ext cx="2744629"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F906490-237C-474C-BA2E-D98840BC1F8F}" type="slidenum">
              <a:rPr lang="zh-CN" altLang="en-US" smtClean="0"/>
            </a:fld>
            <a:endParaRPr lang="zh-CN" altLang="en-US"/>
          </a:p>
        </p:txBody>
      </p:sp>
      <p:sp>
        <p:nvSpPr>
          <p:cNvPr id="2" name="KSO_BT1"/>
          <p:cNvSpPr>
            <a:spLocks noGrp="1"/>
          </p:cNvSpPr>
          <p:nvPr>
            <p:ph type="title"/>
          </p:nvPr>
        </p:nvSpPr>
        <p:spPr>
          <a:xfrm>
            <a:off x="511165" y="143682"/>
            <a:ext cx="11036605" cy="699594"/>
          </a:xfrm>
          <a:prstGeom prst="rect">
            <a:avLst/>
          </a:prstGeom>
        </p:spPr>
        <p:txBody>
          <a:bodyPr vert="horz" lIns="91440" tIns="45720" rIns="91440" bIns="45720" rtlCol="0" anchor="b">
            <a:normAutofit/>
            <a:scene3d>
              <a:camera prst="orthographicFront"/>
              <a:lightRig rig="threePt" dir="t"/>
            </a:scene3d>
            <a:sp3d>
              <a:bevelT w="25400" h="12700" prst="riblet"/>
            </a:sp3d>
          </a:bodyPr>
          <a:lstStyle/>
          <a:p>
            <a:r>
              <a:rPr lang="zh-CN" altLang="en-US" dirty="0" smtClean="0"/>
              <a:t>单击此处编辑母版标题样式</a:t>
            </a:r>
            <a:endParaRPr lang="en-US" dirty="0"/>
          </a:p>
        </p:txBody>
      </p:sp>
      <p:sp>
        <p:nvSpPr>
          <p:cNvPr id="3" name="KSO_BC1"/>
          <p:cNvSpPr>
            <a:spLocks noGrp="1"/>
          </p:cNvSpPr>
          <p:nvPr>
            <p:ph type="body" idx="1"/>
          </p:nvPr>
        </p:nvSpPr>
        <p:spPr>
          <a:xfrm>
            <a:off x="511167" y="1193074"/>
            <a:ext cx="11036604" cy="5163275"/>
          </a:xfrm>
          <a:prstGeom prst="rect">
            <a:avLst/>
          </a:prstGeom>
        </p:spPr>
        <p:txBody>
          <a:bodyPr vert="horz" lIns="91440" tIns="45720" rIns="91440" bIns="45720" rtlCol="0">
            <a:normAutofit/>
          </a:bodyPr>
          <a:lstStyle/>
          <a:p>
            <a:pPr lvl="0"/>
            <a:r>
              <a:rPr lang="zh-CN" altLang="en-US" dirty="0" smtClean="0"/>
              <a:t>单击此处编辑母版文本样式</a:t>
            </a:r>
            <a:endParaRPr lang="zh-CN" altLang="en-US" dirty="0" smtClean="0"/>
          </a:p>
          <a:p>
            <a:pPr lvl="1"/>
            <a:r>
              <a:rPr lang="zh-CN" altLang="en-US" dirty="0" smtClean="0"/>
              <a:t>第二级</a:t>
            </a:r>
            <a:endParaRPr lang="zh-CN" altLang="en-US" dirty="0" smtClean="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Lst>
  <p:timing>
    <p:tnLst>
      <p:par>
        <p:cTn id="1" dur="indefinite" restart="never" nodeType="tmRoot"/>
      </p:par>
    </p:tnLst>
  </p:timing>
  <p:txStyles>
    <p:titleStyle>
      <a:lvl1pPr algn="l" defTabSz="914400" rtl="0" eaLnBrk="1" latinLnBrk="0" hangingPunct="1">
        <a:lnSpc>
          <a:spcPct val="90000"/>
        </a:lnSpc>
        <a:spcBef>
          <a:spcPct val="0"/>
        </a:spcBef>
        <a:buNone/>
        <a:defRPr sz="3200" b="1" i="0" kern="1200" baseline="0">
          <a:gradFill>
            <a:gsLst>
              <a:gs pos="5505">
                <a:schemeClr val="accent1"/>
              </a:gs>
              <a:gs pos="55000">
                <a:schemeClr val="accent5">
                  <a:lumMod val="75000"/>
                </a:schemeClr>
              </a:gs>
              <a:gs pos="100000">
                <a:schemeClr val="accent4">
                  <a:lumMod val="50000"/>
                </a:schemeClr>
              </a:gs>
            </a:gsLst>
            <a:lin ang="2700000" scaled="1"/>
          </a:gradFill>
          <a:effectLst/>
          <a:latin typeface="Arial Black" panose="020B0A04020102020204" pitchFamily="34" charset="0"/>
          <a:ea typeface="微软雅黑" panose="020B0503020204020204" pitchFamily="34" charset="-122"/>
          <a:cs typeface="+mj-cs"/>
        </a:defRPr>
      </a:lvl1pPr>
    </p:titleStyle>
    <p:bodyStyle>
      <a:lvl1pPr marL="357505" indent="-357505" algn="just" defTabSz="914400" rtl="0" eaLnBrk="1" latinLnBrk="0" hangingPunct="1">
        <a:lnSpc>
          <a:spcPct val="110000"/>
        </a:lnSpc>
        <a:spcBef>
          <a:spcPts val="1800"/>
        </a:spcBef>
        <a:spcAft>
          <a:spcPts val="0"/>
        </a:spcAft>
        <a:buClr>
          <a:schemeClr val="accent2">
            <a:lumMod val="75000"/>
          </a:schemeClr>
        </a:buClr>
        <a:buSzPct val="70000"/>
        <a:buFont typeface="Wingdings" panose="05000000000000000000" pitchFamily="2" charset="2"/>
        <a:buChar char="m"/>
        <a:defRPr sz="2000" kern="1200" baseline="0">
          <a:solidFill>
            <a:schemeClr val="accent1"/>
          </a:solidFill>
          <a:latin typeface="Arial" panose="020B0604020202020204" pitchFamily="34" charset="0"/>
          <a:ea typeface="微软雅黑" panose="020B0503020204020204" pitchFamily="34" charset="-122"/>
          <a:cs typeface="+mn-cs"/>
        </a:defRPr>
      </a:lvl1pPr>
      <a:lvl2pPr marL="357505" indent="-357505" algn="just" defTabSz="914400" rtl="0" eaLnBrk="1" latinLnBrk="0" hangingPunct="1">
        <a:lnSpc>
          <a:spcPct val="130000"/>
        </a:lnSpc>
        <a:spcBef>
          <a:spcPts val="0"/>
        </a:spcBef>
        <a:spcAft>
          <a:spcPts val="600"/>
        </a:spcAft>
        <a:buClr>
          <a:schemeClr val="accent2">
            <a:lumMod val="60000"/>
            <a:lumOff val="40000"/>
          </a:schemeClr>
        </a:buClr>
        <a:buFont typeface="幼圆" panose="02010509060101010101" pitchFamily="49" charset="-122"/>
        <a:buChar char=" "/>
        <a:defRPr sz="1600" kern="1200" baseline="0">
          <a:solidFill>
            <a:srgbClr val="7D7D7D"/>
          </a:solidFill>
          <a:latin typeface="幼圆" panose="02010509060101010101" pitchFamily="49" charset="-122"/>
          <a:ea typeface="幼圆" panose="02010509060101010101" pitchFamily="49" charset="-122"/>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4.jpeg"/></Relationships>
</file>

<file path=ppt/slides/_rels/slide4.xml.rels><?xml version="1.0" encoding="UTF-8" standalone="yes"?>
<Relationships xmlns="http://schemas.openxmlformats.org/package/2006/relationships"><Relationship Id="rId5" Type="http://schemas.openxmlformats.org/officeDocument/2006/relationships/slideLayout" Target="../slideLayouts/slideLayout7.xml"/><Relationship Id="rId4" Type="http://schemas.openxmlformats.org/officeDocument/2006/relationships/slide" Target="slide28.xml"/><Relationship Id="rId3" Type="http://schemas.openxmlformats.org/officeDocument/2006/relationships/slide" Target="slide3.xml"/><Relationship Id="rId2" Type="http://schemas.openxmlformats.org/officeDocument/2006/relationships/slide" Target="slide1.xml"/><Relationship Id="rId1" Type="http://schemas.openxmlformats.org/officeDocument/2006/relationships/image" Target="../media/image5.jpeg"/></Relationships>
</file>

<file path=ppt/slides/_rels/slide5.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6.png"/></Relationships>
</file>

<file path=ppt/slides/_rels/slide6.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7.png"/></Relationships>
</file>

<file path=ppt/slides/_rels/slide7.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image" Target="../media/image9.png"/><Relationship Id="rId1" Type="http://schemas.openxmlformats.org/officeDocument/2006/relationships/image" Target="../media/image8.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4" Type="http://schemas.openxmlformats.org/officeDocument/2006/relationships/slideLayout" Target="../slideLayouts/slideLayout7.xml"/><Relationship Id="rId3" Type="http://schemas.openxmlformats.org/officeDocument/2006/relationships/image" Target="../media/image12.jpeg"/><Relationship Id="rId2" Type="http://schemas.openxmlformats.org/officeDocument/2006/relationships/image" Target="../media/image11.jpeg"/><Relationship Id="rId1" Type="http://schemas.openxmlformats.org/officeDocument/2006/relationships/image" Target="../media/image10.jpeg"/></Relationships>
</file>

<file path=ppt/slides/_rels/slide10.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13.jpeg"/></Relationships>
</file>

<file path=ppt/slides/_rels/slide11.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14.jpe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15.jpeg"/></Relationships>
</file>

<file path=ppt/slides/_rels/slide16.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16.jpeg"/></Relationships>
</file>

<file path=ppt/slides/_rels/slide17.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17.jpe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18.jpeg"/></Relationships>
</file>

<file path=ppt/slides/_rels/slide20.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image" Target="../media/image20.jpeg"/><Relationship Id="rId1" Type="http://schemas.openxmlformats.org/officeDocument/2006/relationships/image" Target="../media/image19.jpeg"/></Relationships>
</file>

<file path=ppt/slides/_rels/slide21.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21.jpeg"/></Relationships>
</file>

<file path=ppt/slides/_rels/slide22.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22.jpeg"/></Relationships>
</file>

<file path=ppt/slides/_rels/slide23.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23.jpeg"/></Relationships>
</file>

<file path=ppt/slides/_rels/slide24.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24.jpeg"/></Relationships>
</file>

<file path=ppt/slides/_rels/slide25.xml.rels><?xml version="1.0" encoding="UTF-8" standalone="yes"?>
<Relationships xmlns="http://schemas.openxmlformats.org/package/2006/relationships"><Relationship Id="rId4" Type="http://schemas.openxmlformats.org/officeDocument/2006/relationships/slideLayout" Target="../slideLayouts/slideLayout7.xml"/><Relationship Id="rId3" Type="http://schemas.openxmlformats.org/officeDocument/2006/relationships/image" Target="../media/image27.png"/><Relationship Id="rId2" Type="http://schemas.openxmlformats.org/officeDocument/2006/relationships/image" Target="../media/image26.jpeg"/><Relationship Id="rId1" Type="http://schemas.openxmlformats.org/officeDocument/2006/relationships/image" Target="../media/image25.png"/></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1.xml.rels><?xml version="1.0" encoding="UTF-8" standalone="yes"?>
<Relationships xmlns="http://schemas.openxmlformats.org/package/2006/relationships"><Relationship Id="rId2" Type="http://schemas.openxmlformats.org/officeDocument/2006/relationships/slideLayout" Target="../slideLayouts/slideLayout6.xml"/><Relationship Id="rId1" Type="http://schemas.openxmlformats.org/officeDocument/2006/relationships/image" Target="../media/image28.GIF"/></Relationships>
</file>

<file path=ppt/slides/_rels/slide32.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29.w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1757931" y="1973942"/>
            <a:ext cx="3240360" cy="3483426"/>
          </a:xfrm>
          <a:prstGeom prst="rect">
            <a:avLst/>
          </a:prstGeom>
          <a:noFill/>
          <a:ln w="25400" cap="flat" cmpd="sng" algn="ctr">
            <a:noFill/>
            <a:prstDash val="solid"/>
          </a:ln>
          <a:effectLst/>
        </p:spPr>
        <p:txBody>
          <a:bodyPr spcFirstLastPara="1" anchor="ctr">
            <a:prstTxWarp prst="textArchUp">
              <a:avLst>
                <a:gd name="adj" fmla="val 12323912"/>
              </a:avLst>
            </a:prstTxWarp>
          </a:bodyPr>
          <a:lstStyle/>
          <a:p>
            <a:pPr lvl="0" algn="ctr">
              <a:lnSpc>
                <a:spcPct val="120000"/>
              </a:lnSpc>
              <a:defRPr/>
            </a:pPr>
            <a:endParaRPr lang="zh-CN" altLang="en-US" sz="2800" b="1" kern="0" dirty="0">
              <a:solidFill>
                <a:srgbClr val="7D7D7D"/>
              </a:solidFill>
              <a:latin typeface="宋体" panose="02010600030101010101" pitchFamily="2" charset="-122"/>
              <a:ea typeface="宋体" panose="02010600030101010101" pitchFamily="2" charset="-122"/>
            </a:endParaRPr>
          </a:p>
        </p:txBody>
      </p:sp>
      <p:sp>
        <p:nvSpPr>
          <p:cNvPr id="5" name="标题 4"/>
          <p:cNvSpPr>
            <a:spLocks noGrp="1"/>
          </p:cNvSpPr>
          <p:nvPr>
            <p:ph type="title"/>
          </p:nvPr>
        </p:nvSpPr>
        <p:spPr>
          <a:xfrm>
            <a:off x="1046300" y="2282187"/>
            <a:ext cx="10105753" cy="844279"/>
          </a:xfrm>
        </p:spPr>
        <p:txBody>
          <a:bodyPr/>
          <a:lstStyle/>
          <a:p>
            <a:br>
              <a:rPr lang="zh-CN" altLang="en-US" sz="4400">
                <a:sym typeface="+mn-ea"/>
              </a:rPr>
            </a:br>
            <a:br>
              <a:rPr lang="zh-CN" altLang="en-US" sz="4400">
                <a:sym typeface="+mn-ea"/>
              </a:rPr>
            </a:br>
            <a:br>
              <a:rPr lang="zh-CN" altLang="en-US" sz="4400">
                <a:sym typeface="+mn-ea"/>
              </a:rPr>
            </a:br>
            <a:br>
              <a:rPr lang="zh-CN" altLang="en-US" sz="4400"/>
            </a:br>
            <a:br>
              <a:rPr lang="zh-CN" altLang="en-US" sz="4400"/>
            </a:br>
            <a:br>
              <a:rPr lang="zh-CN" altLang="en-US" sz="4400"/>
            </a:br>
            <a:br>
              <a:rPr lang="zh-CN" altLang="en-US" sz="4400"/>
            </a:br>
            <a:br>
              <a:rPr lang="zh-CN" altLang="en-US" sz="4400"/>
            </a:br>
            <a:r>
              <a:rPr lang="zh-CN" altLang="en-US" sz="6000">
                <a:solidFill>
                  <a:srgbClr val="FF0000"/>
                </a:solidFill>
                <a:sym typeface="+mn-ea"/>
              </a:rPr>
              <a:t>第18课  社会主义的发展</a:t>
            </a:r>
            <a:br>
              <a:rPr lang="zh-CN" altLang="en-US" sz="6000">
                <a:solidFill>
                  <a:srgbClr val="FF0000"/>
                </a:solidFill>
                <a:sym typeface="+mn-ea"/>
              </a:rPr>
            </a:br>
            <a:r>
              <a:rPr lang="zh-CN" altLang="en-US" sz="6000">
                <a:solidFill>
                  <a:srgbClr val="FF0000"/>
                </a:solidFill>
                <a:sym typeface="+mn-ea"/>
              </a:rPr>
              <a:t>        与挫折</a:t>
            </a:r>
            <a:r>
              <a:rPr lang="en-US" altLang="zh-CN" sz="4400" dirty="0"/>
              <a:t> </a:t>
            </a:r>
            <a:endParaRPr lang="en-US" altLang="zh-CN" sz="4400" dirty="0"/>
          </a:p>
        </p:txBody>
      </p:sp>
    </p:spTree>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标题 1"/>
          <p:cNvSpPr>
            <a:spLocks noGrp="1"/>
          </p:cNvSpPr>
          <p:nvPr>
            <p:ph type="title"/>
          </p:nvPr>
        </p:nvSpPr>
        <p:spPr>
          <a:xfrm>
            <a:off x="511165" y="1752772"/>
            <a:ext cx="11036605" cy="699594"/>
          </a:xfrm>
        </p:spPr>
        <p:txBody>
          <a:bodyPr>
            <a:normAutofit fontScale="90000"/>
          </a:bodyPr>
          <a:p>
            <a:r>
              <a:rPr lang="en-US" altLang="zh-CN">
                <a:ea typeface="宋体" panose="02010600030101010101" pitchFamily="2" charset="-122"/>
              </a:rPr>
              <a:t>             </a:t>
            </a:r>
            <a:r>
              <a:rPr lang="en-US" altLang="zh-CN" sz="5400">
                <a:latin typeface="黑体" panose="02010600030101010101" pitchFamily="49" charset="-122"/>
                <a:ea typeface="黑体" panose="02010600030101010101" pitchFamily="49" charset="-122"/>
              </a:rPr>
              <a:t>  </a:t>
            </a:r>
            <a:r>
              <a:rPr lang="zh-CN" altLang="zh-CN" sz="5400">
                <a:latin typeface="黑体" panose="02010600030101010101" pitchFamily="49" charset="-122"/>
                <a:ea typeface="黑体" panose="02010600030101010101" pitchFamily="49" charset="-122"/>
              </a:rPr>
              <a:t>一、社会主义力量的壮大</a:t>
            </a:r>
            <a:endParaRPr lang="zh-CN" altLang="zh-CN" sz="5400">
              <a:latin typeface="黑体" panose="02010600030101010101" pitchFamily="49" charset="-122"/>
              <a:ea typeface="黑体" panose="02010600030101010101" pitchFamily="49" charset="-122"/>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8" name="Picture 4" descr="1101"/>
          <p:cNvPicPr>
            <a:picLocks noChangeAspect="1" noChangeArrowheads="1"/>
          </p:cNvPicPr>
          <p:nvPr/>
        </p:nvPicPr>
        <p:blipFill>
          <a:blip r:embed="rId1" cstate="print">
            <a:extLst>
              <a:ext uri="{28A0092B-C50C-407E-A947-70E740481C1C}">
                <a14:useLocalDpi xmlns:a14="http://schemas.microsoft.com/office/drawing/2010/main" val="0"/>
              </a:ext>
            </a:extLst>
          </a:blip>
          <a:srcRect/>
          <a:stretch>
            <a:fillRect/>
          </a:stretch>
        </p:blipFill>
        <p:spPr bwMode="auto">
          <a:xfrm>
            <a:off x="1706687" y="1196752"/>
            <a:ext cx="9541060" cy="46805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149" name="Text Box 5"/>
          <p:cNvSpPr txBox="1">
            <a:spLocks noChangeArrowheads="1"/>
          </p:cNvSpPr>
          <p:nvPr/>
        </p:nvSpPr>
        <p:spPr bwMode="auto">
          <a:xfrm>
            <a:off x="4172018" y="476672"/>
            <a:ext cx="4610398" cy="6093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lnSpc>
                <a:spcPct val="120000"/>
              </a:lnSpc>
            </a:pPr>
            <a:r>
              <a:rPr lang="zh-CN" altLang="zh-CN" sz="2800" b="1" dirty="0">
                <a:ea typeface="宋体" panose="02010600030101010101" pitchFamily="2" charset="-122"/>
              </a:rPr>
              <a:t>二战后欧亚社会主义国家</a:t>
            </a:r>
            <a:endParaRPr lang="zh-CN" altLang="zh-CN" sz="2800" b="1" dirty="0">
              <a:ea typeface="宋体" panose="02010600030101010101" pitchFamily="2" charset="-122"/>
            </a:endParaRP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18" descr="图片4"/>
          <p:cNvPicPr>
            <a:picLocks noChangeAspect="1" noChangeArrowheads="1"/>
          </p:cNvPicPr>
          <p:nvPr/>
        </p:nvPicPr>
        <p:blipFill>
          <a:blip r:embed="rId1" cstate="print">
            <a:extLst>
              <a:ext uri="{28A0092B-C50C-407E-A947-70E740481C1C}">
                <a14:useLocalDpi xmlns:a14="http://schemas.microsoft.com/office/drawing/2010/main" val="0"/>
              </a:ext>
            </a:extLst>
          </a:blip>
          <a:srcRect/>
          <a:stretch>
            <a:fillRect/>
          </a:stretch>
        </p:blipFill>
        <p:spPr bwMode="auto">
          <a:xfrm>
            <a:off x="0" y="-57150"/>
            <a:ext cx="12198350" cy="6915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171" name="Text Box 6"/>
          <p:cNvSpPr txBox="1">
            <a:spLocks noChangeArrowheads="1"/>
          </p:cNvSpPr>
          <p:nvPr/>
        </p:nvSpPr>
        <p:spPr bwMode="auto">
          <a:xfrm>
            <a:off x="9352068" y="2209801"/>
            <a:ext cx="2541323" cy="540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lnSpc>
                <a:spcPct val="120000"/>
              </a:lnSpc>
              <a:spcBef>
                <a:spcPct val="50000"/>
              </a:spcBef>
            </a:pPr>
            <a:r>
              <a:rPr lang="zh-CN" altLang="en-US" sz="2800" b="1">
                <a:solidFill>
                  <a:srgbClr val="FFFF00"/>
                </a:solidFill>
                <a:latin typeface="宋体" panose="02010600030101010101" pitchFamily="2" charset="-122"/>
                <a:ea typeface="宋体" panose="02010600030101010101" pitchFamily="2" charset="-122"/>
              </a:rPr>
              <a:t>苏    联</a:t>
            </a:r>
            <a:endParaRPr lang="zh-CN" altLang="en-US" sz="2800" b="1">
              <a:solidFill>
                <a:srgbClr val="FFFF00"/>
              </a:solidFill>
              <a:latin typeface="宋体" panose="02010600030101010101" pitchFamily="2" charset="-122"/>
              <a:ea typeface="宋体" panose="02010600030101010101" pitchFamily="2" charset="-122"/>
            </a:endParaRPr>
          </a:p>
        </p:txBody>
      </p:sp>
      <p:sp>
        <p:nvSpPr>
          <p:cNvPr id="7172" name="Text Box 7">
            <a:hlinkClick r:id="" action="ppaction://noaction"/>
          </p:cNvPr>
          <p:cNvSpPr txBox="1">
            <a:spLocks noChangeArrowheads="1"/>
          </p:cNvSpPr>
          <p:nvPr/>
        </p:nvSpPr>
        <p:spPr bwMode="auto">
          <a:xfrm>
            <a:off x="6709092" y="3124201"/>
            <a:ext cx="1524794" cy="540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lnSpc>
                <a:spcPct val="120000"/>
              </a:lnSpc>
              <a:spcBef>
                <a:spcPct val="50000"/>
              </a:spcBef>
            </a:pPr>
            <a:r>
              <a:rPr lang="zh-CN" altLang="en-US" sz="2800" b="1">
                <a:solidFill>
                  <a:srgbClr val="FFFF00"/>
                </a:solidFill>
                <a:latin typeface="宋体" panose="02010600030101010101" pitchFamily="2" charset="-122"/>
                <a:ea typeface="宋体" panose="02010600030101010101" pitchFamily="2" charset="-122"/>
              </a:rPr>
              <a:t>波  兰 </a:t>
            </a:r>
            <a:endParaRPr lang="zh-CN" altLang="en-US" sz="2800" b="1">
              <a:solidFill>
                <a:srgbClr val="FFFF00"/>
              </a:solidFill>
              <a:latin typeface="宋体" panose="02010600030101010101" pitchFamily="2" charset="-122"/>
              <a:ea typeface="宋体" panose="02010600030101010101" pitchFamily="2" charset="-122"/>
            </a:endParaRPr>
          </a:p>
        </p:txBody>
      </p:sp>
      <p:sp>
        <p:nvSpPr>
          <p:cNvPr id="7173" name="Text Box 8">
            <a:hlinkClick r:id="rId2" action="ppaction://hlinksldjump"/>
          </p:cNvPr>
          <p:cNvSpPr txBox="1">
            <a:spLocks noChangeArrowheads="1"/>
          </p:cNvSpPr>
          <p:nvPr/>
        </p:nvSpPr>
        <p:spPr bwMode="auto">
          <a:xfrm>
            <a:off x="7928927" y="4495801"/>
            <a:ext cx="1626447" cy="558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lnSpc>
                <a:spcPct val="120000"/>
              </a:lnSpc>
              <a:spcBef>
                <a:spcPct val="50000"/>
              </a:spcBef>
            </a:pPr>
            <a:r>
              <a:rPr lang="zh-CN" altLang="en-US" sz="2800" b="1">
                <a:solidFill>
                  <a:srgbClr val="FFFF00"/>
                </a:solidFill>
                <a:ea typeface="宋体" panose="02010600030101010101" pitchFamily="2" charset="-122"/>
              </a:rPr>
              <a:t>罗马尼亚</a:t>
            </a:r>
            <a:endParaRPr lang="zh-CN" altLang="en-US" sz="2800" b="1">
              <a:solidFill>
                <a:srgbClr val="FFFF00"/>
              </a:solidFill>
              <a:ea typeface="宋体" panose="02010600030101010101" pitchFamily="2" charset="-122"/>
            </a:endParaRPr>
          </a:p>
        </p:txBody>
      </p:sp>
      <p:sp>
        <p:nvSpPr>
          <p:cNvPr id="7174" name="Text Box 9">
            <a:hlinkClick r:id="rId3" action="ppaction://hlinksldjump"/>
          </p:cNvPr>
          <p:cNvSpPr txBox="1">
            <a:spLocks noChangeArrowheads="1"/>
          </p:cNvSpPr>
          <p:nvPr/>
        </p:nvSpPr>
        <p:spPr bwMode="auto">
          <a:xfrm rot="-689339">
            <a:off x="6912398" y="4186620"/>
            <a:ext cx="1321488" cy="558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lnSpc>
                <a:spcPct val="120000"/>
              </a:lnSpc>
              <a:spcBef>
                <a:spcPct val="50000"/>
              </a:spcBef>
            </a:pPr>
            <a:r>
              <a:rPr lang="zh-CN" altLang="en-US" sz="2800" b="1">
                <a:solidFill>
                  <a:srgbClr val="FFFF00"/>
                </a:solidFill>
                <a:ea typeface="宋体" panose="02010600030101010101" pitchFamily="2" charset="-122"/>
              </a:rPr>
              <a:t>匈牙利</a:t>
            </a:r>
            <a:endParaRPr lang="zh-CN" altLang="en-US" sz="2800" b="1">
              <a:solidFill>
                <a:srgbClr val="FFFF00"/>
              </a:solidFill>
              <a:ea typeface="宋体" panose="02010600030101010101" pitchFamily="2" charset="-122"/>
            </a:endParaRPr>
          </a:p>
        </p:txBody>
      </p:sp>
      <p:sp>
        <p:nvSpPr>
          <p:cNvPr id="7175" name="Text Box 10">
            <a:hlinkClick r:id="" action="ppaction://noaction"/>
          </p:cNvPr>
          <p:cNvSpPr txBox="1">
            <a:spLocks noChangeArrowheads="1"/>
          </p:cNvSpPr>
          <p:nvPr/>
        </p:nvSpPr>
        <p:spPr bwMode="auto">
          <a:xfrm rot="-716136">
            <a:off x="8329186" y="4993864"/>
            <a:ext cx="1626447" cy="558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lnSpc>
                <a:spcPct val="120000"/>
              </a:lnSpc>
              <a:spcBef>
                <a:spcPct val="50000"/>
              </a:spcBef>
            </a:pPr>
            <a:r>
              <a:rPr lang="zh-CN" altLang="en-US" sz="2800" b="1">
                <a:solidFill>
                  <a:srgbClr val="FFFF00"/>
                </a:solidFill>
                <a:ea typeface="宋体" panose="02010600030101010101" pitchFamily="2" charset="-122"/>
              </a:rPr>
              <a:t>保加利亚</a:t>
            </a:r>
            <a:endParaRPr lang="zh-CN" altLang="en-US" sz="2800" b="1">
              <a:solidFill>
                <a:srgbClr val="FFFF00"/>
              </a:solidFill>
              <a:ea typeface="宋体" panose="02010600030101010101" pitchFamily="2" charset="-122"/>
            </a:endParaRPr>
          </a:p>
        </p:txBody>
      </p:sp>
      <p:sp>
        <p:nvSpPr>
          <p:cNvPr id="7176" name="Text Box 11">
            <a:hlinkClick r:id="rId2" action="ppaction://hlinksldjump"/>
          </p:cNvPr>
          <p:cNvSpPr txBox="1">
            <a:spLocks noChangeArrowheads="1"/>
          </p:cNvSpPr>
          <p:nvPr/>
        </p:nvSpPr>
        <p:spPr bwMode="auto">
          <a:xfrm>
            <a:off x="5774941" y="2971800"/>
            <a:ext cx="650371" cy="838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eaVert">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lnSpc>
                <a:spcPct val="120000"/>
              </a:lnSpc>
              <a:spcBef>
                <a:spcPct val="50000"/>
              </a:spcBef>
            </a:pPr>
            <a:r>
              <a:rPr lang="zh-CN" altLang="en-US" sz="2800" b="1">
                <a:solidFill>
                  <a:srgbClr val="FFFF00"/>
                </a:solidFill>
                <a:ea typeface="宋体" panose="02010600030101010101" pitchFamily="2" charset="-122"/>
              </a:rPr>
              <a:t>民德</a:t>
            </a:r>
            <a:endParaRPr lang="zh-CN" altLang="en-US" sz="2800" b="1">
              <a:solidFill>
                <a:srgbClr val="FFFF00"/>
              </a:solidFill>
              <a:ea typeface="宋体" panose="02010600030101010101" pitchFamily="2" charset="-122"/>
            </a:endParaRPr>
          </a:p>
        </p:txBody>
      </p:sp>
      <p:sp>
        <p:nvSpPr>
          <p:cNvPr id="7177" name="Text Box 12">
            <a:hlinkClick r:id="rId2" action="ppaction://hlinksldjump"/>
          </p:cNvPr>
          <p:cNvSpPr txBox="1">
            <a:spLocks noChangeArrowheads="1"/>
          </p:cNvSpPr>
          <p:nvPr/>
        </p:nvSpPr>
        <p:spPr bwMode="auto">
          <a:xfrm rot="430460">
            <a:off x="6505787" y="4835038"/>
            <a:ext cx="1931405" cy="540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lnSpc>
                <a:spcPct val="120000"/>
              </a:lnSpc>
              <a:spcBef>
                <a:spcPct val="50000"/>
              </a:spcBef>
            </a:pPr>
            <a:r>
              <a:rPr lang="zh-CN" altLang="en-US" sz="2800" b="1">
                <a:solidFill>
                  <a:srgbClr val="FFFF00"/>
                </a:solidFill>
                <a:latin typeface="宋体" panose="02010600030101010101" pitchFamily="2" charset="-122"/>
                <a:ea typeface="宋体" panose="02010600030101010101" pitchFamily="2" charset="-122"/>
              </a:rPr>
              <a:t>南斯拉夫 </a:t>
            </a:r>
            <a:endParaRPr lang="zh-CN" altLang="en-US" sz="2800" b="1">
              <a:solidFill>
                <a:srgbClr val="FFFF00"/>
              </a:solidFill>
              <a:latin typeface="宋体" panose="02010600030101010101" pitchFamily="2" charset="-122"/>
              <a:ea typeface="宋体" panose="02010600030101010101" pitchFamily="2" charset="-122"/>
            </a:endParaRPr>
          </a:p>
        </p:txBody>
      </p:sp>
      <p:sp>
        <p:nvSpPr>
          <p:cNvPr id="7178" name="Text Box 13"/>
          <p:cNvSpPr txBox="1">
            <a:spLocks noChangeArrowheads="1"/>
          </p:cNvSpPr>
          <p:nvPr/>
        </p:nvSpPr>
        <p:spPr bwMode="auto">
          <a:xfrm>
            <a:off x="425827" y="457200"/>
            <a:ext cx="633058" cy="4419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eaVert">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lnSpc>
                <a:spcPct val="120000"/>
              </a:lnSpc>
              <a:spcBef>
                <a:spcPct val="50000"/>
              </a:spcBef>
            </a:pPr>
            <a:r>
              <a:rPr lang="zh-CN" altLang="en-US" sz="2800" b="1">
                <a:latin typeface="宋体" panose="02010600030101010101" pitchFamily="2" charset="-122"/>
                <a:ea typeface="宋体" panose="02010600030101010101" pitchFamily="2" charset="-122"/>
              </a:rPr>
              <a:t>大    西    洋</a:t>
            </a:r>
            <a:endParaRPr lang="zh-CN" altLang="en-US" sz="2800" b="1">
              <a:latin typeface="宋体" panose="02010600030101010101" pitchFamily="2" charset="-122"/>
              <a:ea typeface="宋体" panose="02010600030101010101" pitchFamily="2" charset="-122"/>
            </a:endParaRPr>
          </a:p>
        </p:txBody>
      </p:sp>
      <p:sp>
        <p:nvSpPr>
          <p:cNvPr id="7179" name="Text Box 14">
            <a:hlinkClick r:id="rId4" action="ppaction://hlinksldjump"/>
          </p:cNvPr>
          <p:cNvSpPr txBox="1">
            <a:spLocks noChangeArrowheads="1"/>
          </p:cNvSpPr>
          <p:nvPr/>
        </p:nvSpPr>
        <p:spPr bwMode="auto">
          <a:xfrm rot="652622">
            <a:off x="5892766" y="3735534"/>
            <a:ext cx="2581767" cy="6093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lnSpc>
                <a:spcPct val="120000"/>
              </a:lnSpc>
              <a:spcBef>
                <a:spcPct val="50000"/>
              </a:spcBef>
            </a:pPr>
            <a:r>
              <a:rPr lang="zh-CN" altLang="en-US" sz="2800" b="1" dirty="0">
                <a:solidFill>
                  <a:srgbClr val="FFFF00"/>
                </a:solidFill>
                <a:ea typeface="宋体" panose="02010600030101010101" pitchFamily="2" charset="-122"/>
              </a:rPr>
              <a:t>捷克斯洛伐克</a:t>
            </a:r>
            <a:endParaRPr lang="zh-CN" altLang="en-US" sz="2800" b="1" dirty="0">
              <a:solidFill>
                <a:srgbClr val="FFFF00"/>
              </a:solidFill>
              <a:ea typeface="宋体" panose="02010600030101010101" pitchFamily="2" charset="-122"/>
            </a:endParaRPr>
          </a:p>
        </p:txBody>
      </p:sp>
      <p:sp>
        <p:nvSpPr>
          <p:cNvPr id="7180" name="Text Box 16">
            <a:hlinkClick r:id="" action="ppaction://noaction"/>
          </p:cNvPr>
          <p:cNvSpPr txBox="1">
            <a:spLocks noChangeArrowheads="1"/>
          </p:cNvSpPr>
          <p:nvPr/>
        </p:nvSpPr>
        <p:spPr bwMode="auto">
          <a:xfrm>
            <a:off x="5616910" y="5435600"/>
            <a:ext cx="2718629" cy="76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eaVert">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lnSpc>
                <a:spcPct val="120000"/>
              </a:lnSpc>
              <a:spcBef>
                <a:spcPct val="50000"/>
              </a:spcBef>
            </a:pPr>
            <a:r>
              <a:rPr lang="zh-CN" altLang="en-US" sz="2800" b="1">
                <a:solidFill>
                  <a:srgbClr val="FFFF00"/>
                </a:solidFill>
                <a:ea typeface="宋体" panose="02010600030101010101" pitchFamily="2" charset="-122"/>
              </a:rPr>
              <a:t>阿尔巴尼亚</a:t>
            </a:r>
            <a:endParaRPr lang="zh-CN" altLang="en-US" sz="2800" b="1">
              <a:solidFill>
                <a:srgbClr val="FFFF00"/>
              </a:solidFill>
              <a:ea typeface="宋体" panose="02010600030101010101" pitchFamily="2" charset="-122"/>
            </a:endParaRPr>
          </a:p>
        </p:txBody>
      </p:sp>
      <p:sp>
        <p:nvSpPr>
          <p:cNvPr id="6163" name="Text Box 19"/>
          <p:cNvSpPr txBox="1">
            <a:spLocks noChangeArrowheads="1"/>
          </p:cNvSpPr>
          <p:nvPr/>
        </p:nvSpPr>
        <p:spPr bwMode="auto">
          <a:xfrm>
            <a:off x="0" y="-76200"/>
            <a:ext cx="6870043" cy="2158365"/>
          </a:xfrm>
          <a:prstGeom prst="rect">
            <a:avLst/>
          </a:prstGeom>
          <a:solidFill>
            <a:srgbClr val="FFFF00"/>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lnSpc>
                <a:spcPct val="120000"/>
              </a:lnSpc>
            </a:pPr>
            <a:r>
              <a:rPr lang="en-US" altLang="zh-CN" sz="2800" b="1" dirty="0">
                <a:ea typeface="宋体" panose="02010600030101010101" pitchFamily="2" charset="-122"/>
              </a:rPr>
              <a:t>“</a:t>
            </a:r>
            <a:r>
              <a:rPr lang="zh-CN" altLang="en-US" sz="2800" b="1" dirty="0">
                <a:ea typeface="宋体" panose="02010600030101010101" pitchFamily="2" charset="-122"/>
              </a:rPr>
              <a:t>东欧” ，指位于欧洲东南部和中部地区、苏联西侧的</a:t>
            </a:r>
            <a:r>
              <a:rPr lang="en-US" altLang="zh-CN" sz="2800" b="1" dirty="0">
                <a:ea typeface="宋体" panose="02010600030101010101" pitchFamily="2" charset="-122"/>
              </a:rPr>
              <a:t>8</a:t>
            </a:r>
            <a:r>
              <a:rPr lang="zh-CN" altLang="en-US" sz="2800" b="1" dirty="0">
                <a:ea typeface="宋体" panose="02010600030101010101" pitchFamily="2" charset="-122"/>
              </a:rPr>
              <a:t>个国家，</a:t>
            </a:r>
            <a:r>
              <a:rPr lang="zh-CN" altLang="en-US" sz="2800" b="1" dirty="0" smtClean="0">
                <a:ea typeface="微软雅黑" panose="020B0503020204020204" pitchFamily="34" charset="-122"/>
                <a:sym typeface="+mn-ea"/>
              </a:rPr>
              <a:t>斯大林还取消东欧各国共产党的自主权,按照苏联模式对这些国家进行了全方位的内部改造。</a:t>
            </a:r>
            <a:r>
              <a:rPr lang="zh-CN" altLang="en-US" sz="2800" b="1" dirty="0">
                <a:ea typeface="宋体" panose="02010600030101010101" pitchFamily="2" charset="-122"/>
              </a:rPr>
              <a:t> </a:t>
            </a:r>
            <a:endParaRPr lang="zh-CN" altLang="en-US" sz="2800" b="1" dirty="0">
              <a:ea typeface="宋体" panose="0201060003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6163"/>
                                        </p:tgtEl>
                                        <p:attrNameLst>
                                          <p:attrName>style.visibility</p:attrName>
                                        </p:attrNameLst>
                                      </p:cBhvr>
                                      <p:to>
                                        <p:strVal val="visible"/>
                                      </p:to>
                                    </p:set>
                                    <p:anim calcmode="lin" valueType="num">
                                      <p:cBhvr additive="base">
                                        <p:cTn id="7" dur="2000" fill="hold"/>
                                        <p:tgtEl>
                                          <p:spTgt spid="6163"/>
                                        </p:tgtEl>
                                        <p:attrNameLst>
                                          <p:attrName>ppt_x</p:attrName>
                                        </p:attrNameLst>
                                      </p:cBhvr>
                                      <p:tavLst>
                                        <p:tav tm="0">
                                          <p:val>
                                            <p:strVal val="0-#ppt_w/2"/>
                                          </p:val>
                                        </p:tav>
                                        <p:tav tm="100000">
                                          <p:val>
                                            <p:strVal val="#ppt_x"/>
                                          </p:val>
                                        </p:tav>
                                      </p:tavLst>
                                    </p:anim>
                                    <p:anim calcmode="lin" valueType="num">
                                      <p:cBhvr additive="base">
                                        <p:cTn id="8" dur="2000" fill="hold"/>
                                        <p:tgtEl>
                                          <p:spTgt spid="616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63" grpId="0" bldLvl="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文本框 1"/>
          <p:cNvSpPr txBox="1"/>
          <p:nvPr/>
        </p:nvSpPr>
        <p:spPr>
          <a:xfrm>
            <a:off x="6835140" y="1540510"/>
            <a:ext cx="5113655" cy="5688965"/>
          </a:xfrm>
          <a:prstGeom prst="rect">
            <a:avLst/>
          </a:prstGeom>
          <a:noFill/>
        </p:spPr>
        <p:txBody>
          <a:bodyPr wrap="square" rtlCol="0">
            <a:spAutoFit/>
          </a:bodyPr>
          <a:p>
            <a:pPr algn="l">
              <a:lnSpc>
                <a:spcPct val="130000"/>
              </a:lnSpc>
            </a:pPr>
            <a:r>
              <a:rPr lang="zh-CN" altLang="en-US" sz="2800" b="1" dirty="0" smtClean="0">
                <a:latin typeface="Arial" panose="020B0604020202020204" pitchFamily="34" charset="0"/>
                <a:ea typeface="微软雅黑" panose="020B0503020204020204" pitchFamily="34" charset="-122"/>
              </a:rPr>
              <a:t>1949年,苏联同保加利亚、匈牙利波兰、罗尼亚、捷克斯洛伐克等国家建立了经济互助委员会,简称</a:t>
            </a:r>
            <a:r>
              <a:rPr lang="zh-CN" altLang="en-US" sz="2800" b="1" dirty="0" smtClean="0">
                <a:solidFill>
                  <a:srgbClr val="FF0000"/>
                </a:solidFill>
                <a:latin typeface="Arial" panose="020B0604020202020204" pitchFamily="34" charset="0"/>
                <a:ea typeface="微软雅黑" panose="020B0503020204020204" pitchFamily="34" charset="-122"/>
              </a:rPr>
              <a:t>“经互会”</a:t>
            </a:r>
            <a:r>
              <a:rPr lang="zh-CN" altLang="en-US" sz="2800" b="1" dirty="0" smtClean="0">
                <a:latin typeface="Arial" panose="020B0604020202020204" pitchFamily="34" charset="0"/>
                <a:ea typeface="微软雅黑" panose="020B0503020204020204" pitchFamily="34" charset="-122"/>
              </a:rPr>
              <a:t>。苏联通过经互会帮助东欧国家克服了战后经济困难,但也利用经互会将各成员国的经济纳入苏联计划经济的轨道。</a:t>
            </a:r>
            <a:endParaRPr lang="zh-CN" altLang="en-US" sz="2800" b="1" dirty="0" smtClean="0">
              <a:latin typeface="Arial" panose="020B0604020202020204" pitchFamily="34" charset="0"/>
              <a:ea typeface="微软雅黑" panose="020B0503020204020204" pitchFamily="34" charset="-122"/>
            </a:endParaRPr>
          </a:p>
          <a:p>
            <a:pPr algn="l">
              <a:lnSpc>
                <a:spcPct val="130000"/>
              </a:lnSpc>
            </a:pPr>
            <a:endParaRPr lang="zh-CN" altLang="en-US" sz="2800" b="1" dirty="0" smtClean="0">
              <a:latin typeface="Arial" panose="020B0604020202020204" pitchFamily="34" charset="0"/>
              <a:ea typeface="微软雅黑" panose="020B0503020204020204" pitchFamily="34" charset="-122"/>
            </a:endParaRPr>
          </a:p>
          <a:p>
            <a:pPr algn="l">
              <a:lnSpc>
                <a:spcPct val="130000"/>
              </a:lnSpc>
            </a:pPr>
            <a:endParaRPr lang="zh-CN" altLang="en-US" sz="2800" b="1" dirty="0" smtClean="0">
              <a:latin typeface="Arial" panose="020B0604020202020204" pitchFamily="34" charset="0"/>
              <a:ea typeface="微软雅黑" panose="020B0503020204020204" pitchFamily="34" charset="-122"/>
            </a:endParaRPr>
          </a:p>
        </p:txBody>
      </p:sp>
      <p:sp>
        <p:nvSpPr>
          <p:cNvPr id="3" name="文本框 2"/>
          <p:cNvSpPr txBox="1"/>
          <p:nvPr/>
        </p:nvSpPr>
        <p:spPr>
          <a:xfrm>
            <a:off x="2075180" y="201295"/>
            <a:ext cx="6544945" cy="1170940"/>
          </a:xfrm>
          <a:prstGeom prst="rect">
            <a:avLst/>
          </a:prstGeom>
          <a:noFill/>
        </p:spPr>
        <p:txBody>
          <a:bodyPr wrap="none" rtlCol="0">
            <a:spAutoFit/>
          </a:bodyPr>
          <a:p>
            <a:pPr algn="l">
              <a:lnSpc>
                <a:spcPct val="130000"/>
              </a:lnSpc>
            </a:pPr>
            <a:r>
              <a:rPr lang="en-US" altLang="zh-CN" sz="4000" b="1" dirty="0" smtClean="0">
                <a:solidFill>
                  <a:srgbClr val="FF0000"/>
                </a:solidFill>
                <a:latin typeface="黑体" panose="02010600030101010101" pitchFamily="49" charset="-122"/>
                <a:ea typeface="黑体" panose="02010600030101010101" pitchFamily="49" charset="-122"/>
                <a:sym typeface="+mn-ea"/>
              </a:rPr>
              <a:t>      </a:t>
            </a:r>
            <a:r>
              <a:rPr lang="zh-CN" altLang="en-US" sz="5400" b="1" dirty="0" smtClean="0">
                <a:solidFill>
                  <a:srgbClr val="FF0000"/>
                </a:solidFill>
                <a:latin typeface="黑体" panose="02010600030101010101" pitchFamily="49" charset="-122"/>
                <a:ea typeface="黑体" panose="02010600030101010101" pitchFamily="49" charset="-122"/>
                <a:sym typeface="+mn-ea"/>
              </a:rPr>
              <a:t>成立</a:t>
            </a:r>
            <a:r>
              <a:rPr lang="en-US" altLang="zh-CN" sz="5400" b="1" dirty="0" smtClean="0">
                <a:solidFill>
                  <a:srgbClr val="FF0000"/>
                </a:solidFill>
                <a:latin typeface="黑体" panose="02010600030101010101" pitchFamily="49" charset="-122"/>
                <a:ea typeface="黑体" panose="02010600030101010101" pitchFamily="49" charset="-122"/>
                <a:sym typeface="+mn-ea"/>
              </a:rPr>
              <a:t>“</a:t>
            </a:r>
            <a:r>
              <a:rPr lang="zh-CN" altLang="en-US" sz="5400" b="1" dirty="0" smtClean="0">
                <a:solidFill>
                  <a:srgbClr val="FF0000"/>
                </a:solidFill>
                <a:latin typeface="黑体" panose="02010600030101010101" pitchFamily="49" charset="-122"/>
                <a:ea typeface="黑体" panose="02010600030101010101" pitchFamily="49" charset="-122"/>
                <a:sym typeface="+mn-ea"/>
              </a:rPr>
              <a:t>经互会</a:t>
            </a:r>
            <a:r>
              <a:rPr lang="en-US" altLang="zh-CN" sz="5400" b="1" dirty="0" smtClean="0">
                <a:solidFill>
                  <a:srgbClr val="FF0000"/>
                </a:solidFill>
                <a:latin typeface="黑体" panose="02010600030101010101" pitchFamily="49" charset="-122"/>
                <a:ea typeface="黑体" panose="02010600030101010101" pitchFamily="49" charset="-122"/>
                <a:sym typeface="+mn-ea"/>
              </a:rPr>
              <a:t>”</a:t>
            </a:r>
            <a:endParaRPr lang="en-US" altLang="zh-CN" sz="5400" b="1" dirty="0" smtClean="0">
              <a:solidFill>
                <a:srgbClr val="FF0000"/>
              </a:solidFill>
              <a:latin typeface="黑体" panose="02010600030101010101" pitchFamily="49" charset="-122"/>
              <a:ea typeface="黑体" panose="02010600030101010101" pitchFamily="49" charset="-122"/>
              <a:sym typeface="+mn-ea"/>
            </a:endParaRPr>
          </a:p>
        </p:txBody>
      </p:sp>
      <p:pic>
        <p:nvPicPr>
          <p:cNvPr id="4" name="图片 3"/>
          <p:cNvPicPr>
            <a:picLocks noChangeAspect="1"/>
          </p:cNvPicPr>
          <p:nvPr/>
        </p:nvPicPr>
        <p:blipFill>
          <a:blip r:embed="rId1"/>
          <a:stretch>
            <a:fillRect/>
          </a:stretch>
        </p:blipFill>
        <p:spPr>
          <a:xfrm>
            <a:off x="321945" y="1670050"/>
            <a:ext cx="5739130" cy="4309110"/>
          </a:xfrm>
          <a:prstGeom prst="rect">
            <a:avLst/>
          </a:prstGeom>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文本框 1"/>
          <p:cNvSpPr txBox="1"/>
          <p:nvPr/>
        </p:nvSpPr>
        <p:spPr>
          <a:xfrm>
            <a:off x="6932930" y="1783715"/>
            <a:ext cx="4281170" cy="3290570"/>
          </a:xfrm>
          <a:prstGeom prst="rect">
            <a:avLst/>
          </a:prstGeom>
          <a:noFill/>
        </p:spPr>
        <p:txBody>
          <a:bodyPr wrap="square" rtlCol="0">
            <a:spAutoFit/>
          </a:bodyPr>
          <a:p>
            <a:pPr algn="l">
              <a:lnSpc>
                <a:spcPct val="130000"/>
              </a:lnSpc>
            </a:pPr>
            <a:r>
              <a:rPr lang="zh-CN" altLang="en-US" sz="3200" b="1" dirty="0" smtClean="0">
                <a:latin typeface="Arial" panose="020B0604020202020204" pitchFamily="34" charset="0"/>
                <a:ea typeface="微软雅黑" panose="020B0503020204020204" pitchFamily="34" charset="-122"/>
              </a:rPr>
              <a:t>1949年,中华人民共和国成立后不久,苏联就与中国建立了外交关系,这对新中国是很重要的支持。 </a:t>
            </a:r>
            <a:endParaRPr lang="zh-CN" altLang="en-US" sz="3200" b="1" dirty="0" smtClean="0">
              <a:latin typeface="Arial" panose="020B0604020202020204" pitchFamily="34" charset="0"/>
              <a:ea typeface="微软雅黑" panose="020B0503020204020204" pitchFamily="34" charset="-122"/>
            </a:endParaRPr>
          </a:p>
        </p:txBody>
      </p:sp>
      <p:sp>
        <p:nvSpPr>
          <p:cNvPr id="3" name="文本框 2"/>
          <p:cNvSpPr txBox="1"/>
          <p:nvPr/>
        </p:nvSpPr>
        <p:spPr>
          <a:xfrm>
            <a:off x="3108960" y="425450"/>
            <a:ext cx="4300855" cy="1291590"/>
          </a:xfrm>
          <a:prstGeom prst="rect">
            <a:avLst/>
          </a:prstGeom>
          <a:noFill/>
        </p:spPr>
        <p:txBody>
          <a:bodyPr wrap="none" rtlCol="0">
            <a:spAutoFit/>
          </a:bodyPr>
          <a:p>
            <a:pPr>
              <a:lnSpc>
                <a:spcPct val="130000"/>
              </a:lnSpc>
            </a:pPr>
            <a:r>
              <a:rPr lang="en-US" altLang="zh-CN" sz="6000" b="1" dirty="0" smtClean="0">
                <a:solidFill>
                  <a:srgbClr val="FF0000"/>
                </a:solidFill>
                <a:latin typeface="Arial" panose="020B0604020202020204" pitchFamily="34" charset="0"/>
                <a:ea typeface="微软雅黑" panose="020B0503020204020204" pitchFamily="34" charset="-122"/>
              </a:rPr>
              <a:t>     </a:t>
            </a:r>
            <a:r>
              <a:rPr lang="zh-CN" altLang="en-US" sz="6000" b="1" dirty="0" smtClean="0">
                <a:solidFill>
                  <a:srgbClr val="FF0000"/>
                </a:solidFill>
                <a:latin typeface="Arial" panose="020B0604020202020204" pitchFamily="34" charset="0"/>
                <a:ea typeface="微软雅黑" panose="020B0503020204020204" pitchFamily="34" charset="-122"/>
              </a:rPr>
              <a:t>中苏建交</a:t>
            </a:r>
            <a:endParaRPr lang="zh-CN" altLang="en-US" sz="6000" b="1" dirty="0" smtClean="0">
              <a:solidFill>
                <a:srgbClr val="FF0000"/>
              </a:solidFill>
              <a:latin typeface="Arial" panose="020B0604020202020204" pitchFamily="34" charset="0"/>
              <a:ea typeface="微软雅黑" panose="020B0503020204020204" pitchFamily="34" charset="-122"/>
            </a:endParaRPr>
          </a:p>
        </p:txBody>
      </p:sp>
      <p:pic>
        <p:nvPicPr>
          <p:cNvPr id="4" name="图片 3"/>
          <p:cNvPicPr>
            <a:picLocks noChangeAspect="1"/>
          </p:cNvPicPr>
          <p:nvPr/>
        </p:nvPicPr>
        <p:blipFill>
          <a:blip r:embed="rId1"/>
          <a:stretch>
            <a:fillRect/>
          </a:stretch>
        </p:blipFill>
        <p:spPr>
          <a:xfrm>
            <a:off x="431165" y="1717040"/>
            <a:ext cx="6019165" cy="3619500"/>
          </a:xfrm>
          <a:prstGeom prst="rect">
            <a:avLst/>
          </a:prstGeom>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4" name="图片 3"/>
          <p:cNvPicPr>
            <a:picLocks noChangeAspect="1"/>
          </p:cNvPicPr>
          <p:nvPr/>
        </p:nvPicPr>
        <p:blipFill>
          <a:blip r:embed="rId1"/>
          <a:srcRect l="56468" t="4379" r="3833" b="5535"/>
          <a:stretch>
            <a:fillRect/>
          </a:stretch>
        </p:blipFill>
        <p:spPr>
          <a:xfrm>
            <a:off x="8766810" y="3582670"/>
            <a:ext cx="2619375" cy="2573655"/>
          </a:xfrm>
          <a:prstGeom prst="rect">
            <a:avLst/>
          </a:prstGeom>
        </p:spPr>
      </p:pic>
      <p:sp>
        <p:nvSpPr>
          <p:cNvPr id="5" name="文本框 4"/>
          <p:cNvSpPr txBox="1"/>
          <p:nvPr/>
        </p:nvSpPr>
        <p:spPr>
          <a:xfrm>
            <a:off x="421640" y="280670"/>
            <a:ext cx="11355070" cy="1170940"/>
          </a:xfrm>
          <a:prstGeom prst="rect">
            <a:avLst/>
          </a:prstGeom>
          <a:noFill/>
        </p:spPr>
        <p:txBody>
          <a:bodyPr wrap="none" rtlCol="0">
            <a:spAutoFit/>
          </a:bodyPr>
          <a:p>
            <a:pPr algn="l">
              <a:lnSpc>
                <a:spcPct val="130000"/>
              </a:lnSpc>
            </a:pPr>
            <a:r>
              <a:rPr lang="zh-CN" altLang="en-US" sz="5400" b="1" dirty="0" smtClean="0">
                <a:solidFill>
                  <a:srgbClr val="FF0000"/>
                </a:solidFill>
                <a:latin typeface="Arial" panose="020B0604020202020204" pitchFamily="34" charset="0"/>
                <a:ea typeface="微软雅黑" panose="020B0503020204020204" pitchFamily="34" charset="-122"/>
              </a:rPr>
              <a:t>1950年中苏缔结了友好同盟互助条约</a:t>
            </a:r>
            <a:endParaRPr lang="zh-CN" altLang="en-US" sz="5400" b="1" dirty="0" smtClean="0">
              <a:solidFill>
                <a:srgbClr val="FF0000"/>
              </a:solidFill>
              <a:latin typeface="Arial" panose="020B0604020202020204" pitchFamily="34" charset="0"/>
              <a:ea typeface="微软雅黑" panose="020B0503020204020204" pitchFamily="34" charset="-122"/>
            </a:endParaRPr>
          </a:p>
        </p:txBody>
      </p:sp>
      <p:sp>
        <p:nvSpPr>
          <p:cNvPr id="6" name="文本框 5"/>
          <p:cNvSpPr txBox="1"/>
          <p:nvPr/>
        </p:nvSpPr>
        <p:spPr>
          <a:xfrm>
            <a:off x="3511550" y="4544060"/>
            <a:ext cx="4830445" cy="650875"/>
          </a:xfrm>
          <a:prstGeom prst="rect">
            <a:avLst/>
          </a:prstGeom>
          <a:noFill/>
        </p:spPr>
        <p:txBody>
          <a:bodyPr wrap="none" rtlCol="0">
            <a:spAutoFit/>
          </a:bodyPr>
          <a:p>
            <a:pPr algn="l">
              <a:lnSpc>
                <a:spcPct val="130000"/>
              </a:lnSpc>
            </a:pPr>
            <a:r>
              <a:rPr lang="zh-CN" altLang="en-US" sz="2800" b="1" dirty="0" smtClean="0">
                <a:solidFill>
                  <a:srgbClr val="0000FF"/>
                </a:solidFill>
                <a:latin typeface="Arial" panose="020B0604020202020204" pitchFamily="34" charset="0"/>
                <a:ea typeface="微软雅黑" panose="020B0503020204020204" pitchFamily="34" charset="-122"/>
              </a:rPr>
              <a:t>新中国掀起了学习苏联的热潮</a:t>
            </a:r>
            <a:endParaRPr lang="zh-CN" altLang="en-US" sz="2800" b="1" dirty="0" smtClean="0">
              <a:solidFill>
                <a:srgbClr val="0000FF"/>
              </a:solidFill>
              <a:latin typeface="Arial" panose="020B0604020202020204" pitchFamily="34" charset="0"/>
              <a:ea typeface="微软雅黑" panose="020B0503020204020204" pitchFamily="34" charset="-122"/>
            </a:endParaRPr>
          </a:p>
        </p:txBody>
      </p:sp>
      <p:pic>
        <p:nvPicPr>
          <p:cNvPr id="9" name="图片 8"/>
          <p:cNvPicPr>
            <a:picLocks noChangeAspect="1"/>
          </p:cNvPicPr>
          <p:nvPr/>
        </p:nvPicPr>
        <p:blipFill>
          <a:blip r:embed="rId2"/>
          <a:srcRect l="28293" t="3061" r="27349" b="51996"/>
          <a:stretch>
            <a:fillRect/>
          </a:stretch>
        </p:blipFill>
        <p:spPr>
          <a:xfrm>
            <a:off x="7931785" y="1547495"/>
            <a:ext cx="3312160" cy="1958340"/>
          </a:xfrm>
          <a:prstGeom prst="rect">
            <a:avLst/>
          </a:prstGeom>
        </p:spPr>
      </p:pic>
      <p:pic>
        <p:nvPicPr>
          <p:cNvPr id="10" name="图片 9"/>
          <p:cNvPicPr>
            <a:picLocks noChangeAspect="1"/>
          </p:cNvPicPr>
          <p:nvPr/>
        </p:nvPicPr>
        <p:blipFill>
          <a:blip r:embed="rId2"/>
          <a:srcRect l="51161" t="52551" r="4167" b="2974"/>
          <a:stretch>
            <a:fillRect/>
          </a:stretch>
        </p:blipFill>
        <p:spPr>
          <a:xfrm>
            <a:off x="4061460" y="1547495"/>
            <a:ext cx="3335655" cy="1937385"/>
          </a:xfrm>
          <a:prstGeom prst="rect">
            <a:avLst/>
          </a:prstGeom>
        </p:spPr>
      </p:pic>
      <p:pic>
        <p:nvPicPr>
          <p:cNvPr id="11" name="图片 10"/>
          <p:cNvPicPr>
            <a:picLocks noChangeAspect="1"/>
          </p:cNvPicPr>
          <p:nvPr/>
        </p:nvPicPr>
        <p:blipFill>
          <a:blip r:embed="rId2"/>
          <a:srcRect l="2262" t="51982" r="52419" b="3790"/>
          <a:stretch>
            <a:fillRect/>
          </a:stretch>
        </p:blipFill>
        <p:spPr>
          <a:xfrm>
            <a:off x="329565" y="1562735"/>
            <a:ext cx="3356610" cy="1911350"/>
          </a:xfrm>
          <a:prstGeom prst="rect">
            <a:avLst/>
          </a:prstGeom>
        </p:spPr>
      </p:pic>
      <p:pic>
        <p:nvPicPr>
          <p:cNvPr id="12" name="图片 11"/>
          <p:cNvPicPr>
            <a:picLocks noChangeAspect="1"/>
          </p:cNvPicPr>
          <p:nvPr/>
        </p:nvPicPr>
        <p:blipFill>
          <a:blip r:embed="rId1"/>
          <a:srcRect l="3987" t="6890" r="46214" b="8713"/>
          <a:stretch>
            <a:fillRect/>
          </a:stretch>
        </p:blipFill>
        <p:spPr>
          <a:xfrm>
            <a:off x="421640" y="3663950"/>
            <a:ext cx="2664460" cy="2411095"/>
          </a:xfrm>
          <a:prstGeom prst="rect">
            <a:avLst/>
          </a:prstGeom>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文本框 1"/>
          <p:cNvSpPr txBox="1"/>
          <p:nvPr/>
        </p:nvSpPr>
        <p:spPr>
          <a:xfrm>
            <a:off x="2249805" y="1498600"/>
            <a:ext cx="7072630" cy="1170940"/>
          </a:xfrm>
          <a:prstGeom prst="rect">
            <a:avLst/>
          </a:prstGeom>
          <a:noFill/>
        </p:spPr>
        <p:txBody>
          <a:bodyPr wrap="none" rtlCol="0">
            <a:spAutoFit/>
          </a:bodyPr>
          <a:p>
            <a:pPr algn="l">
              <a:lnSpc>
                <a:spcPct val="130000"/>
              </a:lnSpc>
            </a:pPr>
            <a:r>
              <a:rPr lang="zh-CN" altLang="en-US" sz="5400" b="1" dirty="0" smtClean="0">
                <a:solidFill>
                  <a:srgbClr val="0000FF"/>
                </a:solidFill>
                <a:latin typeface="Arial" panose="020B0604020202020204" pitchFamily="34" charset="0"/>
                <a:ea typeface="微软雅黑" panose="020B0503020204020204" pitchFamily="34" charset="-122"/>
              </a:rPr>
              <a:t>二、苏联的发展与改革</a:t>
            </a:r>
            <a:endParaRPr lang="zh-CN" altLang="en-US" sz="5400" b="1" dirty="0" smtClean="0">
              <a:solidFill>
                <a:srgbClr val="0000FF"/>
              </a:solidFill>
              <a:latin typeface="Arial" panose="020B0604020202020204" pitchFamily="34" charset="0"/>
              <a:ea typeface="微软雅黑" panose="020B0503020204020204" pitchFamily="34" charset="-122"/>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4097" name="Picture 2" descr="37"/>
          <p:cNvPicPr>
            <a:picLocks noChangeAspect="1"/>
          </p:cNvPicPr>
          <p:nvPr/>
        </p:nvPicPr>
        <p:blipFill>
          <a:blip r:embed="rId1"/>
          <a:srcRect b="-2"/>
          <a:stretch>
            <a:fillRect/>
          </a:stretch>
        </p:blipFill>
        <p:spPr>
          <a:xfrm>
            <a:off x="1649095" y="1553845"/>
            <a:ext cx="2879725" cy="3749675"/>
          </a:xfrm>
          <a:prstGeom prst="rect">
            <a:avLst/>
          </a:prstGeom>
          <a:noFill/>
          <a:ln w="9525">
            <a:noFill/>
          </a:ln>
        </p:spPr>
      </p:pic>
      <p:pic>
        <p:nvPicPr>
          <p:cNvPr id="4098" name="Picture 3" descr="bolie2"/>
          <p:cNvPicPr>
            <a:picLocks noChangeAspect="1"/>
          </p:cNvPicPr>
          <p:nvPr/>
        </p:nvPicPr>
        <p:blipFill>
          <a:blip r:embed="rId2"/>
          <a:stretch>
            <a:fillRect/>
          </a:stretch>
        </p:blipFill>
        <p:spPr>
          <a:xfrm>
            <a:off x="4880928" y="3275330"/>
            <a:ext cx="4572000" cy="3438525"/>
          </a:xfrm>
          <a:prstGeom prst="rect">
            <a:avLst/>
          </a:prstGeom>
          <a:noFill/>
          <a:ln w="9525">
            <a:noFill/>
          </a:ln>
        </p:spPr>
      </p:pic>
      <p:pic>
        <p:nvPicPr>
          <p:cNvPr id="4099" name="Picture 4" descr="162"/>
          <p:cNvPicPr>
            <a:picLocks noChangeAspect="1"/>
          </p:cNvPicPr>
          <p:nvPr/>
        </p:nvPicPr>
        <p:blipFill>
          <a:blip r:embed="rId3"/>
          <a:stretch>
            <a:fillRect/>
          </a:stretch>
        </p:blipFill>
        <p:spPr>
          <a:xfrm>
            <a:off x="7575550" y="255905"/>
            <a:ext cx="3657600" cy="2992438"/>
          </a:xfrm>
          <a:prstGeom prst="rect">
            <a:avLst/>
          </a:prstGeom>
          <a:noFill/>
          <a:ln w="9525">
            <a:noFill/>
          </a:ln>
        </p:spPr>
      </p:pic>
      <p:sp>
        <p:nvSpPr>
          <p:cNvPr id="4100" name="Text Box 5"/>
          <p:cNvSpPr txBox="1"/>
          <p:nvPr/>
        </p:nvSpPr>
        <p:spPr>
          <a:xfrm>
            <a:off x="2136775" y="5312410"/>
            <a:ext cx="1905000" cy="583565"/>
          </a:xfrm>
          <a:prstGeom prst="rect">
            <a:avLst/>
          </a:prstGeom>
          <a:noFill/>
          <a:ln w="9525">
            <a:noFill/>
          </a:ln>
        </p:spPr>
        <p:txBody>
          <a:bodyPr anchor="t">
            <a:spAutoFit/>
          </a:bodyPr>
          <a:p>
            <a:pPr>
              <a:spcBef>
                <a:spcPct val="50000"/>
              </a:spcBef>
            </a:pPr>
            <a:r>
              <a:rPr lang="zh-CN" altLang="en-US" sz="3200" b="1" dirty="0">
                <a:latin typeface="Arial" panose="020B0604020202020204" pitchFamily="34" charset="0"/>
                <a:ea typeface="华文行楷" pitchFamily="2" charset="-122"/>
              </a:rPr>
              <a:t>赫鲁晓夫</a:t>
            </a:r>
            <a:endParaRPr lang="zh-CN" altLang="en-US" sz="3200" b="1" dirty="0">
              <a:latin typeface="Arial" panose="020B0604020202020204" pitchFamily="34" charset="0"/>
              <a:ea typeface="华文行楷" pitchFamily="2" charset="-122"/>
            </a:endParaRPr>
          </a:p>
        </p:txBody>
      </p:sp>
      <p:sp>
        <p:nvSpPr>
          <p:cNvPr id="4101" name="Text Box 6"/>
          <p:cNvSpPr txBox="1"/>
          <p:nvPr/>
        </p:nvSpPr>
        <p:spPr>
          <a:xfrm>
            <a:off x="9453245" y="4000500"/>
            <a:ext cx="675005" cy="2286000"/>
          </a:xfrm>
          <a:prstGeom prst="rect">
            <a:avLst/>
          </a:prstGeom>
          <a:noFill/>
          <a:ln w="9525">
            <a:noFill/>
          </a:ln>
        </p:spPr>
        <p:txBody>
          <a:bodyPr vert="eaVert" anchor="t">
            <a:spAutoFit/>
          </a:bodyPr>
          <a:p>
            <a:pPr>
              <a:spcBef>
                <a:spcPct val="50000"/>
              </a:spcBef>
            </a:pPr>
            <a:r>
              <a:rPr lang="zh-CN" altLang="en-US" sz="3200" b="1" dirty="0">
                <a:latin typeface="Arial" panose="020B0604020202020204" pitchFamily="34" charset="0"/>
                <a:ea typeface="隶书" pitchFamily="49" charset="-122"/>
              </a:rPr>
              <a:t>勃列日涅夫</a:t>
            </a:r>
            <a:endParaRPr lang="zh-CN" altLang="en-US" sz="3200" b="1" dirty="0">
              <a:latin typeface="Arial" panose="020B0604020202020204" pitchFamily="34" charset="0"/>
              <a:ea typeface="隶书" pitchFamily="49" charset="-122"/>
            </a:endParaRPr>
          </a:p>
        </p:txBody>
      </p:sp>
      <p:sp>
        <p:nvSpPr>
          <p:cNvPr id="4102" name="Text Box 7"/>
          <p:cNvSpPr txBox="1"/>
          <p:nvPr/>
        </p:nvSpPr>
        <p:spPr>
          <a:xfrm>
            <a:off x="6694170" y="609600"/>
            <a:ext cx="675005" cy="2286000"/>
          </a:xfrm>
          <a:prstGeom prst="rect">
            <a:avLst/>
          </a:prstGeom>
          <a:noFill/>
          <a:ln w="9525">
            <a:noFill/>
          </a:ln>
        </p:spPr>
        <p:txBody>
          <a:bodyPr vert="eaVert" anchor="t">
            <a:spAutoFit/>
          </a:bodyPr>
          <a:p>
            <a:pPr>
              <a:spcBef>
                <a:spcPct val="50000"/>
              </a:spcBef>
            </a:pPr>
            <a:r>
              <a:rPr lang="zh-CN" altLang="en-US" sz="3200" b="1" dirty="0">
                <a:latin typeface="Arial" panose="020B0604020202020204" pitchFamily="34" charset="0"/>
                <a:ea typeface="隶书" pitchFamily="49" charset="-122"/>
              </a:rPr>
              <a:t>戈尔巴乔夫</a:t>
            </a:r>
            <a:endParaRPr lang="zh-CN" altLang="en-US" sz="3200" b="1" dirty="0">
              <a:latin typeface="Arial" panose="020B0604020202020204" pitchFamily="34" charset="0"/>
              <a:ea typeface="隶书" pitchFamily="49" charset="-122"/>
            </a:endParaRPr>
          </a:p>
        </p:txBody>
      </p:sp>
      <p:sp>
        <p:nvSpPr>
          <p:cNvPr id="86024" name="文本框 86023"/>
          <p:cNvSpPr txBox="1"/>
          <p:nvPr/>
        </p:nvSpPr>
        <p:spPr>
          <a:xfrm>
            <a:off x="789305" y="6078538"/>
            <a:ext cx="3390900" cy="460375"/>
          </a:xfrm>
          <a:prstGeom prst="rect">
            <a:avLst/>
          </a:prstGeom>
          <a:noFill/>
          <a:ln w="9525">
            <a:noFill/>
          </a:ln>
        </p:spPr>
        <p:txBody>
          <a:bodyPr wrap="none" anchor="t">
            <a:spAutoFit/>
          </a:bodyPr>
          <a:p>
            <a:pPr marL="1600200" indent="-228600"/>
            <a:r>
              <a:rPr lang="zh-CN" altLang="en-US" sz="2400" b="1" dirty="0">
                <a:solidFill>
                  <a:srgbClr val="FF0000"/>
                </a:solidFill>
                <a:latin typeface="Arial" panose="020B0604020202020204" pitchFamily="34" charset="0"/>
                <a:ea typeface="宋体" panose="02010600030101010101" pitchFamily="2" charset="-122"/>
              </a:rPr>
              <a:t>把苏联改病了</a:t>
            </a:r>
            <a:endParaRPr lang="zh-CN" altLang="en-US" sz="2400" b="1" dirty="0">
              <a:solidFill>
                <a:srgbClr val="FF0000"/>
              </a:solidFill>
              <a:latin typeface="Arial" panose="020B0604020202020204" pitchFamily="34" charset="0"/>
              <a:ea typeface="宋体" panose="02010600030101010101" pitchFamily="2" charset="-122"/>
            </a:endParaRPr>
          </a:p>
        </p:txBody>
      </p:sp>
      <p:sp>
        <p:nvSpPr>
          <p:cNvPr id="86025" name="文本框 86024"/>
          <p:cNvSpPr txBox="1"/>
          <p:nvPr/>
        </p:nvSpPr>
        <p:spPr>
          <a:xfrm>
            <a:off x="10057765" y="2636838"/>
            <a:ext cx="613410" cy="3608070"/>
          </a:xfrm>
          <a:prstGeom prst="rect">
            <a:avLst/>
          </a:prstGeom>
          <a:noFill/>
          <a:ln w="9525">
            <a:noFill/>
          </a:ln>
        </p:spPr>
        <p:txBody>
          <a:bodyPr vert="eaVert" wrap="none" anchor="t">
            <a:spAutoFit/>
          </a:bodyPr>
          <a:p>
            <a:pPr marL="1600200" indent="-228600"/>
            <a:r>
              <a:rPr lang="zh-CN" altLang="en-US" sz="2800" b="1" dirty="0">
                <a:solidFill>
                  <a:srgbClr val="FF0000"/>
                </a:solidFill>
                <a:latin typeface="Arial" panose="020B0604020202020204" pitchFamily="34" charset="0"/>
                <a:ea typeface="宋体" panose="02010600030101010101" pitchFamily="2" charset="-122"/>
              </a:rPr>
              <a:t>把苏联改残了</a:t>
            </a:r>
            <a:endParaRPr lang="zh-CN" altLang="en-US" sz="2800" b="1" dirty="0">
              <a:solidFill>
                <a:srgbClr val="FF0000"/>
              </a:solidFill>
              <a:latin typeface="Arial" panose="020B0604020202020204" pitchFamily="34" charset="0"/>
              <a:ea typeface="宋体" panose="02010600030101010101" pitchFamily="2" charset="-122"/>
            </a:endParaRPr>
          </a:p>
        </p:txBody>
      </p:sp>
      <p:sp>
        <p:nvSpPr>
          <p:cNvPr id="86027" name="文本框 86026"/>
          <p:cNvSpPr txBox="1"/>
          <p:nvPr/>
        </p:nvSpPr>
        <p:spPr>
          <a:xfrm>
            <a:off x="6080443" y="-819150"/>
            <a:ext cx="613410" cy="4094163"/>
          </a:xfrm>
          <a:prstGeom prst="rect">
            <a:avLst/>
          </a:prstGeom>
          <a:noFill/>
          <a:ln w="9525">
            <a:noFill/>
          </a:ln>
        </p:spPr>
        <p:txBody>
          <a:bodyPr vert="eaVert" wrap="square" anchor="t">
            <a:spAutoFit/>
          </a:bodyPr>
          <a:p>
            <a:pPr marL="1600200" indent="-228600"/>
            <a:r>
              <a:rPr lang="zh-CN" altLang="en-US" sz="2800" b="1" dirty="0">
                <a:solidFill>
                  <a:srgbClr val="FF0000"/>
                </a:solidFill>
                <a:latin typeface="Arial" panose="020B0604020202020204" pitchFamily="34" charset="0"/>
                <a:ea typeface="宋体" panose="02010600030101010101" pitchFamily="2" charset="-122"/>
              </a:rPr>
              <a:t>把苏联改垮了</a:t>
            </a:r>
            <a:endParaRPr lang="zh-CN" altLang="en-US" sz="2800" b="1" dirty="0">
              <a:solidFill>
                <a:srgbClr val="FF0000"/>
              </a:solidFill>
              <a:latin typeface="Arial" panose="020B0604020202020204" pitchFamily="34" charset="0"/>
              <a:ea typeface="宋体" panose="02010600030101010101" pitchFamily="2" charset="-122"/>
            </a:endParaRPr>
          </a:p>
        </p:txBody>
      </p:sp>
      <p:sp>
        <p:nvSpPr>
          <p:cNvPr id="2" name="文本框 1"/>
          <p:cNvSpPr txBox="1"/>
          <p:nvPr/>
        </p:nvSpPr>
        <p:spPr>
          <a:xfrm>
            <a:off x="88265" y="309245"/>
            <a:ext cx="5288280" cy="891540"/>
          </a:xfrm>
          <a:prstGeom prst="rect">
            <a:avLst/>
          </a:prstGeom>
          <a:noFill/>
        </p:spPr>
        <p:txBody>
          <a:bodyPr wrap="none" rtlCol="0">
            <a:spAutoFit/>
          </a:bodyPr>
          <a:p>
            <a:pPr algn="l">
              <a:lnSpc>
                <a:spcPct val="130000"/>
              </a:lnSpc>
            </a:pPr>
            <a:r>
              <a:rPr lang="zh-CN" altLang="en-US" sz="4000" b="1" dirty="0" smtClean="0">
                <a:solidFill>
                  <a:srgbClr val="0000FF"/>
                </a:solidFill>
                <a:latin typeface="Arial" panose="020B0604020202020204" pitchFamily="34" charset="0"/>
                <a:ea typeface="微软雅黑" panose="020B0503020204020204" pitchFamily="34" charset="-122"/>
              </a:rPr>
              <a:t>二、苏联的发展与改革</a:t>
            </a:r>
            <a:endParaRPr lang="zh-CN" altLang="en-US" sz="4000" b="1" dirty="0" smtClean="0">
              <a:solidFill>
                <a:srgbClr val="0000FF"/>
              </a:solidFill>
              <a:latin typeface="Arial" panose="020B0604020202020204" pitchFamily="34" charset="0"/>
              <a:ea typeface="微软雅黑" panose="020B0503020204020204" pitchFamily="34" charset="-122"/>
            </a:endParaRPr>
          </a:p>
        </p:txBody>
      </p:sp>
    </p:spTree>
  </p:cSld>
  <p:clrMapOvr>
    <a:masterClrMapping/>
  </p:clrMapOvr>
  <p:transition>
    <p:wipe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86024"/>
                                        </p:tgtEl>
                                        <p:attrNameLst>
                                          <p:attrName>style.visibility</p:attrName>
                                        </p:attrNameLst>
                                      </p:cBhvr>
                                      <p:to>
                                        <p:strVal val="visible"/>
                                      </p:to>
                                    </p:set>
                                    <p:animEffect transition="in" filter="blinds(horizontal)">
                                      <p:cBhvr>
                                        <p:cTn id="7" dur="500"/>
                                        <p:tgtEl>
                                          <p:spTgt spid="86024"/>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86025"/>
                                        </p:tgtEl>
                                        <p:attrNameLst>
                                          <p:attrName>style.visibility</p:attrName>
                                        </p:attrNameLst>
                                      </p:cBhvr>
                                      <p:to>
                                        <p:strVal val="visible"/>
                                      </p:to>
                                    </p:set>
                                    <p:anim calcmode="lin" valueType="num">
                                      <p:cBhvr additive="base">
                                        <p:cTn id="12" dur="500" fill="hold"/>
                                        <p:tgtEl>
                                          <p:spTgt spid="86025"/>
                                        </p:tgtEl>
                                        <p:attrNameLst>
                                          <p:attrName>ppt_x</p:attrName>
                                        </p:attrNameLst>
                                      </p:cBhvr>
                                      <p:tavLst>
                                        <p:tav tm="0">
                                          <p:val>
                                            <p:strVal val="#ppt_x"/>
                                          </p:val>
                                        </p:tav>
                                        <p:tav tm="100000">
                                          <p:val>
                                            <p:strVal val="#ppt_x"/>
                                          </p:val>
                                        </p:tav>
                                      </p:tavLst>
                                    </p:anim>
                                    <p:anim calcmode="lin" valueType="num">
                                      <p:cBhvr additive="base">
                                        <p:cTn id="13" dur="500" fill="hold"/>
                                        <p:tgtEl>
                                          <p:spTgt spid="86025"/>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86027"/>
                                        </p:tgtEl>
                                        <p:attrNameLst>
                                          <p:attrName>style.visibility</p:attrName>
                                        </p:attrNameLst>
                                      </p:cBhvr>
                                      <p:to>
                                        <p:strVal val="visible"/>
                                      </p:to>
                                    </p:set>
                                    <p:anim calcmode="lin" valueType="num">
                                      <p:cBhvr additive="base">
                                        <p:cTn id="18" dur="500" fill="hold"/>
                                        <p:tgtEl>
                                          <p:spTgt spid="86027"/>
                                        </p:tgtEl>
                                        <p:attrNameLst>
                                          <p:attrName>ppt_x</p:attrName>
                                        </p:attrNameLst>
                                      </p:cBhvr>
                                      <p:tavLst>
                                        <p:tav tm="0">
                                          <p:val>
                                            <p:strVal val="#ppt_x"/>
                                          </p:val>
                                        </p:tav>
                                        <p:tav tm="100000">
                                          <p:val>
                                            <p:strVal val="#ppt_x"/>
                                          </p:val>
                                        </p:tav>
                                      </p:tavLst>
                                    </p:anim>
                                    <p:anim calcmode="lin" valueType="num">
                                      <p:cBhvr additive="base">
                                        <p:cTn id="19" dur="500" fill="hold"/>
                                        <p:tgtEl>
                                          <p:spTgt spid="86027"/>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1" nodeType="clickEffect">
                                  <p:stCondLst>
                                    <p:cond delay="0"/>
                                  </p:stCondLst>
                                  <p:childTnLst>
                                    <p:set>
                                      <p:cBhvr>
                                        <p:cTn id="23" dur="1" fill="hold">
                                          <p:stCondLst>
                                            <p:cond delay="0"/>
                                          </p:stCondLst>
                                        </p:cTn>
                                        <p:tgtEl>
                                          <p:spTgt spid="86027"/>
                                        </p:tgtEl>
                                        <p:attrNameLst>
                                          <p:attrName>style.visibility</p:attrName>
                                        </p:attrNameLst>
                                      </p:cBhvr>
                                      <p:to>
                                        <p:strVal val="visible"/>
                                      </p:to>
                                    </p:set>
                                    <p:anim calcmode="lin" valueType="num">
                                      <p:cBhvr additive="base">
                                        <p:cTn id="24" dur="500" fill="hold"/>
                                        <p:tgtEl>
                                          <p:spTgt spid="86027"/>
                                        </p:tgtEl>
                                        <p:attrNameLst>
                                          <p:attrName>ppt_x</p:attrName>
                                        </p:attrNameLst>
                                      </p:cBhvr>
                                      <p:tavLst>
                                        <p:tav tm="0">
                                          <p:val>
                                            <p:strVal val="#ppt_x"/>
                                          </p:val>
                                        </p:tav>
                                        <p:tav tm="100000">
                                          <p:val>
                                            <p:strVal val="#ppt_x"/>
                                          </p:val>
                                        </p:tav>
                                      </p:tavLst>
                                    </p:anim>
                                    <p:anim calcmode="lin" valueType="num">
                                      <p:cBhvr additive="base">
                                        <p:cTn id="25" dur="500" fill="hold"/>
                                        <p:tgtEl>
                                          <p:spTgt spid="8602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6024" grpId="0"/>
      <p:bldP spid="86025" grpId="0"/>
      <p:bldP spid="86027" grpId="0"/>
      <p:bldP spid="86027" grpId="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5121" name="文本框 83969"/>
          <p:cNvSpPr txBox="1"/>
          <p:nvPr/>
        </p:nvSpPr>
        <p:spPr>
          <a:xfrm>
            <a:off x="2066925" y="4941888"/>
            <a:ext cx="4103688" cy="1383665"/>
          </a:xfrm>
          <a:prstGeom prst="rect">
            <a:avLst/>
          </a:prstGeom>
          <a:noFill/>
          <a:ln w="9525">
            <a:noFill/>
          </a:ln>
        </p:spPr>
        <p:txBody>
          <a:bodyPr anchor="t">
            <a:spAutoFit/>
          </a:bodyPr>
          <a:p>
            <a:pPr>
              <a:spcBef>
                <a:spcPct val="50000"/>
              </a:spcBef>
            </a:pPr>
            <a:r>
              <a:rPr lang="en-US" altLang="zh-CN" sz="2400" b="1">
                <a:latin typeface="Arial" panose="020B0604020202020204" pitchFamily="34" charset="0"/>
                <a:ea typeface="宋体" panose="02010600030101010101" pitchFamily="2" charset="-122"/>
              </a:rPr>
              <a:t>1953</a:t>
            </a:r>
            <a:r>
              <a:rPr lang="zh-CN" altLang="en-US" sz="2400" b="1" dirty="0">
                <a:latin typeface="Arial" panose="020B0604020202020204" pitchFamily="34" charset="0"/>
                <a:ea typeface="宋体" panose="02010600030101010101" pitchFamily="2" charset="-122"/>
              </a:rPr>
              <a:t>年</a:t>
            </a:r>
            <a:r>
              <a:rPr lang="en-US" altLang="zh-CN" sz="2400" b="1">
                <a:latin typeface="Arial" panose="020B0604020202020204" pitchFamily="34" charset="0"/>
                <a:ea typeface="宋体" panose="02010600030101010101" pitchFamily="2" charset="-122"/>
              </a:rPr>
              <a:t>3</a:t>
            </a:r>
            <a:r>
              <a:rPr lang="zh-CN" altLang="en-US" sz="2400" b="1" dirty="0">
                <a:latin typeface="Arial" panose="020B0604020202020204" pitchFamily="34" charset="0"/>
                <a:ea typeface="宋体" panose="02010600030101010101" pitchFamily="2" charset="-122"/>
              </a:rPr>
              <a:t>月</a:t>
            </a:r>
            <a:r>
              <a:rPr lang="en-US" altLang="zh-CN" sz="2400" b="1">
                <a:latin typeface="Arial" panose="020B0604020202020204" pitchFamily="34" charset="0"/>
                <a:ea typeface="宋体" panose="02010600030101010101" pitchFamily="2" charset="-122"/>
              </a:rPr>
              <a:t>5</a:t>
            </a:r>
            <a:r>
              <a:rPr lang="zh-CN" altLang="en-US" sz="2400" b="1" dirty="0">
                <a:latin typeface="Arial" panose="020B0604020202020204" pitchFamily="34" charset="0"/>
                <a:ea typeface="宋体" panose="02010600030101010101" pitchFamily="2" charset="-122"/>
              </a:rPr>
              <a:t>日，斯大林突患脑溢血逝世，终年</a:t>
            </a:r>
            <a:r>
              <a:rPr lang="en-US" altLang="zh-CN" sz="2400" b="1">
                <a:latin typeface="Arial" panose="020B0604020202020204" pitchFamily="34" charset="0"/>
                <a:ea typeface="宋体" panose="02010600030101010101" pitchFamily="2" charset="-122"/>
              </a:rPr>
              <a:t>74</a:t>
            </a:r>
            <a:r>
              <a:rPr lang="zh-CN" altLang="en-US" sz="2400" b="1" dirty="0">
                <a:latin typeface="Arial" panose="020B0604020202020204" pitchFamily="34" charset="0"/>
                <a:ea typeface="宋体" panose="02010600030101010101" pitchFamily="2" charset="-122"/>
              </a:rPr>
              <a:t>岁。</a:t>
            </a:r>
            <a:endParaRPr lang="zh-CN" altLang="en-US" sz="2400" b="1" dirty="0">
              <a:latin typeface="Arial" panose="020B0604020202020204" pitchFamily="34" charset="0"/>
              <a:ea typeface="宋体" panose="02010600030101010101" pitchFamily="2" charset="-122"/>
            </a:endParaRPr>
          </a:p>
          <a:p>
            <a:pPr>
              <a:spcBef>
                <a:spcPct val="50000"/>
              </a:spcBef>
            </a:pPr>
            <a:endParaRPr lang="zh-CN" altLang="en-US" sz="2400" b="1" dirty="0">
              <a:solidFill>
                <a:srgbClr val="FF3300"/>
              </a:solidFill>
              <a:latin typeface="Arial" panose="020B0604020202020204" pitchFamily="34" charset="0"/>
              <a:ea typeface="华文行楷" pitchFamily="2" charset="-122"/>
            </a:endParaRPr>
          </a:p>
        </p:txBody>
      </p:sp>
      <p:pic>
        <p:nvPicPr>
          <p:cNvPr id="5122" name="图片 83970" descr="in state"/>
          <p:cNvPicPr>
            <a:picLocks noChangeAspect="1"/>
          </p:cNvPicPr>
          <p:nvPr/>
        </p:nvPicPr>
        <p:blipFill>
          <a:blip r:embed="rId1"/>
          <a:stretch>
            <a:fillRect/>
          </a:stretch>
        </p:blipFill>
        <p:spPr>
          <a:xfrm>
            <a:off x="1706563" y="1773238"/>
            <a:ext cx="4248150" cy="2957512"/>
          </a:xfrm>
          <a:prstGeom prst="rect">
            <a:avLst/>
          </a:prstGeom>
          <a:noFill/>
          <a:ln w="9525">
            <a:noFill/>
          </a:ln>
        </p:spPr>
      </p:pic>
      <p:sp>
        <p:nvSpPr>
          <p:cNvPr id="83972" name="矩形 83971"/>
          <p:cNvSpPr/>
          <p:nvPr/>
        </p:nvSpPr>
        <p:spPr>
          <a:xfrm>
            <a:off x="2714625" y="765175"/>
            <a:ext cx="5410200" cy="709613"/>
          </a:xfrm>
          <a:prstGeom prst="rect">
            <a:avLst/>
          </a:prstGeom>
          <a:noFill/>
          <a:ln w="9525">
            <a:noFill/>
          </a:ln>
        </p:spPr>
        <p:txBody>
          <a:bodyPr/>
          <a:p>
            <a:pPr lvl="0" algn="ctr" eaLnBrk="1" fontAlgn="base" hangingPunct="1">
              <a:spcBef>
                <a:spcPct val="0"/>
              </a:spcBef>
            </a:pPr>
            <a:r>
              <a:rPr lang="zh-CN" altLang="en-US" sz="4000" b="1" strike="noStrike" noProof="1" dirty="0">
                <a:solidFill>
                  <a:srgbClr val="FF0000"/>
                </a:solidFill>
                <a:effectLst>
                  <a:outerShdw blurRad="38100" dist="38100" dir="2700000">
                    <a:srgbClr val="000000"/>
                  </a:outerShdw>
                </a:effectLst>
                <a:latin typeface="Arial" panose="020B0604020202020204" pitchFamily="34" charset="0"/>
                <a:ea typeface="华文新魏" pitchFamily="2" charset="-122"/>
                <a:cs typeface="+mn-ea"/>
              </a:rPr>
              <a:t>（一）赫鲁晓夫改革</a:t>
            </a:r>
            <a:endParaRPr lang="zh-CN" altLang="en-US" sz="4000" b="1" strike="noStrike" noProof="1" dirty="0">
              <a:solidFill>
                <a:srgbClr val="FF0000"/>
              </a:solidFill>
              <a:effectLst>
                <a:outerShdw blurRad="38100" dist="38100" dir="2700000">
                  <a:srgbClr val="000000"/>
                </a:outerShdw>
              </a:effectLst>
              <a:latin typeface="Arial" panose="020B0604020202020204" pitchFamily="34" charset="0"/>
              <a:ea typeface="华文新魏" pitchFamily="2" charset="-122"/>
            </a:endParaRPr>
          </a:p>
        </p:txBody>
      </p:sp>
      <p:sp>
        <p:nvSpPr>
          <p:cNvPr id="83975" name="文本框 83974"/>
          <p:cNvSpPr txBox="1"/>
          <p:nvPr/>
        </p:nvSpPr>
        <p:spPr>
          <a:xfrm>
            <a:off x="5883275" y="1844675"/>
            <a:ext cx="4787900" cy="3169285"/>
          </a:xfrm>
          <a:prstGeom prst="rect">
            <a:avLst/>
          </a:prstGeom>
          <a:noFill/>
          <a:ln w="76200">
            <a:noFill/>
          </a:ln>
        </p:spPr>
        <p:txBody>
          <a:bodyPr anchor="t">
            <a:spAutoFit/>
          </a:bodyPr>
          <a:p>
            <a:pPr algn="ctr">
              <a:spcBef>
                <a:spcPct val="50000"/>
              </a:spcBef>
            </a:pPr>
            <a:r>
              <a:rPr lang="zh-CN" altLang="en-US" sz="4000" b="1" dirty="0">
                <a:solidFill>
                  <a:srgbClr val="0000FF"/>
                </a:solidFill>
                <a:latin typeface="黑体" panose="02010600030101010101" pitchFamily="49" charset="-122"/>
                <a:ea typeface="黑体" panose="02010600030101010101" pitchFamily="49" charset="-122"/>
              </a:rPr>
              <a:t>留下了世界一流的军事强国和政治大国的辉煌，也留下了制约苏联进一步发展的政治经济桎梏。</a:t>
            </a:r>
            <a:endParaRPr lang="zh-CN" altLang="en-US" sz="4000" b="1">
              <a:solidFill>
                <a:srgbClr val="0000FF"/>
              </a:solidFill>
              <a:latin typeface="黑体" panose="02010600030101010101" pitchFamily="49" charset="-122"/>
              <a:ea typeface="黑体" panose="02010600030101010101" pitchFamily="49" charset="-122"/>
            </a:endParaRPr>
          </a:p>
        </p:txBody>
      </p:sp>
    </p:spTree>
  </p:cSld>
  <p:clrMapOvr>
    <a:masterClrMapping/>
  </p:clrMapOvr>
  <p:transition>
    <p:wipe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397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3975"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6145" name="Picture 2"/>
          <p:cNvPicPr>
            <a:picLocks noChangeAspect="1"/>
          </p:cNvPicPr>
          <p:nvPr/>
        </p:nvPicPr>
        <p:blipFill>
          <a:blip r:embed="rId1"/>
          <a:stretch>
            <a:fillRect/>
          </a:stretch>
        </p:blipFill>
        <p:spPr>
          <a:xfrm>
            <a:off x="2930525" y="620713"/>
            <a:ext cx="6588125" cy="3765550"/>
          </a:xfrm>
          <a:prstGeom prst="rect">
            <a:avLst/>
          </a:prstGeom>
          <a:noFill/>
          <a:ln w="9525">
            <a:noFill/>
          </a:ln>
        </p:spPr>
      </p:pic>
      <p:sp>
        <p:nvSpPr>
          <p:cNvPr id="6146" name="文本框 64514"/>
          <p:cNvSpPr txBox="1"/>
          <p:nvPr/>
        </p:nvSpPr>
        <p:spPr>
          <a:xfrm>
            <a:off x="698500" y="5300663"/>
            <a:ext cx="9972675" cy="521970"/>
          </a:xfrm>
          <a:prstGeom prst="rect">
            <a:avLst/>
          </a:prstGeom>
          <a:solidFill>
            <a:srgbClr val="CCFFFF"/>
          </a:solidFill>
          <a:ln w="9525">
            <a:noFill/>
          </a:ln>
        </p:spPr>
        <p:txBody>
          <a:bodyPr anchor="t">
            <a:spAutoFit/>
          </a:bodyPr>
          <a:p>
            <a:pPr marL="1600200" indent="-228600"/>
            <a:r>
              <a:rPr lang="en-US" altLang="zh-CN" sz="2800" b="1">
                <a:latin typeface="Arial" panose="020B0604020202020204" pitchFamily="34" charset="0"/>
                <a:ea typeface="宋体" panose="02010600030101010101" pitchFamily="2" charset="-122"/>
              </a:rPr>
              <a:t>1953</a:t>
            </a:r>
            <a:r>
              <a:rPr lang="zh-CN" altLang="en-US" sz="2800" b="1" dirty="0">
                <a:latin typeface="Arial" panose="020B0604020202020204" pitchFamily="34" charset="0"/>
                <a:ea typeface="宋体" panose="02010600030101010101" pitchFamily="2" charset="-122"/>
              </a:rPr>
              <a:t>年，赫鲁晓夫上台，开始进行改革，重点农业</a:t>
            </a:r>
            <a:endParaRPr lang="zh-CN" altLang="en-US" sz="2800" b="1" dirty="0">
              <a:latin typeface="Arial" panose="020B0604020202020204" pitchFamily="34" charset="0"/>
              <a:ea typeface="宋体" panose="02010600030101010101" pitchFamily="2" charset="-122"/>
            </a:endParaRPr>
          </a:p>
        </p:txBody>
      </p:sp>
      <p:sp>
        <p:nvSpPr>
          <p:cNvPr id="6147" name="文本框 64515"/>
          <p:cNvSpPr txBox="1"/>
          <p:nvPr/>
        </p:nvSpPr>
        <p:spPr>
          <a:xfrm>
            <a:off x="4227513" y="4652963"/>
            <a:ext cx="5289550" cy="475615"/>
          </a:xfrm>
          <a:prstGeom prst="rect">
            <a:avLst/>
          </a:prstGeom>
          <a:noFill/>
          <a:ln w="9525">
            <a:noFill/>
          </a:ln>
        </p:spPr>
        <p:txBody>
          <a:bodyPr wrap="none" anchor="t">
            <a:spAutoFit/>
          </a:bodyPr>
          <a:p>
            <a:pPr>
              <a:spcBef>
                <a:spcPct val="0"/>
              </a:spcBef>
            </a:pPr>
            <a:r>
              <a:rPr lang="zh-CN" altLang="en-US" sz="2500" b="1" dirty="0">
                <a:latin typeface="华文新魏" pitchFamily="2" charset="-122"/>
                <a:ea typeface="华文新魏" pitchFamily="2" charset="-122"/>
              </a:rPr>
              <a:t>赫鲁晓夫（</a:t>
            </a:r>
            <a:r>
              <a:rPr lang="en-US" altLang="zh-CN" sz="2500" b="1">
                <a:latin typeface="华文新魏" pitchFamily="2" charset="-122"/>
                <a:ea typeface="华文新魏" pitchFamily="2" charset="-122"/>
              </a:rPr>
              <a:t>1894—1971</a:t>
            </a:r>
            <a:r>
              <a:rPr lang="zh-CN" altLang="en-US" sz="2500" b="1" dirty="0">
                <a:latin typeface="华文新魏" pitchFamily="2" charset="-122"/>
                <a:ea typeface="华文新魏" pitchFamily="2" charset="-122"/>
              </a:rPr>
              <a:t>），执政</a:t>
            </a:r>
            <a:r>
              <a:rPr lang="en-US" altLang="zh-CN" sz="2500" b="1">
                <a:latin typeface="华文新魏" pitchFamily="2" charset="-122"/>
                <a:ea typeface="华文新魏" pitchFamily="2" charset="-122"/>
              </a:rPr>
              <a:t>11</a:t>
            </a:r>
            <a:r>
              <a:rPr lang="zh-CN" altLang="en-US" sz="2500" b="1" dirty="0">
                <a:latin typeface="华文新魏" pitchFamily="2" charset="-122"/>
                <a:ea typeface="华文新魏" pitchFamily="2" charset="-122"/>
              </a:rPr>
              <a:t>年</a:t>
            </a:r>
            <a:endParaRPr lang="zh-CN" altLang="en-US" sz="2500" b="1" dirty="0">
              <a:latin typeface="华文新魏" pitchFamily="2" charset="-122"/>
              <a:ea typeface="华文新魏" pitchFamily="2" charset="-122"/>
            </a:endParaRPr>
          </a:p>
        </p:txBody>
      </p:sp>
    </p:spTree>
  </p:cSld>
  <p:clrMapOvr>
    <a:masterClrMapping/>
  </p:clrMapOvr>
  <p:transition>
    <p:wipe dir="d"/>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01378" name="文本框 101377"/>
          <p:cNvSpPr txBox="1"/>
          <p:nvPr/>
        </p:nvSpPr>
        <p:spPr>
          <a:xfrm>
            <a:off x="1908175" y="990600"/>
            <a:ext cx="8458200" cy="2256155"/>
          </a:xfrm>
          <a:prstGeom prst="rect">
            <a:avLst/>
          </a:prstGeom>
          <a:solidFill>
            <a:schemeClr val="bg1"/>
          </a:solidFill>
          <a:ln w="3175" cap="flat" cmpd="sng">
            <a:solidFill>
              <a:schemeClr val="tx1"/>
            </a:solidFill>
            <a:prstDash val="solid"/>
            <a:miter/>
            <a:headEnd type="none" w="med" len="med"/>
            <a:tailEnd type="none" w="med" len="med"/>
          </a:ln>
        </p:spPr>
        <p:txBody>
          <a:bodyPr anchor="t">
            <a:spAutoFit/>
          </a:bodyPr>
          <a:p>
            <a:pPr>
              <a:lnSpc>
                <a:spcPct val="110000"/>
              </a:lnSpc>
              <a:spcBef>
                <a:spcPct val="0"/>
              </a:spcBef>
            </a:pPr>
            <a:r>
              <a:rPr lang="zh-CN" altLang="en-US" b="1" dirty="0">
                <a:latin typeface="Arial" panose="020B0604020202020204" pitchFamily="34" charset="0"/>
                <a:ea typeface="宋体" panose="02010600030101010101" pitchFamily="2" charset="-122"/>
              </a:rPr>
              <a:t>     </a:t>
            </a:r>
            <a:r>
              <a:rPr lang="zh-CN" altLang="en-US" sz="3200" b="1" u="sng" dirty="0">
                <a:solidFill>
                  <a:srgbClr val="FF3300"/>
                </a:solidFill>
                <a:latin typeface="Arial" panose="020B0604020202020204" pitchFamily="34" charset="0"/>
                <a:ea typeface="宋体" panose="02010600030101010101" pitchFamily="2" charset="-122"/>
              </a:rPr>
              <a:t>（苏联）农业和轻工业的发展速度和重工业相比较，差距十分悬殊。</a:t>
            </a:r>
            <a:r>
              <a:rPr lang="en-US" altLang="zh-CN" sz="3200" b="1" u="sng">
                <a:solidFill>
                  <a:schemeClr val="accent2"/>
                </a:solidFill>
                <a:latin typeface="Arial" panose="020B0604020202020204" pitchFamily="34" charset="0"/>
                <a:ea typeface="宋体" panose="02010600030101010101" pitchFamily="2" charset="-122"/>
              </a:rPr>
              <a:t>1949</a:t>
            </a:r>
            <a:r>
              <a:rPr lang="zh-CN" altLang="en-US" sz="3200" b="1" u="sng" dirty="0">
                <a:solidFill>
                  <a:schemeClr val="accent2"/>
                </a:solidFill>
                <a:latin typeface="Arial" panose="020B0604020202020204" pitchFamily="34" charset="0"/>
                <a:ea typeface="宋体" panose="02010600030101010101" pitchFamily="2" charset="-122"/>
              </a:rPr>
              <a:t>年，当苏联爆炸了第一颗原子弹，成为世界第二核大国。</a:t>
            </a:r>
            <a:endParaRPr lang="zh-CN" altLang="en-US" sz="3200" b="1" u="sng" dirty="0">
              <a:solidFill>
                <a:schemeClr val="accent2"/>
              </a:solidFill>
              <a:latin typeface="Arial" panose="020B0604020202020204" pitchFamily="34" charset="0"/>
              <a:ea typeface="宋体" panose="02010600030101010101" pitchFamily="2" charset="-122"/>
            </a:endParaRPr>
          </a:p>
          <a:p>
            <a:pPr>
              <a:lnSpc>
                <a:spcPct val="110000"/>
              </a:lnSpc>
              <a:spcBef>
                <a:spcPct val="0"/>
              </a:spcBef>
            </a:pPr>
            <a:r>
              <a:rPr lang="en-US" altLang="zh-CN" sz="3200" b="1">
                <a:latin typeface="Arial" panose="020B0604020202020204" pitchFamily="34" charset="0"/>
                <a:ea typeface="宋体" panose="02010600030101010101" pitchFamily="2" charset="-122"/>
              </a:rPr>
              <a:t>——《</a:t>
            </a:r>
            <a:r>
              <a:rPr lang="zh-CN" altLang="en-US" sz="3200" b="1" dirty="0">
                <a:latin typeface="Arial" panose="020B0604020202020204" pitchFamily="34" charset="0"/>
                <a:ea typeface="宋体" panose="02010600030101010101" pitchFamily="2" charset="-122"/>
              </a:rPr>
              <a:t>苏联国民经济</a:t>
            </a:r>
            <a:r>
              <a:rPr lang="en-US" altLang="zh-CN" sz="3200" b="1">
                <a:latin typeface="Arial" panose="020B0604020202020204" pitchFamily="34" charset="0"/>
                <a:ea typeface="宋体" panose="02010600030101010101" pitchFamily="2" charset="-122"/>
              </a:rPr>
              <a:t>》</a:t>
            </a:r>
            <a:r>
              <a:rPr lang="zh-CN" altLang="en-US" sz="3200" b="1">
                <a:latin typeface="Arial" panose="020B0604020202020204" pitchFamily="34" charset="0"/>
                <a:ea typeface="宋体" panose="02010600030101010101" pitchFamily="2" charset="-122"/>
              </a:rPr>
              <a:t>第</a:t>
            </a:r>
            <a:r>
              <a:rPr lang="en-US" altLang="zh-CN" sz="3200" b="1">
                <a:latin typeface="Arial" panose="020B0604020202020204" pitchFamily="34" charset="0"/>
                <a:ea typeface="宋体" panose="02010600030101010101" pitchFamily="2" charset="-122"/>
              </a:rPr>
              <a:t>87</a:t>
            </a:r>
            <a:r>
              <a:rPr lang="zh-CN" altLang="en-US" sz="3200" b="1" dirty="0">
                <a:latin typeface="Arial" panose="020B0604020202020204" pitchFamily="34" charset="0"/>
                <a:ea typeface="宋体" panose="02010600030101010101" pitchFamily="2" charset="-122"/>
              </a:rPr>
              <a:t>页</a:t>
            </a:r>
            <a:endParaRPr lang="zh-CN" altLang="en-US" sz="3200" b="1" dirty="0">
              <a:latin typeface="Arial" panose="020B0604020202020204" pitchFamily="34" charset="0"/>
              <a:ea typeface="宋体" panose="02010600030101010101" pitchFamily="2" charset="-122"/>
            </a:endParaRPr>
          </a:p>
        </p:txBody>
      </p:sp>
      <p:sp>
        <p:nvSpPr>
          <p:cNvPr id="101379" name="文本框 101378"/>
          <p:cNvSpPr txBox="1"/>
          <p:nvPr/>
        </p:nvSpPr>
        <p:spPr>
          <a:xfrm>
            <a:off x="1908175" y="3962400"/>
            <a:ext cx="8458200" cy="2460625"/>
          </a:xfrm>
          <a:prstGeom prst="rect">
            <a:avLst/>
          </a:prstGeom>
          <a:solidFill>
            <a:schemeClr val="bg1"/>
          </a:solidFill>
          <a:ln w="3175" cap="flat" cmpd="sng">
            <a:solidFill>
              <a:schemeClr val="tx1"/>
            </a:solidFill>
            <a:prstDash val="solid"/>
            <a:miter/>
            <a:headEnd type="none" w="med" len="med"/>
            <a:tailEnd type="none" w="med" len="med"/>
          </a:ln>
        </p:spPr>
        <p:txBody>
          <a:bodyPr anchor="t">
            <a:spAutoFit/>
          </a:bodyPr>
          <a:p>
            <a:pPr>
              <a:lnSpc>
                <a:spcPct val="110000"/>
              </a:lnSpc>
              <a:spcBef>
                <a:spcPct val="0"/>
              </a:spcBef>
            </a:pPr>
            <a:r>
              <a:rPr lang="zh-CN" altLang="en-US" b="1" dirty="0">
                <a:latin typeface="Arial" panose="020B0604020202020204" pitchFamily="34" charset="0"/>
                <a:ea typeface="宋体" panose="02010600030101010101" pitchFamily="2" charset="-122"/>
              </a:rPr>
              <a:t>       </a:t>
            </a:r>
            <a:r>
              <a:rPr lang="zh-CN" altLang="en-US" sz="2800" b="1" u="sng" dirty="0">
                <a:solidFill>
                  <a:srgbClr val="FF3300"/>
                </a:solidFill>
                <a:latin typeface="Arial" panose="020B0604020202020204" pitchFamily="34" charset="0"/>
                <a:ea typeface="宋体" panose="02010600030101010101" pitchFamily="2" charset="-122"/>
              </a:rPr>
              <a:t>电冰箱、洗衣机和电视机产量极少</a:t>
            </a:r>
            <a:r>
              <a:rPr lang="zh-CN" altLang="en-US" sz="2800" b="1" dirty="0">
                <a:latin typeface="Arial" panose="020B0604020202020204" pitchFamily="34" charset="0"/>
                <a:ea typeface="宋体" panose="02010600030101010101" pitchFamily="2" charset="-122"/>
              </a:rPr>
              <a:t>，　音响，录像机都不能生产，</a:t>
            </a:r>
            <a:r>
              <a:rPr lang="zh-CN" altLang="en-US" sz="2800" b="1" u="sng" dirty="0">
                <a:solidFill>
                  <a:schemeClr val="accent2"/>
                </a:solidFill>
                <a:latin typeface="Arial" panose="020B0604020202020204" pitchFamily="34" charset="0"/>
                <a:ea typeface="宋体" panose="02010600030101010101" pitchFamily="2" charset="-122"/>
              </a:rPr>
              <a:t>而皮鞋产量仅</a:t>
            </a:r>
            <a:r>
              <a:rPr lang="en-US" altLang="zh-CN" sz="2800" b="1" u="sng">
                <a:solidFill>
                  <a:schemeClr val="accent2"/>
                </a:solidFill>
                <a:latin typeface="Arial" panose="020B0604020202020204" pitchFamily="34" charset="0"/>
                <a:ea typeface="宋体" panose="02010600030101010101" pitchFamily="2" charset="-122"/>
              </a:rPr>
              <a:t>163.6</a:t>
            </a:r>
            <a:r>
              <a:rPr lang="zh-CN" altLang="en-US" sz="2800" b="1" u="sng" dirty="0">
                <a:solidFill>
                  <a:schemeClr val="accent2"/>
                </a:solidFill>
                <a:latin typeface="Arial" panose="020B0604020202020204" pitchFamily="34" charset="0"/>
                <a:ea typeface="宋体" panose="02010600030101010101" pitchFamily="2" charset="-122"/>
              </a:rPr>
              <a:t>（百万）双，全国一亿七千万人口平均每人不到一双皮鞋。</a:t>
            </a:r>
            <a:endParaRPr lang="zh-CN" altLang="en-US" sz="2800" b="1" u="sng" dirty="0">
              <a:solidFill>
                <a:schemeClr val="accent2"/>
              </a:solidFill>
              <a:latin typeface="Arial" panose="020B0604020202020204" pitchFamily="34" charset="0"/>
              <a:ea typeface="宋体" panose="02010600030101010101" pitchFamily="2" charset="-122"/>
            </a:endParaRPr>
          </a:p>
          <a:p>
            <a:pPr>
              <a:lnSpc>
                <a:spcPct val="110000"/>
              </a:lnSpc>
              <a:spcBef>
                <a:spcPct val="0"/>
              </a:spcBef>
            </a:pPr>
            <a:endParaRPr lang="zh-CN" altLang="en-US" sz="2800" b="1" dirty="0">
              <a:latin typeface="Arial" panose="020B0604020202020204" pitchFamily="34" charset="0"/>
              <a:ea typeface="宋体" panose="02010600030101010101" pitchFamily="2" charset="-122"/>
            </a:endParaRPr>
          </a:p>
          <a:p>
            <a:pPr>
              <a:lnSpc>
                <a:spcPct val="110000"/>
              </a:lnSpc>
              <a:spcBef>
                <a:spcPct val="0"/>
              </a:spcBef>
            </a:pPr>
            <a:r>
              <a:rPr lang="zh-CN" altLang="en-US" sz="2800" b="1" dirty="0">
                <a:latin typeface="Arial" panose="020B0604020202020204" pitchFamily="34" charset="0"/>
                <a:ea typeface="宋体" panose="02010600030101010101" pitchFamily="2" charset="-122"/>
              </a:rPr>
              <a:t>　　　　　　　       </a:t>
            </a:r>
            <a:r>
              <a:rPr lang="en-US" altLang="zh-CN" sz="2800" b="1">
                <a:latin typeface="Arial" panose="020B0604020202020204" pitchFamily="34" charset="0"/>
                <a:ea typeface="宋体" panose="02010600030101010101" pitchFamily="2" charset="-122"/>
              </a:rPr>
              <a:t>——</a:t>
            </a:r>
            <a:r>
              <a:rPr lang="zh-CN" altLang="en-US" sz="2800" b="1" dirty="0">
                <a:latin typeface="Arial" panose="020B0604020202020204" pitchFamily="34" charset="0"/>
                <a:ea typeface="宋体" panose="02010600030101010101" pitchFamily="2" charset="-122"/>
              </a:rPr>
              <a:t>周荣坤</a:t>
            </a:r>
            <a:r>
              <a:rPr lang="en-US" altLang="zh-CN" sz="2800" b="1">
                <a:latin typeface="Arial" panose="020B0604020202020204" pitchFamily="34" charset="0"/>
                <a:ea typeface="宋体" panose="02010600030101010101" pitchFamily="2" charset="-122"/>
              </a:rPr>
              <a:t>《</a:t>
            </a:r>
            <a:r>
              <a:rPr lang="zh-CN" altLang="en-US" sz="2800" b="1" dirty="0">
                <a:latin typeface="Arial" panose="020B0604020202020204" pitchFamily="34" charset="0"/>
                <a:ea typeface="宋体" panose="02010600030101010101" pitchFamily="2" charset="-122"/>
              </a:rPr>
              <a:t>苏联基本数字手册</a:t>
            </a:r>
            <a:r>
              <a:rPr lang="en-US" altLang="zh-CN" sz="2800" b="1">
                <a:latin typeface="Arial" panose="020B0604020202020204" pitchFamily="34" charset="0"/>
                <a:ea typeface="宋体" panose="02010600030101010101" pitchFamily="2" charset="-122"/>
              </a:rPr>
              <a:t>》</a:t>
            </a:r>
            <a:endParaRPr lang="en-US" altLang="zh-CN" sz="2800" b="1">
              <a:latin typeface="Arial" panose="020B0604020202020204" pitchFamily="34" charset="0"/>
              <a:ea typeface="宋体" panose="02010600030101010101" pitchFamily="2" charset="-122"/>
            </a:endParaRPr>
          </a:p>
        </p:txBody>
      </p:sp>
      <p:sp>
        <p:nvSpPr>
          <p:cNvPr id="7171" name="文本框 101379"/>
          <p:cNvSpPr txBox="1"/>
          <p:nvPr/>
        </p:nvSpPr>
        <p:spPr>
          <a:xfrm>
            <a:off x="3003550" y="333375"/>
            <a:ext cx="4419600" cy="768350"/>
          </a:xfrm>
          <a:prstGeom prst="rect">
            <a:avLst/>
          </a:prstGeom>
          <a:noFill/>
          <a:ln w="76200">
            <a:noFill/>
          </a:ln>
        </p:spPr>
        <p:txBody>
          <a:bodyPr anchor="t">
            <a:spAutoFit/>
          </a:bodyPr>
          <a:p>
            <a:pPr algn="ctr">
              <a:spcBef>
                <a:spcPct val="50000"/>
              </a:spcBef>
            </a:pPr>
            <a:r>
              <a:rPr lang="zh-CN" altLang="en-US" sz="4400" b="1" dirty="0">
                <a:solidFill>
                  <a:srgbClr val="0000FF"/>
                </a:solidFill>
                <a:latin typeface="华文彩云" pitchFamily="2" charset="-122"/>
                <a:ea typeface="华文彩云" pitchFamily="2" charset="-122"/>
              </a:rPr>
              <a:t>背 景</a:t>
            </a:r>
            <a:endParaRPr lang="zh-CN" altLang="en-US" sz="4400" b="1">
              <a:solidFill>
                <a:srgbClr val="0000FF"/>
              </a:solidFill>
              <a:latin typeface="华文彩云" pitchFamily="2" charset="-122"/>
              <a:ea typeface="华文彩云" pitchFamily="2" charset="-122"/>
            </a:endParaRPr>
          </a:p>
        </p:txBody>
      </p:sp>
    </p:spTree>
  </p:cSld>
  <p:clrMapOvr>
    <a:masterClrMapping/>
  </p:clrMapOvr>
  <p:transition>
    <p:wipe dir="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ntr" presetSubtype="10" fill="hold" grpId="0" nodeType="afterEffect">
                                  <p:stCondLst>
                                    <p:cond delay="0"/>
                                  </p:stCondLst>
                                  <p:childTnLst>
                                    <p:set>
                                      <p:cBhvr>
                                        <p:cTn id="6" dur="1" fill="hold">
                                          <p:stCondLst>
                                            <p:cond delay="0"/>
                                          </p:stCondLst>
                                        </p:cTn>
                                        <p:tgtEl>
                                          <p:spTgt spid="101378"/>
                                        </p:tgtEl>
                                        <p:attrNameLst>
                                          <p:attrName>style.visibility</p:attrName>
                                        </p:attrNameLst>
                                      </p:cBhvr>
                                      <p:to>
                                        <p:strVal val="visible"/>
                                      </p:to>
                                    </p:set>
                                    <p:animEffect transition="in" filter="checkerboard(across)">
                                      <p:cBhvr>
                                        <p:cTn id="7" dur="500"/>
                                        <p:tgtEl>
                                          <p:spTgt spid="101378"/>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grpId="0" nodeType="clickEffect">
                                  <p:stCondLst>
                                    <p:cond delay="0"/>
                                  </p:stCondLst>
                                  <p:childTnLst>
                                    <p:set>
                                      <p:cBhvr>
                                        <p:cTn id="11" dur="1" fill="hold">
                                          <p:stCondLst>
                                            <p:cond delay="0"/>
                                          </p:stCondLst>
                                        </p:cTn>
                                        <p:tgtEl>
                                          <p:spTgt spid="101379"/>
                                        </p:tgtEl>
                                        <p:attrNameLst>
                                          <p:attrName>style.visibility</p:attrName>
                                        </p:attrNameLst>
                                      </p:cBhvr>
                                      <p:to>
                                        <p:strVal val="visible"/>
                                      </p:to>
                                    </p:set>
                                    <p:animEffect transition="in" filter="checkerboard(across)">
                                      <p:cBhvr>
                                        <p:cTn id="12" dur="500"/>
                                        <p:tgtEl>
                                          <p:spTgt spid="10137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1378" grpId="0" bldLvl="0" animBg="1"/>
      <p:bldP spid="101379" grpId="0" bldLvl="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 name="Rectangle 3"/>
          <p:cNvSpPr txBox="1"/>
          <p:nvPr/>
        </p:nvSpPr>
        <p:spPr>
          <a:xfrm>
            <a:off x="2211388" y="2997200"/>
            <a:ext cx="8208962" cy="1873250"/>
          </a:xfrm>
          <a:prstGeom prst="rect">
            <a:avLst/>
          </a:prstGeom>
          <a:noFill/>
          <a:ln w="9525">
            <a:noFill/>
          </a:ln>
        </p:spPr>
        <p:txBody>
          <a:bodyPr wrap="square" lIns="91440" tIns="45720" rIns="91440" bIns="45720" anchor="t"/>
          <a:p>
            <a:pPr marL="342900" indent="-342900">
              <a:buClr>
                <a:schemeClr val="bg2"/>
              </a:buClr>
              <a:buSzPct val="65000"/>
              <a:buFont typeface="Wingdings" panose="05000000000000000000" pitchFamily="2" charset="2"/>
              <a:buNone/>
            </a:pPr>
            <a:r>
              <a:rPr lang="en-US" altLang="zh-CN" sz="3200" b="1">
                <a:latin typeface="华文楷体" pitchFamily="2" charset="-122"/>
                <a:ea typeface="华文楷体" pitchFamily="2" charset="-122"/>
              </a:rPr>
              <a:t>A、</a:t>
            </a:r>
            <a:r>
              <a:rPr lang="zh-CN" altLang="en-US" sz="3200" b="1" dirty="0">
                <a:latin typeface="华文楷体" pitchFamily="2" charset="-122"/>
                <a:ea typeface="华文楷体" pitchFamily="2" charset="-122"/>
              </a:rPr>
              <a:t>斯大林模式阻碍了生产力的进一步发展</a:t>
            </a:r>
            <a:endParaRPr lang="zh-CN" altLang="en-US" sz="3200" b="1" dirty="0">
              <a:latin typeface="华文楷体" pitchFamily="2" charset="-122"/>
              <a:ea typeface="华文楷体" pitchFamily="2" charset="-122"/>
            </a:endParaRPr>
          </a:p>
        </p:txBody>
      </p:sp>
      <p:sp>
        <p:nvSpPr>
          <p:cNvPr id="8194" name="矩形 76802"/>
          <p:cNvSpPr/>
          <p:nvPr/>
        </p:nvSpPr>
        <p:spPr>
          <a:xfrm>
            <a:off x="1851025" y="981075"/>
            <a:ext cx="4617720" cy="706755"/>
          </a:xfrm>
          <a:prstGeom prst="rect">
            <a:avLst/>
          </a:prstGeom>
          <a:noFill/>
          <a:ln w="9525">
            <a:noFill/>
          </a:ln>
        </p:spPr>
        <p:txBody>
          <a:bodyPr wrap="none" anchor="t">
            <a:spAutoFit/>
          </a:bodyPr>
          <a:p>
            <a:pPr marL="1600200" indent="-228600">
              <a:buClr>
                <a:schemeClr val="bg2"/>
              </a:buClr>
              <a:buSzPct val="65000"/>
              <a:buFont typeface="Wingdings" panose="05000000000000000000" pitchFamily="2" charset="2"/>
              <a:buNone/>
            </a:pPr>
            <a:r>
              <a:rPr lang="zh-CN" altLang="en-US" sz="4000" b="1" dirty="0">
                <a:latin typeface="Arial" panose="020B0604020202020204" pitchFamily="34" charset="0"/>
                <a:ea typeface="宋体" panose="02010600030101010101" pitchFamily="2" charset="-122"/>
              </a:rPr>
              <a:t>赫鲁晓夫改革</a:t>
            </a:r>
            <a:endParaRPr lang="zh-CN" altLang="en-US" sz="4000" b="1" dirty="0">
              <a:latin typeface="Arial" panose="020B0604020202020204" pitchFamily="34" charset="0"/>
              <a:ea typeface="宋体" panose="02010600030101010101" pitchFamily="2" charset="-122"/>
            </a:endParaRPr>
          </a:p>
        </p:txBody>
      </p:sp>
      <p:sp>
        <p:nvSpPr>
          <p:cNvPr id="8195" name="矩形 76803"/>
          <p:cNvSpPr/>
          <p:nvPr/>
        </p:nvSpPr>
        <p:spPr>
          <a:xfrm>
            <a:off x="1346200" y="1989138"/>
            <a:ext cx="4110355" cy="768350"/>
          </a:xfrm>
          <a:prstGeom prst="rect">
            <a:avLst/>
          </a:prstGeom>
          <a:noFill/>
          <a:ln w="9525">
            <a:noFill/>
          </a:ln>
        </p:spPr>
        <p:txBody>
          <a:bodyPr wrap="none" anchor="t">
            <a:spAutoFit/>
          </a:bodyPr>
          <a:p>
            <a:pPr marL="1600200" indent="-228600"/>
            <a:r>
              <a:rPr lang="en-US" altLang="zh-CN" sz="4400" b="1">
                <a:solidFill>
                  <a:srgbClr val="FF0000"/>
                </a:solidFill>
                <a:latin typeface="Arial" panose="020B0604020202020204" pitchFamily="34" charset="0"/>
                <a:ea typeface="宋体" panose="02010600030101010101" pitchFamily="2" charset="-122"/>
              </a:rPr>
              <a:t>1</a:t>
            </a:r>
            <a:r>
              <a:rPr lang="zh-CN" altLang="en-US" sz="4400" b="1" dirty="0">
                <a:solidFill>
                  <a:srgbClr val="FF0000"/>
                </a:solidFill>
                <a:latin typeface="Arial" panose="020B0604020202020204" pitchFamily="34" charset="0"/>
                <a:ea typeface="宋体" panose="02010600030101010101" pitchFamily="2" charset="-122"/>
              </a:rPr>
              <a:t>、背景：</a:t>
            </a:r>
            <a:endParaRPr lang="zh-CN" altLang="en-US" sz="4400" b="1" dirty="0">
              <a:solidFill>
                <a:srgbClr val="FF0000"/>
              </a:solidFill>
              <a:latin typeface="Arial" panose="020B0604020202020204" pitchFamily="34" charset="0"/>
              <a:ea typeface="宋体" panose="02010600030101010101" pitchFamily="2" charset="-122"/>
            </a:endParaRPr>
          </a:p>
        </p:txBody>
      </p:sp>
      <p:sp>
        <p:nvSpPr>
          <p:cNvPr id="76805" name="文本框 76804"/>
          <p:cNvSpPr txBox="1"/>
          <p:nvPr/>
        </p:nvSpPr>
        <p:spPr>
          <a:xfrm>
            <a:off x="842963" y="4365625"/>
            <a:ext cx="9517380" cy="860425"/>
          </a:xfrm>
          <a:prstGeom prst="rect">
            <a:avLst/>
          </a:prstGeom>
          <a:noFill/>
          <a:ln w="9525">
            <a:noFill/>
          </a:ln>
        </p:spPr>
        <p:txBody>
          <a:bodyPr wrap="none" anchor="t">
            <a:spAutoFit/>
          </a:bodyPr>
          <a:p>
            <a:pPr marL="1600200" indent="-228600">
              <a:buClr>
                <a:schemeClr val="bg2"/>
              </a:buClr>
              <a:buSzPct val="65000"/>
              <a:buFont typeface="Wingdings" panose="05000000000000000000" pitchFamily="2" charset="2"/>
              <a:buNone/>
            </a:pPr>
            <a:r>
              <a:rPr lang="en-US" altLang="zh-CN" sz="3200" b="1">
                <a:latin typeface="华文楷体" pitchFamily="2" charset="-122"/>
                <a:ea typeface="华文楷体" pitchFamily="2" charset="-122"/>
              </a:rPr>
              <a:t>B、</a:t>
            </a:r>
            <a:r>
              <a:rPr lang="zh-CN" altLang="en-US" sz="3200" b="1" dirty="0">
                <a:latin typeface="华文楷体" pitchFamily="2" charset="-122"/>
                <a:ea typeface="华文楷体" pitchFamily="2" charset="-122"/>
              </a:rPr>
              <a:t>对斯大林个人崇拜盛行，民主法制遭破坏</a:t>
            </a:r>
            <a:endParaRPr lang="zh-CN" altLang="en-US" sz="3200" b="1" dirty="0">
              <a:latin typeface="华文楷体" pitchFamily="2" charset="-122"/>
              <a:ea typeface="华文楷体" pitchFamily="2" charset="-122"/>
            </a:endParaRPr>
          </a:p>
          <a:p>
            <a:pPr marL="1600200" indent="-228600"/>
            <a:endParaRPr lang="zh-CN" altLang="en-US" dirty="0">
              <a:latin typeface="Arial" panose="020B0604020202020204" pitchFamily="34" charset="0"/>
              <a:ea typeface="宋体" panose="02010600030101010101" pitchFamily="2" charset="-122"/>
            </a:endParaRPr>
          </a:p>
        </p:txBody>
      </p:sp>
    </p:spTree>
  </p:cSld>
  <p:clrMapOvr>
    <a:masterClrMapping/>
  </p:clrMapOvr>
  <p:transition>
    <p:wipe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7" presetClass="entr" presetSubtype="0" fill="hold" grpId="0" nodeType="clickEffect">
                                  <p:stCondLst>
                                    <p:cond delay="0"/>
                                  </p:stCondLst>
                                  <p:iterate type="lt">
                                    <p:tmPct val="50000"/>
                                  </p:iterate>
                                  <p:childTnLst>
                                    <p:set>
                                      <p:cBhvr>
                                        <p:cTn id="6" dur="1" fill="hold">
                                          <p:stCondLst>
                                            <p:cond delay="0"/>
                                          </p:stCondLst>
                                        </p:cTn>
                                        <p:tgtEl>
                                          <p:spTgt spid="4"/>
                                        </p:tgtEl>
                                        <p:attrNameLst>
                                          <p:attrName>style.visibility</p:attrName>
                                        </p:attrNameLst>
                                      </p:cBhvr>
                                      <p:to>
                                        <p:strVal val="visible"/>
                                      </p:to>
                                    </p:set>
                                    <p:anim calcmode="discrete" valueType="clr">
                                      <p:cBhvr override="childStyle">
                                        <p:cTn id="7" dur="80"/>
                                        <p:tgtEl>
                                          <p:spTgt spid="4"/>
                                        </p:tgtEl>
                                        <p:attrNameLst>
                                          <p:attrName>style.color</p:attrName>
                                        </p:attrNameLst>
                                      </p:cBhvr>
                                      <p:tavLst>
                                        <p:tav tm="0">
                                          <p:val>
                                            <p:clrVal>
                                              <a:schemeClr val="accent2"/>
                                            </p:clrVal>
                                          </p:val>
                                        </p:tav>
                                        <p:tav tm="50000">
                                          <p:val>
                                            <p:clrVal>
                                              <a:schemeClr val="hlink"/>
                                            </p:clrVal>
                                          </p:val>
                                        </p:tav>
                                      </p:tavLst>
                                    </p:anim>
                                    <p:anim calcmode="discrete" valueType="clr">
                                      <p:cBhvr>
                                        <p:cTn id="8" dur="80"/>
                                        <p:tgtEl>
                                          <p:spTgt spid="4"/>
                                        </p:tgtEl>
                                        <p:attrNameLst>
                                          <p:attrName>fillcolor</p:attrName>
                                        </p:attrNameLst>
                                      </p:cBhvr>
                                      <p:tavLst>
                                        <p:tav tm="0">
                                          <p:val>
                                            <p:clrVal>
                                              <a:schemeClr val="accent2"/>
                                            </p:clrVal>
                                          </p:val>
                                        </p:tav>
                                        <p:tav tm="50000">
                                          <p:val>
                                            <p:clrVal>
                                              <a:schemeClr val="hlink"/>
                                            </p:clrVal>
                                          </p:val>
                                        </p:tav>
                                      </p:tavLst>
                                    </p:anim>
                                    <p:set>
                                      <p:cBhvr>
                                        <p:cTn id="9" dur="80"/>
                                        <p:tgtEl>
                                          <p:spTgt spid="4"/>
                                        </p:tgtEl>
                                        <p:attrNameLst>
                                          <p:attrName>fill.type</p:attrName>
                                        </p:attrNameLst>
                                      </p:cBhvr>
                                      <p:to>
                                        <p:strVal val="solid"/>
                                      </p:to>
                                    </p:set>
                                  </p:childTnLst>
                                </p:cTn>
                              </p:par>
                            </p:childTnLst>
                          </p:cTn>
                        </p:par>
                      </p:childTnLst>
                    </p:cTn>
                  </p:par>
                  <p:par>
                    <p:cTn id="10" fill="hold">
                      <p:stCondLst>
                        <p:cond delay="indefinite"/>
                      </p:stCondLst>
                      <p:childTnLst>
                        <p:par>
                          <p:cTn id="11" fill="hold">
                            <p:stCondLst>
                              <p:cond delay="0"/>
                            </p:stCondLst>
                            <p:childTnLst>
                              <p:par>
                                <p:cTn id="12" presetID="3" presetClass="entr" presetSubtype="10" fill="hold" grpId="0" nodeType="clickEffect">
                                  <p:stCondLst>
                                    <p:cond delay="0"/>
                                  </p:stCondLst>
                                  <p:childTnLst>
                                    <p:set>
                                      <p:cBhvr>
                                        <p:cTn id="13" dur="1" fill="hold">
                                          <p:stCondLst>
                                            <p:cond delay="0"/>
                                          </p:stCondLst>
                                        </p:cTn>
                                        <p:tgtEl>
                                          <p:spTgt spid="76805"/>
                                        </p:tgtEl>
                                        <p:attrNameLst>
                                          <p:attrName>style.visibility</p:attrName>
                                        </p:attrNameLst>
                                      </p:cBhvr>
                                      <p:to>
                                        <p:strVal val="visible"/>
                                      </p:to>
                                    </p:set>
                                    <p:animEffect transition="in" filter="blinds(horizontal)">
                                      <p:cBhvr>
                                        <p:cTn id="14" dur="500"/>
                                        <p:tgtEl>
                                          <p:spTgt spid="7680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76805"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9217" name="Rectangle 2"/>
          <p:cNvSpPr>
            <a:spLocks noGrp="1"/>
          </p:cNvSpPr>
          <p:nvPr>
            <p:ph type="title"/>
          </p:nvPr>
        </p:nvSpPr>
        <p:spPr>
          <a:xfrm>
            <a:off x="3003550" y="920115"/>
            <a:ext cx="2951163" cy="534035"/>
          </a:xfrm>
          <a:solidFill>
            <a:srgbClr val="800080"/>
          </a:solidFill>
        </p:spPr>
        <p:txBody>
          <a:bodyPr wrap="square" lIns="91440" tIns="45720" rIns="91440" bIns="45720" anchor="b">
            <a:spAutoFit/>
          </a:bodyPr>
          <a:p>
            <a:pPr algn="l" eaLnBrk="1" hangingPunct="1"/>
            <a:r>
              <a:rPr lang="en-US" altLang="zh-CN" b="1">
                <a:solidFill>
                  <a:schemeClr val="bg1"/>
                </a:solidFill>
                <a:latin typeface="华文楷体" pitchFamily="2" charset="-122"/>
                <a:ea typeface="华文楷体" pitchFamily="2" charset="-122"/>
              </a:rPr>
              <a:t>2</a:t>
            </a:r>
            <a:r>
              <a:rPr lang="zh-CN" altLang="en-US" b="1" dirty="0">
                <a:solidFill>
                  <a:schemeClr val="bg1"/>
                </a:solidFill>
                <a:latin typeface="华文楷体" pitchFamily="2" charset="-122"/>
                <a:ea typeface="华文楷体" pitchFamily="2" charset="-122"/>
              </a:rPr>
              <a:t>、内容：	</a:t>
            </a:r>
            <a:endParaRPr lang="zh-CN" altLang="en-US" b="1" dirty="0">
              <a:solidFill>
                <a:schemeClr val="bg1"/>
              </a:solidFill>
              <a:latin typeface="华文楷体" pitchFamily="2" charset="-122"/>
              <a:ea typeface="华文楷体" pitchFamily="2" charset="-122"/>
            </a:endParaRPr>
          </a:p>
        </p:txBody>
      </p:sp>
      <p:sp>
        <p:nvSpPr>
          <p:cNvPr id="75779" name="Rectangle 3"/>
          <p:cNvSpPr>
            <a:spLocks noGrp="1"/>
          </p:cNvSpPr>
          <p:nvPr>
            <p:ph type="body"/>
          </p:nvPr>
        </p:nvSpPr>
        <p:spPr>
          <a:xfrm>
            <a:off x="1851025" y="3429000"/>
            <a:ext cx="8629650" cy="1368425"/>
          </a:xfrm>
          <a:solidFill>
            <a:schemeClr val="bg1"/>
          </a:solidFill>
          <a:ln w="76200" cmpd="tri">
            <a:solidFill>
              <a:srgbClr val="FF0000"/>
            </a:solidFill>
            <a:miter/>
          </a:ln>
        </p:spPr>
        <p:txBody>
          <a:bodyPr wrap="square" lIns="91440" tIns="45720" rIns="91440" bIns="45720" anchor="t"/>
          <a:p>
            <a:pPr eaLnBrk="1" hangingPunct="1">
              <a:buNone/>
            </a:pPr>
            <a:r>
              <a:rPr lang="zh-CN" altLang="en-US" b="1" dirty="0">
                <a:solidFill>
                  <a:schemeClr val="hlink"/>
                </a:solidFill>
                <a:latin typeface="华文楷体" pitchFamily="2" charset="-122"/>
                <a:ea typeface="华文楷体" pitchFamily="2" charset="-122"/>
              </a:rPr>
              <a:t>   </a:t>
            </a:r>
            <a:r>
              <a:rPr lang="zh-CN" altLang="en-US" b="1" dirty="0">
                <a:solidFill>
                  <a:srgbClr val="FF0000"/>
                </a:solidFill>
                <a:latin typeface="华文楷体" pitchFamily="2" charset="-122"/>
                <a:ea typeface="华文楷体" pitchFamily="2" charset="-122"/>
              </a:rPr>
              <a:t>政治方面</a:t>
            </a:r>
            <a:r>
              <a:rPr lang="zh-CN" altLang="en-US" b="1" dirty="0">
                <a:latin typeface="华文楷体" pitchFamily="2" charset="-122"/>
                <a:ea typeface="华文楷体" pitchFamily="2" charset="-122"/>
              </a:rPr>
              <a:t>：批判个人崇拜和斯大林的某些理 </a:t>
            </a:r>
            <a:endParaRPr lang="zh-CN" altLang="en-US" b="1" dirty="0">
              <a:latin typeface="华文楷体" pitchFamily="2" charset="-122"/>
              <a:ea typeface="华文楷体" pitchFamily="2" charset="-122"/>
            </a:endParaRPr>
          </a:p>
          <a:p>
            <a:pPr eaLnBrk="1" hangingPunct="1">
              <a:buNone/>
            </a:pPr>
            <a:r>
              <a:rPr lang="zh-CN" altLang="en-US" b="1" dirty="0">
                <a:latin typeface="华文楷体" pitchFamily="2" charset="-122"/>
                <a:ea typeface="华文楷体" pitchFamily="2" charset="-122"/>
              </a:rPr>
              <a:t>             论观点；平反冤假错案。</a:t>
            </a:r>
            <a:endParaRPr lang="zh-CN" altLang="en-US" b="1" dirty="0">
              <a:latin typeface="华文楷体" pitchFamily="2" charset="-122"/>
              <a:ea typeface="华文楷体" pitchFamily="2" charset="-122"/>
            </a:endParaRPr>
          </a:p>
        </p:txBody>
      </p:sp>
      <p:sp>
        <p:nvSpPr>
          <p:cNvPr id="75781" name="矩形 75780"/>
          <p:cNvSpPr/>
          <p:nvPr/>
        </p:nvSpPr>
        <p:spPr>
          <a:xfrm>
            <a:off x="2643188" y="4868863"/>
            <a:ext cx="6697662" cy="647700"/>
          </a:xfrm>
          <a:prstGeom prst="rect">
            <a:avLst/>
          </a:prstGeom>
          <a:solidFill>
            <a:schemeClr val="bg1"/>
          </a:solidFill>
          <a:ln w="76200" cap="flat" cmpd="tri">
            <a:solidFill>
              <a:srgbClr val="FF0000"/>
            </a:solidFill>
            <a:prstDash val="solid"/>
            <a:miter/>
            <a:headEnd type="none" w="med" len="med"/>
            <a:tailEnd type="none" w="med" len="med"/>
          </a:ln>
        </p:spPr>
        <p:txBody>
          <a:bodyPr anchor="t"/>
          <a:p>
            <a:pPr marL="342900" indent="-342900">
              <a:lnSpc>
                <a:spcPct val="90000"/>
              </a:lnSpc>
            </a:pPr>
            <a:r>
              <a:rPr lang="zh-CN" altLang="en-US" sz="3200" b="1" dirty="0">
                <a:latin typeface="华文楷体" pitchFamily="2" charset="-122"/>
                <a:ea typeface="华文楷体" pitchFamily="2" charset="-122"/>
              </a:rPr>
              <a:t>结果：失败</a:t>
            </a:r>
            <a:endParaRPr lang="zh-CN" altLang="en-US" sz="3200" b="1" dirty="0">
              <a:latin typeface="华文楷体" pitchFamily="2" charset="-122"/>
              <a:ea typeface="华文楷体" pitchFamily="2" charset="-122"/>
            </a:endParaRPr>
          </a:p>
        </p:txBody>
      </p:sp>
      <p:sp>
        <p:nvSpPr>
          <p:cNvPr id="75782" name="矩形 75781"/>
          <p:cNvSpPr/>
          <p:nvPr/>
        </p:nvSpPr>
        <p:spPr>
          <a:xfrm>
            <a:off x="2859088" y="5661025"/>
            <a:ext cx="6911975" cy="719138"/>
          </a:xfrm>
          <a:prstGeom prst="rect">
            <a:avLst/>
          </a:prstGeom>
          <a:solidFill>
            <a:schemeClr val="bg1"/>
          </a:solidFill>
          <a:ln w="76200" cap="flat" cmpd="tri">
            <a:solidFill>
              <a:srgbClr val="FF0000"/>
            </a:solidFill>
            <a:prstDash val="solid"/>
            <a:miter/>
            <a:headEnd type="none" w="med" len="med"/>
            <a:tailEnd type="none" w="med" len="med"/>
          </a:ln>
        </p:spPr>
        <p:txBody>
          <a:bodyPr anchor="t"/>
          <a:p>
            <a:pPr marL="342900" indent="-342900">
              <a:lnSpc>
                <a:spcPct val="90000"/>
              </a:lnSpc>
            </a:pPr>
            <a:r>
              <a:rPr lang="zh-CN" altLang="en-US" sz="3200" b="1" dirty="0">
                <a:latin typeface="华文楷体" pitchFamily="2" charset="-122"/>
                <a:ea typeface="华文楷体" pitchFamily="2" charset="-122"/>
              </a:rPr>
              <a:t>原因：没有从根本上破除斯大林模式</a:t>
            </a:r>
            <a:endParaRPr lang="zh-CN" altLang="en-US" sz="3200" b="1" dirty="0">
              <a:latin typeface="华文楷体" pitchFamily="2" charset="-122"/>
              <a:ea typeface="华文楷体" pitchFamily="2" charset="-122"/>
            </a:endParaRPr>
          </a:p>
        </p:txBody>
      </p:sp>
      <p:sp>
        <p:nvSpPr>
          <p:cNvPr id="75783" name="矩形 75782"/>
          <p:cNvSpPr/>
          <p:nvPr/>
        </p:nvSpPr>
        <p:spPr>
          <a:xfrm>
            <a:off x="1922463" y="1557338"/>
            <a:ext cx="8497887" cy="1736725"/>
          </a:xfrm>
          <a:prstGeom prst="rect">
            <a:avLst/>
          </a:prstGeom>
          <a:solidFill>
            <a:schemeClr val="bg1"/>
          </a:solidFill>
          <a:ln w="76200" cap="flat" cmpd="tri">
            <a:solidFill>
              <a:srgbClr val="FF0000"/>
            </a:solidFill>
            <a:prstDash val="solid"/>
            <a:miter/>
            <a:headEnd type="none" w="med" len="med"/>
            <a:tailEnd type="none" w="med" len="med"/>
          </a:ln>
        </p:spPr>
        <p:txBody>
          <a:bodyPr anchor="t"/>
          <a:p>
            <a:pPr marL="342900" indent="-342900"/>
            <a:r>
              <a:rPr lang="zh-CN" altLang="en-US" sz="3200" b="1" dirty="0">
                <a:latin typeface="华文楷体" pitchFamily="2" charset="-122"/>
                <a:ea typeface="华文楷体" pitchFamily="2" charset="-122"/>
              </a:rPr>
              <a:t>经济方面：</a:t>
            </a:r>
            <a:endParaRPr lang="zh-CN" altLang="en-US" sz="3200" b="1" dirty="0">
              <a:latin typeface="华文楷体" pitchFamily="2" charset="-122"/>
              <a:ea typeface="华文楷体" pitchFamily="2" charset="-122"/>
            </a:endParaRPr>
          </a:p>
          <a:p>
            <a:pPr marL="342900" indent="-342900"/>
            <a:r>
              <a:rPr lang="zh-CN" altLang="en-US" sz="3200" b="1" dirty="0">
                <a:latin typeface="华文楷体" pitchFamily="2" charset="-122"/>
                <a:ea typeface="华文楷体" pitchFamily="2" charset="-122"/>
              </a:rPr>
              <a:t>   	</a:t>
            </a:r>
            <a:r>
              <a:rPr lang="en-US" altLang="zh-CN" sz="3200" b="1">
                <a:latin typeface="华文楷体" pitchFamily="2" charset="-122"/>
                <a:ea typeface="华文楷体" pitchFamily="2" charset="-122"/>
              </a:rPr>
              <a:t>A、</a:t>
            </a:r>
            <a:r>
              <a:rPr lang="zh-CN" altLang="en-US" sz="3200" b="1" dirty="0">
                <a:latin typeface="华文楷体" pitchFamily="2" charset="-122"/>
                <a:ea typeface="华文楷体" pitchFamily="2" charset="-122"/>
              </a:rPr>
              <a:t>农业：加大投入，提高收购价格</a:t>
            </a:r>
            <a:endParaRPr lang="zh-CN" altLang="en-US" sz="3200" b="1" dirty="0">
              <a:latin typeface="华文楷体" pitchFamily="2" charset="-122"/>
              <a:ea typeface="华文楷体" pitchFamily="2" charset="-122"/>
            </a:endParaRPr>
          </a:p>
          <a:p>
            <a:pPr marL="342900" indent="-342900"/>
            <a:r>
              <a:rPr lang="zh-CN" altLang="en-US" sz="3200" b="1" dirty="0">
                <a:latin typeface="华文楷体" pitchFamily="2" charset="-122"/>
                <a:ea typeface="华文楷体" pitchFamily="2" charset="-122"/>
              </a:rPr>
              <a:t>	</a:t>
            </a:r>
            <a:r>
              <a:rPr lang="en-US" altLang="zh-CN" sz="3200" b="1">
                <a:latin typeface="华文楷体" pitchFamily="2" charset="-122"/>
                <a:ea typeface="华文楷体" pitchFamily="2" charset="-122"/>
              </a:rPr>
              <a:t>B、</a:t>
            </a:r>
            <a:r>
              <a:rPr lang="zh-CN" altLang="en-US" sz="3200" b="1" dirty="0">
                <a:latin typeface="华文楷体" pitchFamily="2" charset="-122"/>
                <a:ea typeface="华文楷体" pitchFamily="2" charset="-122"/>
              </a:rPr>
              <a:t>工业：改革工业管理体制，精减机构</a:t>
            </a:r>
            <a:endParaRPr lang="zh-CN" altLang="en-US" sz="3200" b="1" dirty="0">
              <a:latin typeface="华文楷体" pitchFamily="2" charset="-122"/>
              <a:ea typeface="华文楷体" pitchFamily="2" charset="-122"/>
            </a:endParaRPr>
          </a:p>
        </p:txBody>
      </p:sp>
    </p:spTree>
  </p:cSld>
  <p:clrMapOvr>
    <a:masterClrMapping/>
  </p:clrMapOvr>
  <p:transition>
    <p:wipe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75783"/>
                                        </p:tgtEl>
                                        <p:attrNameLst>
                                          <p:attrName>style.visibility</p:attrName>
                                        </p:attrNameLst>
                                      </p:cBhvr>
                                      <p:to>
                                        <p:strVal val="visible"/>
                                      </p:to>
                                    </p:set>
                                    <p:animEffect transition="in" filter="blinds(horizontal)">
                                      <p:cBhvr>
                                        <p:cTn id="7" dur="500"/>
                                        <p:tgtEl>
                                          <p:spTgt spid="75783"/>
                                        </p:tgtEl>
                                      </p:cBhvr>
                                    </p:animEffect>
                                  </p:childTnLst>
                                </p:cTn>
                              </p:par>
                            </p:childTnLst>
                          </p:cTn>
                        </p:par>
                      </p:childTnLst>
                    </p:cTn>
                  </p:par>
                  <p:par>
                    <p:cTn id="8" fill="hold">
                      <p:stCondLst>
                        <p:cond delay="indefinite"/>
                      </p:stCondLst>
                      <p:childTnLst>
                        <p:par>
                          <p:cTn id="9" fill="hold">
                            <p:stCondLst>
                              <p:cond delay="0"/>
                            </p:stCondLst>
                            <p:childTnLst>
                              <p:par>
                                <p:cTn id="10" presetID="27" presetClass="entr" presetSubtype="0" fill="hold" grpId="0" nodeType="clickEffect">
                                  <p:stCondLst>
                                    <p:cond delay="0"/>
                                  </p:stCondLst>
                                  <p:iterate type="lt">
                                    <p:tmPct val="50000"/>
                                  </p:iterate>
                                  <p:childTnLst>
                                    <p:set>
                                      <p:cBhvr>
                                        <p:cTn id="11" dur="1" fill="hold">
                                          <p:stCondLst>
                                            <p:cond delay="0"/>
                                          </p:stCondLst>
                                        </p:cTn>
                                        <p:tgtEl>
                                          <p:spTgt spid="75779"/>
                                        </p:tgtEl>
                                        <p:attrNameLst>
                                          <p:attrName>style.visibility</p:attrName>
                                        </p:attrNameLst>
                                      </p:cBhvr>
                                      <p:to>
                                        <p:strVal val="visible"/>
                                      </p:to>
                                    </p:set>
                                    <p:anim calcmode="discrete" valueType="clr">
                                      <p:cBhvr override="childStyle">
                                        <p:cTn id="12" dur="80"/>
                                        <p:tgtEl>
                                          <p:spTgt spid="75779"/>
                                        </p:tgtEl>
                                        <p:attrNameLst>
                                          <p:attrName>style.color</p:attrName>
                                        </p:attrNameLst>
                                      </p:cBhvr>
                                      <p:tavLst>
                                        <p:tav tm="0">
                                          <p:val>
                                            <p:clrVal>
                                              <a:schemeClr val="accent2"/>
                                            </p:clrVal>
                                          </p:val>
                                        </p:tav>
                                        <p:tav tm="50000">
                                          <p:val>
                                            <p:clrVal>
                                              <a:schemeClr val="hlink"/>
                                            </p:clrVal>
                                          </p:val>
                                        </p:tav>
                                      </p:tavLst>
                                    </p:anim>
                                    <p:anim calcmode="discrete" valueType="clr">
                                      <p:cBhvr>
                                        <p:cTn id="13" dur="80"/>
                                        <p:tgtEl>
                                          <p:spTgt spid="75779"/>
                                        </p:tgtEl>
                                        <p:attrNameLst>
                                          <p:attrName>fillcolor</p:attrName>
                                        </p:attrNameLst>
                                      </p:cBhvr>
                                      <p:tavLst>
                                        <p:tav tm="0">
                                          <p:val>
                                            <p:clrVal>
                                              <a:schemeClr val="accent2"/>
                                            </p:clrVal>
                                          </p:val>
                                        </p:tav>
                                        <p:tav tm="50000">
                                          <p:val>
                                            <p:clrVal>
                                              <a:schemeClr val="hlink"/>
                                            </p:clrVal>
                                          </p:val>
                                        </p:tav>
                                      </p:tavLst>
                                    </p:anim>
                                    <p:set>
                                      <p:cBhvr>
                                        <p:cTn id="14" dur="80"/>
                                        <p:tgtEl>
                                          <p:spTgt spid="75779"/>
                                        </p:tgtEl>
                                        <p:attrNameLst>
                                          <p:attrName>fill.type</p:attrName>
                                        </p:attrNameLst>
                                      </p:cBhvr>
                                      <p:to>
                                        <p:strVal val="solid"/>
                                      </p:to>
                                    </p:set>
                                  </p:childTnLst>
                                </p:cTn>
                              </p:par>
                            </p:childTnLst>
                          </p:cTn>
                        </p:par>
                      </p:childTnLst>
                    </p:cTn>
                  </p:par>
                  <p:par>
                    <p:cTn id="15" fill="hold">
                      <p:stCondLst>
                        <p:cond delay="indefinite"/>
                      </p:stCondLst>
                      <p:childTnLst>
                        <p:par>
                          <p:cTn id="16" fill="hold">
                            <p:stCondLst>
                              <p:cond delay="0"/>
                            </p:stCondLst>
                            <p:childTnLst>
                              <p:par>
                                <p:cTn id="17" presetID="27" presetClass="entr" presetSubtype="0" fill="hold" grpId="0" nodeType="clickEffect">
                                  <p:stCondLst>
                                    <p:cond delay="0"/>
                                  </p:stCondLst>
                                  <p:iterate type="lt">
                                    <p:tmPct val="50000"/>
                                  </p:iterate>
                                  <p:childTnLst>
                                    <p:set>
                                      <p:cBhvr>
                                        <p:cTn id="18" dur="1" fill="hold">
                                          <p:stCondLst>
                                            <p:cond delay="0"/>
                                          </p:stCondLst>
                                        </p:cTn>
                                        <p:tgtEl>
                                          <p:spTgt spid="75779">
                                            <p:txEl>
                                              <p:charRg st="0" end="24"/>
                                            </p:txEl>
                                          </p:spTgt>
                                        </p:tgtEl>
                                        <p:attrNameLst>
                                          <p:attrName>style.visibility</p:attrName>
                                        </p:attrNameLst>
                                      </p:cBhvr>
                                      <p:to>
                                        <p:strVal val="visible"/>
                                      </p:to>
                                    </p:set>
                                    <p:anim calcmode="discrete" valueType="clr">
                                      <p:cBhvr override="childStyle">
                                        <p:cTn id="19" dur="80"/>
                                        <p:tgtEl>
                                          <p:spTgt spid="75779">
                                            <p:txEl>
                                              <p:charRg st="0" end="24"/>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20" dur="80"/>
                                        <p:tgtEl>
                                          <p:spTgt spid="75779">
                                            <p:txEl>
                                              <p:charRg st="0" end="24"/>
                                            </p:txEl>
                                          </p:spTgt>
                                        </p:tgtEl>
                                        <p:attrNameLst>
                                          <p:attrName>fillcolor</p:attrName>
                                        </p:attrNameLst>
                                      </p:cBhvr>
                                      <p:tavLst>
                                        <p:tav tm="0">
                                          <p:val>
                                            <p:clrVal>
                                              <a:schemeClr val="accent2"/>
                                            </p:clrVal>
                                          </p:val>
                                        </p:tav>
                                        <p:tav tm="50000">
                                          <p:val>
                                            <p:clrVal>
                                              <a:schemeClr val="hlink"/>
                                            </p:clrVal>
                                          </p:val>
                                        </p:tav>
                                      </p:tavLst>
                                    </p:anim>
                                    <p:set>
                                      <p:cBhvr>
                                        <p:cTn id="21" dur="80"/>
                                        <p:tgtEl>
                                          <p:spTgt spid="75779">
                                            <p:txEl>
                                              <p:charRg st="0" end="24"/>
                                            </p:txEl>
                                          </p:spTgt>
                                        </p:tgtEl>
                                        <p:attrNameLst>
                                          <p:attrName>fill.type</p:attrName>
                                        </p:attrNameLst>
                                      </p:cBhvr>
                                      <p:to>
                                        <p:strVal val="solid"/>
                                      </p:to>
                                    </p:set>
                                  </p:childTnLst>
                                </p:cTn>
                              </p:par>
                            </p:childTnLst>
                          </p:cTn>
                        </p:par>
                      </p:childTnLst>
                    </p:cTn>
                  </p:par>
                  <p:par>
                    <p:cTn id="22" fill="hold">
                      <p:stCondLst>
                        <p:cond delay="indefinite"/>
                      </p:stCondLst>
                      <p:childTnLst>
                        <p:par>
                          <p:cTn id="23" fill="hold">
                            <p:stCondLst>
                              <p:cond delay="0"/>
                            </p:stCondLst>
                            <p:childTnLst>
                              <p:par>
                                <p:cTn id="24" presetID="27" presetClass="entr" presetSubtype="0" fill="hold" grpId="0" nodeType="clickEffect">
                                  <p:stCondLst>
                                    <p:cond delay="0"/>
                                  </p:stCondLst>
                                  <p:iterate type="lt">
                                    <p:tmPct val="50000"/>
                                  </p:iterate>
                                  <p:childTnLst>
                                    <p:set>
                                      <p:cBhvr>
                                        <p:cTn id="25" dur="1" fill="hold">
                                          <p:stCondLst>
                                            <p:cond delay="0"/>
                                          </p:stCondLst>
                                        </p:cTn>
                                        <p:tgtEl>
                                          <p:spTgt spid="75779">
                                            <p:txEl>
                                              <p:charRg st="24" end="49"/>
                                            </p:txEl>
                                          </p:spTgt>
                                        </p:tgtEl>
                                        <p:attrNameLst>
                                          <p:attrName>style.visibility</p:attrName>
                                        </p:attrNameLst>
                                      </p:cBhvr>
                                      <p:to>
                                        <p:strVal val="visible"/>
                                      </p:to>
                                    </p:set>
                                    <p:anim calcmode="discrete" valueType="clr">
                                      <p:cBhvr override="childStyle">
                                        <p:cTn id="26" dur="80"/>
                                        <p:tgtEl>
                                          <p:spTgt spid="75779">
                                            <p:txEl>
                                              <p:charRg st="24" end="49"/>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27" dur="80"/>
                                        <p:tgtEl>
                                          <p:spTgt spid="75779">
                                            <p:txEl>
                                              <p:charRg st="24" end="49"/>
                                            </p:txEl>
                                          </p:spTgt>
                                        </p:tgtEl>
                                        <p:attrNameLst>
                                          <p:attrName>fillcolor</p:attrName>
                                        </p:attrNameLst>
                                      </p:cBhvr>
                                      <p:tavLst>
                                        <p:tav tm="0">
                                          <p:val>
                                            <p:clrVal>
                                              <a:schemeClr val="accent2"/>
                                            </p:clrVal>
                                          </p:val>
                                        </p:tav>
                                        <p:tav tm="50000">
                                          <p:val>
                                            <p:clrVal>
                                              <a:schemeClr val="hlink"/>
                                            </p:clrVal>
                                          </p:val>
                                        </p:tav>
                                      </p:tavLst>
                                    </p:anim>
                                    <p:set>
                                      <p:cBhvr>
                                        <p:cTn id="28" dur="80"/>
                                        <p:tgtEl>
                                          <p:spTgt spid="75779">
                                            <p:txEl>
                                              <p:charRg st="24" end="49"/>
                                            </p:txEl>
                                          </p:spTgt>
                                        </p:tgtEl>
                                        <p:attrNameLst>
                                          <p:attrName>fill.type</p:attrName>
                                        </p:attrNameLst>
                                      </p:cBhvr>
                                      <p:to>
                                        <p:strVal val="solid"/>
                                      </p:to>
                                    </p:set>
                                  </p:childTnLst>
                                </p:cTn>
                              </p:par>
                            </p:childTnLst>
                          </p:cTn>
                        </p:par>
                      </p:childTnLst>
                    </p:cTn>
                  </p:par>
                  <p:par>
                    <p:cTn id="29" fill="hold">
                      <p:stCondLst>
                        <p:cond delay="indefinite"/>
                      </p:stCondLst>
                      <p:childTnLst>
                        <p:par>
                          <p:cTn id="30" fill="hold">
                            <p:stCondLst>
                              <p:cond delay="0"/>
                            </p:stCondLst>
                            <p:childTnLst>
                              <p:par>
                                <p:cTn id="31" presetID="27" presetClass="entr" presetSubtype="0" fill="hold" grpId="0" nodeType="clickEffect">
                                  <p:stCondLst>
                                    <p:cond delay="0"/>
                                  </p:stCondLst>
                                  <p:iterate type="lt">
                                    <p:tmPct val="50000"/>
                                  </p:iterate>
                                  <p:childTnLst>
                                    <p:set>
                                      <p:cBhvr>
                                        <p:cTn id="32" dur="1" fill="hold">
                                          <p:stCondLst>
                                            <p:cond delay="0"/>
                                          </p:stCondLst>
                                        </p:cTn>
                                        <p:tgtEl>
                                          <p:spTgt spid="75781"/>
                                        </p:tgtEl>
                                        <p:attrNameLst>
                                          <p:attrName>style.visibility</p:attrName>
                                        </p:attrNameLst>
                                      </p:cBhvr>
                                      <p:to>
                                        <p:strVal val="visible"/>
                                      </p:to>
                                    </p:set>
                                    <p:anim calcmode="discrete" valueType="clr">
                                      <p:cBhvr override="childStyle">
                                        <p:cTn id="33" dur="80"/>
                                        <p:tgtEl>
                                          <p:spTgt spid="75781"/>
                                        </p:tgtEl>
                                        <p:attrNameLst>
                                          <p:attrName>style.color</p:attrName>
                                        </p:attrNameLst>
                                      </p:cBhvr>
                                      <p:tavLst>
                                        <p:tav tm="0">
                                          <p:val>
                                            <p:clrVal>
                                              <a:schemeClr val="accent2"/>
                                            </p:clrVal>
                                          </p:val>
                                        </p:tav>
                                        <p:tav tm="50000">
                                          <p:val>
                                            <p:clrVal>
                                              <a:schemeClr val="hlink"/>
                                            </p:clrVal>
                                          </p:val>
                                        </p:tav>
                                      </p:tavLst>
                                    </p:anim>
                                    <p:anim calcmode="discrete" valueType="clr">
                                      <p:cBhvr>
                                        <p:cTn id="34" dur="80"/>
                                        <p:tgtEl>
                                          <p:spTgt spid="75781"/>
                                        </p:tgtEl>
                                        <p:attrNameLst>
                                          <p:attrName>fillcolor</p:attrName>
                                        </p:attrNameLst>
                                      </p:cBhvr>
                                      <p:tavLst>
                                        <p:tav tm="0">
                                          <p:val>
                                            <p:clrVal>
                                              <a:schemeClr val="accent2"/>
                                            </p:clrVal>
                                          </p:val>
                                        </p:tav>
                                        <p:tav tm="50000">
                                          <p:val>
                                            <p:clrVal>
                                              <a:schemeClr val="hlink"/>
                                            </p:clrVal>
                                          </p:val>
                                        </p:tav>
                                      </p:tavLst>
                                    </p:anim>
                                    <p:set>
                                      <p:cBhvr>
                                        <p:cTn id="35" dur="80"/>
                                        <p:tgtEl>
                                          <p:spTgt spid="75781"/>
                                        </p:tgtEl>
                                        <p:attrNameLst>
                                          <p:attrName>fill.type</p:attrName>
                                        </p:attrNameLst>
                                      </p:cBhvr>
                                      <p:to>
                                        <p:strVal val="solid"/>
                                      </p:to>
                                    </p:set>
                                  </p:childTnLst>
                                </p:cTn>
                              </p:par>
                            </p:childTnLst>
                          </p:cTn>
                        </p:par>
                      </p:childTnLst>
                    </p:cTn>
                  </p:par>
                  <p:par>
                    <p:cTn id="36" fill="hold">
                      <p:stCondLst>
                        <p:cond delay="indefinite"/>
                      </p:stCondLst>
                      <p:childTnLst>
                        <p:par>
                          <p:cTn id="37" fill="hold">
                            <p:stCondLst>
                              <p:cond delay="0"/>
                            </p:stCondLst>
                            <p:childTnLst>
                              <p:par>
                                <p:cTn id="38" presetID="50" presetClass="entr" presetSubtype="0" decel="100000" fill="hold" grpId="0" nodeType="clickEffect">
                                  <p:stCondLst>
                                    <p:cond delay="0"/>
                                  </p:stCondLst>
                                  <p:childTnLst>
                                    <p:set>
                                      <p:cBhvr>
                                        <p:cTn id="39" dur="1" fill="hold">
                                          <p:stCondLst>
                                            <p:cond delay="0"/>
                                          </p:stCondLst>
                                        </p:cTn>
                                        <p:tgtEl>
                                          <p:spTgt spid="75782"/>
                                        </p:tgtEl>
                                        <p:attrNameLst>
                                          <p:attrName>style.visibility</p:attrName>
                                        </p:attrNameLst>
                                      </p:cBhvr>
                                      <p:to>
                                        <p:strVal val="visible"/>
                                      </p:to>
                                    </p:set>
                                    <p:anim calcmode="lin" valueType="num">
                                      <p:cBhvr>
                                        <p:cTn id="40" dur="1000" fill="hold"/>
                                        <p:tgtEl>
                                          <p:spTgt spid="75782"/>
                                        </p:tgtEl>
                                        <p:attrNameLst>
                                          <p:attrName>ppt_w</p:attrName>
                                        </p:attrNameLst>
                                      </p:cBhvr>
                                      <p:tavLst>
                                        <p:tav tm="0">
                                          <p:val>
                                            <p:strVal val="#ppt_w+.3"/>
                                          </p:val>
                                        </p:tav>
                                        <p:tav tm="100000">
                                          <p:val>
                                            <p:strVal val="#ppt_w"/>
                                          </p:val>
                                        </p:tav>
                                      </p:tavLst>
                                    </p:anim>
                                    <p:anim calcmode="lin" valueType="num">
                                      <p:cBhvr>
                                        <p:cTn id="41" dur="1000" fill="hold"/>
                                        <p:tgtEl>
                                          <p:spTgt spid="75782"/>
                                        </p:tgtEl>
                                        <p:attrNameLst>
                                          <p:attrName>ppt_h</p:attrName>
                                        </p:attrNameLst>
                                      </p:cBhvr>
                                      <p:tavLst>
                                        <p:tav tm="0">
                                          <p:val>
                                            <p:strVal val="#ppt_h"/>
                                          </p:val>
                                        </p:tav>
                                        <p:tav tm="100000">
                                          <p:val>
                                            <p:strVal val="#ppt_h"/>
                                          </p:val>
                                        </p:tav>
                                      </p:tavLst>
                                    </p:anim>
                                    <p:animEffect transition="in" filter="fade">
                                      <p:cBhvr>
                                        <p:cTn id="42" dur="1000"/>
                                        <p:tgtEl>
                                          <p:spTgt spid="7578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5779" grpId="0" animBg="1" build="p"/>
      <p:bldP spid="75781" grpId="0" bldLvl="0" animBg="1"/>
      <p:bldP spid="75782" grpId="0" bldLvl="0" animBg="1"/>
      <p:bldP spid="75783" grpId="0" bldLvl="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0241" name="矩形 87041"/>
          <p:cNvSpPr/>
          <p:nvPr/>
        </p:nvSpPr>
        <p:spPr>
          <a:xfrm>
            <a:off x="2060575" y="473075"/>
            <a:ext cx="8153400" cy="1143000"/>
          </a:xfrm>
          <a:prstGeom prst="rect">
            <a:avLst/>
          </a:prstGeom>
          <a:noFill/>
          <a:ln w="9525">
            <a:noFill/>
          </a:ln>
        </p:spPr>
        <p:txBody>
          <a:bodyPr anchor="b"/>
          <a:p>
            <a:pPr algn="ctr">
              <a:spcBef>
                <a:spcPct val="0"/>
              </a:spcBef>
            </a:pPr>
            <a:r>
              <a:rPr lang="zh-CN" altLang="en-US" sz="4400" dirty="0">
                <a:solidFill>
                  <a:schemeClr val="tx2"/>
                </a:solidFill>
                <a:latin typeface="Arial" panose="020B0604020202020204" pitchFamily="34" charset="0"/>
                <a:ea typeface="宋体" panose="02010600030101010101" pitchFamily="2" charset="-122"/>
              </a:rPr>
              <a:t>体制未变，小修小补无济于事</a:t>
            </a:r>
            <a:endParaRPr lang="zh-CN" altLang="en-US" sz="4400">
              <a:solidFill>
                <a:schemeClr val="tx2"/>
              </a:solidFill>
              <a:latin typeface="Arial" panose="020B0604020202020204" pitchFamily="34" charset="0"/>
              <a:ea typeface="宋体" panose="02010600030101010101" pitchFamily="2" charset="-122"/>
            </a:endParaRPr>
          </a:p>
        </p:txBody>
      </p:sp>
      <p:pic>
        <p:nvPicPr>
          <p:cNvPr id="10242" name="图片 87042" descr="赫鲁晓夫黯然神伤"/>
          <p:cNvPicPr>
            <a:picLocks noChangeAspect="1"/>
          </p:cNvPicPr>
          <p:nvPr/>
        </p:nvPicPr>
        <p:blipFill>
          <a:blip r:embed="rId1"/>
          <a:stretch>
            <a:fillRect/>
          </a:stretch>
        </p:blipFill>
        <p:spPr>
          <a:xfrm>
            <a:off x="3219450" y="1628775"/>
            <a:ext cx="5903913" cy="4132263"/>
          </a:xfrm>
          <a:prstGeom prst="rect">
            <a:avLst/>
          </a:prstGeom>
          <a:noFill/>
          <a:ln w="9525">
            <a:noFill/>
          </a:ln>
        </p:spPr>
      </p:pic>
      <p:sp>
        <p:nvSpPr>
          <p:cNvPr id="87044" name="文本框 87043"/>
          <p:cNvSpPr txBox="1"/>
          <p:nvPr/>
        </p:nvSpPr>
        <p:spPr>
          <a:xfrm>
            <a:off x="3290888" y="5734050"/>
            <a:ext cx="7127875" cy="645160"/>
          </a:xfrm>
          <a:prstGeom prst="rect">
            <a:avLst/>
          </a:prstGeom>
          <a:noFill/>
          <a:ln w="9525">
            <a:noFill/>
          </a:ln>
        </p:spPr>
        <p:txBody>
          <a:bodyPr>
            <a:spAutoFit/>
          </a:bodyPr>
          <a:p>
            <a:pPr>
              <a:spcBef>
                <a:spcPct val="50000"/>
              </a:spcBef>
            </a:pPr>
            <a:r>
              <a:rPr lang="en-US" altLang="zh-CN" sz="3600" b="1" noProof="1">
                <a:effectLst>
                  <a:outerShdw blurRad="38100" dist="38100" dir="2700000">
                    <a:srgbClr val="FFFFFF"/>
                  </a:outerShdw>
                </a:effectLst>
                <a:latin typeface="Arial" panose="020B0604020202020204" pitchFamily="34" charset="0"/>
                <a:ea typeface="宋体" panose="02010600030101010101" pitchFamily="2" charset="-122"/>
                <a:cs typeface="+mn-ea"/>
              </a:rPr>
              <a:t>1964</a:t>
            </a:r>
            <a:r>
              <a:rPr lang="zh-CN" altLang="en-US" sz="3600" b="1" noProof="1" dirty="0">
                <a:effectLst>
                  <a:outerShdw blurRad="38100" dist="38100" dir="2700000">
                    <a:srgbClr val="FFFFFF"/>
                  </a:outerShdw>
                </a:effectLst>
                <a:latin typeface="Arial" panose="020B0604020202020204" pitchFamily="34" charset="0"/>
                <a:ea typeface="宋体" panose="02010600030101010101" pitchFamily="2" charset="-122"/>
                <a:cs typeface="+mn-ea"/>
              </a:rPr>
              <a:t>年 赫鲁晓夫被迫下台</a:t>
            </a:r>
            <a:endParaRPr lang="zh-CN" altLang="en-US" sz="3600" b="1" noProof="1" dirty="0">
              <a:effectLst>
                <a:outerShdw blurRad="38100" dist="38100" dir="2700000">
                  <a:srgbClr val="FFFFFF"/>
                </a:outerShdw>
              </a:effectLst>
              <a:latin typeface="Arial" panose="020B0604020202020204" pitchFamily="34" charset="0"/>
              <a:ea typeface="宋体" panose="02010600030101010101" pitchFamily="2" charset="-122"/>
            </a:endParaRPr>
          </a:p>
        </p:txBody>
      </p:sp>
    </p:spTree>
  </p:cSld>
  <p:clrMapOvr>
    <a:masterClrMapping/>
  </p:clrMapOvr>
  <p:transition>
    <p:wipe dir="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0"/>
                                  </p:stCondLst>
                                  <p:childTnLst>
                                    <p:set>
                                      <p:cBhvr>
                                        <p:cTn id="6" dur="1" fill="hold">
                                          <p:stCondLst>
                                            <p:cond delay="0"/>
                                          </p:stCondLst>
                                        </p:cTn>
                                        <p:tgtEl>
                                          <p:spTgt spid="8704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7044"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88066" name="矩形 88065"/>
          <p:cNvSpPr/>
          <p:nvPr/>
        </p:nvSpPr>
        <p:spPr>
          <a:xfrm>
            <a:off x="2859088" y="620713"/>
            <a:ext cx="4325938" cy="1300163"/>
          </a:xfrm>
          <a:prstGeom prst="rect">
            <a:avLst/>
          </a:prstGeom>
          <a:noFill/>
          <a:ln w="9525">
            <a:noFill/>
          </a:ln>
        </p:spPr>
        <p:txBody>
          <a:bodyPr anchor="b"/>
          <a:lst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2pPr>
            <a:lvl3pPr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3pPr>
            <a:lvl4pPr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4pPr>
            <a:lvl5pPr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5pPr>
          </a:lstStyle>
          <a:p>
            <a:pPr lvl="0" algn="l" fontAlgn="base"/>
            <a:r>
              <a:rPr lang="zh-CN" altLang="en-US" b="1" strike="noStrike" noProof="1" dirty="0">
                <a:solidFill>
                  <a:schemeClr val="tx1"/>
                </a:solidFill>
                <a:effectLst>
                  <a:outerShdw blurRad="38100" dist="38100" dir="2700000">
                    <a:srgbClr val="FFFFFF"/>
                  </a:outerShdw>
                </a:effectLst>
                <a:latin typeface="+mj-lt"/>
                <a:ea typeface="隶书" pitchFamily="49" charset="-122"/>
                <a:cs typeface="+mj-cs"/>
              </a:rPr>
              <a:t>黑白相间的墓碑</a:t>
            </a:r>
            <a:br>
              <a:rPr lang="zh-CN" altLang="en-US" b="1" dirty="0">
                <a:solidFill>
                  <a:schemeClr val="tx1"/>
                </a:solidFill>
                <a:effectLst>
                  <a:outerShdw blurRad="38100" dist="38100" dir="2700000">
                    <a:srgbClr val="FFFFFF"/>
                  </a:outerShdw>
                </a:effectLst>
                <a:ea typeface="隶书" pitchFamily="49" charset="-122"/>
              </a:rPr>
            </a:br>
            <a:r>
              <a:rPr lang="zh-CN" altLang="en-US" b="1" strike="noStrike" noProof="1" dirty="0">
                <a:solidFill>
                  <a:schemeClr val="tx1"/>
                </a:solidFill>
                <a:effectLst>
                  <a:outerShdw blurRad="38100" dist="38100" dir="2700000">
                    <a:srgbClr val="FFFFFF"/>
                  </a:outerShdw>
                </a:effectLst>
                <a:latin typeface="+mj-lt"/>
                <a:ea typeface="隶书" pitchFamily="49" charset="-122"/>
                <a:cs typeface="+mj-cs"/>
              </a:rPr>
              <a:t>毁誉参半的一生</a:t>
            </a:r>
            <a:endParaRPr lang="zh-CN" altLang="en-US" b="1" strike="noStrike" noProof="1" dirty="0">
              <a:solidFill>
                <a:schemeClr val="tx1"/>
              </a:solidFill>
              <a:effectLst>
                <a:outerShdw blurRad="38100" dist="38100" dir="2700000">
                  <a:srgbClr val="FFFFFF"/>
                </a:outerShdw>
              </a:effectLst>
              <a:ea typeface="隶书" pitchFamily="49" charset="-122"/>
            </a:endParaRPr>
          </a:p>
        </p:txBody>
      </p:sp>
      <p:pic>
        <p:nvPicPr>
          <p:cNvPr id="11266" name="图片 88066" descr="赫鲁晓夫墓"/>
          <p:cNvPicPr>
            <a:picLocks noChangeAspect="1"/>
          </p:cNvPicPr>
          <p:nvPr/>
        </p:nvPicPr>
        <p:blipFill>
          <a:blip r:embed="rId1"/>
          <a:srcRect l="5792" r="7283"/>
          <a:stretch>
            <a:fillRect/>
          </a:stretch>
        </p:blipFill>
        <p:spPr>
          <a:xfrm>
            <a:off x="2282825" y="2276475"/>
            <a:ext cx="3240088" cy="4248150"/>
          </a:xfrm>
          <a:prstGeom prst="rect">
            <a:avLst/>
          </a:prstGeom>
          <a:noFill/>
          <a:ln w="9525">
            <a:noFill/>
          </a:ln>
        </p:spPr>
      </p:pic>
      <p:sp>
        <p:nvSpPr>
          <p:cNvPr id="88068" name="文本框 88067"/>
          <p:cNvSpPr txBox="1"/>
          <p:nvPr/>
        </p:nvSpPr>
        <p:spPr>
          <a:xfrm>
            <a:off x="6207125" y="1989138"/>
            <a:ext cx="4464050" cy="3538220"/>
          </a:xfrm>
          <a:prstGeom prst="rect">
            <a:avLst/>
          </a:prstGeom>
          <a:noFill/>
          <a:ln w="9525">
            <a:noFill/>
          </a:ln>
        </p:spPr>
        <p:txBody>
          <a:bodyPr anchor="t">
            <a:spAutoFit/>
          </a:bodyPr>
          <a:p>
            <a:pPr>
              <a:spcBef>
                <a:spcPct val="0"/>
              </a:spcBef>
            </a:pPr>
            <a:r>
              <a:rPr lang="zh-CN" altLang="en-US" sz="3200" b="1" dirty="0">
                <a:latin typeface="Arial" panose="020B0604020202020204" pitchFamily="34" charset="0"/>
                <a:ea typeface="宋体" panose="02010600030101010101" pitchFamily="2" charset="-122"/>
              </a:rPr>
              <a:t>“在第二次世界大战后的年代里，没有一位世界领袖人物的成败能像赫鲁晓夫的成败如此急剧地和决定性地改变历史的进程。”</a:t>
            </a:r>
            <a:endParaRPr lang="zh-CN" altLang="en-US" sz="3200" b="1" dirty="0">
              <a:latin typeface="Arial" panose="020B0604020202020204" pitchFamily="34" charset="0"/>
              <a:ea typeface="宋体" panose="02010600030101010101" pitchFamily="2" charset="-122"/>
            </a:endParaRPr>
          </a:p>
          <a:p>
            <a:pPr algn="r">
              <a:spcBef>
                <a:spcPct val="0"/>
              </a:spcBef>
            </a:pPr>
            <a:r>
              <a:rPr lang="zh-CN" altLang="en-US" sz="3200" b="1">
                <a:latin typeface="Arial" panose="020B0604020202020204" pitchFamily="34" charset="0"/>
                <a:ea typeface="宋体" panose="02010600030101010101" pitchFamily="2" charset="-122"/>
              </a:rPr>
              <a:t>──</a:t>
            </a:r>
            <a:r>
              <a:rPr lang="zh-CN" altLang="en-US" sz="3200" b="1" dirty="0">
                <a:latin typeface="Arial" panose="020B0604020202020204" pitchFamily="34" charset="0"/>
                <a:ea typeface="宋体" panose="02010600030101010101" pitchFamily="2" charset="-122"/>
              </a:rPr>
              <a:t>尼克松</a:t>
            </a:r>
            <a:endParaRPr lang="zh-CN" altLang="en-US" sz="3200" b="1" dirty="0">
              <a:latin typeface="Arial" panose="020B0604020202020204" pitchFamily="34" charset="0"/>
              <a:ea typeface="宋体" panose="02010600030101010101" pitchFamily="2" charset="-122"/>
            </a:endParaRPr>
          </a:p>
        </p:txBody>
      </p:sp>
    </p:spTree>
  </p:cSld>
  <p:clrMapOvr>
    <a:masterClrMapping/>
  </p:clrMapOvr>
  <p:transition>
    <p:wipe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88068"/>
                                        </p:tgtEl>
                                        <p:attrNameLst>
                                          <p:attrName>style.visibility</p:attrName>
                                        </p:attrNameLst>
                                      </p:cBhvr>
                                      <p:to>
                                        <p:strVal val="visible"/>
                                      </p:to>
                                    </p:set>
                                    <p:animEffect transition="in" filter="box(in)">
                                      <p:cBhvr>
                                        <p:cTn id="7" dur="1000"/>
                                        <p:tgtEl>
                                          <p:spTgt spid="8806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8068"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2289" name="矩形 89089"/>
          <p:cNvSpPr/>
          <p:nvPr/>
        </p:nvSpPr>
        <p:spPr>
          <a:xfrm>
            <a:off x="1995488" y="981075"/>
            <a:ext cx="5262562" cy="1143000"/>
          </a:xfrm>
          <a:prstGeom prst="rect">
            <a:avLst/>
          </a:prstGeom>
          <a:noFill/>
          <a:ln w="9525">
            <a:noFill/>
          </a:ln>
        </p:spPr>
        <p:txBody>
          <a:bodyPr anchor="b"/>
          <a:p>
            <a:pPr>
              <a:spcBef>
                <a:spcPct val="0"/>
              </a:spcBef>
            </a:pPr>
            <a:r>
              <a:rPr lang="en-US" altLang="zh-CN" sz="4400" b="1">
                <a:solidFill>
                  <a:srgbClr val="FF0000"/>
                </a:solidFill>
                <a:latin typeface="Arial" panose="020B0604020202020204" pitchFamily="34" charset="0"/>
                <a:ea typeface="宋体" panose="02010600030101010101" pitchFamily="2" charset="-122"/>
              </a:rPr>
              <a:t>(</a:t>
            </a:r>
            <a:r>
              <a:rPr lang="zh-CN" altLang="en-US" sz="4400" b="1" dirty="0">
                <a:solidFill>
                  <a:srgbClr val="FF0000"/>
                </a:solidFill>
                <a:latin typeface="Arial" panose="020B0604020202020204" pitchFamily="34" charset="0"/>
                <a:ea typeface="宋体" panose="02010600030101010101" pitchFamily="2" charset="-122"/>
              </a:rPr>
              <a:t>二</a:t>
            </a:r>
            <a:r>
              <a:rPr lang="en-US" altLang="zh-CN" sz="4400" b="1">
                <a:solidFill>
                  <a:srgbClr val="FF0000"/>
                </a:solidFill>
                <a:latin typeface="Arial" panose="020B0604020202020204" pitchFamily="34" charset="0"/>
                <a:ea typeface="宋体" panose="02010600030101010101" pitchFamily="2" charset="-122"/>
              </a:rPr>
              <a:t>)</a:t>
            </a:r>
            <a:r>
              <a:rPr lang="zh-CN" altLang="en-US" sz="4400" b="1" dirty="0">
                <a:solidFill>
                  <a:srgbClr val="FF0000"/>
                </a:solidFill>
                <a:latin typeface="Arial" panose="020B0604020202020204" pitchFamily="34" charset="0"/>
                <a:ea typeface="宋体" panose="02010600030101010101" pitchFamily="2" charset="-122"/>
              </a:rPr>
              <a:t>勃列日涅夫改革</a:t>
            </a:r>
            <a:endParaRPr lang="zh-CN" altLang="en-US" sz="4400" b="1">
              <a:solidFill>
                <a:srgbClr val="FF0000"/>
              </a:solidFill>
              <a:latin typeface="Arial" panose="020B0604020202020204" pitchFamily="34" charset="0"/>
              <a:ea typeface="宋体" panose="02010600030101010101" pitchFamily="2" charset="-122"/>
            </a:endParaRPr>
          </a:p>
        </p:txBody>
      </p:sp>
      <p:sp>
        <p:nvSpPr>
          <p:cNvPr id="89091" name="矩形 89090"/>
          <p:cNvSpPr/>
          <p:nvPr/>
        </p:nvSpPr>
        <p:spPr>
          <a:xfrm>
            <a:off x="1922463" y="3860800"/>
            <a:ext cx="5118100" cy="1223963"/>
          </a:xfrm>
          <a:prstGeom prst="rect">
            <a:avLst/>
          </a:prstGeom>
          <a:noFill/>
          <a:ln w="9525">
            <a:noFill/>
          </a:ln>
        </p:spPr>
        <p:txBody>
          <a:bodyPr anchor="t"/>
          <a:p>
            <a:pPr marL="342900" indent="-342900"/>
            <a:r>
              <a:rPr lang="zh-CN" altLang="en-US" sz="3200" b="1" dirty="0">
                <a:latin typeface="Arial" panose="020B0604020202020204" pitchFamily="34" charset="0"/>
                <a:ea typeface="宋体" panose="02010600030101010101" pitchFamily="2" charset="-122"/>
              </a:rPr>
              <a:t>未能突破斯大林模式</a:t>
            </a:r>
            <a:endParaRPr lang="zh-CN" altLang="en-US" sz="3200" b="1" dirty="0">
              <a:latin typeface="Arial" panose="020B0604020202020204" pitchFamily="34" charset="0"/>
              <a:ea typeface="宋体" panose="02010600030101010101" pitchFamily="2" charset="-122"/>
            </a:endParaRPr>
          </a:p>
          <a:p>
            <a:pPr marL="342900" indent="-342900"/>
            <a:r>
              <a:rPr lang="zh-CN" altLang="en-US" sz="3200" b="1" dirty="0">
                <a:latin typeface="Arial" panose="020B0604020202020204" pitchFamily="34" charset="0"/>
                <a:ea typeface="宋体" panose="02010600030101010101" pitchFamily="2" charset="-122"/>
              </a:rPr>
              <a:t>反而使这一体制更加僵化</a:t>
            </a:r>
            <a:endParaRPr lang="zh-CN" altLang="en-US" sz="3200" b="1" dirty="0">
              <a:latin typeface="Arial" panose="020B0604020202020204" pitchFamily="34" charset="0"/>
              <a:ea typeface="宋体" panose="02010600030101010101" pitchFamily="2" charset="-122"/>
            </a:endParaRPr>
          </a:p>
        </p:txBody>
      </p:sp>
      <p:sp>
        <p:nvSpPr>
          <p:cNvPr id="89092" name="文本框 89091"/>
          <p:cNvSpPr txBox="1"/>
          <p:nvPr/>
        </p:nvSpPr>
        <p:spPr>
          <a:xfrm>
            <a:off x="1851025" y="2636838"/>
            <a:ext cx="4537075" cy="583565"/>
          </a:xfrm>
          <a:prstGeom prst="rect">
            <a:avLst/>
          </a:prstGeom>
          <a:noFill/>
          <a:ln w="9525">
            <a:noFill/>
          </a:ln>
        </p:spPr>
        <p:txBody>
          <a:bodyPr anchor="t">
            <a:spAutoFit/>
          </a:bodyPr>
          <a:p>
            <a:pPr>
              <a:spcBef>
                <a:spcPct val="50000"/>
              </a:spcBef>
            </a:pPr>
            <a:r>
              <a:rPr lang="zh-CN" altLang="en-US" sz="3200" b="1" dirty="0">
                <a:latin typeface="Arial" panose="020B0604020202020204" pitchFamily="34" charset="0"/>
                <a:ea typeface="宋体" panose="02010600030101010101" pitchFamily="2" charset="-122"/>
              </a:rPr>
              <a:t>经济改革重点：重工业</a:t>
            </a:r>
            <a:endParaRPr lang="zh-CN" altLang="en-US" sz="3200" b="1">
              <a:latin typeface="Arial" panose="020B0604020202020204" pitchFamily="34" charset="0"/>
              <a:ea typeface="宋体" panose="02010600030101010101" pitchFamily="2" charset="-122"/>
            </a:endParaRPr>
          </a:p>
        </p:txBody>
      </p:sp>
      <p:pic>
        <p:nvPicPr>
          <p:cNvPr id="12292" name="图片 89092" descr="勃列日涅夫"/>
          <p:cNvPicPr>
            <a:picLocks noChangeAspect="1"/>
          </p:cNvPicPr>
          <p:nvPr/>
        </p:nvPicPr>
        <p:blipFill>
          <a:blip r:embed="rId1"/>
          <a:srcRect l="2089" t="1428"/>
          <a:stretch>
            <a:fillRect/>
          </a:stretch>
        </p:blipFill>
        <p:spPr>
          <a:xfrm>
            <a:off x="7107238" y="1557338"/>
            <a:ext cx="3100387" cy="4464050"/>
          </a:xfrm>
          <a:prstGeom prst="rect">
            <a:avLst/>
          </a:prstGeom>
          <a:noFill/>
          <a:ln w="9525">
            <a:noFill/>
          </a:ln>
        </p:spPr>
      </p:pic>
    </p:spTree>
  </p:cSld>
  <p:clrMapOvr>
    <a:masterClrMapping/>
  </p:clrMapOvr>
  <p:transition>
    <p:wipe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grpId="0" nodeType="clickEffect">
                                  <p:stCondLst>
                                    <p:cond delay="0"/>
                                  </p:stCondLst>
                                  <p:childTnLst>
                                    <p:set>
                                      <p:cBhvr>
                                        <p:cTn id="6" dur="1" fill="hold">
                                          <p:stCondLst>
                                            <p:cond delay="0"/>
                                          </p:stCondLst>
                                        </p:cTn>
                                        <p:tgtEl>
                                          <p:spTgt spid="89092"/>
                                        </p:tgtEl>
                                        <p:attrNameLst>
                                          <p:attrName>style.visibility</p:attrName>
                                        </p:attrNameLst>
                                      </p:cBhvr>
                                      <p:to>
                                        <p:strVal val="visible"/>
                                      </p:to>
                                    </p:set>
                                    <p:animEffect transition="in" filter="slide(fromBottom)">
                                      <p:cBhvr>
                                        <p:cTn id="7" dur="500"/>
                                        <p:tgtEl>
                                          <p:spTgt spid="89092"/>
                                        </p:tgtEl>
                                      </p:cBhvr>
                                    </p:animEffect>
                                  </p:childTnLst>
                                </p:cTn>
                              </p:par>
                            </p:childTnLst>
                          </p:cTn>
                        </p:par>
                      </p:childTnLst>
                    </p:cTn>
                  </p:par>
                  <p:par>
                    <p:cTn id="8" fill="hold">
                      <p:stCondLst>
                        <p:cond delay="indefinite"/>
                      </p:stCondLst>
                      <p:childTnLst>
                        <p:par>
                          <p:cTn id="9" fill="hold">
                            <p:stCondLst>
                              <p:cond delay="0"/>
                            </p:stCondLst>
                            <p:childTnLst>
                              <p:par>
                                <p:cTn id="10" presetID="12" presetClass="entr" presetSubtype="4" fill="hold" grpId="0" nodeType="clickEffect">
                                  <p:stCondLst>
                                    <p:cond delay="0"/>
                                  </p:stCondLst>
                                  <p:childTnLst>
                                    <p:set>
                                      <p:cBhvr>
                                        <p:cTn id="11" dur="1" fill="hold">
                                          <p:stCondLst>
                                            <p:cond delay="0"/>
                                          </p:stCondLst>
                                        </p:cTn>
                                        <p:tgtEl>
                                          <p:spTgt spid="89091">
                                            <p:txEl>
                                              <p:charRg st="0" end="10"/>
                                            </p:txEl>
                                          </p:spTgt>
                                        </p:tgtEl>
                                        <p:attrNameLst>
                                          <p:attrName>style.visibility</p:attrName>
                                        </p:attrNameLst>
                                      </p:cBhvr>
                                      <p:to>
                                        <p:strVal val="visible"/>
                                      </p:to>
                                    </p:set>
                                    <p:animEffect transition="in" filter="slide(fromBottom)">
                                      <p:cBhvr>
                                        <p:cTn id="12" dur="500"/>
                                        <p:tgtEl>
                                          <p:spTgt spid="89091">
                                            <p:txEl>
                                              <p:charRg st="0" end="1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2" presetClass="entr" presetSubtype="4" fill="hold" grpId="0" nodeType="clickEffect">
                                  <p:stCondLst>
                                    <p:cond delay="0"/>
                                  </p:stCondLst>
                                  <p:childTnLst>
                                    <p:set>
                                      <p:cBhvr>
                                        <p:cTn id="16" dur="1" fill="hold">
                                          <p:stCondLst>
                                            <p:cond delay="0"/>
                                          </p:stCondLst>
                                        </p:cTn>
                                        <p:tgtEl>
                                          <p:spTgt spid="89091">
                                            <p:txEl>
                                              <p:charRg st="10" end="22"/>
                                            </p:txEl>
                                          </p:spTgt>
                                        </p:tgtEl>
                                        <p:attrNameLst>
                                          <p:attrName>style.visibility</p:attrName>
                                        </p:attrNameLst>
                                      </p:cBhvr>
                                      <p:to>
                                        <p:strVal val="visible"/>
                                      </p:to>
                                    </p:set>
                                    <p:animEffect transition="in" filter="slide(fromBottom)">
                                      <p:cBhvr>
                                        <p:cTn id="17" dur="500"/>
                                        <p:tgtEl>
                                          <p:spTgt spid="89091">
                                            <p:txEl>
                                              <p:charRg st="10" end="2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9091" grpId="0" build="p"/>
      <p:bldP spid="89092"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5362" name="Text Box 2"/>
          <p:cNvSpPr txBox="1">
            <a:spLocks noChangeArrowheads="1"/>
          </p:cNvSpPr>
          <p:nvPr/>
        </p:nvSpPr>
        <p:spPr bwMode="auto">
          <a:xfrm>
            <a:off x="1367790" y="1781175"/>
            <a:ext cx="10454005" cy="1088390"/>
          </a:xfrm>
          <a:prstGeom prst="rect">
            <a:avLst/>
          </a:prstGeom>
          <a:noFill/>
          <a:ln w="9525">
            <a:noFill/>
            <a:miter lim="800000"/>
          </a:ln>
          <a:effectLst/>
        </p:spPr>
        <p:txBody>
          <a:bodyPr wrap="square">
            <a:spAutoFit/>
          </a:bodyPr>
          <a:p>
            <a:pPr>
              <a:lnSpc>
                <a:spcPct val="120000"/>
              </a:lnSpc>
              <a:defRPr/>
            </a:pPr>
            <a:r>
              <a:rPr lang="zh-CN" altLang="en-US" sz="5400" b="1" dirty="0">
                <a:solidFill>
                  <a:srgbClr val="FF0000"/>
                </a:solidFill>
                <a:latin typeface="黑体" panose="02010600030101010101" pitchFamily="49" charset="-122"/>
                <a:ea typeface="黑体" panose="02010600030101010101" pitchFamily="49" charset="-122"/>
              </a:rPr>
              <a:t>三、东欧剧变与苏联解体</a:t>
            </a:r>
            <a:r>
              <a:rPr lang="zh-CN" altLang="en-US" sz="5400" b="1" dirty="0">
                <a:solidFill>
                  <a:srgbClr val="FF0000"/>
                </a:solidFill>
                <a:latin typeface="黑体" panose="02010600030101010101" pitchFamily="49" charset="-122"/>
                <a:ea typeface="黑体" panose="02010600030101010101" pitchFamily="49" charset="-122"/>
                <a:sym typeface="+mn-ea"/>
              </a:rPr>
              <a:t> </a:t>
            </a:r>
            <a:endParaRPr lang="zh-CN" altLang="en-US" sz="5400" b="1" dirty="0">
              <a:solidFill>
                <a:srgbClr val="FF0000"/>
              </a:solidFill>
              <a:latin typeface="黑体" panose="02010600030101010101" pitchFamily="49" charset="-122"/>
              <a:ea typeface="黑体" panose="02010600030101010101" pitchFamily="49" charset="-122"/>
              <a:sym typeface="+mn-ea"/>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3313" name="矩形 90113"/>
          <p:cNvSpPr/>
          <p:nvPr/>
        </p:nvSpPr>
        <p:spPr>
          <a:xfrm>
            <a:off x="3125470" y="704850"/>
            <a:ext cx="6492240" cy="779780"/>
          </a:xfrm>
          <a:prstGeom prst="rect">
            <a:avLst/>
          </a:prstGeom>
          <a:noFill/>
          <a:ln w="9525">
            <a:noFill/>
          </a:ln>
        </p:spPr>
        <p:txBody>
          <a:bodyPr anchor="b"/>
          <a:p>
            <a:pPr>
              <a:spcBef>
                <a:spcPct val="0"/>
              </a:spcBef>
            </a:pPr>
            <a:r>
              <a:rPr lang="zh-CN" altLang="en-US" sz="4400" b="1" dirty="0">
                <a:solidFill>
                  <a:srgbClr val="FF0000"/>
                </a:solidFill>
                <a:latin typeface="Arial" panose="020B0604020202020204" pitchFamily="34" charset="0"/>
                <a:ea typeface="宋体" panose="02010600030101010101" pitchFamily="2" charset="-122"/>
              </a:rPr>
              <a:t>  （一）苏联的解体</a:t>
            </a:r>
            <a:endParaRPr lang="zh-CN" altLang="en-US" sz="4400" b="1">
              <a:solidFill>
                <a:srgbClr val="FF0000"/>
              </a:solidFill>
              <a:latin typeface="Arial" panose="020B0604020202020204" pitchFamily="34" charset="0"/>
              <a:ea typeface="宋体" panose="02010600030101010101" pitchFamily="2" charset="-122"/>
            </a:endParaRPr>
          </a:p>
        </p:txBody>
      </p:sp>
      <p:sp>
        <p:nvSpPr>
          <p:cNvPr id="13314" name="矩形 90114"/>
          <p:cNvSpPr/>
          <p:nvPr/>
        </p:nvSpPr>
        <p:spPr>
          <a:xfrm>
            <a:off x="3290888" y="5805488"/>
            <a:ext cx="5975350" cy="530225"/>
          </a:xfrm>
          <a:prstGeom prst="rect">
            <a:avLst/>
          </a:prstGeom>
          <a:noFill/>
          <a:ln w="9525">
            <a:noFill/>
          </a:ln>
        </p:spPr>
        <p:txBody>
          <a:bodyPr anchor="t"/>
          <a:p>
            <a:pPr marL="342900" indent="-342900"/>
            <a:r>
              <a:rPr lang="en-US" altLang="zh-CN" sz="3200" b="1">
                <a:latin typeface="Arial" panose="020B0604020202020204" pitchFamily="34" charset="0"/>
                <a:ea typeface="宋体" panose="02010600030101010101" pitchFamily="2" charset="-122"/>
              </a:rPr>
              <a:t>1985</a:t>
            </a:r>
            <a:r>
              <a:rPr lang="zh-CN" altLang="en-US" sz="3200" b="1" dirty="0">
                <a:latin typeface="Arial" panose="020B0604020202020204" pitchFamily="34" charset="0"/>
                <a:ea typeface="宋体" panose="02010600030101010101" pitchFamily="2" charset="-122"/>
              </a:rPr>
              <a:t>年</a:t>
            </a:r>
            <a:r>
              <a:rPr lang="en-US" altLang="zh-CN" sz="3200" b="1">
                <a:latin typeface="Arial" panose="020B0604020202020204" pitchFamily="34" charset="0"/>
                <a:ea typeface="宋体" panose="02010600030101010101" pitchFamily="2" charset="-122"/>
              </a:rPr>
              <a:t>,</a:t>
            </a:r>
            <a:r>
              <a:rPr lang="zh-CN" altLang="en-US" sz="3200" b="1" dirty="0">
                <a:latin typeface="Arial" panose="020B0604020202020204" pitchFamily="34" charset="0"/>
                <a:ea typeface="宋体" panose="02010600030101010101" pitchFamily="2" charset="-122"/>
              </a:rPr>
              <a:t>戈尔巴乔夫上台改革</a:t>
            </a:r>
            <a:endParaRPr lang="zh-CN" altLang="en-US" sz="3200" b="1" dirty="0">
              <a:latin typeface="Arial" panose="020B0604020202020204" pitchFamily="34" charset="0"/>
              <a:ea typeface="宋体" panose="02010600030101010101" pitchFamily="2" charset="-122"/>
            </a:endParaRPr>
          </a:p>
          <a:p>
            <a:pPr marL="342900" indent="-342900"/>
            <a:endParaRPr lang="zh-CN" altLang="en-US" sz="3200" dirty="0">
              <a:latin typeface="Arial" panose="020B0604020202020204" pitchFamily="34" charset="0"/>
              <a:ea typeface="宋体" panose="02010600030101010101" pitchFamily="2" charset="-122"/>
            </a:endParaRPr>
          </a:p>
        </p:txBody>
      </p:sp>
      <p:pic>
        <p:nvPicPr>
          <p:cNvPr id="13315" name="图片 90115" descr="戈尔巴乔夫1"/>
          <p:cNvPicPr>
            <a:picLocks noChangeAspect="1"/>
          </p:cNvPicPr>
          <p:nvPr/>
        </p:nvPicPr>
        <p:blipFill>
          <a:blip r:embed="rId1"/>
          <a:stretch>
            <a:fillRect/>
          </a:stretch>
        </p:blipFill>
        <p:spPr>
          <a:xfrm>
            <a:off x="4370388" y="1484313"/>
            <a:ext cx="3197225" cy="3887787"/>
          </a:xfrm>
          <a:prstGeom prst="rect">
            <a:avLst/>
          </a:prstGeom>
          <a:noFill/>
          <a:ln w="9525">
            <a:noFill/>
          </a:ln>
        </p:spPr>
      </p:pic>
    </p:spTree>
  </p:cSld>
  <p:clrMapOvr>
    <a:masterClrMapping/>
  </p:clrMapOvr>
  <p:transition>
    <p:wipe dir="d"/>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4337" name="矩形 91137"/>
          <p:cNvSpPr/>
          <p:nvPr/>
        </p:nvSpPr>
        <p:spPr>
          <a:xfrm>
            <a:off x="2930525" y="692150"/>
            <a:ext cx="6048375" cy="779463"/>
          </a:xfrm>
          <a:prstGeom prst="rect">
            <a:avLst/>
          </a:prstGeom>
          <a:noFill/>
          <a:ln w="9525">
            <a:noFill/>
          </a:ln>
        </p:spPr>
        <p:txBody>
          <a:bodyPr anchor="b"/>
          <a:p>
            <a:pPr algn="ctr">
              <a:spcBef>
                <a:spcPct val="0"/>
              </a:spcBef>
            </a:pPr>
            <a:r>
              <a:rPr lang="zh-CN" altLang="en-US" sz="4000" dirty="0">
                <a:solidFill>
                  <a:schemeClr val="tx2"/>
                </a:solidFill>
                <a:latin typeface="Arial" panose="020B0604020202020204" pitchFamily="34" charset="0"/>
                <a:ea typeface="宋体" panose="02010600030101010101" pitchFamily="2" charset="-122"/>
              </a:rPr>
              <a:t>改革重点：</a:t>
            </a:r>
            <a:r>
              <a:rPr lang="en-US" altLang="zh-CN" sz="4000">
                <a:solidFill>
                  <a:schemeClr val="tx2"/>
                </a:solidFill>
                <a:latin typeface="Arial" panose="020B0604020202020204" pitchFamily="34" charset="0"/>
                <a:ea typeface="宋体" panose="02010600030101010101" pitchFamily="2" charset="-122"/>
              </a:rPr>
              <a:t>1</a:t>
            </a:r>
            <a:r>
              <a:rPr lang="zh-CN" altLang="en-US" sz="4000" dirty="0">
                <a:solidFill>
                  <a:schemeClr val="tx2"/>
                </a:solidFill>
                <a:latin typeface="Arial" panose="020B0604020202020204" pitchFamily="34" charset="0"/>
                <a:ea typeface="宋体" panose="02010600030101010101" pitchFamily="2" charset="-122"/>
              </a:rPr>
              <a:t>、经济改革</a:t>
            </a:r>
            <a:endParaRPr lang="zh-CN" altLang="en-US" sz="4000" dirty="0">
              <a:solidFill>
                <a:schemeClr val="tx2"/>
              </a:solidFill>
              <a:latin typeface="Arial" panose="020B0604020202020204" pitchFamily="34" charset="0"/>
              <a:ea typeface="宋体" panose="02010600030101010101" pitchFamily="2" charset="-122"/>
            </a:endParaRPr>
          </a:p>
        </p:txBody>
      </p:sp>
      <p:sp>
        <p:nvSpPr>
          <p:cNvPr id="91139" name="矩形 91138"/>
          <p:cNvSpPr/>
          <p:nvPr/>
        </p:nvSpPr>
        <p:spPr>
          <a:xfrm>
            <a:off x="1995488" y="1773238"/>
            <a:ext cx="4614862" cy="736600"/>
          </a:xfrm>
          <a:prstGeom prst="rect">
            <a:avLst/>
          </a:prstGeom>
          <a:noFill/>
          <a:ln w="9525">
            <a:noFill/>
          </a:ln>
        </p:spPr>
        <p:txBody>
          <a:bodyPr anchor="t"/>
          <a:p>
            <a:pPr marL="342900" indent="-342900"/>
            <a:r>
              <a:rPr lang="zh-CN" altLang="en-US" sz="3200" dirty="0">
                <a:latin typeface="Arial" panose="020B0604020202020204" pitchFamily="34" charset="0"/>
                <a:ea typeface="宋体" panose="02010600030101010101" pitchFamily="2" charset="-122"/>
              </a:rPr>
              <a:t>结果：</a:t>
            </a:r>
            <a:r>
              <a:rPr lang="en-US" altLang="zh-CN" sz="3200">
                <a:latin typeface="Arial" panose="020B0604020202020204" pitchFamily="34" charset="0"/>
                <a:ea typeface="宋体" panose="02010600030101010101" pitchFamily="2" charset="-122"/>
              </a:rPr>
              <a:t>……</a:t>
            </a:r>
            <a:endParaRPr lang="en-US" altLang="zh-CN" sz="3200">
              <a:latin typeface="Arial" panose="020B0604020202020204" pitchFamily="34" charset="0"/>
              <a:ea typeface="宋体" panose="02010600030101010101" pitchFamily="2" charset="-122"/>
            </a:endParaRPr>
          </a:p>
        </p:txBody>
      </p:sp>
      <p:pic>
        <p:nvPicPr>
          <p:cNvPr id="14339" name="图片 91139" descr="戈尔巴乔夫"/>
          <p:cNvPicPr>
            <a:picLocks noChangeAspect="1"/>
          </p:cNvPicPr>
          <p:nvPr/>
        </p:nvPicPr>
        <p:blipFill>
          <a:blip r:embed="rId1"/>
          <a:stretch>
            <a:fillRect/>
          </a:stretch>
        </p:blipFill>
        <p:spPr>
          <a:xfrm>
            <a:off x="7323138" y="1989138"/>
            <a:ext cx="2806700" cy="4032250"/>
          </a:xfrm>
          <a:prstGeom prst="rect">
            <a:avLst/>
          </a:prstGeom>
          <a:noFill/>
          <a:ln w="9525">
            <a:noFill/>
          </a:ln>
        </p:spPr>
      </p:pic>
      <p:pic>
        <p:nvPicPr>
          <p:cNvPr id="91141" name="图片 91140" descr="苏联食品短缺，人民排长队购买食品"/>
          <p:cNvPicPr>
            <a:picLocks noChangeAspect="1"/>
          </p:cNvPicPr>
          <p:nvPr/>
        </p:nvPicPr>
        <p:blipFill>
          <a:blip r:embed="rId2"/>
          <a:stretch>
            <a:fillRect/>
          </a:stretch>
        </p:blipFill>
        <p:spPr>
          <a:xfrm>
            <a:off x="2427288" y="2708275"/>
            <a:ext cx="4613275" cy="3365500"/>
          </a:xfrm>
          <a:prstGeom prst="rect">
            <a:avLst/>
          </a:prstGeom>
          <a:noFill/>
          <a:ln w="9525">
            <a:noFill/>
          </a:ln>
        </p:spPr>
      </p:pic>
    </p:spTree>
  </p:cSld>
  <p:clrMapOvr>
    <a:masterClrMapping/>
  </p:clrMapOvr>
  <p:transition>
    <p:wipe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3" presetClass="entr" presetSubtype="16" fill="hold" grpId="0" nodeType="clickEffect">
                                  <p:stCondLst>
                                    <p:cond delay="0"/>
                                  </p:stCondLst>
                                  <p:childTnLst>
                                    <p:set>
                                      <p:cBhvr>
                                        <p:cTn id="6" dur="1" fill="hold">
                                          <p:stCondLst>
                                            <p:cond delay="0"/>
                                          </p:stCondLst>
                                        </p:cTn>
                                        <p:tgtEl>
                                          <p:spTgt spid="91139">
                                            <p:txEl>
                                              <p:charRg st="0" end="6"/>
                                            </p:txEl>
                                          </p:spTgt>
                                        </p:tgtEl>
                                        <p:attrNameLst>
                                          <p:attrName>style.visibility</p:attrName>
                                        </p:attrNameLst>
                                      </p:cBhvr>
                                      <p:to>
                                        <p:strVal val="visible"/>
                                      </p:to>
                                    </p:set>
                                    <p:anim calcmode="lin" valueType="num">
                                      <p:cBhvr>
                                        <p:cTn id="7" dur="500" fill="hold"/>
                                        <p:tgtEl>
                                          <p:spTgt spid="91139">
                                            <p:txEl>
                                              <p:charRg st="0" end="6"/>
                                            </p:txEl>
                                          </p:spTgt>
                                        </p:tgtEl>
                                        <p:attrNameLst>
                                          <p:attrName>ppt_w</p:attrName>
                                        </p:attrNameLst>
                                      </p:cBhvr>
                                      <p:tavLst>
                                        <p:tav tm="0">
                                          <p:val>
                                            <p:fltVal val="0.000000"/>
                                          </p:val>
                                        </p:tav>
                                        <p:tav tm="100000">
                                          <p:val>
                                            <p:strVal val="#ppt_w"/>
                                          </p:val>
                                        </p:tav>
                                      </p:tavLst>
                                    </p:anim>
                                    <p:anim calcmode="lin" valueType="num">
                                      <p:cBhvr>
                                        <p:cTn id="8" dur="500" fill="hold"/>
                                        <p:tgtEl>
                                          <p:spTgt spid="91139">
                                            <p:txEl>
                                              <p:charRg st="0" end="6"/>
                                            </p:txEl>
                                          </p:spTgt>
                                        </p:tgtEl>
                                        <p:attrNameLst>
                                          <p:attrName>ppt_h</p:attrName>
                                        </p:attrNameLst>
                                      </p:cBhvr>
                                      <p:tavLst>
                                        <p:tav tm="0">
                                          <p:val>
                                            <p:fltVal val="0.000000"/>
                                          </p:val>
                                        </p:tav>
                                        <p:tav tm="100000">
                                          <p:val>
                                            <p:strVal val="#ppt_h"/>
                                          </p:val>
                                        </p:tav>
                                      </p:tavLst>
                                    </p:anim>
                                  </p:childTnLst>
                                </p:cTn>
                              </p:par>
                              <p:par>
                                <p:cTn id="9" presetID="23" presetClass="entr" presetSubtype="16" fill="hold" nodeType="withEffect">
                                  <p:stCondLst>
                                    <p:cond delay="0"/>
                                  </p:stCondLst>
                                  <p:childTnLst>
                                    <p:set>
                                      <p:cBhvr>
                                        <p:cTn id="10" dur="1" fill="hold">
                                          <p:stCondLst>
                                            <p:cond delay="0"/>
                                          </p:stCondLst>
                                        </p:cTn>
                                        <p:tgtEl>
                                          <p:spTgt spid="91141"/>
                                        </p:tgtEl>
                                        <p:attrNameLst>
                                          <p:attrName>style.visibility</p:attrName>
                                        </p:attrNameLst>
                                      </p:cBhvr>
                                      <p:to>
                                        <p:strVal val="visible"/>
                                      </p:to>
                                    </p:set>
                                    <p:anim calcmode="lin" valueType="num">
                                      <p:cBhvr>
                                        <p:cTn id="11" dur="500" fill="hold"/>
                                        <p:tgtEl>
                                          <p:spTgt spid="91141"/>
                                        </p:tgtEl>
                                        <p:attrNameLst>
                                          <p:attrName>ppt_w</p:attrName>
                                        </p:attrNameLst>
                                      </p:cBhvr>
                                      <p:tavLst>
                                        <p:tav tm="0">
                                          <p:val>
                                            <p:fltVal val="0.000000"/>
                                          </p:val>
                                        </p:tav>
                                        <p:tav tm="100000">
                                          <p:val>
                                            <p:strVal val="#ppt_w"/>
                                          </p:val>
                                        </p:tav>
                                      </p:tavLst>
                                    </p:anim>
                                    <p:anim calcmode="lin" valueType="num">
                                      <p:cBhvr>
                                        <p:cTn id="12" dur="500" fill="hold"/>
                                        <p:tgtEl>
                                          <p:spTgt spid="91141"/>
                                        </p:tgtEl>
                                        <p:attrNameLst>
                                          <p:attrName>ppt_h</p:attrName>
                                        </p:attrNameLst>
                                      </p:cBhvr>
                                      <p:tavLst>
                                        <p:tav tm="0">
                                          <p:val>
                                            <p:fltVal val="0.00000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1139" grpId="0" build="p"/>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5361" name="矩形 92161"/>
          <p:cNvSpPr/>
          <p:nvPr/>
        </p:nvSpPr>
        <p:spPr>
          <a:xfrm>
            <a:off x="2859088" y="549275"/>
            <a:ext cx="6732587" cy="1079500"/>
          </a:xfrm>
          <a:prstGeom prst="rect">
            <a:avLst/>
          </a:prstGeom>
          <a:noFill/>
          <a:ln w="9525">
            <a:noFill/>
          </a:ln>
        </p:spPr>
        <p:txBody>
          <a:bodyPr anchor="b"/>
          <a:p>
            <a:pPr algn="ctr">
              <a:spcBef>
                <a:spcPct val="0"/>
              </a:spcBef>
            </a:pPr>
            <a:r>
              <a:rPr lang="zh-CN" altLang="en-US" sz="4000" dirty="0">
                <a:solidFill>
                  <a:schemeClr val="tx2"/>
                </a:solidFill>
                <a:latin typeface="Arial" panose="020B0604020202020204" pitchFamily="34" charset="0"/>
                <a:ea typeface="宋体" panose="02010600030101010101" pitchFamily="2" charset="-122"/>
              </a:rPr>
              <a:t>改革重点：</a:t>
            </a:r>
            <a:r>
              <a:rPr lang="en-US" altLang="zh-CN" sz="4000">
                <a:solidFill>
                  <a:schemeClr val="tx2"/>
                </a:solidFill>
                <a:latin typeface="Arial" panose="020B0604020202020204" pitchFamily="34" charset="0"/>
                <a:ea typeface="宋体" panose="02010600030101010101" pitchFamily="2" charset="-122"/>
              </a:rPr>
              <a:t>2</a:t>
            </a:r>
            <a:r>
              <a:rPr lang="zh-CN" altLang="en-US" sz="4000" dirty="0">
                <a:solidFill>
                  <a:schemeClr val="tx2"/>
                </a:solidFill>
                <a:latin typeface="Arial" panose="020B0604020202020204" pitchFamily="34" charset="0"/>
                <a:ea typeface="宋体" panose="02010600030101010101" pitchFamily="2" charset="-122"/>
              </a:rPr>
              <a:t>、转到政治方面</a:t>
            </a:r>
            <a:endParaRPr lang="zh-CN" altLang="en-US" sz="4000">
              <a:solidFill>
                <a:schemeClr val="tx2"/>
              </a:solidFill>
              <a:latin typeface="Arial" panose="020B0604020202020204" pitchFamily="34" charset="0"/>
              <a:ea typeface="宋体" panose="02010600030101010101" pitchFamily="2" charset="-122"/>
            </a:endParaRPr>
          </a:p>
        </p:txBody>
      </p:sp>
      <p:sp>
        <p:nvSpPr>
          <p:cNvPr id="92163" name="矩形 92162"/>
          <p:cNvSpPr/>
          <p:nvPr/>
        </p:nvSpPr>
        <p:spPr>
          <a:xfrm>
            <a:off x="2060575" y="1828800"/>
            <a:ext cx="3894138" cy="879475"/>
          </a:xfrm>
          <a:prstGeom prst="rect">
            <a:avLst/>
          </a:prstGeom>
          <a:noFill/>
          <a:ln w="9525">
            <a:noFill/>
          </a:ln>
        </p:spPr>
        <p:txBody>
          <a:bodyPr anchor="t"/>
          <a:p>
            <a:pPr marL="342900" indent="-342900"/>
            <a:r>
              <a:rPr lang="zh-CN" altLang="en-US" sz="3200" dirty="0">
                <a:latin typeface="Arial" panose="020B0604020202020204" pitchFamily="34" charset="0"/>
                <a:ea typeface="宋体" panose="02010600030101010101" pitchFamily="2" charset="-122"/>
              </a:rPr>
              <a:t>结果：</a:t>
            </a:r>
            <a:r>
              <a:rPr lang="en-US" altLang="zh-CN" sz="3200">
                <a:latin typeface="Arial" panose="020B0604020202020204" pitchFamily="34" charset="0"/>
                <a:ea typeface="宋体" panose="02010600030101010101" pitchFamily="2" charset="-122"/>
              </a:rPr>
              <a:t>……</a:t>
            </a:r>
            <a:endParaRPr lang="en-US" altLang="zh-CN" sz="3200">
              <a:latin typeface="Arial" panose="020B0604020202020204" pitchFamily="34" charset="0"/>
              <a:ea typeface="宋体" panose="02010600030101010101" pitchFamily="2" charset="-122"/>
            </a:endParaRPr>
          </a:p>
        </p:txBody>
      </p:sp>
      <p:grpSp>
        <p:nvGrpSpPr>
          <p:cNvPr id="92164" name="组合 92163"/>
          <p:cNvGrpSpPr/>
          <p:nvPr/>
        </p:nvGrpSpPr>
        <p:grpSpPr>
          <a:xfrm>
            <a:off x="4946650" y="2636838"/>
            <a:ext cx="5472113" cy="3582987"/>
            <a:chOff x="1927" y="1525"/>
            <a:chExt cx="3447" cy="2257"/>
          </a:xfrm>
        </p:grpSpPr>
        <p:pic>
          <p:nvPicPr>
            <p:cNvPr id="15364" name="图片 92164" descr="“八一九事件”"/>
            <p:cNvPicPr>
              <a:picLocks noChangeAspect="1"/>
            </p:cNvPicPr>
            <p:nvPr/>
          </p:nvPicPr>
          <p:blipFill>
            <a:blip r:embed="rId1"/>
            <a:stretch>
              <a:fillRect/>
            </a:stretch>
          </p:blipFill>
          <p:spPr>
            <a:xfrm>
              <a:off x="1927" y="1525"/>
              <a:ext cx="3447" cy="2257"/>
            </a:xfrm>
            <a:prstGeom prst="rect">
              <a:avLst/>
            </a:prstGeom>
            <a:noFill/>
            <a:ln w="9525">
              <a:noFill/>
            </a:ln>
          </p:spPr>
        </p:pic>
        <p:sp>
          <p:nvSpPr>
            <p:cNvPr id="92166" name="文本框 92165"/>
            <p:cNvSpPr txBox="1"/>
            <p:nvPr/>
          </p:nvSpPr>
          <p:spPr>
            <a:xfrm>
              <a:off x="2154" y="1661"/>
              <a:ext cx="1860" cy="678"/>
            </a:xfrm>
            <a:prstGeom prst="rect">
              <a:avLst/>
            </a:prstGeom>
            <a:noFill/>
            <a:ln w="9525">
              <a:noFill/>
            </a:ln>
          </p:spPr>
          <p:txBody>
            <a:bodyPr>
              <a:spAutoFit/>
            </a:bodyPr>
            <a:p>
              <a:pPr>
                <a:spcBef>
                  <a:spcPct val="50000"/>
                </a:spcBef>
              </a:pPr>
              <a:r>
                <a:rPr lang="zh-CN" altLang="en-US" sz="3200" b="1" noProof="1" dirty="0">
                  <a:solidFill>
                    <a:srgbClr val="FF0000"/>
                  </a:solidFill>
                  <a:effectLst>
                    <a:outerShdw blurRad="38100" dist="38100" dir="2700000">
                      <a:srgbClr val="000000"/>
                    </a:outerShdw>
                  </a:effectLst>
                  <a:latin typeface="Arial" panose="020B0604020202020204" pitchFamily="34" charset="0"/>
                  <a:ea typeface="宋体" panose="02010600030101010101" pitchFamily="2" charset="-122"/>
                  <a:cs typeface="+mn-ea"/>
                </a:rPr>
                <a:t>“八一九”事件 </a:t>
              </a:r>
              <a:endParaRPr lang="zh-CN" altLang="en-US" sz="3200" b="1" noProof="1" dirty="0">
                <a:solidFill>
                  <a:srgbClr val="FF0000"/>
                </a:solidFill>
                <a:effectLst>
                  <a:outerShdw blurRad="38100" dist="38100" dir="2700000">
                    <a:srgbClr val="000000"/>
                  </a:outerShdw>
                </a:effectLst>
                <a:latin typeface="Arial" panose="020B0604020202020204" pitchFamily="34" charset="0"/>
                <a:ea typeface="宋体" panose="02010600030101010101" pitchFamily="2" charset="-122"/>
              </a:endParaRPr>
            </a:p>
          </p:txBody>
        </p:sp>
      </p:grpSp>
    </p:spTree>
  </p:cSld>
  <p:clrMapOvr>
    <a:masterClrMapping/>
  </p:clrMapOvr>
  <p:transition>
    <p:wipe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grpId="0" nodeType="clickEffect">
                                  <p:stCondLst>
                                    <p:cond delay="0"/>
                                  </p:stCondLst>
                                  <p:childTnLst>
                                    <p:set>
                                      <p:cBhvr>
                                        <p:cTn id="6" dur="1" fill="hold">
                                          <p:stCondLst>
                                            <p:cond delay="0"/>
                                          </p:stCondLst>
                                        </p:cTn>
                                        <p:tgtEl>
                                          <p:spTgt spid="92163">
                                            <p:txEl>
                                              <p:charRg st="0" end="6"/>
                                            </p:txEl>
                                          </p:spTgt>
                                        </p:tgtEl>
                                        <p:attrNameLst>
                                          <p:attrName>style.visibility</p:attrName>
                                        </p:attrNameLst>
                                      </p:cBhvr>
                                      <p:to>
                                        <p:strVal val="visible"/>
                                      </p:to>
                                    </p:set>
                                    <p:animEffect transition="in" filter="slide(fromBottom)">
                                      <p:cBhvr>
                                        <p:cTn id="7" dur="500"/>
                                        <p:tgtEl>
                                          <p:spTgt spid="92163">
                                            <p:txEl>
                                              <p:charRg st="0" end="6"/>
                                            </p:txEl>
                                          </p:spTgt>
                                        </p:tgtEl>
                                      </p:cBhvr>
                                    </p:animEffect>
                                  </p:childTnLst>
                                </p:cTn>
                              </p:par>
                            </p:childTnLst>
                          </p:cTn>
                        </p:par>
                      </p:childTnLst>
                    </p:cTn>
                  </p:par>
                  <p:par>
                    <p:cTn id="8" fill="hold">
                      <p:stCondLst>
                        <p:cond delay="indefinite"/>
                      </p:stCondLst>
                      <p:childTnLst>
                        <p:par>
                          <p:cTn id="9" fill="hold">
                            <p:stCondLst>
                              <p:cond delay="0"/>
                            </p:stCondLst>
                            <p:childTnLst>
                              <p:par>
                                <p:cTn id="10" presetID="4" presetClass="entr" presetSubtype="32" fill="hold" nodeType="clickEffect">
                                  <p:stCondLst>
                                    <p:cond delay="0"/>
                                  </p:stCondLst>
                                  <p:childTnLst>
                                    <p:set>
                                      <p:cBhvr>
                                        <p:cTn id="11" dur="1" fill="hold">
                                          <p:stCondLst>
                                            <p:cond delay="0"/>
                                          </p:stCondLst>
                                        </p:cTn>
                                        <p:tgtEl>
                                          <p:spTgt spid="92164"/>
                                        </p:tgtEl>
                                        <p:attrNameLst>
                                          <p:attrName>style.visibility</p:attrName>
                                        </p:attrNameLst>
                                      </p:cBhvr>
                                      <p:to>
                                        <p:strVal val="visible"/>
                                      </p:to>
                                    </p:set>
                                    <p:animEffect transition="in" filter="box(out)">
                                      <p:cBhvr>
                                        <p:cTn id="12" dur="500"/>
                                        <p:tgtEl>
                                          <p:spTgt spid="9216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2163" grpId="0" build="p"/>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16385" name="Picture 4" descr="p62b"/>
          <p:cNvPicPr>
            <a:picLocks noChangeAspect="1"/>
          </p:cNvPicPr>
          <p:nvPr/>
        </p:nvPicPr>
        <p:blipFill>
          <a:blip r:embed="rId1"/>
          <a:stretch>
            <a:fillRect/>
          </a:stretch>
        </p:blipFill>
        <p:spPr>
          <a:xfrm>
            <a:off x="1635125" y="1916113"/>
            <a:ext cx="3673475" cy="2373312"/>
          </a:xfrm>
          <a:prstGeom prst="rect">
            <a:avLst/>
          </a:prstGeom>
          <a:noFill/>
          <a:ln w="9525">
            <a:noFill/>
          </a:ln>
        </p:spPr>
      </p:pic>
      <p:sp>
        <p:nvSpPr>
          <p:cNvPr id="16386" name="Text Box 5"/>
          <p:cNvSpPr txBox="1"/>
          <p:nvPr/>
        </p:nvSpPr>
        <p:spPr>
          <a:xfrm>
            <a:off x="2211388" y="4652963"/>
            <a:ext cx="2305050" cy="521970"/>
          </a:xfrm>
          <a:prstGeom prst="rect">
            <a:avLst/>
          </a:prstGeom>
          <a:pattFill prst="narHorz">
            <a:fgClr>
              <a:srgbClr val="CCFFFF"/>
            </a:fgClr>
            <a:bgClr>
              <a:schemeClr val="bg1"/>
            </a:bgClr>
          </a:pattFill>
          <a:ln w="9525" cap="flat" cmpd="sng">
            <a:solidFill>
              <a:srgbClr val="0000FF"/>
            </a:solidFill>
            <a:prstDash val="lgDashDot"/>
            <a:miter/>
            <a:headEnd type="none" w="med" len="med"/>
            <a:tailEnd type="none" w="med" len="med"/>
          </a:ln>
          <a:effectLst>
            <a:outerShdw dist="35921" dir="2699999" algn="ctr" rotWithShape="0">
              <a:schemeClr val="bg2"/>
            </a:outerShdw>
          </a:effectLst>
        </p:spPr>
        <p:txBody>
          <a:bodyPr anchor="t">
            <a:spAutoFit/>
          </a:bodyPr>
          <a:p>
            <a:pPr algn="ctr">
              <a:spcBef>
                <a:spcPct val="50000"/>
              </a:spcBef>
            </a:pPr>
            <a:r>
              <a:rPr lang="zh-CN" altLang="en-US" sz="2800" b="1" dirty="0">
                <a:latin typeface="Arial" panose="020B0604020202020204" pitchFamily="34" charset="0"/>
                <a:ea typeface="楷体_GB2312" panose="02010609030101010101" charset="-122"/>
              </a:rPr>
              <a:t>八一九事件</a:t>
            </a:r>
            <a:endParaRPr lang="zh-CN" altLang="en-US" sz="2800" b="1" dirty="0">
              <a:latin typeface="Arial" panose="020B0604020202020204" pitchFamily="34" charset="0"/>
              <a:ea typeface="楷体_GB2312" panose="02010609030101010101" charset="-122"/>
            </a:endParaRPr>
          </a:p>
        </p:txBody>
      </p:sp>
      <p:sp>
        <p:nvSpPr>
          <p:cNvPr id="111622" name="Rectangle 6"/>
          <p:cNvSpPr>
            <a:spLocks noChangeArrowheads="1"/>
          </p:cNvSpPr>
          <p:nvPr/>
        </p:nvSpPr>
        <p:spPr bwMode="auto">
          <a:xfrm>
            <a:off x="5522913" y="908050"/>
            <a:ext cx="5076825" cy="5262245"/>
          </a:xfrm>
          <a:prstGeom prst="rect">
            <a:avLst/>
          </a:prstGeom>
          <a:solidFill>
            <a:srgbClr val="FFFFCC"/>
          </a:solidFill>
          <a:ln w="9525" algn="ctr">
            <a:noFill/>
            <a:miter lim="800000"/>
          </a:ln>
          <a:effectLst>
            <a:outerShdw dist="35921" dir="2700000" algn="ctr" rotWithShape="0">
              <a:schemeClr val="bg2"/>
            </a:outerShdw>
          </a:effectLst>
        </p:spPr>
        <p:txBody>
          <a:bodyPr>
            <a:spAutoFit/>
          </a:bodyPr>
          <a:lstStyle/>
          <a:p>
            <a:pPr marL="0" marR="0" lvl="0" indent="0" algn="l" defTabSz="914400" rtl="0" eaLnBrk="1" fontAlgn="base" latinLnBrk="0" hangingPunct="1">
              <a:lnSpc>
                <a:spcPct val="100000"/>
              </a:lnSpc>
              <a:spcBef>
                <a:spcPct val="50000"/>
              </a:spcBef>
              <a:spcAft>
                <a:spcPct val="0"/>
              </a:spcAft>
              <a:buClrTx/>
              <a:buSzTx/>
              <a:buFontTx/>
              <a:buNone/>
              <a:defRPr/>
            </a:pPr>
            <a:r>
              <a:rPr kumimoji="0" lang="zh-CN" altLang="en-US" sz="2800" b="1" i="0" u="none" strike="noStrike" kern="1200" cap="none" spc="0" normalizeH="0" baseline="0" noProof="0" smtClean="0">
                <a:ln>
                  <a:noFill/>
                </a:ln>
                <a:solidFill>
                  <a:schemeClr val="tx1"/>
                </a:solidFill>
                <a:effectLst/>
                <a:uLnTx/>
                <a:uFillTx/>
                <a:latin typeface="Arial" panose="020B0604020202020204" pitchFamily="34" charset="0"/>
                <a:ea typeface="宋体" panose="02010600030101010101" pitchFamily="2" charset="-122"/>
                <a:cs typeface="+mn-cs"/>
              </a:rPr>
              <a:t>　　</a:t>
            </a:r>
            <a:r>
              <a:rPr kumimoji="0" lang="en-US" altLang="zh-CN" sz="2800" b="1" i="0" u="none" strike="noStrike" kern="1200" cap="none" spc="0" normalizeH="0" baseline="0" noProof="0" smtClean="0">
                <a:ln>
                  <a:noFill/>
                </a:ln>
                <a:solidFill>
                  <a:schemeClr val="tx1"/>
                </a:solidFill>
                <a:effectLst/>
                <a:uLnTx/>
                <a:uFillTx/>
                <a:latin typeface="Arial" panose="020B0604020202020204" pitchFamily="34" charset="0"/>
                <a:ea typeface="宋体" panose="02010600030101010101" pitchFamily="2" charset="-122"/>
                <a:cs typeface="+mn-cs"/>
              </a:rPr>
              <a:t>1991</a:t>
            </a:r>
            <a:r>
              <a:rPr kumimoji="0" lang="zh-CN" altLang="en-US" sz="2800" b="1" i="0" u="none" strike="noStrike" kern="1200" cap="none" spc="0" normalizeH="0" baseline="0" noProof="0" smtClean="0">
                <a:ln>
                  <a:noFill/>
                </a:ln>
                <a:solidFill>
                  <a:schemeClr val="tx1"/>
                </a:solidFill>
                <a:effectLst/>
                <a:uLnTx/>
                <a:uFillTx/>
                <a:latin typeface="Arial" panose="020B0604020202020204" pitchFamily="34" charset="0"/>
                <a:ea typeface="宋体" panose="02010600030101010101" pitchFamily="2" charset="-122"/>
                <a:cs typeface="+mn-cs"/>
              </a:rPr>
              <a:t>年</a:t>
            </a:r>
            <a:r>
              <a:rPr kumimoji="0" lang="en-US" altLang="zh-CN" sz="2800" b="1" i="0" u="none" strike="noStrike" kern="1200" cap="none" spc="0" normalizeH="0" baseline="0" noProof="0" smtClean="0">
                <a:ln>
                  <a:noFill/>
                </a:ln>
                <a:solidFill>
                  <a:schemeClr val="tx1"/>
                </a:solidFill>
                <a:effectLst/>
                <a:uLnTx/>
                <a:uFillTx/>
                <a:latin typeface="Arial" panose="020B0604020202020204" pitchFamily="34" charset="0"/>
                <a:ea typeface="宋体" panose="02010600030101010101" pitchFamily="2" charset="-122"/>
                <a:cs typeface="+mn-cs"/>
              </a:rPr>
              <a:t>8</a:t>
            </a:r>
            <a:r>
              <a:rPr kumimoji="0" lang="zh-CN" altLang="en-US" sz="2800" b="1" i="0" u="none" strike="noStrike" kern="1200" cap="none" spc="0" normalizeH="0" baseline="0" noProof="0" smtClean="0">
                <a:ln>
                  <a:noFill/>
                </a:ln>
                <a:solidFill>
                  <a:schemeClr val="tx1"/>
                </a:solidFill>
                <a:effectLst/>
                <a:uLnTx/>
                <a:uFillTx/>
                <a:latin typeface="Arial" panose="020B0604020202020204" pitchFamily="34" charset="0"/>
                <a:ea typeface="宋体" panose="02010600030101010101" pitchFamily="2" charset="-122"/>
                <a:cs typeface="+mn-cs"/>
              </a:rPr>
              <a:t>月</a:t>
            </a:r>
            <a:r>
              <a:rPr kumimoji="0" lang="en-US" altLang="zh-CN" sz="2800" b="1" i="0" u="none" strike="noStrike" kern="1200" cap="none" spc="0" normalizeH="0" baseline="0" noProof="0" smtClean="0">
                <a:ln>
                  <a:noFill/>
                </a:ln>
                <a:solidFill>
                  <a:schemeClr val="tx1"/>
                </a:solidFill>
                <a:effectLst/>
                <a:uLnTx/>
                <a:uFillTx/>
                <a:latin typeface="Arial" panose="020B0604020202020204" pitchFamily="34" charset="0"/>
                <a:ea typeface="宋体" panose="02010600030101010101" pitchFamily="2" charset="-122"/>
                <a:cs typeface="+mn-cs"/>
              </a:rPr>
              <a:t>19</a:t>
            </a:r>
            <a:r>
              <a:rPr kumimoji="0" lang="zh-CN" altLang="en-US" sz="2800" b="1" i="0" u="none" strike="noStrike" kern="1200" cap="none" spc="0" normalizeH="0" baseline="0" noProof="0" smtClean="0">
                <a:ln>
                  <a:noFill/>
                </a:ln>
                <a:solidFill>
                  <a:schemeClr val="tx1"/>
                </a:solidFill>
                <a:effectLst/>
                <a:uLnTx/>
                <a:uFillTx/>
                <a:latin typeface="Arial" panose="020B0604020202020204" pitchFamily="34" charset="0"/>
                <a:ea typeface="宋体" panose="02010600030101010101" pitchFamily="2" charset="-122"/>
                <a:cs typeface="+mn-cs"/>
              </a:rPr>
              <a:t>日，苏联副总统亚纳耶夫和其他几名苏联高级官员组成了“国家紧急状态委员会”，并通过电视台和电台向全国宣布苏联进入“紧急状态”，企图夺取苏联最高权力，但在俄罗斯联邦总统叶利钦及其支持者和西方国家的反对下，政变不到三天即宣告失败，此次事变之后，叶利钦迅速掌握了俄罗斯境内所有政治经济和军事权力。</a:t>
            </a:r>
            <a:endParaRPr kumimoji="0" lang="zh-CN" altLang="en-US" sz="2800" b="1" i="0" u="none" strike="noStrike" kern="1200" cap="none" spc="0" normalizeH="0" baseline="0" noProof="0" smtClean="0">
              <a:ln>
                <a:noFill/>
              </a:ln>
              <a:solidFill>
                <a:schemeClr val="tx1"/>
              </a:solidFill>
              <a:effectLst/>
              <a:uLnTx/>
              <a:uFillTx/>
              <a:latin typeface="Arial" panose="020B0604020202020204" pitchFamily="34" charset="0"/>
              <a:ea typeface="宋体" panose="02010600030101010101" pitchFamily="2" charset="-122"/>
              <a:cs typeface="+mn-cs"/>
            </a:endParaRPr>
          </a:p>
        </p:txBody>
      </p:sp>
    </p:spTree>
  </p:cSld>
  <p:clrMapOvr>
    <a:masterClrMapping/>
  </p:clrMapOvr>
  <p:transition>
    <p:wipe dir="d"/>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17409" name="Group 4"/>
          <p:cNvGrpSpPr/>
          <p:nvPr/>
        </p:nvGrpSpPr>
        <p:grpSpPr>
          <a:xfrm>
            <a:off x="1955800" y="142875"/>
            <a:ext cx="8286750" cy="6429375"/>
            <a:chOff x="0" y="0"/>
            <a:chExt cx="5760" cy="4320"/>
          </a:xfrm>
        </p:grpSpPr>
        <p:pic>
          <p:nvPicPr>
            <p:cNvPr id="17410" name="Picture 2" descr="F:\姜喜庆\苏联4.files\pic_181776.jpg"/>
            <p:cNvPicPr>
              <a:picLocks noChangeAspect="1"/>
            </p:cNvPicPr>
            <p:nvPr/>
          </p:nvPicPr>
          <p:blipFill>
            <a:blip r:embed="rId1"/>
            <a:srcRect l="15089" t="51321" r="39189" b="10179"/>
            <a:stretch>
              <a:fillRect/>
            </a:stretch>
          </p:blipFill>
          <p:spPr>
            <a:xfrm>
              <a:off x="0" y="0"/>
              <a:ext cx="5760" cy="4320"/>
            </a:xfrm>
            <a:prstGeom prst="rect">
              <a:avLst/>
            </a:prstGeom>
            <a:noFill/>
            <a:ln w="9525">
              <a:noFill/>
            </a:ln>
          </p:spPr>
        </p:pic>
        <p:sp>
          <p:nvSpPr>
            <p:cNvPr id="17411" name="Text Box 3"/>
            <p:cNvSpPr txBox="1"/>
            <p:nvPr/>
          </p:nvSpPr>
          <p:spPr>
            <a:xfrm>
              <a:off x="3625" y="3840"/>
              <a:ext cx="2114" cy="392"/>
            </a:xfrm>
            <a:prstGeom prst="rect">
              <a:avLst/>
            </a:prstGeom>
            <a:noFill/>
            <a:ln w="9525">
              <a:noFill/>
            </a:ln>
          </p:spPr>
          <p:txBody>
            <a:bodyPr wrap="none" anchor="t">
              <a:spAutoFit/>
            </a:bodyPr>
            <a:p>
              <a:pPr>
                <a:spcBef>
                  <a:spcPct val="0"/>
                </a:spcBef>
              </a:pPr>
              <a:r>
                <a:rPr lang="zh-CN" altLang="en-US" sz="3200" b="1" dirty="0">
                  <a:solidFill>
                    <a:srgbClr val="FF0000"/>
                  </a:solidFill>
                  <a:latin typeface="华文楷体" pitchFamily="2" charset="-122"/>
                  <a:ea typeface="华文楷体" pitchFamily="2" charset="-122"/>
                </a:rPr>
                <a:t>独立国家联合体</a:t>
              </a:r>
              <a:endParaRPr lang="zh-CN" altLang="en-US" sz="3200" b="1" dirty="0">
                <a:solidFill>
                  <a:srgbClr val="FF0000"/>
                </a:solidFill>
                <a:latin typeface="华文楷体" pitchFamily="2" charset="-122"/>
                <a:ea typeface="华文楷体" pitchFamily="2" charset="-122"/>
              </a:endParaRPr>
            </a:p>
          </p:txBody>
        </p:sp>
      </p:grpSp>
    </p:spTree>
  </p:cSld>
  <p:clrMapOvr>
    <a:masterClrMapping/>
  </p:clrMapOvr>
  <p:transition>
    <p:wipe dir="d"/>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18433" name="图片 78852" descr="u=2349179985,296965809&amp;fm=23&amp;gp=0"/>
          <p:cNvPicPr>
            <a:picLocks noChangeAspect="1"/>
          </p:cNvPicPr>
          <p:nvPr/>
        </p:nvPicPr>
        <p:blipFill>
          <a:blip r:embed="rId1"/>
          <a:stretch>
            <a:fillRect/>
          </a:stretch>
        </p:blipFill>
        <p:spPr>
          <a:xfrm>
            <a:off x="3435350" y="476250"/>
            <a:ext cx="4895850" cy="3024188"/>
          </a:xfrm>
          <a:prstGeom prst="rect">
            <a:avLst/>
          </a:prstGeom>
          <a:noFill/>
          <a:ln w="9525">
            <a:noFill/>
          </a:ln>
        </p:spPr>
      </p:pic>
      <p:sp>
        <p:nvSpPr>
          <p:cNvPr id="78855" name="Rectangle 7"/>
          <p:cNvSpPr/>
          <p:nvPr/>
        </p:nvSpPr>
        <p:spPr>
          <a:xfrm>
            <a:off x="2211388" y="3644900"/>
            <a:ext cx="7777162" cy="1568450"/>
          </a:xfrm>
          <a:prstGeom prst="rect">
            <a:avLst/>
          </a:prstGeom>
          <a:solidFill>
            <a:srgbClr val="993366"/>
          </a:solidFill>
          <a:ln w="9525">
            <a:noFill/>
          </a:ln>
        </p:spPr>
        <p:txBody>
          <a:bodyPr anchor="t">
            <a:spAutoFit/>
          </a:bodyPr>
          <a:p>
            <a:pPr>
              <a:spcBef>
                <a:spcPct val="0"/>
              </a:spcBef>
            </a:pPr>
            <a:r>
              <a:rPr lang="en-US" altLang="zh-CN" sz="3200" b="1">
                <a:solidFill>
                  <a:schemeClr val="bg1"/>
                </a:solidFill>
                <a:latin typeface="Arial" panose="020B0604020202020204" pitchFamily="34" charset="0"/>
                <a:ea typeface="宋体" panose="02010600030101010101" pitchFamily="2" charset="-122"/>
              </a:rPr>
              <a:t>       1991</a:t>
            </a:r>
            <a:r>
              <a:rPr lang="zh-CN" altLang="en-US" sz="3200" b="1" dirty="0">
                <a:solidFill>
                  <a:schemeClr val="bg1"/>
                </a:solidFill>
                <a:latin typeface="Arial" panose="020B0604020202020204" pitchFamily="34" charset="0"/>
                <a:ea typeface="宋体" panose="02010600030101010101" pitchFamily="2" charset="-122"/>
              </a:rPr>
              <a:t>年</a:t>
            </a:r>
            <a:r>
              <a:rPr lang="en-US" altLang="zh-CN" sz="3200" b="1">
                <a:solidFill>
                  <a:schemeClr val="bg1"/>
                </a:solidFill>
                <a:latin typeface="Arial" panose="020B0604020202020204" pitchFamily="34" charset="0"/>
                <a:ea typeface="宋体" panose="02010600030101010101" pitchFamily="2" charset="-122"/>
              </a:rPr>
              <a:t>12</a:t>
            </a:r>
            <a:r>
              <a:rPr lang="zh-CN" altLang="en-US" sz="3200" b="1" dirty="0">
                <a:solidFill>
                  <a:schemeClr val="bg1"/>
                </a:solidFill>
                <a:latin typeface="Arial" panose="020B0604020202020204" pitchFamily="34" charset="0"/>
                <a:ea typeface="宋体" panose="02010600030101010101" pitchFamily="2" charset="-122"/>
              </a:rPr>
              <a:t>月</a:t>
            </a:r>
            <a:r>
              <a:rPr lang="en-US" altLang="zh-CN" sz="3200" b="1">
                <a:solidFill>
                  <a:schemeClr val="bg1"/>
                </a:solidFill>
                <a:latin typeface="Arial" panose="020B0604020202020204" pitchFamily="34" charset="0"/>
                <a:ea typeface="宋体" panose="02010600030101010101" pitchFamily="2" charset="-122"/>
              </a:rPr>
              <a:t>25</a:t>
            </a:r>
            <a:r>
              <a:rPr lang="zh-CN" altLang="en-US" sz="3200" b="1" dirty="0">
                <a:solidFill>
                  <a:schemeClr val="bg1"/>
                </a:solidFill>
                <a:latin typeface="Arial" panose="020B0604020202020204" pitchFamily="34" charset="0"/>
                <a:ea typeface="宋体" panose="02010600030101010101" pitchFamily="2" charset="-122"/>
              </a:rPr>
              <a:t>日，戈尔巴乔夫发表电视讲话，宣布辞去苏联总统职务，标志着苏联解体。</a:t>
            </a:r>
            <a:endParaRPr lang="zh-CN" altLang="en-US" sz="2800" b="1" dirty="0">
              <a:solidFill>
                <a:schemeClr val="bg1"/>
              </a:solidFill>
              <a:latin typeface="华文楷体" pitchFamily="2" charset="-122"/>
              <a:ea typeface="华文楷体" pitchFamily="2" charset="-122"/>
            </a:endParaRPr>
          </a:p>
        </p:txBody>
      </p:sp>
    </p:spTree>
  </p:cSld>
  <p:clrMapOvr>
    <a:masterClrMapping/>
  </p:clrMapOvr>
  <p:transition>
    <p:wipe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78855"/>
                                        </p:tgtEl>
                                        <p:attrNameLst>
                                          <p:attrName>style.visibility</p:attrName>
                                        </p:attrNameLst>
                                      </p:cBhvr>
                                      <p:to>
                                        <p:strVal val="visible"/>
                                      </p:to>
                                    </p:set>
                                    <p:animEffect transition="in" filter="blinds(horizontal)">
                                      <p:cBhvr>
                                        <p:cTn id="7" dur="500"/>
                                        <p:tgtEl>
                                          <p:spTgt spid="7885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8855" grpId="0" bldLvl="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9457" name="文本框 93185"/>
          <p:cNvSpPr txBox="1"/>
          <p:nvPr/>
        </p:nvSpPr>
        <p:spPr>
          <a:xfrm>
            <a:off x="1922463" y="5084763"/>
            <a:ext cx="8402637" cy="1383665"/>
          </a:xfrm>
          <a:prstGeom prst="rect">
            <a:avLst/>
          </a:prstGeom>
          <a:noFill/>
          <a:ln w="9525">
            <a:noFill/>
          </a:ln>
        </p:spPr>
        <p:txBody>
          <a:bodyPr anchor="t">
            <a:spAutoFit/>
          </a:bodyPr>
          <a:p>
            <a:pPr>
              <a:spcBef>
                <a:spcPct val="0"/>
              </a:spcBef>
              <a:buClrTx/>
            </a:pPr>
            <a:r>
              <a:rPr lang="zh-CN" altLang="en-US" sz="2800" b="1" dirty="0">
                <a:latin typeface="宋体" panose="02010600030101010101" pitchFamily="2" charset="-122"/>
                <a:ea typeface="宋体" panose="02010600030101010101" pitchFamily="2" charset="-122"/>
              </a:rPr>
              <a:t>　　</a:t>
            </a:r>
            <a:r>
              <a:rPr lang="en-US" altLang="zh-CN" sz="2800" b="1">
                <a:latin typeface="华文新魏" pitchFamily="2" charset="-122"/>
                <a:ea typeface="华文新魏" pitchFamily="2" charset="-122"/>
              </a:rPr>
              <a:t>1991</a:t>
            </a:r>
            <a:r>
              <a:rPr lang="zh-CN" altLang="en-US" sz="2800" b="1" dirty="0">
                <a:latin typeface="华文新魏" pitchFamily="2" charset="-122"/>
                <a:ea typeface="华文新魏" pitchFamily="2" charset="-122"/>
              </a:rPr>
              <a:t>年</a:t>
            </a:r>
            <a:r>
              <a:rPr lang="en-US" altLang="zh-CN" sz="2800" b="1">
                <a:latin typeface="华文新魏" pitchFamily="2" charset="-122"/>
                <a:ea typeface="华文新魏" pitchFamily="2" charset="-122"/>
              </a:rPr>
              <a:t>12</a:t>
            </a:r>
            <a:r>
              <a:rPr lang="zh-CN" altLang="en-US" sz="2800" b="1" dirty="0">
                <a:latin typeface="华文新魏" pitchFamily="2" charset="-122"/>
                <a:ea typeface="华文新魏" pitchFamily="2" charset="-122"/>
              </a:rPr>
              <a:t>月</a:t>
            </a:r>
            <a:r>
              <a:rPr lang="en-US" altLang="zh-CN" sz="2800" b="1">
                <a:latin typeface="华文新魏" pitchFamily="2" charset="-122"/>
                <a:ea typeface="华文新魏" pitchFamily="2" charset="-122"/>
              </a:rPr>
              <a:t>25</a:t>
            </a:r>
            <a:r>
              <a:rPr lang="zh-CN" altLang="en-US" sz="2800" b="1" dirty="0">
                <a:latin typeface="华文新魏" pitchFamily="2" charset="-122"/>
                <a:ea typeface="华文新魏" pitchFamily="2" charset="-122"/>
              </a:rPr>
              <a:t>日苏联国旗从克里姆林宫悄然降下，俄罗斯国旗缓缓升起，标志着一个旧时代的结束和新时代的开始，也标志着两极格局的最终瓦解。</a:t>
            </a:r>
            <a:endParaRPr lang="zh-CN" altLang="en-US" sz="2800" b="1" dirty="0">
              <a:latin typeface="华文新魏" pitchFamily="2" charset="-122"/>
              <a:ea typeface="华文新魏" pitchFamily="2" charset="-122"/>
            </a:endParaRPr>
          </a:p>
        </p:txBody>
      </p:sp>
      <p:pic>
        <p:nvPicPr>
          <p:cNvPr id="19458" name="图片 93186" descr="1991年12月25日苏联国旗从克里姆林宫悄然降下，俄罗斯国旗缓缓升起，标志着一个旧时代的结束和新时代的开始"/>
          <p:cNvPicPr>
            <a:picLocks noChangeAspect="1"/>
          </p:cNvPicPr>
          <p:nvPr/>
        </p:nvPicPr>
        <p:blipFill>
          <a:blip r:embed="rId1"/>
          <a:stretch>
            <a:fillRect/>
          </a:stretch>
        </p:blipFill>
        <p:spPr>
          <a:xfrm>
            <a:off x="3089275" y="-11112"/>
            <a:ext cx="6019800" cy="5095875"/>
          </a:xfrm>
          <a:prstGeom prst="rect">
            <a:avLst/>
          </a:prstGeom>
          <a:noFill/>
          <a:ln w="9525">
            <a:noFill/>
          </a:ln>
        </p:spPr>
      </p:pic>
      <p:pic>
        <p:nvPicPr>
          <p:cNvPr id="93188" name="图片 93187" descr="russa"/>
          <p:cNvPicPr>
            <a:picLocks noChangeAspect="1"/>
          </p:cNvPicPr>
          <p:nvPr/>
        </p:nvPicPr>
        <p:blipFill>
          <a:blip r:embed="rId2"/>
          <a:stretch>
            <a:fillRect/>
          </a:stretch>
        </p:blipFill>
        <p:spPr>
          <a:xfrm>
            <a:off x="6343650" y="549275"/>
            <a:ext cx="2311400" cy="1533525"/>
          </a:xfrm>
          <a:prstGeom prst="rect">
            <a:avLst/>
          </a:prstGeom>
          <a:noFill/>
          <a:ln w="9525">
            <a:noFill/>
          </a:ln>
        </p:spPr>
      </p:pic>
      <p:pic>
        <p:nvPicPr>
          <p:cNvPr id="93189" name="图片 93188" descr="苏联国旗"/>
          <p:cNvPicPr>
            <a:picLocks noChangeAspect="1"/>
          </p:cNvPicPr>
          <p:nvPr/>
        </p:nvPicPr>
        <p:blipFill>
          <a:blip r:embed="rId3"/>
          <a:stretch>
            <a:fillRect/>
          </a:stretch>
        </p:blipFill>
        <p:spPr>
          <a:xfrm>
            <a:off x="2166938" y="1965325"/>
            <a:ext cx="3355975" cy="1679575"/>
          </a:xfrm>
          <a:prstGeom prst="rect">
            <a:avLst/>
          </a:prstGeom>
          <a:noFill/>
          <a:ln w="9525">
            <a:noFill/>
          </a:ln>
        </p:spPr>
      </p:pic>
      <p:sp>
        <p:nvSpPr>
          <p:cNvPr id="19461" name="矩形 93189"/>
          <p:cNvSpPr/>
          <p:nvPr/>
        </p:nvSpPr>
        <p:spPr>
          <a:xfrm>
            <a:off x="3146425" y="0"/>
            <a:ext cx="5545138" cy="583565"/>
          </a:xfrm>
          <a:prstGeom prst="rect">
            <a:avLst/>
          </a:prstGeom>
          <a:solidFill>
            <a:schemeClr val="bg1"/>
          </a:solidFill>
          <a:ln w="9525">
            <a:noFill/>
          </a:ln>
        </p:spPr>
        <p:txBody>
          <a:bodyPr anchor="t">
            <a:spAutoFit/>
          </a:bodyPr>
          <a:p>
            <a:pPr>
              <a:spcBef>
                <a:spcPct val="0"/>
              </a:spcBef>
            </a:pPr>
            <a:r>
              <a:rPr lang="zh-CN" altLang="en-US" sz="3200" b="1" dirty="0">
                <a:solidFill>
                  <a:schemeClr val="tx2"/>
                </a:solidFill>
                <a:latin typeface="Arial" panose="020B0604020202020204" pitchFamily="34" charset="0"/>
                <a:ea typeface="宋体" panose="02010600030101010101" pitchFamily="2" charset="-122"/>
              </a:rPr>
              <a:t>      无可奈何花落去</a:t>
            </a:r>
            <a:endParaRPr lang="zh-CN" altLang="en-US" sz="3200" b="1" dirty="0">
              <a:solidFill>
                <a:schemeClr val="tx2"/>
              </a:solidFill>
              <a:latin typeface="Arial" panose="020B0604020202020204" pitchFamily="34" charset="0"/>
              <a:ea typeface="宋体" panose="02010600030101010101" pitchFamily="2" charset="-122"/>
            </a:endParaRPr>
          </a:p>
        </p:txBody>
      </p:sp>
    </p:spTree>
  </p:cSld>
  <p:clrMapOvr>
    <a:masterClrMapping/>
  </p:clrMapOvr>
  <p:transition>
    <p:wipe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9" fill="hold" nodeType="clickEffect">
                                  <p:stCondLst>
                                    <p:cond delay="0"/>
                                  </p:stCondLst>
                                  <p:childTnLst>
                                    <p:set>
                                      <p:cBhvr>
                                        <p:cTn id="6" dur="1" fill="hold">
                                          <p:stCondLst>
                                            <p:cond delay="0"/>
                                          </p:stCondLst>
                                        </p:cTn>
                                        <p:tgtEl>
                                          <p:spTgt spid="93189"/>
                                        </p:tgtEl>
                                        <p:attrNameLst>
                                          <p:attrName>style.visibility</p:attrName>
                                        </p:attrNameLst>
                                      </p:cBhvr>
                                      <p:to>
                                        <p:strVal val="visible"/>
                                      </p:to>
                                    </p:set>
                                    <p:anim calcmode="lin" valueType="num">
                                      <p:cBhvr additive="base">
                                        <p:cTn id="7" dur="500" fill="hold"/>
                                        <p:tgtEl>
                                          <p:spTgt spid="93189"/>
                                        </p:tgtEl>
                                        <p:attrNameLst>
                                          <p:attrName>ppt_x</p:attrName>
                                        </p:attrNameLst>
                                      </p:cBhvr>
                                      <p:tavLst>
                                        <p:tav tm="0">
                                          <p:val>
                                            <p:strVal val="0-#ppt_w/2"/>
                                          </p:val>
                                        </p:tav>
                                        <p:tav tm="100000">
                                          <p:val>
                                            <p:strVal val="#ppt_x"/>
                                          </p:val>
                                        </p:tav>
                                      </p:tavLst>
                                    </p:anim>
                                    <p:anim calcmode="lin" valueType="num">
                                      <p:cBhvr additive="base">
                                        <p:cTn id="8" dur="500" fill="hold"/>
                                        <p:tgtEl>
                                          <p:spTgt spid="93189"/>
                                        </p:tgtEl>
                                        <p:attrNameLst>
                                          <p:attrName>ppt_y</p:attrName>
                                        </p:attrNameLst>
                                      </p:cBhvr>
                                      <p:tavLst>
                                        <p:tav tm="0">
                                          <p:val>
                                            <p:strVal val="0-#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93188"/>
                                        </p:tgtEl>
                                        <p:attrNameLst>
                                          <p:attrName>style.visibility</p:attrName>
                                        </p:attrNameLst>
                                      </p:cBhvr>
                                      <p:to>
                                        <p:strVal val="visible"/>
                                      </p:to>
                                    </p:set>
                                    <p:anim calcmode="lin" valueType="num">
                                      <p:cBhvr additive="base">
                                        <p:cTn id="11" dur="500" fill="hold"/>
                                        <p:tgtEl>
                                          <p:spTgt spid="93188"/>
                                        </p:tgtEl>
                                        <p:attrNameLst>
                                          <p:attrName>ppt_x</p:attrName>
                                        </p:attrNameLst>
                                      </p:cBhvr>
                                      <p:tavLst>
                                        <p:tav tm="0">
                                          <p:val>
                                            <p:strVal val="#ppt_x"/>
                                          </p:val>
                                        </p:tav>
                                        <p:tav tm="100000">
                                          <p:val>
                                            <p:strVal val="#ppt_x"/>
                                          </p:val>
                                        </p:tav>
                                      </p:tavLst>
                                    </p:anim>
                                    <p:anim calcmode="lin" valueType="num">
                                      <p:cBhvr additive="base">
                                        <p:cTn id="12" dur="500" fill="hold"/>
                                        <p:tgtEl>
                                          <p:spTgt spid="9318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0481" name="矩形 95233"/>
          <p:cNvSpPr/>
          <p:nvPr/>
        </p:nvSpPr>
        <p:spPr>
          <a:xfrm>
            <a:off x="1806575" y="2263775"/>
            <a:ext cx="8569325" cy="2306955"/>
          </a:xfrm>
          <a:prstGeom prst="rect">
            <a:avLst/>
          </a:prstGeom>
          <a:noFill/>
          <a:ln w="9525">
            <a:noFill/>
          </a:ln>
        </p:spPr>
        <p:txBody>
          <a:bodyPr anchor="t">
            <a:spAutoFit/>
          </a:bodyPr>
          <a:p>
            <a:pPr>
              <a:spcBef>
                <a:spcPct val="50000"/>
              </a:spcBef>
              <a:buClrTx/>
            </a:pPr>
            <a:r>
              <a:rPr lang="zh-CN" altLang="en-US" sz="3600" b="1" dirty="0">
                <a:solidFill>
                  <a:srgbClr val="FF0000"/>
                </a:solidFill>
                <a:latin typeface="华文新魏" pitchFamily="2" charset="-122"/>
                <a:ea typeface="华文新魏" pitchFamily="2" charset="-122"/>
              </a:rPr>
              <a:t>苏联解体有两层含义：</a:t>
            </a:r>
            <a:endParaRPr lang="zh-CN" altLang="en-US" sz="3600" b="1" dirty="0">
              <a:solidFill>
                <a:srgbClr val="FF0000"/>
              </a:solidFill>
              <a:latin typeface="华文新魏" pitchFamily="2" charset="-122"/>
              <a:ea typeface="华文新魏" pitchFamily="2" charset="-122"/>
            </a:endParaRPr>
          </a:p>
          <a:p>
            <a:pPr>
              <a:spcBef>
                <a:spcPct val="50000"/>
              </a:spcBef>
              <a:buClrTx/>
            </a:pPr>
            <a:r>
              <a:rPr lang="zh-CN" altLang="en-US" sz="3600" b="1" dirty="0">
                <a:solidFill>
                  <a:srgbClr val="FF0000"/>
                </a:solidFill>
                <a:latin typeface="华文新魏" pitchFamily="2" charset="-122"/>
                <a:ea typeface="华文新魏" pitchFamily="2" charset="-122"/>
              </a:rPr>
              <a:t>一是苏联分裂成多个国家，</a:t>
            </a:r>
            <a:endParaRPr lang="zh-CN" altLang="en-US" sz="3600" b="1" dirty="0">
              <a:solidFill>
                <a:srgbClr val="FF0000"/>
              </a:solidFill>
              <a:latin typeface="华文新魏" pitchFamily="2" charset="-122"/>
              <a:ea typeface="华文新魏" pitchFamily="2" charset="-122"/>
            </a:endParaRPr>
          </a:p>
          <a:p>
            <a:pPr>
              <a:spcBef>
                <a:spcPct val="50000"/>
              </a:spcBef>
              <a:buClrTx/>
            </a:pPr>
            <a:r>
              <a:rPr lang="zh-CN" altLang="en-US" sz="3600" b="1" dirty="0">
                <a:solidFill>
                  <a:srgbClr val="FF0000"/>
                </a:solidFill>
                <a:latin typeface="华文新魏" pitchFamily="2" charset="-122"/>
                <a:ea typeface="华文新魏" pitchFamily="2" charset="-122"/>
              </a:rPr>
              <a:t>二是社会主义制度被资本主义制度所取代</a:t>
            </a:r>
            <a:endParaRPr lang="zh-CN" altLang="en-US" sz="3600" b="1" dirty="0">
              <a:solidFill>
                <a:srgbClr val="FF0000"/>
              </a:solidFill>
              <a:latin typeface="华文新魏" pitchFamily="2" charset="-122"/>
              <a:ea typeface="华文新魏" pitchFamily="2" charset="-122"/>
            </a:endParaRPr>
          </a:p>
        </p:txBody>
      </p:sp>
    </p:spTree>
  </p:cSld>
  <p:clrMapOvr>
    <a:masterClrMapping/>
  </p:clrMapOvr>
  <p:transition>
    <p:wipe dir="d"/>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5601" name="文本框 99329"/>
          <p:cNvSpPr txBox="1"/>
          <p:nvPr/>
        </p:nvSpPr>
        <p:spPr>
          <a:xfrm>
            <a:off x="2466023" y="1196975"/>
            <a:ext cx="859790" cy="5184775"/>
          </a:xfrm>
          <a:prstGeom prst="rect">
            <a:avLst/>
          </a:prstGeom>
          <a:noFill/>
          <a:ln w="9525">
            <a:noFill/>
          </a:ln>
        </p:spPr>
        <p:txBody>
          <a:bodyPr vert="eaVert" anchor="t">
            <a:spAutoFit/>
          </a:bodyPr>
          <a:p>
            <a:pPr>
              <a:spcBef>
                <a:spcPct val="50000"/>
              </a:spcBef>
            </a:pPr>
            <a:r>
              <a:rPr lang="zh-CN" altLang="en-US" sz="4400" b="1">
                <a:solidFill>
                  <a:srgbClr val="FF0000"/>
                </a:solidFill>
                <a:latin typeface="Times New Roman" panose="02020603050405020304" pitchFamily="18" charset="0"/>
                <a:ea typeface="黑体" panose="02010600030101010101" pitchFamily="49" charset="-122"/>
              </a:rPr>
              <a:t>苏联的改革与解体</a:t>
            </a:r>
            <a:endParaRPr lang="zh-CN" altLang="en-US" sz="4400" b="1">
              <a:solidFill>
                <a:srgbClr val="FF0000"/>
              </a:solidFill>
              <a:latin typeface="Times New Roman" panose="02020603050405020304" pitchFamily="18" charset="0"/>
              <a:ea typeface="黑体" panose="02010600030101010101" pitchFamily="49" charset="-122"/>
            </a:endParaRPr>
          </a:p>
        </p:txBody>
      </p:sp>
      <p:sp>
        <p:nvSpPr>
          <p:cNvPr id="25602" name="左大括号 99330"/>
          <p:cNvSpPr/>
          <p:nvPr/>
        </p:nvSpPr>
        <p:spPr>
          <a:xfrm>
            <a:off x="3146425" y="765175"/>
            <a:ext cx="288925" cy="5473700"/>
          </a:xfrm>
          <a:prstGeom prst="leftBrace">
            <a:avLst>
              <a:gd name="adj1" fmla="val 157787"/>
              <a:gd name="adj2" fmla="val 50000"/>
            </a:avLst>
          </a:prstGeom>
          <a:solidFill>
            <a:srgbClr val="669900"/>
          </a:solidFill>
          <a:ln w="9525" cap="flat" cmpd="sng">
            <a:solidFill>
              <a:schemeClr val="tx1"/>
            </a:solidFill>
            <a:prstDash val="solid"/>
            <a:round/>
            <a:headEnd type="none" w="med" len="med"/>
            <a:tailEnd type="none" w="med" len="med"/>
          </a:ln>
        </p:spPr>
        <p:txBody>
          <a:bodyPr anchor="t"/>
          <a:p>
            <a:endParaRPr lang="zh-CN" altLang="en-US">
              <a:latin typeface="Arial" panose="020B0604020202020204" pitchFamily="34" charset="0"/>
              <a:ea typeface="宋体" panose="02010600030101010101" pitchFamily="2" charset="-122"/>
            </a:endParaRPr>
          </a:p>
        </p:txBody>
      </p:sp>
      <p:sp>
        <p:nvSpPr>
          <p:cNvPr id="99332" name="文本框 99331"/>
          <p:cNvSpPr txBox="1"/>
          <p:nvPr/>
        </p:nvSpPr>
        <p:spPr>
          <a:xfrm>
            <a:off x="3435350" y="692150"/>
            <a:ext cx="7092950" cy="583565"/>
          </a:xfrm>
          <a:prstGeom prst="rect">
            <a:avLst/>
          </a:prstGeom>
          <a:noFill/>
          <a:ln w="9525">
            <a:noFill/>
          </a:ln>
        </p:spPr>
        <p:txBody>
          <a:bodyPr anchor="t">
            <a:spAutoFit/>
          </a:bodyPr>
          <a:p>
            <a:pPr>
              <a:spcBef>
                <a:spcPct val="50000"/>
              </a:spcBef>
            </a:pPr>
            <a:r>
              <a:rPr lang="zh-CN" altLang="en-US" sz="3200" b="1" dirty="0">
                <a:latin typeface="黑体" panose="02010600030101010101" pitchFamily="49" charset="-122"/>
                <a:ea typeface="黑体" panose="02010600030101010101" pitchFamily="49" charset="-122"/>
              </a:rPr>
              <a:t>赫</a:t>
            </a:r>
            <a:r>
              <a:rPr lang="zh-CN" altLang="en-US" sz="3200" b="1">
                <a:latin typeface="黑体" panose="02010600030101010101" pitchFamily="49" charset="-122"/>
                <a:ea typeface="黑体" panose="02010600030101010101" pitchFamily="49" charset="-122"/>
              </a:rPr>
              <a:t>鲁晓夫</a:t>
            </a:r>
            <a:r>
              <a:rPr lang="zh-CN" altLang="en-US" sz="3200" b="1" dirty="0">
                <a:latin typeface="黑体" panose="02010600030101010101" pitchFamily="49" charset="-122"/>
                <a:ea typeface="黑体" panose="02010600030101010101" pitchFamily="49" charset="-122"/>
              </a:rPr>
              <a:t>改革</a:t>
            </a:r>
            <a:endParaRPr lang="zh-CN" altLang="en-US" sz="3600" b="1">
              <a:solidFill>
                <a:srgbClr val="0000FF"/>
              </a:solidFill>
              <a:latin typeface="黑体" panose="02010600030101010101" pitchFamily="49" charset="-122"/>
              <a:ea typeface="黑体" panose="02010600030101010101" pitchFamily="49" charset="-122"/>
            </a:endParaRPr>
          </a:p>
        </p:txBody>
      </p:sp>
      <p:sp>
        <p:nvSpPr>
          <p:cNvPr id="99333" name="下箭头 99332"/>
          <p:cNvSpPr/>
          <p:nvPr/>
        </p:nvSpPr>
        <p:spPr>
          <a:xfrm>
            <a:off x="4586288" y="1341438"/>
            <a:ext cx="504825" cy="576262"/>
          </a:xfrm>
          <a:prstGeom prst="downArrow">
            <a:avLst>
              <a:gd name="adj1" fmla="val 50000"/>
              <a:gd name="adj2" fmla="val 28532"/>
            </a:avLst>
          </a:prstGeom>
          <a:solidFill>
            <a:schemeClr val="accent1"/>
          </a:solidFill>
          <a:ln w="9525" cap="flat" cmpd="sng">
            <a:solidFill>
              <a:schemeClr val="tx1"/>
            </a:solidFill>
            <a:prstDash val="solid"/>
            <a:miter/>
            <a:headEnd type="none" w="med" len="med"/>
            <a:tailEnd type="none" w="med" len="med"/>
          </a:ln>
        </p:spPr>
        <p:txBody>
          <a:bodyPr anchor="t"/>
          <a:p>
            <a:endParaRPr lang="zh-CN" altLang="en-US">
              <a:latin typeface="Arial" panose="020B0604020202020204" pitchFamily="34" charset="0"/>
              <a:ea typeface="宋体" panose="02010600030101010101" pitchFamily="2" charset="-122"/>
            </a:endParaRPr>
          </a:p>
        </p:txBody>
      </p:sp>
      <p:sp>
        <p:nvSpPr>
          <p:cNvPr id="25605" name="文本框 99333"/>
          <p:cNvSpPr txBox="1"/>
          <p:nvPr/>
        </p:nvSpPr>
        <p:spPr>
          <a:xfrm>
            <a:off x="4659313" y="2420938"/>
            <a:ext cx="2808287" cy="460375"/>
          </a:xfrm>
          <a:prstGeom prst="rect">
            <a:avLst/>
          </a:prstGeom>
          <a:noFill/>
          <a:ln w="9525">
            <a:noFill/>
          </a:ln>
        </p:spPr>
        <p:txBody>
          <a:bodyPr anchor="t">
            <a:spAutoFit/>
          </a:bodyPr>
          <a:p>
            <a:pPr>
              <a:spcBef>
                <a:spcPct val="50000"/>
              </a:spcBef>
            </a:pPr>
            <a:endParaRPr lang="zh-CN" altLang="en-US" sz="2400" dirty="0">
              <a:latin typeface="Times New Roman" panose="02020603050405020304" pitchFamily="18" charset="0"/>
              <a:ea typeface="宋体" panose="02010600030101010101" pitchFamily="2" charset="-122"/>
            </a:endParaRPr>
          </a:p>
        </p:txBody>
      </p:sp>
      <p:sp>
        <p:nvSpPr>
          <p:cNvPr id="25606" name="文本框 99334"/>
          <p:cNvSpPr txBox="1"/>
          <p:nvPr/>
        </p:nvSpPr>
        <p:spPr>
          <a:xfrm>
            <a:off x="4514850" y="2565400"/>
            <a:ext cx="3600450" cy="460375"/>
          </a:xfrm>
          <a:prstGeom prst="rect">
            <a:avLst/>
          </a:prstGeom>
          <a:noFill/>
          <a:ln w="9525">
            <a:noFill/>
          </a:ln>
        </p:spPr>
        <p:txBody>
          <a:bodyPr anchor="t">
            <a:spAutoFit/>
          </a:bodyPr>
          <a:p>
            <a:pPr>
              <a:spcBef>
                <a:spcPct val="50000"/>
              </a:spcBef>
            </a:pPr>
            <a:endParaRPr lang="zh-CN" altLang="en-US" sz="2400" dirty="0">
              <a:latin typeface="Times New Roman" panose="02020603050405020304" pitchFamily="18" charset="0"/>
              <a:ea typeface="宋体" panose="02010600030101010101" pitchFamily="2" charset="-122"/>
            </a:endParaRPr>
          </a:p>
        </p:txBody>
      </p:sp>
      <p:sp>
        <p:nvSpPr>
          <p:cNvPr id="99336" name="Rectangle 7"/>
          <p:cNvSpPr/>
          <p:nvPr/>
        </p:nvSpPr>
        <p:spPr>
          <a:xfrm>
            <a:off x="3577114" y="1916113"/>
            <a:ext cx="2858135" cy="492125"/>
          </a:xfrm>
          <a:prstGeom prst="rect">
            <a:avLst/>
          </a:prstGeom>
          <a:noFill/>
          <a:ln w="9525">
            <a:noFill/>
          </a:ln>
        </p:spPr>
        <p:txBody>
          <a:bodyPr wrap="none" lIns="0" tIns="0" rIns="0" bIns="0" anchor="t">
            <a:spAutoFit/>
          </a:bodyPr>
          <a:p>
            <a:pPr algn="ctr">
              <a:spcBef>
                <a:spcPct val="0"/>
              </a:spcBef>
            </a:pPr>
            <a:r>
              <a:rPr lang="zh-CN" altLang="en-US" sz="3200" b="1" dirty="0">
                <a:latin typeface="Times New Roman" panose="02020603050405020304" pitchFamily="18" charset="0"/>
                <a:ea typeface="黑体" panose="02010600030101010101" pitchFamily="49" charset="-122"/>
              </a:rPr>
              <a:t>勃</a:t>
            </a:r>
            <a:r>
              <a:rPr lang="zh-CN" altLang="en-US" sz="3200" b="1">
                <a:latin typeface="Times New Roman" panose="02020603050405020304" pitchFamily="18" charset="0"/>
                <a:ea typeface="黑体" panose="02010600030101010101" pitchFamily="49" charset="-122"/>
              </a:rPr>
              <a:t>列日涅夫改革</a:t>
            </a:r>
            <a:endParaRPr lang="zh-CN" altLang="en-US" sz="3200" b="1">
              <a:latin typeface="Times New Roman" panose="02020603050405020304" pitchFamily="18" charset="0"/>
              <a:ea typeface="黑体" panose="02010600030101010101" pitchFamily="49" charset="-122"/>
            </a:endParaRPr>
          </a:p>
        </p:txBody>
      </p:sp>
      <p:sp>
        <p:nvSpPr>
          <p:cNvPr id="99337" name="文本框 99336"/>
          <p:cNvSpPr txBox="1"/>
          <p:nvPr/>
        </p:nvSpPr>
        <p:spPr>
          <a:xfrm>
            <a:off x="3362325" y="3068638"/>
            <a:ext cx="4824413" cy="583565"/>
          </a:xfrm>
          <a:prstGeom prst="rect">
            <a:avLst/>
          </a:prstGeom>
          <a:noFill/>
          <a:ln w="9525">
            <a:noFill/>
          </a:ln>
        </p:spPr>
        <p:txBody>
          <a:bodyPr anchor="t">
            <a:spAutoFit/>
          </a:bodyPr>
          <a:p>
            <a:pPr>
              <a:spcBef>
                <a:spcPct val="50000"/>
              </a:spcBef>
            </a:pPr>
            <a:r>
              <a:rPr lang="zh-CN" altLang="en-US" sz="3200" b="1" dirty="0">
                <a:latin typeface="Times New Roman" panose="02020603050405020304" pitchFamily="18" charset="0"/>
                <a:ea typeface="黑体" panose="02010600030101010101" pitchFamily="49" charset="-122"/>
              </a:rPr>
              <a:t>戈</a:t>
            </a:r>
            <a:r>
              <a:rPr lang="zh-CN" altLang="en-US" sz="3200" b="1">
                <a:latin typeface="Times New Roman" panose="02020603050405020304" pitchFamily="18" charset="0"/>
                <a:ea typeface="黑体" panose="02010600030101010101" pitchFamily="49" charset="-122"/>
              </a:rPr>
              <a:t>尔巴乔夫改革</a:t>
            </a:r>
            <a:endParaRPr lang="zh-CN" altLang="en-US" sz="3200" b="1">
              <a:latin typeface="Times New Roman" panose="02020603050405020304" pitchFamily="18" charset="0"/>
              <a:ea typeface="黑体" panose="02010600030101010101" pitchFamily="49" charset="-122"/>
            </a:endParaRPr>
          </a:p>
        </p:txBody>
      </p:sp>
      <p:sp>
        <p:nvSpPr>
          <p:cNvPr id="99338" name="文本框 99337"/>
          <p:cNvSpPr txBox="1"/>
          <p:nvPr/>
        </p:nvSpPr>
        <p:spPr>
          <a:xfrm>
            <a:off x="3362325" y="4292600"/>
            <a:ext cx="3313113" cy="583565"/>
          </a:xfrm>
          <a:prstGeom prst="rect">
            <a:avLst/>
          </a:prstGeom>
          <a:noFill/>
          <a:ln w="9525">
            <a:noFill/>
          </a:ln>
        </p:spPr>
        <p:txBody>
          <a:bodyPr anchor="t">
            <a:spAutoFit/>
          </a:bodyPr>
          <a:p>
            <a:pPr>
              <a:spcBef>
                <a:spcPct val="50000"/>
              </a:spcBef>
            </a:pPr>
            <a:r>
              <a:rPr lang="zh-CN" altLang="en-US" sz="3200" b="1">
                <a:latin typeface="Times New Roman" panose="02020603050405020304" pitchFamily="18" charset="0"/>
                <a:ea typeface="黑体" panose="02010600030101010101" pitchFamily="49" charset="-122"/>
              </a:rPr>
              <a:t> 八一九事件</a:t>
            </a:r>
            <a:endParaRPr lang="zh-CN" altLang="en-US" sz="3200" b="1">
              <a:latin typeface="Times New Roman" panose="02020603050405020304" pitchFamily="18" charset="0"/>
              <a:ea typeface="黑体" panose="02010600030101010101" pitchFamily="49" charset="-122"/>
            </a:endParaRPr>
          </a:p>
        </p:txBody>
      </p:sp>
      <p:sp>
        <p:nvSpPr>
          <p:cNvPr id="99339" name="文本框 99338"/>
          <p:cNvSpPr txBox="1"/>
          <p:nvPr/>
        </p:nvSpPr>
        <p:spPr>
          <a:xfrm>
            <a:off x="3722688" y="5516563"/>
            <a:ext cx="2592387" cy="583565"/>
          </a:xfrm>
          <a:prstGeom prst="rect">
            <a:avLst/>
          </a:prstGeom>
          <a:noFill/>
          <a:ln w="9525">
            <a:noFill/>
          </a:ln>
        </p:spPr>
        <p:txBody>
          <a:bodyPr anchor="t">
            <a:spAutoFit/>
          </a:bodyPr>
          <a:p>
            <a:pPr>
              <a:spcBef>
                <a:spcPct val="50000"/>
              </a:spcBef>
            </a:pPr>
            <a:r>
              <a:rPr lang="zh-CN" altLang="en-US" sz="3200" b="1" dirty="0">
                <a:latin typeface="Times New Roman" panose="02020603050405020304" pitchFamily="18" charset="0"/>
                <a:ea typeface="黑体" panose="02010600030101010101" pitchFamily="49" charset="-122"/>
              </a:rPr>
              <a:t>苏</a:t>
            </a:r>
            <a:r>
              <a:rPr lang="zh-CN" altLang="en-US" sz="3200" b="1">
                <a:latin typeface="Times New Roman" panose="02020603050405020304" pitchFamily="18" charset="0"/>
                <a:ea typeface="黑体" panose="02010600030101010101" pitchFamily="49" charset="-122"/>
              </a:rPr>
              <a:t>联解体</a:t>
            </a:r>
            <a:endParaRPr lang="zh-CN" altLang="en-US" sz="3200" b="1">
              <a:latin typeface="Times New Roman" panose="02020603050405020304" pitchFamily="18" charset="0"/>
              <a:ea typeface="黑体" panose="02010600030101010101" pitchFamily="49" charset="-122"/>
            </a:endParaRPr>
          </a:p>
        </p:txBody>
      </p:sp>
      <p:sp>
        <p:nvSpPr>
          <p:cNvPr id="99340" name="文本框 99339"/>
          <p:cNvSpPr txBox="1"/>
          <p:nvPr/>
        </p:nvSpPr>
        <p:spPr>
          <a:xfrm>
            <a:off x="6386513" y="3068638"/>
            <a:ext cx="3240087" cy="583565"/>
          </a:xfrm>
          <a:prstGeom prst="rect">
            <a:avLst/>
          </a:prstGeom>
          <a:noFill/>
          <a:ln w="9525">
            <a:noFill/>
          </a:ln>
        </p:spPr>
        <p:txBody>
          <a:bodyPr anchor="t">
            <a:spAutoFit/>
          </a:bodyPr>
          <a:p>
            <a:pPr>
              <a:spcBef>
                <a:spcPct val="50000"/>
              </a:spcBef>
            </a:pPr>
            <a:r>
              <a:rPr lang="en-US" altLang="zh-CN" sz="3200" b="1">
                <a:solidFill>
                  <a:srgbClr val="0000FF"/>
                </a:solidFill>
                <a:latin typeface="Times New Roman" panose="02020603050405020304" pitchFamily="18" charset="0"/>
                <a:ea typeface="黑体" panose="02010600030101010101" pitchFamily="49" charset="-122"/>
              </a:rPr>
              <a:t>—</a:t>
            </a:r>
            <a:r>
              <a:rPr lang="zh-CN" altLang="en-US" sz="3200" b="1">
                <a:solidFill>
                  <a:srgbClr val="0000FF"/>
                </a:solidFill>
                <a:latin typeface="Times New Roman" panose="02020603050405020304" pitchFamily="18" charset="0"/>
                <a:ea typeface="黑体" panose="02010600030101010101" pitchFamily="49" charset="-122"/>
              </a:rPr>
              <a:t>直接导致解体</a:t>
            </a:r>
            <a:endParaRPr lang="zh-CN" altLang="en-US" sz="3200" b="1">
              <a:solidFill>
                <a:srgbClr val="0000FF"/>
              </a:solidFill>
              <a:latin typeface="Times New Roman" panose="02020603050405020304" pitchFamily="18" charset="0"/>
              <a:ea typeface="黑体" panose="02010600030101010101" pitchFamily="49" charset="-122"/>
            </a:endParaRPr>
          </a:p>
        </p:txBody>
      </p:sp>
      <p:sp>
        <p:nvSpPr>
          <p:cNvPr id="99341" name="文本框 99340"/>
          <p:cNvSpPr txBox="1"/>
          <p:nvPr/>
        </p:nvSpPr>
        <p:spPr>
          <a:xfrm>
            <a:off x="5667375" y="4221163"/>
            <a:ext cx="2952750" cy="583565"/>
          </a:xfrm>
          <a:prstGeom prst="rect">
            <a:avLst/>
          </a:prstGeom>
          <a:noFill/>
          <a:ln w="9525">
            <a:noFill/>
          </a:ln>
        </p:spPr>
        <p:txBody>
          <a:bodyPr anchor="t">
            <a:spAutoFit/>
          </a:bodyPr>
          <a:p>
            <a:pPr>
              <a:spcBef>
                <a:spcPct val="50000"/>
              </a:spcBef>
            </a:pPr>
            <a:r>
              <a:rPr lang="en-US" altLang="zh-CN" sz="3200" b="1">
                <a:solidFill>
                  <a:srgbClr val="0000FF"/>
                </a:solidFill>
                <a:latin typeface="Times New Roman" panose="02020603050405020304" pitchFamily="18" charset="0"/>
                <a:ea typeface="黑体" panose="02010600030101010101" pitchFamily="49" charset="-122"/>
              </a:rPr>
              <a:t>---—</a:t>
            </a:r>
            <a:r>
              <a:rPr lang="zh-CN" altLang="en-US" sz="3200" b="1">
                <a:solidFill>
                  <a:srgbClr val="0000FF"/>
                </a:solidFill>
                <a:latin typeface="Times New Roman" panose="02020603050405020304" pitchFamily="18" charset="0"/>
                <a:ea typeface="黑体" panose="02010600030101010101" pitchFamily="49" charset="-122"/>
              </a:rPr>
              <a:t>加速解体</a:t>
            </a:r>
            <a:endParaRPr lang="zh-CN" altLang="en-US" sz="3200" b="1">
              <a:solidFill>
                <a:srgbClr val="0000FF"/>
              </a:solidFill>
              <a:latin typeface="Times New Roman" panose="02020603050405020304" pitchFamily="18" charset="0"/>
              <a:ea typeface="黑体" panose="02010600030101010101" pitchFamily="49" charset="-122"/>
            </a:endParaRPr>
          </a:p>
        </p:txBody>
      </p:sp>
      <p:sp>
        <p:nvSpPr>
          <p:cNvPr id="99342" name="文本框 99341"/>
          <p:cNvSpPr txBox="1"/>
          <p:nvPr/>
        </p:nvSpPr>
        <p:spPr>
          <a:xfrm>
            <a:off x="5522913" y="5516563"/>
            <a:ext cx="4321175" cy="521970"/>
          </a:xfrm>
          <a:prstGeom prst="rect">
            <a:avLst/>
          </a:prstGeom>
          <a:noFill/>
          <a:ln w="9525">
            <a:noFill/>
          </a:ln>
        </p:spPr>
        <p:txBody>
          <a:bodyPr anchor="t">
            <a:spAutoFit/>
          </a:bodyPr>
          <a:p>
            <a:pPr>
              <a:spcBef>
                <a:spcPct val="50000"/>
              </a:spcBef>
            </a:pPr>
            <a:r>
              <a:rPr lang="en-US" altLang="zh-CN" sz="2800" b="1">
                <a:solidFill>
                  <a:srgbClr val="0000FF"/>
                </a:solidFill>
                <a:latin typeface="Arial" panose="020B0604020202020204" pitchFamily="34" charset="0"/>
                <a:ea typeface="黑体" panose="02010600030101010101" pitchFamily="49" charset="-122"/>
              </a:rPr>
              <a:t>—-- </a:t>
            </a:r>
            <a:r>
              <a:rPr lang="zh-CN" altLang="en-US" sz="2800" b="1">
                <a:solidFill>
                  <a:srgbClr val="0000FF"/>
                </a:solidFill>
                <a:latin typeface="Arial" panose="020B0604020202020204" pitchFamily="34" charset="0"/>
                <a:ea typeface="黑体" panose="02010600030101010101" pitchFamily="49" charset="-122"/>
              </a:rPr>
              <a:t>社会主义运动受挫折</a:t>
            </a:r>
            <a:endParaRPr lang="zh-CN" altLang="en-US" sz="2800" b="1">
              <a:solidFill>
                <a:srgbClr val="0000FF"/>
              </a:solidFill>
              <a:latin typeface="Arial" panose="020B0604020202020204" pitchFamily="34" charset="0"/>
              <a:ea typeface="黑体" panose="02010600030101010101" pitchFamily="49" charset="-122"/>
            </a:endParaRPr>
          </a:p>
        </p:txBody>
      </p:sp>
      <p:sp>
        <p:nvSpPr>
          <p:cNvPr id="99343" name="文本框 99342"/>
          <p:cNvSpPr txBox="1"/>
          <p:nvPr/>
        </p:nvSpPr>
        <p:spPr>
          <a:xfrm>
            <a:off x="6530975" y="1916113"/>
            <a:ext cx="3276600" cy="583565"/>
          </a:xfrm>
          <a:prstGeom prst="rect">
            <a:avLst/>
          </a:prstGeom>
          <a:noFill/>
          <a:ln w="9525">
            <a:noFill/>
          </a:ln>
        </p:spPr>
        <p:txBody>
          <a:bodyPr anchor="t">
            <a:spAutoFit/>
          </a:bodyPr>
          <a:p>
            <a:pPr>
              <a:buClr>
                <a:schemeClr val="accent2"/>
              </a:buClr>
              <a:buSzPct val="75000"/>
              <a:buFont typeface="Wingdings" panose="05000000000000000000" pitchFamily="2" charset="2"/>
              <a:buNone/>
            </a:pPr>
            <a:r>
              <a:rPr lang="en-US" altLang="zh-CN" sz="1800" b="1">
                <a:solidFill>
                  <a:srgbClr val="0000FF"/>
                </a:solidFill>
                <a:latin typeface="Arial" panose="020B0604020202020204" pitchFamily="34" charset="0"/>
                <a:ea typeface="宋体" panose="02010600030101010101" pitchFamily="2" charset="-122"/>
              </a:rPr>
              <a:t>—--</a:t>
            </a:r>
            <a:r>
              <a:rPr lang="zh-CN" altLang="en-US" sz="3200" b="1" dirty="0">
                <a:solidFill>
                  <a:srgbClr val="0000FF"/>
                </a:solidFill>
                <a:latin typeface="Arial" panose="020B0604020202020204" pitchFamily="34" charset="0"/>
                <a:ea typeface="黑体" panose="02010600030101010101" pitchFamily="49" charset="-122"/>
              </a:rPr>
              <a:t>体</a:t>
            </a:r>
            <a:r>
              <a:rPr lang="zh-CN" altLang="en-US" sz="3200" b="1">
                <a:solidFill>
                  <a:srgbClr val="0000FF"/>
                </a:solidFill>
                <a:latin typeface="Arial" panose="020B0604020202020204" pitchFamily="34" charset="0"/>
                <a:ea typeface="黑体" panose="02010600030101010101" pitchFamily="49" charset="-122"/>
              </a:rPr>
              <a:t>制更加僵化</a:t>
            </a:r>
            <a:endParaRPr lang="zh-CN" altLang="en-US" sz="3200" b="1">
              <a:solidFill>
                <a:srgbClr val="0000FF"/>
              </a:solidFill>
              <a:latin typeface="Arial" panose="020B0604020202020204" pitchFamily="34" charset="0"/>
              <a:ea typeface="黑体" panose="02010600030101010101" pitchFamily="49" charset="-122"/>
            </a:endParaRPr>
          </a:p>
        </p:txBody>
      </p:sp>
      <p:sp>
        <p:nvSpPr>
          <p:cNvPr id="99344" name="下箭头 99343"/>
          <p:cNvSpPr/>
          <p:nvPr/>
        </p:nvSpPr>
        <p:spPr>
          <a:xfrm>
            <a:off x="4514850" y="2492375"/>
            <a:ext cx="504825" cy="576263"/>
          </a:xfrm>
          <a:prstGeom prst="downArrow">
            <a:avLst>
              <a:gd name="adj1" fmla="val 50000"/>
              <a:gd name="adj2" fmla="val 28532"/>
            </a:avLst>
          </a:prstGeom>
          <a:solidFill>
            <a:schemeClr val="accent1"/>
          </a:solidFill>
          <a:ln w="9525" cap="flat" cmpd="sng">
            <a:solidFill>
              <a:schemeClr val="tx1"/>
            </a:solidFill>
            <a:prstDash val="solid"/>
            <a:miter/>
            <a:headEnd type="none" w="med" len="med"/>
            <a:tailEnd type="none" w="med" len="med"/>
          </a:ln>
        </p:spPr>
        <p:txBody>
          <a:bodyPr anchor="t"/>
          <a:p>
            <a:endParaRPr lang="zh-CN" altLang="en-US">
              <a:latin typeface="Arial" panose="020B0604020202020204" pitchFamily="34" charset="0"/>
              <a:ea typeface="宋体" panose="02010600030101010101" pitchFamily="2" charset="-122"/>
            </a:endParaRPr>
          </a:p>
        </p:txBody>
      </p:sp>
      <p:sp>
        <p:nvSpPr>
          <p:cNvPr id="99345" name="下箭头 99344"/>
          <p:cNvSpPr/>
          <p:nvPr/>
        </p:nvSpPr>
        <p:spPr>
          <a:xfrm>
            <a:off x="4514850" y="3789363"/>
            <a:ext cx="504825" cy="576262"/>
          </a:xfrm>
          <a:prstGeom prst="downArrow">
            <a:avLst>
              <a:gd name="adj1" fmla="val 50000"/>
              <a:gd name="adj2" fmla="val 28532"/>
            </a:avLst>
          </a:prstGeom>
          <a:solidFill>
            <a:schemeClr val="accent1"/>
          </a:solidFill>
          <a:ln w="9525" cap="flat" cmpd="sng">
            <a:solidFill>
              <a:schemeClr val="tx1"/>
            </a:solidFill>
            <a:prstDash val="solid"/>
            <a:miter/>
            <a:headEnd type="none" w="med" len="med"/>
            <a:tailEnd type="none" w="med" len="med"/>
          </a:ln>
        </p:spPr>
        <p:txBody>
          <a:bodyPr anchor="t"/>
          <a:p>
            <a:endParaRPr lang="zh-CN" altLang="en-US">
              <a:latin typeface="Arial" panose="020B0604020202020204" pitchFamily="34" charset="0"/>
              <a:ea typeface="宋体" panose="02010600030101010101" pitchFamily="2" charset="-122"/>
            </a:endParaRPr>
          </a:p>
        </p:txBody>
      </p:sp>
      <p:sp>
        <p:nvSpPr>
          <p:cNvPr id="99346" name="下箭头 99345"/>
          <p:cNvSpPr/>
          <p:nvPr/>
        </p:nvSpPr>
        <p:spPr>
          <a:xfrm>
            <a:off x="4514850" y="5013325"/>
            <a:ext cx="504825" cy="576263"/>
          </a:xfrm>
          <a:prstGeom prst="downArrow">
            <a:avLst>
              <a:gd name="adj1" fmla="val 50000"/>
              <a:gd name="adj2" fmla="val 28532"/>
            </a:avLst>
          </a:prstGeom>
          <a:solidFill>
            <a:schemeClr val="accent1"/>
          </a:solidFill>
          <a:ln w="9525" cap="flat" cmpd="sng">
            <a:solidFill>
              <a:schemeClr val="tx1"/>
            </a:solidFill>
            <a:prstDash val="solid"/>
            <a:miter/>
            <a:headEnd type="none" w="med" len="med"/>
            <a:tailEnd type="none" w="med" len="med"/>
          </a:ln>
        </p:spPr>
        <p:txBody>
          <a:bodyPr anchor="t"/>
          <a:p>
            <a:endParaRPr lang="zh-CN" altLang="en-US">
              <a:latin typeface="Arial" panose="020B0604020202020204" pitchFamily="34" charset="0"/>
              <a:ea typeface="宋体" panose="02010600030101010101" pitchFamily="2" charset="-122"/>
            </a:endParaRPr>
          </a:p>
        </p:txBody>
      </p:sp>
      <p:sp>
        <p:nvSpPr>
          <p:cNvPr id="99347" name="文本框 99346"/>
          <p:cNvSpPr txBox="1"/>
          <p:nvPr/>
        </p:nvSpPr>
        <p:spPr>
          <a:xfrm>
            <a:off x="5954713" y="692150"/>
            <a:ext cx="4319587" cy="1322070"/>
          </a:xfrm>
          <a:prstGeom prst="rect">
            <a:avLst/>
          </a:prstGeom>
          <a:noFill/>
          <a:ln w="9525">
            <a:noFill/>
          </a:ln>
        </p:spPr>
        <p:txBody>
          <a:bodyPr anchor="t">
            <a:spAutoFit/>
          </a:bodyPr>
          <a:p>
            <a:pPr>
              <a:spcBef>
                <a:spcPct val="50000"/>
              </a:spcBef>
            </a:pPr>
            <a:r>
              <a:rPr lang="en-US" altLang="zh-CN" sz="3200" b="1">
                <a:solidFill>
                  <a:srgbClr val="0000FF"/>
                </a:solidFill>
                <a:latin typeface="黑体" panose="02010600030101010101" pitchFamily="49" charset="-122"/>
                <a:ea typeface="黑体" panose="02010600030101010101" pitchFamily="49" charset="-122"/>
              </a:rPr>
              <a:t>--</a:t>
            </a:r>
            <a:r>
              <a:rPr lang="zh-CN" altLang="en-US" sz="3200" b="1" dirty="0">
                <a:solidFill>
                  <a:srgbClr val="0000FF"/>
                </a:solidFill>
                <a:latin typeface="黑体" panose="02010600030101010101" pitchFamily="49" charset="-122"/>
                <a:ea typeface="黑体" panose="02010600030101010101" pitchFamily="49" charset="-122"/>
              </a:rPr>
              <a:t>冲击斯大林模式</a:t>
            </a:r>
            <a:endParaRPr lang="zh-CN" altLang="en-US" sz="3200" b="1" dirty="0">
              <a:solidFill>
                <a:srgbClr val="0000FF"/>
              </a:solidFill>
              <a:latin typeface="黑体" panose="02010600030101010101" pitchFamily="49" charset="-122"/>
              <a:ea typeface="黑体" panose="02010600030101010101" pitchFamily="49" charset="-122"/>
            </a:endParaRPr>
          </a:p>
          <a:p>
            <a:pPr>
              <a:spcBef>
                <a:spcPct val="50000"/>
              </a:spcBef>
              <a:buClrTx/>
            </a:pPr>
            <a:endParaRPr lang="zh-CN" altLang="en-US" sz="3200" b="1" dirty="0">
              <a:latin typeface="黑体" panose="02010600030101010101" pitchFamily="49" charset="-122"/>
              <a:ea typeface="黑体" panose="02010600030101010101" pitchFamily="49"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99332"/>
                                        </p:tgtEl>
                                        <p:attrNameLst>
                                          <p:attrName>style.visibility</p:attrName>
                                        </p:attrNameLst>
                                      </p:cBhvr>
                                      <p:to>
                                        <p:strVal val="visible"/>
                                      </p:to>
                                    </p:set>
                                    <p:animEffect transition="in" filter="blinds(horizontal)">
                                      <p:cBhvr>
                                        <p:cTn id="7" dur="500"/>
                                        <p:tgtEl>
                                          <p:spTgt spid="99332"/>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99333"/>
                                        </p:tgtEl>
                                        <p:attrNameLst>
                                          <p:attrName>style.visibility</p:attrName>
                                        </p:attrNameLst>
                                      </p:cBhvr>
                                      <p:to>
                                        <p:strVal val="visible"/>
                                      </p:to>
                                    </p:set>
                                    <p:animEffect transition="in" filter="blinds(horizontal)">
                                      <p:cBhvr>
                                        <p:cTn id="12" dur="500"/>
                                        <p:tgtEl>
                                          <p:spTgt spid="99333"/>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99336"/>
                                        </p:tgtEl>
                                        <p:attrNameLst>
                                          <p:attrName>style.visibility</p:attrName>
                                        </p:attrNameLst>
                                      </p:cBhvr>
                                      <p:to>
                                        <p:strVal val="visible"/>
                                      </p:to>
                                    </p:set>
                                    <p:animEffect transition="in" filter="blinds(horizontal)">
                                      <p:cBhvr>
                                        <p:cTn id="17" dur="500"/>
                                        <p:tgtEl>
                                          <p:spTgt spid="99336"/>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nodeType="clickEffect">
                                  <p:stCondLst>
                                    <p:cond delay="0"/>
                                  </p:stCondLst>
                                  <p:childTnLst>
                                    <p:set>
                                      <p:cBhvr>
                                        <p:cTn id="21" dur="1" fill="hold">
                                          <p:stCondLst>
                                            <p:cond delay="0"/>
                                          </p:stCondLst>
                                        </p:cTn>
                                        <p:tgtEl>
                                          <p:spTgt spid="99344"/>
                                        </p:tgtEl>
                                        <p:attrNameLst>
                                          <p:attrName>style.visibility</p:attrName>
                                        </p:attrNameLst>
                                      </p:cBhvr>
                                      <p:to>
                                        <p:strVal val="visible"/>
                                      </p:to>
                                    </p:set>
                                    <p:animEffect transition="in" filter="blinds(horizontal)">
                                      <p:cBhvr>
                                        <p:cTn id="22" dur="500"/>
                                        <p:tgtEl>
                                          <p:spTgt spid="99344"/>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99337"/>
                                        </p:tgtEl>
                                        <p:attrNameLst>
                                          <p:attrName>style.visibility</p:attrName>
                                        </p:attrNameLst>
                                      </p:cBhvr>
                                      <p:to>
                                        <p:strVal val="visible"/>
                                      </p:to>
                                    </p:set>
                                    <p:animEffect transition="in" filter="blinds(horizontal)">
                                      <p:cBhvr>
                                        <p:cTn id="27" dur="500"/>
                                        <p:tgtEl>
                                          <p:spTgt spid="99337"/>
                                        </p:tgtEl>
                                      </p:cBhvr>
                                    </p:animEffect>
                                  </p:childTnLst>
                                </p:cTn>
                              </p:par>
                            </p:childTnLst>
                          </p:cTn>
                        </p:par>
                      </p:childTnLst>
                    </p:cTn>
                  </p:par>
                  <p:par>
                    <p:cTn id="28" fill="hold">
                      <p:stCondLst>
                        <p:cond delay="indefinite"/>
                      </p:stCondLst>
                      <p:childTnLst>
                        <p:par>
                          <p:cTn id="29" fill="hold">
                            <p:stCondLst>
                              <p:cond delay="0"/>
                            </p:stCondLst>
                            <p:childTnLst>
                              <p:par>
                                <p:cTn id="30" presetID="3" presetClass="entr" presetSubtype="10" fill="hold" nodeType="clickEffect">
                                  <p:stCondLst>
                                    <p:cond delay="0"/>
                                  </p:stCondLst>
                                  <p:childTnLst>
                                    <p:set>
                                      <p:cBhvr>
                                        <p:cTn id="31" dur="1" fill="hold">
                                          <p:stCondLst>
                                            <p:cond delay="0"/>
                                          </p:stCondLst>
                                        </p:cTn>
                                        <p:tgtEl>
                                          <p:spTgt spid="99345"/>
                                        </p:tgtEl>
                                        <p:attrNameLst>
                                          <p:attrName>style.visibility</p:attrName>
                                        </p:attrNameLst>
                                      </p:cBhvr>
                                      <p:to>
                                        <p:strVal val="visible"/>
                                      </p:to>
                                    </p:set>
                                    <p:animEffect transition="in" filter="blinds(horizontal)">
                                      <p:cBhvr>
                                        <p:cTn id="32" dur="500"/>
                                        <p:tgtEl>
                                          <p:spTgt spid="99345"/>
                                        </p:tgtEl>
                                      </p:cBhvr>
                                    </p:animEffect>
                                  </p:childTnLst>
                                </p:cTn>
                              </p:par>
                            </p:childTnLst>
                          </p:cTn>
                        </p:par>
                      </p:childTnLst>
                    </p:cTn>
                  </p:par>
                  <p:par>
                    <p:cTn id="33" fill="hold">
                      <p:stCondLst>
                        <p:cond delay="indefinite"/>
                      </p:stCondLst>
                      <p:childTnLst>
                        <p:par>
                          <p:cTn id="34" fill="hold">
                            <p:stCondLst>
                              <p:cond delay="0"/>
                            </p:stCondLst>
                            <p:childTnLst>
                              <p:par>
                                <p:cTn id="35" presetID="3" presetClass="entr" presetSubtype="10" fill="hold" grpId="0" nodeType="clickEffect">
                                  <p:stCondLst>
                                    <p:cond delay="0"/>
                                  </p:stCondLst>
                                  <p:childTnLst>
                                    <p:set>
                                      <p:cBhvr>
                                        <p:cTn id="36" dur="1" fill="hold">
                                          <p:stCondLst>
                                            <p:cond delay="0"/>
                                          </p:stCondLst>
                                        </p:cTn>
                                        <p:tgtEl>
                                          <p:spTgt spid="99338"/>
                                        </p:tgtEl>
                                        <p:attrNameLst>
                                          <p:attrName>style.visibility</p:attrName>
                                        </p:attrNameLst>
                                      </p:cBhvr>
                                      <p:to>
                                        <p:strVal val="visible"/>
                                      </p:to>
                                    </p:set>
                                    <p:animEffect transition="in" filter="blinds(horizontal)">
                                      <p:cBhvr>
                                        <p:cTn id="37" dur="500"/>
                                        <p:tgtEl>
                                          <p:spTgt spid="99338"/>
                                        </p:tgtEl>
                                      </p:cBhvr>
                                    </p:animEffect>
                                  </p:childTnLst>
                                </p:cTn>
                              </p:par>
                            </p:childTnLst>
                          </p:cTn>
                        </p:par>
                      </p:childTnLst>
                    </p:cTn>
                  </p:par>
                  <p:par>
                    <p:cTn id="38" fill="hold">
                      <p:stCondLst>
                        <p:cond delay="indefinite"/>
                      </p:stCondLst>
                      <p:childTnLst>
                        <p:par>
                          <p:cTn id="39" fill="hold">
                            <p:stCondLst>
                              <p:cond delay="0"/>
                            </p:stCondLst>
                            <p:childTnLst>
                              <p:par>
                                <p:cTn id="40" presetID="3" presetClass="entr" presetSubtype="10" fill="hold" nodeType="clickEffect">
                                  <p:stCondLst>
                                    <p:cond delay="0"/>
                                  </p:stCondLst>
                                  <p:childTnLst>
                                    <p:set>
                                      <p:cBhvr>
                                        <p:cTn id="41" dur="1" fill="hold">
                                          <p:stCondLst>
                                            <p:cond delay="0"/>
                                          </p:stCondLst>
                                        </p:cTn>
                                        <p:tgtEl>
                                          <p:spTgt spid="99346"/>
                                        </p:tgtEl>
                                        <p:attrNameLst>
                                          <p:attrName>style.visibility</p:attrName>
                                        </p:attrNameLst>
                                      </p:cBhvr>
                                      <p:to>
                                        <p:strVal val="visible"/>
                                      </p:to>
                                    </p:set>
                                    <p:animEffect transition="in" filter="blinds(horizontal)">
                                      <p:cBhvr>
                                        <p:cTn id="42" dur="500"/>
                                        <p:tgtEl>
                                          <p:spTgt spid="99346"/>
                                        </p:tgtEl>
                                      </p:cBhvr>
                                    </p:animEffect>
                                  </p:childTnLst>
                                </p:cTn>
                              </p:par>
                            </p:childTnLst>
                          </p:cTn>
                        </p:par>
                      </p:childTnLst>
                    </p:cTn>
                  </p:par>
                  <p:par>
                    <p:cTn id="43" fill="hold">
                      <p:stCondLst>
                        <p:cond delay="indefinite"/>
                      </p:stCondLst>
                      <p:childTnLst>
                        <p:par>
                          <p:cTn id="44" fill="hold">
                            <p:stCondLst>
                              <p:cond delay="0"/>
                            </p:stCondLst>
                            <p:childTnLst>
                              <p:par>
                                <p:cTn id="45" presetID="3" presetClass="entr" presetSubtype="10" fill="hold" grpId="0" nodeType="clickEffect">
                                  <p:stCondLst>
                                    <p:cond delay="0"/>
                                  </p:stCondLst>
                                  <p:childTnLst>
                                    <p:set>
                                      <p:cBhvr>
                                        <p:cTn id="46" dur="1" fill="hold">
                                          <p:stCondLst>
                                            <p:cond delay="0"/>
                                          </p:stCondLst>
                                        </p:cTn>
                                        <p:tgtEl>
                                          <p:spTgt spid="99339"/>
                                        </p:tgtEl>
                                        <p:attrNameLst>
                                          <p:attrName>style.visibility</p:attrName>
                                        </p:attrNameLst>
                                      </p:cBhvr>
                                      <p:to>
                                        <p:strVal val="visible"/>
                                      </p:to>
                                    </p:set>
                                    <p:animEffect transition="in" filter="blinds(horizontal)">
                                      <p:cBhvr>
                                        <p:cTn id="47" dur="500"/>
                                        <p:tgtEl>
                                          <p:spTgt spid="99339"/>
                                        </p:tgtEl>
                                      </p:cBhvr>
                                    </p:animEffect>
                                  </p:childTnLst>
                                </p:cTn>
                              </p:par>
                            </p:childTnLst>
                          </p:cTn>
                        </p:par>
                      </p:childTnLst>
                    </p:cTn>
                  </p:par>
                  <p:par>
                    <p:cTn id="48" fill="hold">
                      <p:stCondLst>
                        <p:cond delay="indefinite"/>
                      </p:stCondLst>
                      <p:childTnLst>
                        <p:par>
                          <p:cTn id="49" fill="hold">
                            <p:stCondLst>
                              <p:cond delay="0"/>
                            </p:stCondLst>
                            <p:childTnLst>
                              <p:par>
                                <p:cTn id="50" presetID="2" presetClass="entr" presetSubtype="2" fill="hold" grpId="0" nodeType="clickEffect">
                                  <p:stCondLst>
                                    <p:cond delay="0"/>
                                  </p:stCondLst>
                                  <p:childTnLst>
                                    <p:set>
                                      <p:cBhvr>
                                        <p:cTn id="51" dur="1" fill="hold">
                                          <p:stCondLst>
                                            <p:cond delay="0"/>
                                          </p:stCondLst>
                                        </p:cTn>
                                        <p:tgtEl>
                                          <p:spTgt spid="99347"/>
                                        </p:tgtEl>
                                        <p:attrNameLst>
                                          <p:attrName>style.visibility</p:attrName>
                                        </p:attrNameLst>
                                      </p:cBhvr>
                                      <p:to>
                                        <p:strVal val="visible"/>
                                      </p:to>
                                    </p:set>
                                    <p:anim calcmode="lin" valueType="num">
                                      <p:cBhvr additive="base">
                                        <p:cTn id="52" dur="500" fill="hold"/>
                                        <p:tgtEl>
                                          <p:spTgt spid="99347"/>
                                        </p:tgtEl>
                                        <p:attrNameLst>
                                          <p:attrName>ppt_x</p:attrName>
                                        </p:attrNameLst>
                                      </p:cBhvr>
                                      <p:tavLst>
                                        <p:tav tm="0">
                                          <p:val>
                                            <p:strVal val="1+#ppt_w/2"/>
                                          </p:val>
                                        </p:tav>
                                        <p:tav tm="100000">
                                          <p:val>
                                            <p:strVal val="#ppt_x"/>
                                          </p:val>
                                        </p:tav>
                                      </p:tavLst>
                                    </p:anim>
                                    <p:anim calcmode="lin" valueType="num">
                                      <p:cBhvr additive="base">
                                        <p:cTn id="53" dur="500" fill="hold"/>
                                        <p:tgtEl>
                                          <p:spTgt spid="99347"/>
                                        </p:tgtEl>
                                        <p:attrNameLst>
                                          <p:attrName>ppt_y</p:attrName>
                                        </p:attrNameLst>
                                      </p:cBhvr>
                                      <p:tavLst>
                                        <p:tav tm="0">
                                          <p:val>
                                            <p:strVal val="#ppt_y"/>
                                          </p:val>
                                        </p:tav>
                                        <p:tav tm="100000">
                                          <p:val>
                                            <p:strVal val="#ppt_y"/>
                                          </p:val>
                                        </p:tav>
                                      </p:tavLst>
                                    </p:anim>
                                  </p:childTnLst>
                                </p:cTn>
                              </p:par>
                            </p:childTnLst>
                          </p:cTn>
                        </p:par>
                      </p:childTnLst>
                    </p:cTn>
                  </p:par>
                  <p:par>
                    <p:cTn id="54" fill="hold">
                      <p:stCondLst>
                        <p:cond delay="indefinite"/>
                      </p:stCondLst>
                      <p:childTnLst>
                        <p:par>
                          <p:cTn id="55" fill="hold">
                            <p:stCondLst>
                              <p:cond delay="0"/>
                            </p:stCondLst>
                            <p:childTnLst>
                              <p:par>
                                <p:cTn id="56" presetID="2" presetClass="entr" presetSubtype="2" fill="hold" grpId="0" nodeType="clickEffect">
                                  <p:stCondLst>
                                    <p:cond delay="0"/>
                                  </p:stCondLst>
                                  <p:childTnLst>
                                    <p:set>
                                      <p:cBhvr>
                                        <p:cTn id="57" dur="1" fill="hold">
                                          <p:stCondLst>
                                            <p:cond delay="0"/>
                                          </p:stCondLst>
                                        </p:cTn>
                                        <p:tgtEl>
                                          <p:spTgt spid="99343"/>
                                        </p:tgtEl>
                                        <p:attrNameLst>
                                          <p:attrName>style.visibility</p:attrName>
                                        </p:attrNameLst>
                                      </p:cBhvr>
                                      <p:to>
                                        <p:strVal val="visible"/>
                                      </p:to>
                                    </p:set>
                                    <p:anim calcmode="lin" valueType="num">
                                      <p:cBhvr additive="base">
                                        <p:cTn id="58" dur="500" fill="hold"/>
                                        <p:tgtEl>
                                          <p:spTgt spid="99343"/>
                                        </p:tgtEl>
                                        <p:attrNameLst>
                                          <p:attrName>ppt_x</p:attrName>
                                        </p:attrNameLst>
                                      </p:cBhvr>
                                      <p:tavLst>
                                        <p:tav tm="0">
                                          <p:val>
                                            <p:strVal val="1+#ppt_w/2"/>
                                          </p:val>
                                        </p:tav>
                                        <p:tav tm="100000">
                                          <p:val>
                                            <p:strVal val="#ppt_x"/>
                                          </p:val>
                                        </p:tav>
                                      </p:tavLst>
                                    </p:anim>
                                    <p:anim calcmode="lin" valueType="num">
                                      <p:cBhvr additive="base">
                                        <p:cTn id="59" dur="500" fill="hold"/>
                                        <p:tgtEl>
                                          <p:spTgt spid="99343"/>
                                        </p:tgtEl>
                                        <p:attrNameLst>
                                          <p:attrName>ppt_y</p:attrName>
                                        </p:attrNameLst>
                                      </p:cBhvr>
                                      <p:tavLst>
                                        <p:tav tm="0">
                                          <p:val>
                                            <p:strVal val="#ppt_y"/>
                                          </p:val>
                                        </p:tav>
                                        <p:tav tm="100000">
                                          <p:val>
                                            <p:strVal val="#ppt_y"/>
                                          </p:val>
                                        </p:tav>
                                      </p:tavLst>
                                    </p:anim>
                                  </p:childTnLst>
                                </p:cTn>
                              </p:par>
                            </p:childTnLst>
                          </p:cTn>
                        </p:par>
                      </p:childTnLst>
                    </p:cTn>
                  </p:par>
                  <p:par>
                    <p:cTn id="60" fill="hold">
                      <p:stCondLst>
                        <p:cond delay="indefinite"/>
                      </p:stCondLst>
                      <p:childTnLst>
                        <p:par>
                          <p:cTn id="61" fill="hold">
                            <p:stCondLst>
                              <p:cond delay="0"/>
                            </p:stCondLst>
                            <p:childTnLst>
                              <p:par>
                                <p:cTn id="62" presetID="2" presetClass="entr" presetSubtype="2" fill="hold" grpId="0" nodeType="clickEffect">
                                  <p:stCondLst>
                                    <p:cond delay="0"/>
                                  </p:stCondLst>
                                  <p:childTnLst>
                                    <p:set>
                                      <p:cBhvr>
                                        <p:cTn id="63" dur="1" fill="hold">
                                          <p:stCondLst>
                                            <p:cond delay="0"/>
                                          </p:stCondLst>
                                        </p:cTn>
                                        <p:tgtEl>
                                          <p:spTgt spid="99340"/>
                                        </p:tgtEl>
                                        <p:attrNameLst>
                                          <p:attrName>style.visibility</p:attrName>
                                        </p:attrNameLst>
                                      </p:cBhvr>
                                      <p:to>
                                        <p:strVal val="visible"/>
                                      </p:to>
                                    </p:set>
                                    <p:anim calcmode="lin" valueType="num">
                                      <p:cBhvr additive="base">
                                        <p:cTn id="64" dur="500" fill="hold"/>
                                        <p:tgtEl>
                                          <p:spTgt spid="99340"/>
                                        </p:tgtEl>
                                        <p:attrNameLst>
                                          <p:attrName>ppt_x</p:attrName>
                                        </p:attrNameLst>
                                      </p:cBhvr>
                                      <p:tavLst>
                                        <p:tav tm="0">
                                          <p:val>
                                            <p:strVal val="1+#ppt_w/2"/>
                                          </p:val>
                                        </p:tav>
                                        <p:tav tm="100000">
                                          <p:val>
                                            <p:strVal val="#ppt_x"/>
                                          </p:val>
                                        </p:tav>
                                      </p:tavLst>
                                    </p:anim>
                                    <p:anim calcmode="lin" valueType="num">
                                      <p:cBhvr additive="base">
                                        <p:cTn id="65" dur="500" fill="hold"/>
                                        <p:tgtEl>
                                          <p:spTgt spid="99340"/>
                                        </p:tgtEl>
                                        <p:attrNameLst>
                                          <p:attrName>ppt_y</p:attrName>
                                        </p:attrNameLst>
                                      </p:cBhvr>
                                      <p:tavLst>
                                        <p:tav tm="0">
                                          <p:val>
                                            <p:strVal val="#ppt_y"/>
                                          </p:val>
                                        </p:tav>
                                        <p:tav tm="100000">
                                          <p:val>
                                            <p:strVal val="#ppt_y"/>
                                          </p:val>
                                        </p:tav>
                                      </p:tavLst>
                                    </p:anim>
                                  </p:childTnLst>
                                </p:cTn>
                              </p:par>
                            </p:childTnLst>
                          </p:cTn>
                        </p:par>
                      </p:childTnLst>
                    </p:cTn>
                  </p:par>
                  <p:par>
                    <p:cTn id="66" fill="hold">
                      <p:stCondLst>
                        <p:cond delay="indefinite"/>
                      </p:stCondLst>
                      <p:childTnLst>
                        <p:par>
                          <p:cTn id="67" fill="hold">
                            <p:stCondLst>
                              <p:cond delay="0"/>
                            </p:stCondLst>
                            <p:childTnLst>
                              <p:par>
                                <p:cTn id="68" presetID="2" presetClass="entr" presetSubtype="2" fill="hold" grpId="0" nodeType="clickEffect">
                                  <p:stCondLst>
                                    <p:cond delay="0"/>
                                  </p:stCondLst>
                                  <p:childTnLst>
                                    <p:set>
                                      <p:cBhvr>
                                        <p:cTn id="69" dur="1" fill="hold">
                                          <p:stCondLst>
                                            <p:cond delay="0"/>
                                          </p:stCondLst>
                                        </p:cTn>
                                        <p:tgtEl>
                                          <p:spTgt spid="99341"/>
                                        </p:tgtEl>
                                        <p:attrNameLst>
                                          <p:attrName>style.visibility</p:attrName>
                                        </p:attrNameLst>
                                      </p:cBhvr>
                                      <p:to>
                                        <p:strVal val="visible"/>
                                      </p:to>
                                    </p:set>
                                    <p:anim calcmode="lin" valueType="num">
                                      <p:cBhvr additive="base">
                                        <p:cTn id="70" dur="500" fill="hold"/>
                                        <p:tgtEl>
                                          <p:spTgt spid="99341"/>
                                        </p:tgtEl>
                                        <p:attrNameLst>
                                          <p:attrName>ppt_x</p:attrName>
                                        </p:attrNameLst>
                                      </p:cBhvr>
                                      <p:tavLst>
                                        <p:tav tm="0">
                                          <p:val>
                                            <p:strVal val="1+#ppt_w/2"/>
                                          </p:val>
                                        </p:tav>
                                        <p:tav tm="100000">
                                          <p:val>
                                            <p:strVal val="#ppt_x"/>
                                          </p:val>
                                        </p:tav>
                                      </p:tavLst>
                                    </p:anim>
                                    <p:anim calcmode="lin" valueType="num">
                                      <p:cBhvr additive="base">
                                        <p:cTn id="71" dur="500" fill="hold"/>
                                        <p:tgtEl>
                                          <p:spTgt spid="99341"/>
                                        </p:tgtEl>
                                        <p:attrNameLst>
                                          <p:attrName>ppt_y</p:attrName>
                                        </p:attrNameLst>
                                      </p:cBhvr>
                                      <p:tavLst>
                                        <p:tav tm="0">
                                          <p:val>
                                            <p:strVal val="#ppt_y"/>
                                          </p:val>
                                        </p:tav>
                                        <p:tav tm="100000">
                                          <p:val>
                                            <p:strVal val="#ppt_y"/>
                                          </p:val>
                                        </p:tav>
                                      </p:tavLst>
                                    </p:anim>
                                  </p:childTnLst>
                                </p:cTn>
                              </p:par>
                            </p:childTnLst>
                          </p:cTn>
                        </p:par>
                      </p:childTnLst>
                    </p:cTn>
                  </p:par>
                  <p:par>
                    <p:cTn id="72" fill="hold">
                      <p:stCondLst>
                        <p:cond delay="indefinite"/>
                      </p:stCondLst>
                      <p:childTnLst>
                        <p:par>
                          <p:cTn id="73" fill="hold">
                            <p:stCondLst>
                              <p:cond delay="0"/>
                            </p:stCondLst>
                            <p:childTnLst>
                              <p:par>
                                <p:cTn id="74" presetID="2" presetClass="entr" presetSubtype="2" fill="hold" grpId="0" nodeType="clickEffect">
                                  <p:stCondLst>
                                    <p:cond delay="0"/>
                                  </p:stCondLst>
                                  <p:childTnLst>
                                    <p:set>
                                      <p:cBhvr>
                                        <p:cTn id="75" dur="1" fill="hold">
                                          <p:stCondLst>
                                            <p:cond delay="0"/>
                                          </p:stCondLst>
                                        </p:cTn>
                                        <p:tgtEl>
                                          <p:spTgt spid="99342"/>
                                        </p:tgtEl>
                                        <p:attrNameLst>
                                          <p:attrName>style.visibility</p:attrName>
                                        </p:attrNameLst>
                                      </p:cBhvr>
                                      <p:to>
                                        <p:strVal val="visible"/>
                                      </p:to>
                                    </p:set>
                                    <p:anim calcmode="lin" valueType="num">
                                      <p:cBhvr additive="base">
                                        <p:cTn id="76" dur="500" fill="hold"/>
                                        <p:tgtEl>
                                          <p:spTgt spid="99342"/>
                                        </p:tgtEl>
                                        <p:attrNameLst>
                                          <p:attrName>ppt_x</p:attrName>
                                        </p:attrNameLst>
                                      </p:cBhvr>
                                      <p:tavLst>
                                        <p:tav tm="0">
                                          <p:val>
                                            <p:strVal val="1+#ppt_w/2"/>
                                          </p:val>
                                        </p:tav>
                                        <p:tav tm="100000">
                                          <p:val>
                                            <p:strVal val="#ppt_x"/>
                                          </p:val>
                                        </p:tav>
                                      </p:tavLst>
                                    </p:anim>
                                    <p:anim calcmode="lin" valueType="num">
                                      <p:cBhvr additive="base">
                                        <p:cTn id="77" dur="500" fill="hold"/>
                                        <p:tgtEl>
                                          <p:spTgt spid="9934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9332" grpId="0"/>
      <p:bldP spid="99336" grpId="0"/>
      <p:bldP spid="99337" grpId="0"/>
      <p:bldP spid="99338" grpId="0"/>
      <p:bldP spid="99339" grpId="0"/>
      <p:bldP spid="99340" grpId="0"/>
      <p:bldP spid="99341" grpId="0"/>
      <p:bldP spid="99342" grpId="0"/>
      <p:bldP spid="99343" grpId="0"/>
      <p:bldP spid="99347"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8" name="AutoShape 4"/>
          <p:cNvSpPr>
            <a:spLocks noChangeArrowheads="1"/>
          </p:cNvSpPr>
          <p:nvPr/>
        </p:nvSpPr>
        <p:spPr bwMode="auto">
          <a:xfrm>
            <a:off x="1418655" y="1124744"/>
            <a:ext cx="8233886" cy="1439862"/>
          </a:xfrm>
          <a:prstGeom prst="cloudCallout">
            <a:avLst>
              <a:gd name="adj1" fmla="val 20803"/>
              <a:gd name="adj2" fmla="val 85634"/>
            </a:avLst>
          </a:prstGeom>
          <a:solidFill>
            <a:srgbClr val="99CC00"/>
          </a:solidFill>
          <a:ln w="9525">
            <a:solidFill>
              <a:schemeClr val="bg1"/>
            </a:solidFill>
            <a:round/>
          </a:ln>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lnSpc>
                <a:spcPct val="120000"/>
              </a:lnSpc>
              <a:spcBef>
                <a:spcPct val="50000"/>
              </a:spcBef>
            </a:pPr>
            <a:r>
              <a:rPr lang="zh-CN" altLang="zh-CN" sz="2800" b="1" dirty="0">
                <a:ea typeface="宋体" panose="02010600030101010101" pitchFamily="2" charset="-122"/>
              </a:rPr>
              <a:t>      （二）  东欧剧变  </a:t>
            </a:r>
            <a:endParaRPr lang="zh-CN" altLang="zh-CN" sz="2800" b="1" dirty="0">
              <a:ea typeface="宋体" panose="02010600030101010101" pitchFamily="2" charset="-122"/>
            </a:endParaRPr>
          </a:p>
        </p:txBody>
      </p:sp>
      <p:sp>
        <p:nvSpPr>
          <p:cNvPr id="5" name="Text Box 7"/>
          <p:cNvSpPr txBox="1">
            <a:spLocks noChangeArrowheads="1"/>
          </p:cNvSpPr>
          <p:nvPr/>
        </p:nvSpPr>
        <p:spPr bwMode="auto">
          <a:xfrm>
            <a:off x="2426767" y="4241069"/>
            <a:ext cx="6912768" cy="700099"/>
          </a:xfrm>
          <a:prstGeom prst="rect">
            <a:avLst/>
          </a:prstGeom>
          <a:solidFill>
            <a:srgbClr val="FFFF00"/>
          </a:solidFill>
          <a:ln w="9525">
            <a:solidFill>
              <a:schemeClr val="tx1"/>
            </a:solidFill>
            <a:miter lim="800000"/>
          </a:ln>
        </p:spPr>
        <p:txBody>
          <a:bodyPr/>
          <a:lstStyle>
            <a:lvl1pPr marL="342900" indent="-342900"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lnSpc>
                <a:spcPct val="120000"/>
              </a:lnSpc>
              <a:spcBef>
                <a:spcPct val="50000"/>
              </a:spcBef>
            </a:pPr>
            <a:r>
              <a:rPr lang="zh-CN" altLang="en-US" sz="2800" b="1" dirty="0">
                <a:ea typeface="宋体" panose="02010600030101010101" pitchFamily="2" charset="-122"/>
              </a:rPr>
              <a:t>实质</a:t>
            </a:r>
            <a:r>
              <a:rPr lang="en-US" altLang="zh-CN" sz="2800" b="1" dirty="0">
                <a:ea typeface="宋体" panose="02010600030101010101" pitchFamily="2" charset="-122"/>
              </a:rPr>
              <a:t>/</a:t>
            </a:r>
            <a:r>
              <a:rPr lang="zh-CN" altLang="en-US" sz="2800" b="1" dirty="0">
                <a:ea typeface="宋体" panose="02010600030101010101" pitchFamily="2" charset="-122"/>
              </a:rPr>
              <a:t>性质</a:t>
            </a:r>
            <a:r>
              <a:rPr lang="zh-CN" altLang="en-US" sz="2800" b="1" dirty="0" smtClean="0">
                <a:ea typeface="宋体" panose="02010600030101010101" pitchFamily="2" charset="-122"/>
              </a:rPr>
              <a:t>：国家</a:t>
            </a:r>
            <a:r>
              <a:rPr lang="zh-CN" altLang="en-US" sz="2800" b="1" dirty="0">
                <a:ea typeface="宋体" panose="02010600030101010101" pitchFamily="2" charset="-122"/>
              </a:rPr>
              <a:t>性质（社会制度）变化</a:t>
            </a:r>
            <a:endParaRPr lang="zh-CN" altLang="en-US" sz="2800" b="1" dirty="0">
              <a:ea typeface="宋体" panose="02010600030101010101" pitchFamily="2"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16388"/>
                                        </p:tgtEl>
                                        <p:attrNameLst>
                                          <p:attrName>style.visibility</p:attrName>
                                        </p:attrNameLst>
                                      </p:cBhvr>
                                      <p:to>
                                        <p:strVal val="visible"/>
                                      </p:to>
                                    </p:set>
                                    <p:animEffect transition="in" filter="box(in)">
                                      <p:cBhvr>
                                        <p:cTn id="7" dur="500"/>
                                        <p:tgtEl>
                                          <p:spTgt spid="16388"/>
                                        </p:tgtEl>
                                      </p:cBhvr>
                                    </p:animEffect>
                                  </p:childTnLst>
                                </p:cTn>
                              </p:par>
                            </p:childTnLst>
                          </p:cTn>
                        </p:par>
                      </p:childTnLst>
                    </p:cTn>
                  </p:par>
                  <p:par>
                    <p:cTn id="8" fill="hold">
                      <p:stCondLst>
                        <p:cond delay="indefinite"/>
                      </p:stCondLst>
                      <p:childTnLst>
                        <p:par>
                          <p:cTn id="9" fill="hold">
                            <p:stCondLst>
                              <p:cond delay="0"/>
                            </p:stCondLst>
                            <p:childTnLst>
                              <p:par>
                                <p:cTn id="10" presetID="8" presetClass="entr" presetSubtype="16"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diamond(in)">
                                      <p:cBhvr>
                                        <p:cTn id="12"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388" grpId="0" animBg="1"/>
      <p:bldP spid="5"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5" name="AutoShape 5"/>
          <p:cNvSpPr>
            <a:spLocks noChangeArrowheads="1"/>
          </p:cNvSpPr>
          <p:nvPr/>
        </p:nvSpPr>
        <p:spPr bwMode="auto">
          <a:xfrm>
            <a:off x="813223" y="1828800"/>
            <a:ext cx="9961986" cy="2566988"/>
          </a:xfrm>
          <a:prstGeom prst="cloudCallout">
            <a:avLst>
              <a:gd name="adj1" fmla="val 34380"/>
              <a:gd name="adj2" fmla="val 49634"/>
            </a:avLst>
          </a:prstGeom>
          <a:solidFill>
            <a:srgbClr val="99CC00"/>
          </a:solidFill>
          <a:ln w="9525">
            <a:solidFill>
              <a:schemeClr val="bg1"/>
            </a:solidFill>
            <a:round/>
          </a:ln>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lnSpc>
                <a:spcPct val="120000"/>
              </a:lnSpc>
              <a:spcBef>
                <a:spcPct val="50000"/>
              </a:spcBef>
            </a:pPr>
            <a:r>
              <a:rPr lang="zh-CN" altLang="zh-CN" sz="2800" b="1" dirty="0">
                <a:ea typeface="宋体" panose="02010600030101010101" pitchFamily="2" charset="-122"/>
              </a:rPr>
              <a:t>       什么叫东欧剧变？东欧剧变发生在什么时候？</a:t>
            </a:r>
            <a:r>
              <a:rPr lang="zh-CN" altLang="en-US" sz="2800" b="1" dirty="0">
                <a:ea typeface="宋体" panose="02010600030101010101" pitchFamily="2" charset="-122"/>
              </a:rPr>
              <a:t>为什么会发生剧变？表现在那些方面？</a:t>
            </a:r>
            <a:endParaRPr lang="zh-CN" altLang="zh-CN" sz="2800" b="1" dirty="0">
              <a:ea typeface="宋体" panose="02010600030101010101" pitchFamily="2"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42" fill="hold" grpId="0" nodeType="clickEffect">
                                  <p:stCondLst>
                                    <p:cond delay="0"/>
                                  </p:stCondLst>
                                  <p:childTnLst>
                                    <p:set>
                                      <p:cBhvr>
                                        <p:cTn id="6" dur="1" fill="hold">
                                          <p:stCondLst>
                                            <p:cond delay="0"/>
                                          </p:stCondLst>
                                        </p:cTn>
                                        <p:tgtEl>
                                          <p:spTgt spid="15365"/>
                                        </p:tgtEl>
                                        <p:attrNameLst>
                                          <p:attrName>style.visibility</p:attrName>
                                        </p:attrNameLst>
                                      </p:cBhvr>
                                      <p:to>
                                        <p:strVal val="visible"/>
                                      </p:to>
                                    </p:set>
                                    <p:animEffect transition="in" filter="barn(outHorizontal)">
                                      <p:cBhvr>
                                        <p:cTn id="7" dur="500"/>
                                        <p:tgtEl>
                                          <p:spTgt spid="1536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365" grpId="0" bldLvl="0" animBg="1" autoUpdateAnimBg="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a:spLocks noChangeArrowheads="1"/>
          </p:cNvSpPr>
          <p:nvPr/>
        </p:nvSpPr>
        <p:spPr bwMode="auto">
          <a:xfrm>
            <a:off x="1220093" y="468681"/>
            <a:ext cx="9703618" cy="1592167"/>
          </a:xfrm>
          <a:prstGeom prst="rect">
            <a:avLst/>
          </a:prstGeom>
          <a:solidFill>
            <a:schemeClr val="bg1"/>
          </a:solidFill>
          <a:ln w="57150" cmpd="thickThin">
            <a:solidFill>
              <a:srgbClr val="99CC00"/>
            </a:solidFill>
            <a:miter lim="800000"/>
          </a:ln>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lnSpc>
                <a:spcPct val="120000"/>
              </a:lnSpc>
              <a:spcBef>
                <a:spcPct val="50000"/>
              </a:spcBef>
            </a:pPr>
            <a:r>
              <a:rPr lang="zh-CN" altLang="zh-CN" sz="2800" b="1" dirty="0">
                <a:ea typeface="宋体" panose="02010600030101010101" pitchFamily="2" charset="-122"/>
              </a:rPr>
              <a:t>       东欧剧变是指从1989年下半年开始，东欧各国共产党、工人党纷纷丧失政权，社会制度也随之发生变化，国家名称也改变了的一系列事件。</a:t>
            </a:r>
            <a:endParaRPr lang="zh-CN" altLang="zh-CN" sz="2800" b="1" dirty="0">
              <a:ea typeface="宋体" panose="02010600030101010101" pitchFamily="2" charset="-122"/>
            </a:endParaRPr>
          </a:p>
        </p:txBody>
      </p:sp>
      <p:sp>
        <p:nvSpPr>
          <p:cNvPr id="17411" name="TextBox 2"/>
          <p:cNvSpPr txBox="1">
            <a:spLocks noChangeArrowheads="1"/>
          </p:cNvSpPr>
          <p:nvPr/>
        </p:nvSpPr>
        <p:spPr bwMode="auto">
          <a:xfrm>
            <a:off x="1274639" y="2589895"/>
            <a:ext cx="8153554" cy="21605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lnSpc>
                <a:spcPct val="120000"/>
              </a:lnSpc>
            </a:pPr>
            <a:r>
              <a:rPr lang="zh-CN" altLang="en-US" sz="2800" b="1" dirty="0">
                <a:solidFill>
                  <a:srgbClr val="006600"/>
                </a:solidFill>
                <a:ea typeface="宋体" panose="02010600030101010101" pitchFamily="2" charset="-122"/>
              </a:rPr>
              <a:t>东欧剧变的特点：</a:t>
            </a:r>
            <a:endParaRPr lang="en-US" altLang="zh-CN" sz="2800" b="1" dirty="0">
              <a:solidFill>
                <a:srgbClr val="006600"/>
              </a:solidFill>
              <a:ea typeface="宋体" panose="02010600030101010101" pitchFamily="2" charset="-122"/>
            </a:endParaRPr>
          </a:p>
          <a:p>
            <a:pPr eaLnBrk="1" hangingPunct="1">
              <a:lnSpc>
                <a:spcPct val="120000"/>
              </a:lnSpc>
            </a:pPr>
            <a:r>
              <a:rPr lang="en-US" altLang="zh-CN" sz="2800" b="1" dirty="0">
                <a:solidFill>
                  <a:srgbClr val="006600"/>
                </a:solidFill>
                <a:ea typeface="宋体" panose="02010600030101010101" pitchFamily="2" charset="-122"/>
              </a:rPr>
              <a:t> </a:t>
            </a:r>
            <a:r>
              <a:rPr lang="zh-CN" altLang="en-US" sz="2800" b="1" dirty="0">
                <a:solidFill>
                  <a:srgbClr val="006600"/>
                </a:solidFill>
                <a:ea typeface="宋体" panose="02010600030101010101" pitchFamily="2" charset="-122"/>
              </a:rPr>
              <a:t>①来势迅猛</a:t>
            </a:r>
            <a:r>
              <a:rPr lang="zh-CN" altLang="en-US" sz="2800" b="1" dirty="0" smtClean="0">
                <a:solidFill>
                  <a:srgbClr val="006600"/>
                </a:solidFill>
                <a:ea typeface="宋体" panose="02010600030101010101" pitchFamily="2" charset="-122"/>
              </a:rPr>
              <a:t>。</a:t>
            </a:r>
            <a:r>
              <a:rPr lang="en-US" altLang="zh-CN" sz="2800" b="1" dirty="0" smtClean="0">
                <a:solidFill>
                  <a:srgbClr val="006600"/>
                </a:solidFill>
                <a:ea typeface="宋体" panose="02010600030101010101" pitchFamily="2" charset="-122"/>
              </a:rPr>
              <a:t>                              </a:t>
            </a:r>
            <a:endParaRPr lang="en-US" altLang="zh-CN" sz="2800" b="1" dirty="0">
              <a:solidFill>
                <a:srgbClr val="006600"/>
              </a:solidFill>
              <a:ea typeface="宋体" panose="02010600030101010101" pitchFamily="2" charset="-122"/>
            </a:endParaRPr>
          </a:p>
          <a:p>
            <a:pPr eaLnBrk="1" hangingPunct="1">
              <a:lnSpc>
                <a:spcPct val="120000"/>
              </a:lnSpc>
            </a:pPr>
            <a:r>
              <a:rPr lang="en-US" altLang="zh-CN" sz="2800" b="1" dirty="0">
                <a:solidFill>
                  <a:srgbClr val="006600"/>
                </a:solidFill>
                <a:ea typeface="宋体" panose="02010600030101010101" pitchFamily="2" charset="-122"/>
              </a:rPr>
              <a:t> ②</a:t>
            </a:r>
            <a:r>
              <a:rPr lang="zh-CN" altLang="en-US" sz="2800" b="1" dirty="0">
                <a:solidFill>
                  <a:srgbClr val="006600"/>
                </a:solidFill>
                <a:ea typeface="宋体" panose="02010600030101010101" pitchFamily="2" charset="-122"/>
              </a:rPr>
              <a:t>社会制度发生变化</a:t>
            </a:r>
            <a:r>
              <a:rPr lang="zh-CN" altLang="en-US" sz="2800" b="1" dirty="0" smtClean="0">
                <a:solidFill>
                  <a:srgbClr val="006600"/>
                </a:solidFill>
                <a:ea typeface="宋体" panose="02010600030101010101" pitchFamily="2" charset="-122"/>
              </a:rPr>
              <a:t>。</a:t>
            </a:r>
            <a:r>
              <a:rPr lang="en-US" altLang="zh-CN" sz="2800" b="1" dirty="0" smtClean="0">
                <a:solidFill>
                  <a:srgbClr val="006600"/>
                </a:solidFill>
                <a:ea typeface="宋体" panose="02010600030101010101" pitchFamily="2" charset="-122"/>
              </a:rPr>
              <a:t>                                   </a:t>
            </a:r>
            <a:endParaRPr lang="en-US" altLang="zh-CN" sz="2800" b="1" dirty="0">
              <a:solidFill>
                <a:srgbClr val="006600"/>
              </a:solidFill>
              <a:ea typeface="宋体" panose="02010600030101010101" pitchFamily="2" charset="-122"/>
            </a:endParaRPr>
          </a:p>
          <a:p>
            <a:pPr eaLnBrk="1" hangingPunct="1">
              <a:lnSpc>
                <a:spcPct val="120000"/>
              </a:lnSpc>
            </a:pPr>
            <a:r>
              <a:rPr lang="en-US" altLang="zh-CN" sz="2800" b="1" dirty="0">
                <a:solidFill>
                  <a:srgbClr val="006600"/>
                </a:solidFill>
                <a:ea typeface="宋体" panose="02010600030101010101" pitchFamily="2" charset="-122"/>
              </a:rPr>
              <a:t> ③</a:t>
            </a:r>
            <a:r>
              <a:rPr lang="zh-CN" altLang="en-US" sz="2800" b="1" dirty="0">
                <a:solidFill>
                  <a:srgbClr val="006600"/>
                </a:solidFill>
                <a:ea typeface="宋体" panose="02010600030101010101" pitchFamily="2" charset="-122"/>
              </a:rPr>
              <a:t>东欧版图发生变化。</a:t>
            </a:r>
            <a:endParaRPr lang="zh-CN" altLang="en-US" sz="2800" b="1" dirty="0">
              <a:solidFill>
                <a:srgbClr val="006600"/>
              </a:solidFill>
              <a:ea typeface="宋体" panose="0201060003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ox(in)">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4" presetClass="entr" presetSubtype="16" fill="hold" grpId="0" nodeType="clickEffect">
                                  <p:stCondLst>
                                    <p:cond delay="0"/>
                                  </p:stCondLst>
                                  <p:childTnLst>
                                    <p:set>
                                      <p:cBhvr>
                                        <p:cTn id="11" dur="1" fill="hold">
                                          <p:stCondLst>
                                            <p:cond delay="0"/>
                                          </p:stCondLst>
                                        </p:cTn>
                                        <p:tgtEl>
                                          <p:spTgt spid="17411"/>
                                        </p:tgtEl>
                                        <p:attrNameLst>
                                          <p:attrName>style.visibility</p:attrName>
                                        </p:attrNameLst>
                                      </p:cBhvr>
                                      <p:to>
                                        <p:strVal val="visible"/>
                                      </p:to>
                                    </p:set>
                                    <p:animEffect transition="in" filter="box(in)">
                                      <p:cBhvr>
                                        <p:cTn id="12" dur="500"/>
                                        <p:tgtEl>
                                          <p:spTgt spid="174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autoUpdateAnimBg="0"/>
      <p:bldP spid="17411"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20" name="Text Box 4"/>
          <p:cNvSpPr txBox="1">
            <a:spLocks noChangeArrowheads="1"/>
          </p:cNvSpPr>
          <p:nvPr/>
        </p:nvSpPr>
        <p:spPr bwMode="auto">
          <a:xfrm>
            <a:off x="2930823" y="350682"/>
            <a:ext cx="6099175" cy="558038"/>
          </a:xfrm>
          <a:prstGeom prst="rect">
            <a:avLst/>
          </a:prstGeom>
          <a:noFill/>
          <a:ln w="9525">
            <a:noFill/>
            <a:miter lim="800000"/>
          </a:ln>
          <a:effectLst/>
        </p:spPr>
        <p:txBody>
          <a:bodyPr>
            <a:spAutoFit/>
          </a:bodyPr>
          <a:lstStyle/>
          <a:p>
            <a:pPr algn="ctr">
              <a:lnSpc>
                <a:spcPct val="120000"/>
              </a:lnSpc>
              <a:spcBef>
                <a:spcPct val="50000"/>
              </a:spcBef>
              <a:defRPr/>
            </a:pPr>
            <a:r>
              <a:rPr lang="zh-CN" altLang="en-US" sz="2800" b="1" dirty="0">
                <a:ea typeface="宋体" panose="02010600030101010101" pitchFamily="2" charset="-122"/>
              </a:rPr>
              <a:t>东欧剧变</a:t>
            </a:r>
            <a:endParaRPr lang="zh-CN" altLang="en-US" sz="2800" b="1" dirty="0">
              <a:ea typeface="宋体" panose="02010600030101010101" pitchFamily="2" charset="-122"/>
            </a:endParaRPr>
          </a:p>
        </p:txBody>
      </p:sp>
      <p:sp>
        <p:nvSpPr>
          <p:cNvPr id="34821" name="Text Box 5"/>
          <p:cNvSpPr txBox="1">
            <a:spLocks noChangeArrowheads="1"/>
          </p:cNvSpPr>
          <p:nvPr/>
        </p:nvSpPr>
        <p:spPr bwMode="auto">
          <a:xfrm>
            <a:off x="813223" y="1143000"/>
            <a:ext cx="1219835" cy="540725"/>
          </a:xfrm>
          <a:prstGeom prst="rect">
            <a:avLst/>
          </a:prstGeom>
          <a:solidFill>
            <a:srgbClr val="FFFF99"/>
          </a:solidFill>
          <a:ln w="9525">
            <a:solidFill>
              <a:srgbClr val="FF0066"/>
            </a:solidFill>
            <a:miter lim="800000"/>
          </a:ln>
          <a:effectLst/>
        </p:spPr>
        <p:txBody>
          <a:bodyPr wrap="square">
            <a:spAutoFit/>
          </a:bodyPr>
          <a:lstStyle/>
          <a:p>
            <a:pPr>
              <a:lnSpc>
                <a:spcPct val="120000"/>
              </a:lnSpc>
              <a:spcBef>
                <a:spcPct val="50000"/>
              </a:spcBef>
              <a:defRPr/>
            </a:pPr>
            <a:r>
              <a:rPr lang="zh-CN" altLang="en-US" sz="2800" b="1" dirty="0">
                <a:solidFill>
                  <a:srgbClr val="FF0066"/>
                </a:solidFill>
                <a:latin typeface="宋体" panose="02010600030101010101" pitchFamily="2" charset="-122"/>
                <a:ea typeface="宋体" panose="02010600030101010101" pitchFamily="2" charset="-122"/>
              </a:rPr>
              <a:t>原因：</a:t>
            </a:r>
            <a:endParaRPr lang="zh-CN" altLang="en-US" sz="2800" b="1" dirty="0">
              <a:solidFill>
                <a:srgbClr val="FF0066"/>
              </a:solidFill>
              <a:latin typeface="宋体" panose="02010600030101010101" pitchFamily="2" charset="-122"/>
              <a:ea typeface="宋体" panose="02010600030101010101" pitchFamily="2" charset="-122"/>
            </a:endParaRPr>
          </a:p>
        </p:txBody>
      </p:sp>
      <p:sp>
        <p:nvSpPr>
          <p:cNvPr id="34822" name="Text Box 6"/>
          <p:cNvSpPr txBox="1">
            <a:spLocks noChangeArrowheads="1"/>
          </p:cNvSpPr>
          <p:nvPr/>
        </p:nvSpPr>
        <p:spPr bwMode="auto">
          <a:xfrm>
            <a:off x="842591" y="3068960"/>
            <a:ext cx="9961986" cy="10577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lnSpc>
                <a:spcPct val="120000"/>
              </a:lnSpc>
              <a:spcBef>
                <a:spcPct val="50000"/>
              </a:spcBef>
            </a:pPr>
            <a:r>
              <a:rPr lang="zh-CN" altLang="en-US" sz="2800" b="1" dirty="0">
                <a:latin typeface="宋体" panose="02010600030101010101" pitchFamily="2" charset="-122"/>
                <a:ea typeface="宋体" panose="02010600030101010101" pitchFamily="2" charset="-122"/>
              </a:rPr>
              <a:t>（</a:t>
            </a:r>
            <a:r>
              <a:rPr lang="en-US" altLang="zh-CN" sz="2800" b="1" dirty="0">
                <a:latin typeface="宋体" panose="02010600030101010101" pitchFamily="2" charset="-122"/>
                <a:ea typeface="宋体" panose="02010600030101010101" pitchFamily="2" charset="-122"/>
              </a:rPr>
              <a:t>2</a:t>
            </a:r>
            <a:r>
              <a:rPr lang="zh-CN" altLang="en-US" sz="2800" b="1" dirty="0">
                <a:latin typeface="宋体" panose="02010600030101010101" pitchFamily="2" charset="-122"/>
                <a:ea typeface="宋体" panose="02010600030101010101" pitchFamily="2" charset="-122"/>
              </a:rPr>
              <a:t>）东欧国家经济状况恶化，外债负担沉重，人民生活水平大幅度下降。</a:t>
            </a:r>
            <a:endParaRPr lang="zh-CN" altLang="en-US" sz="2800" b="1" dirty="0">
              <a:latin typeface="宋体" panose="02010600030101010101" pitchFamily="2" charset="-122"/>
              <a:ea typeface="宋体" panose="02010600030101010101" pitchFamily="2" charset="-122"/>
            </a:endParaRPr>
          </a:p>
        </p:txBody>
      </p:sp>
      <p:sp>
        <p:nvSpPr>
          <p:cNvPr id="34824" name="Text Box 8"/>
          <p:cNvSpPr txBox="1">
            <a:spLocks noChangeArrowheads="1"/>
          </p:cNvSpPr>
          <p:nvPr/>
        </p:nvSpPr>
        <p:spPr bwMode="auto">
          <a:xfrm>
            <a:off x="844019" y="4907834"/>
            <a:ext cx="8927563" cy="6093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lnSpc>
                <a:spcPct val="120000"/>
              </a:lnSpc>
              <a:spcBef>
                <a:spcPct val="50000"/>
              </a:spcBef>
            </a:pPr>
            <a:r>
              <a:rPr lang="zh-CN" altLang="en-US" sz="2800" b="1" dirty="0">
                <a:latin typeface="宋体" panose="02010600030101010101" pitchFamily="2" charset="-122"/>
                <a:ea typeface="宋体" panose="02010600030101010101" pitchFamily="2" charset="-122"/>
              </a:rPr>
              <a:t>（</a:t>
            </a:r>
            <a:r>
              <a:rPr lang="en-US" altLang="zh-CN" sz="2800" b="1" dirty="0">
                <a:latin typeface="宋体" panose="02010600030101010101" pitchFamily="2" charset="-122"/>
                <a:ea typeface="宋体" panose="02010600030101010101" pitchFamily="2" charset="-122"/>
              </a:rPr>
              <a:t>4</a:t>
            </a:r>
            <a:r>
              <a:rPr lang="zh-CN" altLang="en-US" sz="2800" b="1" dirty="0">
                <a:latin typeface="宋体" panose="02010600030101010101" pitchFamily="2" charset="-122"/>
                <a:ea typeface="宋体" panose="02010600030101010101" pitchFamily="2" charset="-122"/>
              </a:rPr>
              <a:t>）西方推行</a:t>
            </a:r>
            <a:r>
              <a:rPr lang="zh-CN" altLang="en-US" sz="2800" b="1" dirty="0">
                <a:ea typeface="宋体" panose="02010600030101010101" pitchFamily="2" charset="-122"/>
              </a:rPr>
              <a:t>“</a:t>
            </a:r>
            <a:r>
              <a:rPr lang="zh-CN" altLang="en-US" sz="2800" b="1" dirty="0">
                <a:latin typeface="宋体" panose="02010600030101010101" pitchFamily="2" charset="-122"/>
                <a:ea typeface="宋体" panose="02010600030101010101" pitchFamily="2" charset="-122"/>
              </a:rPr>
              <a:t>和平演变</a:t>
            </a:r>
            <a:r>
              <a:rPr lang="zh-CN" altLang="en-US" sz="2800" b="1" dirty="0">
                <a:ea typeface="宋体" panose="02010600030101010101" pitchFamily="2" charset="-122"/>
              </a:rPr>
              <a:t>”</a:t>
            </a:r>
            <a:r>
              <a:rPr lang="zh-CN" altLang="en-US" sz="2800" b="1" dirty="0">
                <a:latin typeface="宋体" panose="02010600030101010101" pitchFamily="2" charset="-122"/>
                <a:ea typeface="宋体" panose="02010600030101010101" pitchFamily="2" charset="-122"/>
              </a:rPr>
              <a:t>的结果</a:t>
            </a:r>
            <a:endParaRPr lang="zh-CN" altLang="en-US" sz="2800" b="1" dirty="0">
              <a:latin typeface="宋体" panose="02010600030101010101" pitchFamily="2" charset="-122"/>
              <a:ea typeface="宋体" panose="02010600030101010101" pitchFamily="2" charset="-122"/>
            </a:endParaRPr>
          </a:p>
        </p:txBody>
      </p:sp>
      <p:sp>
        <p:nvSpPr>
          <p:cNvPr id="34830" name="Text Box 14"/>
          <p:cNvSpPr txBox="1">
            <a:spLocks noChangeArrowheads="1"/>
          </p:cNvSpPr>
          <p:nvPr/>
        </p:nvSpPr>
        <p:spPr bwMode="auto">
          <a:xfrm>
            <a:off x="824720" y="1988840"/>
            <a:ext cx="5418471" cy="10577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lnSpc>
                <a:spcPct val="120000"/>
              </a:lnSpc>
            </a:pPr>
            <a:r>
              <a:rPr lang="zh-CN" altLang="en-US" sz="2800" b="1" dirty="0">
                <a:latin typeface="宋体" panose="02010600030101010101" pitchFamily="2" charset="-122"/>
                <a:ea typeface="宋体" panose="02010600030101010101" pitchFamily="2" charset="-122"/>
              </a:rPr>
              <a:t>（</a:t>
            </a:r>
            <a:r>
              <a:rPr lang="en-US" altLang="zh-CN" sz="2800" b="1" dirty="0">
                <a:latin typeface="宋体" panose="02010600030101010101" pitchFamily="2" charset="-122"/>
                <a:ea typeface="宋体" panose="02010600030101010101" pitchFamily="2" charset="-122"/>
              </a:rPr>
              <a:t>1</a:t>
            </a:r>
            <a:r>
              <a:rPr lang="zh-CN" altLang="en-US" sz="2800" b="1" dirty="0">
                <a:latin typeface="宋体" panose="02010600030101010101" pitchFamily="2" charset="-122"/>
                <a:ea typeface="宋体" panose="02010600030101010101" pitchFamily="2" charset="-122"/>
              </a:rPr>
              <a:t>）</a:t>
            </a:r>
            <a:r>
              <a:rPr lang="zh-CN" altLang="en-US" sz="2800" b="1" dirty="0">
                <a:solidFill>
                  <a:srgbClr val="FF0000"/>
                </a:solidFill>
                <a:latin typeface="宋体" panose="02010600030101010101" pitchFamily="2" charset="-122"/>
                <a:ea typeface="宋体" panose="02010600030101010101" pitchFamily="2" charset="-122"/>
              </a:rPr>
              <a:t>高度集中的政治经济体制，</a:t>
            </a:r>
            <a:endParaRPr lang="zh-CN" altLang="en-US" sz="2800" b="1" dirty="0">
              <a:solidFill>
                <a:srgbClr val="FF0000"/>
              </a:solidFill>
              <a:latin typeface="宋体" panose="02010600030101010101" pitchFamily="2" charset="-122"/>
              <a:ea typeface="宋体" panose="02010600030101010101" pitchFamily="2" charset="-122"/>
            </a:endParaRPr>
          </a:p>
          <a:p>
            <a:pPr eaLnBrk="1" hangingPunct="1">
              <a:lnSpc>
                <a:spcPct val="120000"/>
              </a:lnSpc>
            </a:pPr>
            <a:r>
              <a:rPr lang="zh-CN" altLang="en-US" sz="2800" b="1" dirty="0">
                <a:solidFill>
                  <a:srgbClr val="FF0000"/>
                </a:solidFill>
                <a:latin typeface="宋体" panose="02010600030101010101" pitchFamily="2" charset="-122"/>
                <a:ea typeface="宋体" panose="02010600030101010101" pitchFamily="2" charset="-122"/>
              </a:rPr>
              <a:t>     越来越不适应经济的发展。</a:t>
            </a:r>
            <a:endParaRPr lang="zh-CN" altLang="en-US" sz="2800" b="1" dirty="0">
              <a:solidFill>
                <a:srgbClr val="FF0000"/>
              </a:solidFill>
              <a:latin typeface="宋体" panose="02010600030101010101" pitchFamily="2" charset="-122"/>
              <a:ea typeface="宋体" panose="02010600030101010101" pitchFamily="2" charset="-122"/>
            </a:endParaRPr>
          </a:p>
        </p:txBody>
      </p:sp>
      <p:sp>
        <p:nvSpPr>
          <p:cNvPr id="34831" name="Text Box 15"/>
          <p:cNvSpPr txBox="1">
            <a:spLocks noChangeArrowheads="1"/>
          </p:cNvSpPr>
          <p:nvPr/>
        </p:nvSpPr>
        <p:spPr bwMode="auto">
          <a:xfrm>
            <a:off x="842591" y="5589240"/>
            <a:ext cx="8263809" cy="609398"/>
          </a:xfrm>
          <a:prstGeom prst="rect">
            <a:avLst/>
          </a:prstGeom>
          <a:noFill/>
          <a:ln>
            <a:noFill/>
          </a:ln>
        </p:spPr>
        <p:txBody>
          <a:bodyPr wrap="squar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lnSpc>
                <a:spcPct val="120000"/>
              </a:lnSpc>
              <a:spcBef>
                <a:spcPct val="50000"/>
              </a:spcBef>
            </a:pPr>
            <a:r>
              <a:rPr lang="zh-CN" altLang="en-US" sz="2800" b="1" dirty="0">
                <a:latin typeface="宋体" panose="02010600030101010101" pitchFamily="2" charset="-122"/>
                <a:ea typeface="宋体" panose="02010600030101010101" pitchFamily="2" charset="-122"/>
              </a:rPr>
              <a:t>（</a:t>
            </a:r>
            <a:r>
              <a:rPr lang="en-US" altLang="zh-CN" sz="2800" b="1" dirty="0">
                <a:latin typeface="宋体" panose="02010600030101010101" pitchFamily="2" charset="-122"/>
                <a:ea typeface="宋体" panose="02010600030101010101" pitchFamily="2" charset="-122"/>
              </a:rPr>
              <a:t>5</a:t>
            </a:r>
            <a:r>
              <a:rPr lang="zh-CN" altLang="en-US" sz="2800" b="1" dirty="0">
                <a:latin typeface="宋体" panose="02010600030101010101" pitchFamily="2" charset="-122"/>
                <a:ea typeface="宋体" panose="02010600030101010101" pitchFamily="2" charset="-122"/>
              </a:rPr>
              <a:t>）苏联也放松了对东欧国家的控制。</a:t>
            </a:r>
            <a:endParaRPr lang="zh-CN" altLang="en-US" sz="2800" b="1" dirty="0">
              <a:latin typeface="宋体" panose="02010600030101010101" pitchFamily="2" charset="-122"/>
              <a:ea typeface="宋体" panose="02010600030101010101" pitchFamily="2" charset="-122"/>
            </a:endParaRPr>
          </a:p>
        </p:txBody>
      </p:sp>
      <p:sp>
        <p:nvSpPr>
          <p:cNvPr id="34833" name="Text Box 17"/>
          <p:cNvSpPr txBox="1">
            <a:spLocks noChangeArrowheads="1"/>
          </p:cNvSpPr>
          <p:nvPr/>
        </p:nvSpPr>
        <p:spPr bwMode="auto">
          <a:xfrm>
            <a:off x="813223" y="4259762"/>
            <a:ext cx="10317771" cy="6093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lnSpc>
                <a:spcPct val="120000"/>
              </a:lnSpc>
              <a:spcBef>
                <a:spcPct val="50000"/>
              </a:spcBef>
            </a:pPr>
            <a:r>
              <a:rPr lang="zh-CN" altLang="en-US" sz="2800" b="1" dirty="0">
                <a:latin typeface="宋体" panose="02010600030101010101" pitchFamily="2" charset="-122"/>
                <a:ea typeface="宋体" panose="02010600030101010101" pitchFamily="2" charset="-122"/>
              </a:rPr>
              <a:t>（</a:t>
            </a:r>
            <a:r>
              <a:rPr lang="en-US" altLang="zh-CN" sz="2800" b="1" dirty="0">
                <a:latin typeface="宋体" panose="02010600030101010101" pitchFamily="2" charset="-122"/>
                <a:ea typeface="宋体" panose="02010600030101010101" pitchFamily="2" charset="-122"/>
              </a:rPr>
              <a:t>3</a:t>
            </a:r>
            <a:r>
              <a:rPr lang="zh-CN" altLang="en-US" sz="2800" b="1" dirty="0">
                <a:latin typeface="宋体" panose="02010600030101010101" pitchFamily="2" charset="-122"/>
                <a:ea typeface="宋体" panose="02010600030101010101" pitchFamily="2" charset="-122"/>
              </a:rPr>
              <a:t>）严重经济困难，导致了严重的社会危机。</a:t>
            </a:r>
            <a:endParaRPr lang="zh-CN" altLang="en-US" sz="2800" b="1" dirty="0">
              <a:latin typeface="宋体" panose="02010600030101010101" pitchFamily="2" charset="-122"/>
              <a:ea typeface="宋体" panose="02010600030101010101" pitchFamily="2" charset="-122"/>
            </a:endParaRPr>
          </a:p>
        </p:txBody>
      </p:sp>
      <p:pic>
        <p:nvPicPr>
          <p:cNvPr id="19465" name="Picture 19" descr="12"/>
          <p:cNvPicPr>
            <a:picLocks noChangeAspect="1" noChangeArrowheads="1" noCrop="1"/>
          </p:cNvPicPr>
          <p:nvPr/>
        </p:nvPicPr>
        <p:blipFill>
          <a:blip r:embed="rId1" cstate="print">
            <a:extLst>
              <a:ext uri="{28A0092B-C50C-407E-A947-70E740481C1C}">
                <a14:useLocalDpi xmlns:a14="http://schemas.microsoft.com/office/drawing/2010/main" val="0"/>
              </a:ext>
            </a:extLst>
          </a:blip>
          <a:srcRect/>
          <a:stretch>
            <a:fillRect/>
          </a:stretch>
        </p:blipFill>
        <p:spPr bwMode="auto">
          <a:xfrm>
            <a:off x="10368597" y="304801"/>
            <a:ext cx="1524794" cy="771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 name="爆炸形 2 15"/>
          <p:cNvSpPr/>
          <p:nvPr/>
        </p:nvSpPr>
        <p:spPr>
          <a:xfrm>
            <a:off x="8843804" y="1371600"/>
            <a:ext cx="2947935" cy="1905000"/>
          </a:xfrm>
          <a:prstGeom prst="irregularSeal2">
            <a:avLst/>
          </a:prstGeom>
          <a:solidFill>
            <a:schemeClr val="accent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lnSpc>
                <a:spcPct val="120000"/>
              </a:lnSpc>
              <a:defRPr/>
            </a:pPr>
            <a:endParaRPr lang="zh-CN" altLang="en-US" sz="2800" b="1">
              <a:ea typeface="宋体" panose="02010600030101010101" pitchFamily="2" charset="-122"/>
            </a:endParaRPr>
          </a:p>
        </p:txBody>
      </p:sp>
      <p:sp>
        <p:nvSpPr>
          <p:cNvPr id="19468" name="TextBox 16"/>
          <p:cNvSpPr txBox="1">
            <a:spLocks noChangeArrowheads="1"/>
          </p:cNvSpPr>
          <p:nvPr/>
        </p:nvSpPr>
        <p:spPr bwMode="auto">
          <a:xfrm>
            <a:off x="9250416" y="2133601"/>
            <a:ext cx="2134711" cy="558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lnSpc>
                <a:spcPct val="120000"/>
              </a:lnSpc>
            </a:pPr>
            <a:r>
              <a:rPr lang="zh-CN" altLang="en-US" sz="2800" b="1">
                <a:solidFill>
                  <a:srgbClr val="FF0000"/>
                </a:solidFill>
                <a:ea typeface="宋体" panose="02010600030101010101" pitchFamily="2" charset="-122"/>
              </a:rPr>
              <a:t>根本原因</a:t>
            </a:r>
            <a:endParaRPr lang="zh-CN" altLang="en-US" sz="2800" b="1">
              <a:solidFill>
                <a:srgbClr val="FF0000"/>
              </a:solidFill>
              <a:ea typeface="宋体" panose="0201060003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34830"/>
                                        </p:tgtEl>
                                        <p:attrNameLst>
                                          <p:attrName>style.visibility</p:attrName>
                                        </p:attrNameLst>
                                      </p:cBhvr>
                                      <p:to>
                                        <p:strVal val="visible"/>
                                      </p:to>
                                    </p:set>
                                    <p:animEffect transition="in" filter="blinds(horizontal)">
                                      <p:cBhvr>
                                        <p:cTn id="7" dur="500"/>
                                        <p:tgtEl>
                                          <p:spTgt spid="34830"/>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8" fill="hold" grpId="0" nodeType="clickEffect">
                                  <p:stCondLst>
                                    <p:cond delay="0"/>
                                  </p:stCondLst>
                                  <p:childTnLst>
                                    <p:set>
                                      <p:cBhvr>
                                        <p:cTn id="11" dur="1" fill="hold">
                                          <p:stCondLst>
                                            <p:cond delay="0"/>
                                          </p:stCondLst>
                                        </p:cTn>
                                        <p:tgtEl>
                                          <p:spTgt spid="34822"/>
                                        </p:tgtEl>
                                        <p:attrNameLst>
                                          <p:attrName>style.visibility</p:attrName>
                                        </p:attrNameLst>
                                      </p:cBhvr>
                                      <p:to>
                                        <p:strVal val="visible"/>
                                      </p:to>
                                    </p:set>
                                    <p:anim calcmode="lin" valueType="num">
                                      <p:cBhvr additive="base">
                                        <p:cTn id="12" dur="500" fill="hold"/>
                                        <p:tgtEl>
                                          <p:spTgt spid="34822"/>
                                        </p:tgtEl>
                                        <p:attrNameLst>
                                          <p:attrName>ppt_x</p:attrName>
                                        </p:attrNameLst>
                                      </p:cBhvr>
                                      <p:tavLst>
                                        <p:tav tm="0">
                                          <p:val>
                                            <p:strVal val="0-#ppt_w/2"/>
                                          </p:val>
                                        </p:tav>
                                        <p:tav tm="100000">
                                          <p:val>
                                            <p:strVal val="#ppt_x"/>
                                          </p:val>
                                        </p:tav>
                                      </p:tavLst>
                                    </p:anim>
                                    <p:anim calcmode="lin" valueType="num">
                                      <p:cBhvr additive="base">
                                        <p:cTn id="13" dur="500" fill="hold"/>
                                        <p:tgtEl>
                                          <p:spTgt spid="34822"/>
                                        </p:tgtEl>
                                        <p:attrNameLst>
                                          <p:attrName>ppt_y</p:attrName>
                                        </p:attrNameLst>
                                      </p:cBhvr>
                                      <p:tavLst>
                                        <p:tav tm="0">
                                          <p:val>
                                            <p:strVal val="#ppt_y"/>
                                          </p:val>
                                        </p:tav>
                                        <p:tav tm="100000">
                                          <p:val>
                                            <p:strVal val="#ppt_y"/>
                                          </p:val>
                                        </p:tav>
                                      </p:tavLst>
                                    </p:anim>
                                  </p:childTnLst>
                                </p:cTn>
                              </p:par>
                            </p:childTnLst>
                          </p:cTn>
                        </p:par>
                        <p:par>
                          <p:cTn id="14" fill="hold">
                            <p:stCondLst>
                              <p:cond delay="500"/>
                            </p:stCondLst>
                            <p:childTnLst>
                              <p:par>
                                <p:cTn id="15" presetID="2" presetClass="entr" presetSubtype="8" fill="hold" grpId="0" nodeType="afterEffect">
                                  <p:stCondLst>
                                    <p:cond delay="0"/>
                                  </p:stCondLst>
                                  <p:childTnLst>
                                    <p:set>
                                      <p:cBhvr>
                                        <p:cTn id="16" dur="1" fill="hold">
                                          <p:stCondLst>
                                            <p:cond delay="0"/>
                                          </p:stCondLst>
                                        </p:cTn>
                                        <p:tgtEl>
                                          <p:spTgt spid="34833"/>
                                        </p:tgtEl>
                                        <p:attrNameLst>
                                          <p:attrName>style.visibility</p:attrName>
                                        </p:attrNameLst>
                                      </p:cBhvr>
                                      <p:to>
                                        <p:strVal val="visible"/>
                                      </p:to>
                                    </p:set>
                                    <p:anim calcmode="lin" valueType="num">
                                      <p:cBhvr additive="base">
                                        <p:cTn id="17" dur="500" fill="hold"/>
                                        <p:tgtEl>
                                          <p:spTgt spid="34833"/>
                                        </p:tgtEl>
                                        <p:attrNameLst>
                                          <p:attrName>ppt_x</p:attrName>
                                        </p:attrNameLst>
                                      </p:cBhvr>
                                      <p:tavLst>
                                        <p:tav tm="0">
                                          <p:val>
                                            <p:strVal val="0-#ppt_w/2"/>
                                          </p:val>
                                        </p:tav>
                                        <p:tav tm="100000">
                                          <p:val>
                                            <p:strVal val="#ppt_x"/>
                                          </p:val>
                                        </p:tav>
                                      </p:tavLst>
                                    </p:anim>
                                    <p:anim calcmode="lin" valueType="num">
                                      <p:cBhvr additive="base">
                                        <p:cTn id="18" dur="500" fill="hold"/>
                                        <p:tgtEl>
                                          <p:spTgt spid="34833"/>
                                        </p:tgtEl>
                                        <p:attrNameLst>
                                          <p:attrName>ppt_y</p:attrName>
                                        </p:attrNameLst>
                                      </p:cBhvr>
                                      <p:tavLst>
                                        <p:tav tm="0">
                                          <p:val>
                                            <p:strVal val="#ppt_y"/>
                                          </p:val>
                                        </p:tav>
                                        <p:tav tm="100000">
                                          <p:val>
                                            <p:strVal val="#ppt_y"/>
                                          </p:val>
                                        </p:tav>
                                      </p:tavLst>
                                    </p:anim>
                                  </p:childTnLst>
                                </p:cTn>
                              </p:par>
                            </p:childTnLst>
                          </p:cTn>
                        </p:par>
                        <p:par>
                          <p:cTn id="19" fill="hold">
                            <p:stCondLst>
                              <p:cond delay="1000"/>
                            </p:stCondLst>
                            <p:childTnLst>
                              <p:par>
                                <p:cTn id="20" presetID="2" presetClass="entr" presetSubtype="8" fill="hold" grpId="0" nodeType="afterEffect">
                                  <p:stCondLst>
                                    <p:cond delay="0"/>
                                  </p:stCondLst>
                                  <p:childTnLst>
                                    <p:set>
                                      <p:cBhvr>
                                        <p:cTn id="21" dur="1" fill="hold">
                                          <p:stCondLst>
                                            <p:cond delay="0"/>
                                          </p:stCondLst>
                                        </p:cTn>
                                        <p:tgtEl>
                                          <p:spTgt spid="34824"/>
                                        </p:tgtEl>
                                        <p:attrNameLst>
                                          <p:attrName>style.visibility</p:attrName>
                                        </p:attrNameLst>
                                      </p:cBhvr>
                                      <p:to>
                                        <p:strVal val="visible"/>
                                      </p:to>
                                    </p:set>
                                    <p:anim calcmode="lin" valueType="num">
                                      <p:cBhvr additive="base">
                                        <p:cTn id="22" dur="500" fill="hold"/>
                                        <p:tgtEl>
                                          <p:spTgt spid="34824"/>
                                        </p:tgtEl>
                                        <p:attrNameLst>
                                          <p:attrName>ppt_x</p:attrName>
                                        </p:attrNameLst>
                                      </p:cBhvr>
                                      <p:tavLst>
                                        <p:tav tm="0">
                                          <p:val>
                                            <p:strVal val="0-#ppt_w/2"/>
                                          </p:val>
                                        </p:tav>
                                        <p:tav tm="100000">
                                          <p:val>
                                            <p:strVal val="#ppt_x"/>
                                          </p:val>
                                        </p:tav>
                                      </p:tavLst>
                                    </p:anim>
                                    <p:anim calcmode="lin" valueType="num">
                                      <p:cBhvr additive="base">
                                        <p:cTn id="23" dur="500" fill="hold"/>
                                        <p:tgtEl>
                                          <p:spTgt spid="34824"/>
                                        </p:tgtEl>
                                        <p:attrNameLst>
                                          <p:attrName>ppt_y</p:attrName>
                                        </p:attrNameLst>
                                      </p:cBhvr>
                                      <p:tavLst>
                                        <p:tav tm="0">
                                          <p:val>
                                            <p:strVal val="#ppt_y"/>
                                          </p:val>
                                        </p:tav>
                                        <p:tav tm="100000">
                                          <p:val>
                                            <p:strVal val="#ppt_y"/>
                                          </p:val>
                                        </p:tav>
                                      </p:tavLst>
                                    </p:anim>
                                  </p:childTnLst>
                                </p:cTn>
                              </p:par>
                            </p:childTnLst>
                          </p:cTn>
                        </p:par>
                        <p:par>
                          <p:cTn id="24" fill="hold">
                            <p:stCondLst>
                              <p:cond delay="1500"/>
                            </p:stCondLst>
                            <p:childTnLst>
                              <p:par>
                                <p:cTn id="25" presetID="2" presetClass="entr" presetSubtype="8" fill="hold" grpId="0" nodeType="afterEffect">
                                  <p:stCondLst>
                                    <p:cond delay="0"/>
                                  </p:stCondLst>
                                  <p:childTnLst>
                                    <p:set>
                                      <p:cBhvr>
                                        <p:cTn id="26" dur="1" fill="hold">
                                          <p:stCondLst>
                                            <p:cond delay="0"/>
                                          </p:stCondLst>
                                        </p:cTn>
                                        <p:tgtEl>
                                          <p:spTgt spid="34831"/>
                                        </p:tgtEl>
                                        <p:attrNameLst>
                                          <p:attrName>style.visibility</p:attrName>
                                        </p:attrNameLst>
                                      </p:cBhvr>
                                      <p:to>
                                        <p:strVal val="visible"/>
                                      </p:to>
                                    </p:set>
                                    <p:anim calcmode="lin" valueType="num">
                                      <p:cBhvr additive="base">
                                        <p:cTn id="27" dur="500" fill="hold"/>
                                        <p:tgtEl>
                                          <p:spTgt spid="34831"/>
                                        </p:tgtEl>
                                        <p:attrNameLst>
                                          <p:attrName>ppt_x</p:attrName>
                                        </p:attrNameLst>
                                      </p:cBhvr>
                                      <p:tavLst>
                                        <p:tav tm="0">
                                          <p:val>
                                            <p:strVal val="0-#ppt_w/2"/>
                                          </p:val>
                                        </p:tav>
                                        <p:tav tm="100000">
                                          <p:val>
                                            <p:strVal val="#ppt_x"/>
                                          </p:val>
                                        </p:tav>
                                      </p:tavLst>
                                    </p:anim>
                                    <p:anim calcmode="lin" valueType="num">
                                      <p:cBhvr additive="base">
                                        <p:cTn id="28" dur="500" fill="hold"/>
                                        <p:tgtEl>
                                          <p:spTgt spid="34831"/>
                                        </p:tgtEl>
                                        <p:attrNameLst>
                                          <p:attrName>ppt_y</p:attrName>
                                        </p:attrNameLst>
                                      </p:cBhvr>
                                      <p:tavLst>
                                        <p:tav tm="0">
                                          <p:val>
                                            <p:strVal val="#ppt_y"/>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4" presetClass="entr" presetSubtype="16" fill="hold" grpId="0" nodeType="clickEffect">
                                  <p:stCondLst>
                                    <p:cond delay="0"/>
                                  </p:stCondLst>
                                  <p:childTnLst>
                                    <p:set>
                                      <p:cBhvr>
                                        <p:cTn id="32" dur="1" fill="hold">
                                          <p:stCondLst>
                                            <p:cond delay="0"/>
                                          </p:stCondLst>
                                        </p:cTn>
                                        <p:tgtEl>
                                          <p:spTgt spid="16"/>
                                        </p:tgtEl>
                                        <p:attrNameLst>
                                          <p:attrName>style.visibility</p:attrName>
                                        </p:attrNameLst>
                                      </p:cBhvr>
                                      <p:to>
                                        <p:strVal val="visible"/>
                                      </p:to>
                                    </p:set>
                                    <p:animEffect transition="in" filter="box(in)">
                                      <p:cBhvr>
                                        <p:cTn id="33" dur="500"/>
                                        <p:tgtEl>
                                          <p:spTgt spid="16"/>
                                        </p:tgtEl>
                                      </p:cBhvr>
                                    </p:animEffect>
                                  </p:childTnLst>
                                </p:cTn>
                              </p:par>
                              <p:par>
                                <p:cTn id="34" presetID="4" presetClass="entr" presetSubtype="16" fill="hold" grpId="0" nodeType="withEffect">
                                  <p:stCondLst>
                                    <p:cond delay="0"/>
                                  </p:stCondLst>
                                  <p:childTnLst>
                                    <p:set>
                                      <p:cBhvr>
                                        <p:cTn id="35" dur="1" fill="hold">
                                          <p:stCondLst>
                                            <p:cond delay="0"/>
                                          </p:stCondLst>
                                        </p:cTn>
                                        <p:tgtEl>
                                          <p:spTgt spid="19468"/>
                                        </p:tgtEl>
                                        <p:attrNameLst>
                                          <p:attrName>style.visibility</p:attrName>
                                        </p:attrNameLst>
                                      </p:cBhvr>
                                      <p:to>
                                        <p:strVal val="visible"/>
                                      </p:to>
                                    </p:set>
                                    <p:animEffect transition="in" filter="box(in)">
                                      <p:cBhvr>
                                        <p:cTn id="36" dur="500"/>
                                        <p:tgtEl>
                                          <p:spTgt spid="1946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822" grpId="0"/>
      <p:bldP spid="34824" grpId="0"/>
      <p:bldP spid="34830" grpId="0"/>
      <p:bldP spid="34831" grpId="0"/>
      <p:bldP spid="34833" grpId="0"/>
      <p:bldP spid="16" grpId="0" bldLvl="0" animBg="1"/>
      <p:bldP spid="19468"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24577" name="Picture 6" descr="0833"/>
          <p:cNvPicPr>
            <a:picLocks noChangeAspect="1"/>
          </p:cNvPicPr>
          <p:nvPr/>
        </p:nvPicPr>
        <p:blipFill>
          <a:blip r:embed="rId1"/>
          <a:stretch>
            <a:fillRect/>
          </a:stretch>
        </p:blipFill>
        <p:spPr>
          <a:xfrm>
            <a:off x="2859088" y="0"/>
            <a:ext cx="2447925" cy="1412875"/>
          </a:xfrm>
          <a:prstGeom prst="rect">
            <a:avLst/>
          </a:prstGeom>
          <a:noFill/>
          <a:ln w="9525">
            <a:noFill/>
          </a:ln>
        </p:spPr>
      </p:pic>
      <p:sp>
        <p:nvSpPr>
          <p:cNvPr id="24578" name="Text Box 2"/>
          <p:cNvSpPr txBox="1"/>
          <p:nvPr/>
        </p:nvSpPr>
        <p:spPr>
          <a:xfrm>
            <a:off x="3506788" y="77788"/>
            <a:ext cx="1223962" cy="1198880"/>
          </a:xfrm>
          <a:prstGeom prst="rect">
            <a:avLst/>
          </a:prstGeom>
          <a:noFill/>
          <a:ln w="9525">
            <a:noFill/>
          </a:ln>
        </p:spPr>
        <p:txBody>
          <a:bodyPr anchor="t">
            <a:spAutoFit/>
          </a:bodyPr>
          <a:p>
            <a:pPr>
              <a:spcBef>
                <a:spcPct val="50000"/>
              </a:spcBef>
            </a:pPr>
            <a:r>
              <a:rPr lang="zh-CN" altLang="en-US" sz="3600" b="1" dirty="0">
                <a:solidFill>
                  <a:srgbClr val="FF0000"/>
                </a:solidFill>
                <a:latin typeface="Times New Roman" panose="02020603050405020304" pitchFamily="18" charset="0"/>
                <a:ea typeface="宋体" panose="02010600030101010101" pitchFamily="2" charset="-122"/>
              </a:rPr>
              <a:t>历史启迪</a:t>
            </a:r>
            <a:endParaRPr lang="en-US" altLang="zh-CN" sz="3600" b="1">
              <a:solidFill>
                <a:srgbClr val="FF0000"/>
              </a:solidFill>
              <a:latin typeface="Times New Roman" panose="02020603050405020304" pitchFamily="18" charset="0"/>
              <a:ea typeface="宋体" panose="02010600030101010101" pitchFamily="2" charset="-122"/>
            </a:endParaRPr>
          </a:p>
        </p:txBody>
      </p:sp>
      <p:sp>
        <p:nvSpPr>
          <p:cNvPr id="24579" name="Text Box 1026"/>
          <p:cNvSpPr txBox="1"/>
          <p:nvPr/>
        </p:nvSpPr>
        <p:spPr>
          <a:xfrm>
            <a:off x="1922463" y="1412875"/>
            <a:ext cx="8208962" cy="1076325"/>
          </a:xfrm>
          <a:prstGeom prst="rect">
            <a:avLst/>
          </a:prstGeom>
          <a:solidFill>
            <a:srgbClr val="993366"/>
          </a:solidFill>
          <a:ln w="9525">
            <a:noFill/>
          </a:ln>
        </p:spPr>
        <p:txBody>
          <a:bodyPr anchor="t">
            <a:spAutoFit/>
          </a:bodyPr>
          <a:p>
            <a:pPr>
              <a:spcBef>
                <a:spcPct val="0"/>
              </a:spcBef>
            </a:pPr>
            <a:r>
              <a:rPr lang="zh-CN" altLang="en-US" sz="3200" b="1" dirty="0">
                <a:solidFill>
                  <a:schemeClr val="bg1"/>
                </a:solidFill>
                <a:latin typeface="Arial" panose="020B0604020202020204" pitchFamily="34" charset="0"/>
                <a:ea typeface="宋体" panose="02010600030101010101" pitchFamily="2" charset="-122"/>
              </a:rPr>
              <a:t>东欧剧变和苏联解体对我国社会主义建设有何启示？</a:t>
            </a:r>
            <a:endParaRPr lang="zh-CN" altLang="en-US" sz="3200" b="1" dirty="0">
              <a:solidFill>
                <a:schemeClr val="bg1"/>
              </a:solidFill>
              <a:latin typeface="Arial" panose="020B0604020202020204" pitchFamily="34" charset="0"/>
              <a:ea typeface="宋体" panose="02010600030101010101" pitchFamily="2" charset="-122"/>
            </a:endParaRPr>
          </a:p>
        </p:txBody>
      </p:sp>
      <p:sp>
        <p:nvSpPr>
          <p:cNvPr id="79879" name="Text Box 15"/>
          <p:cNvSpPr txBox="1"/>
          <p:nvPr/>
        </p:nvSpPr>
        <p:spPr>
          <a:xfrm>
            <a:off x="1922463" y="2060575"/>
            <a:ext cx="8280400" cy="2461260"/>
          </a:xfrm>
          <a:prstGeom prst="rect">
            <a:avLst/>
          </a:prstGeom>
          <a:solidFill>
            <a:schemeClr val="bg1"/>
          </a:solidFill>
          <a:ln w="76200" cap="flat" cmpd="sng">
            <a:solidFill>
              <a:srgbClr val="FF0000"/>
            </a:solidFill>
            <a:prstDash val="solid"/>
            <a:miter/>
            <a:headEnd type="none" w="med" len="med"/>
            <a:tailEnd type="none" w="med" len="med"/>
          </a:ln>
        </p:spPr>
        <p:txBody>
          <a:bodyPr anchor="t">
            <a:spAutoFit/>
          </a:bodyPr>
          <a:p>
            <a:pPr>
              <a:spcBef>
                <a:spcPct val="50000"/>
              </a:spcBef>
            </a:pPr>
            <a:r>
              <a:rPr lang="en-US" altLang="zh-CN" sz="2800" b="1">
                <a:latin typeface="华文楷体" pitchFamily="2" charset="-122"/>
                <a:ea typeface="华文楷体" pitchFamily="2" charset="-122"/>
              </a:rPr>
              <a:t>1</a:t>
            </a:r>
            <a:r>
              <a:rPr lang="zh-CN" altLang="en-US" sz="2800" b="1" dirty="0">
                <a:latin typeface="华文楷体" pitchFamily="2" charset="-122"/>
                <a:ea typeface="华文楷体" pitchFamily="2" charset="-122"/>
              </a:rPr>
              <a:t>、</a:t>
            </a:r>
            <a:r>
              <a:rPr lang="zh-CN" altLang="en-US" sz="2800" b="1" dirty="0">
                <a:solidFill>
                  <a:srgbClr val="0000FF"/>
                </a:solidFill>
                <a:latin typeface="华文楷体" pitchFamily="2" charset="-122"/>
                <a:ea typeface="华文楷体" pitchFamily="2" charset="-122"/>
              </a:rPr>
              <a:t>社会主义必须与本国实际相结合。</a:t>
            </a:r>
            <a:endParaRPr lang="zh-CN" altLang="en-US" sz="2800" b="1" dirty="0">
              <a:solidFill>
                <a:srgbClr val="0000FF"/>
              </a:solidFill>
              <a:latin typeface="华文楷体" pitchFamily="2" charset="-122"/>
              <a:ea typeface="华文楷体" pitchFamily="2" charset="-122"/>
            </a:endParaRPr>
          </a:p>
          <a:p>
            <a:pPr>
              <a:spcBef>
                <a:spcPct val="50000"/>
              </a:spcBef>
            </a:pPr>
            <a:r>
              <a:rPr lang="en-US" altLang="zh-CN" sz="2800" b="1">
                <a:solidFill>
                  <a:srgbClr val="0000FF"/>
                </a:solidFill>
                <a:latin typeface="华文楷体" pitchFamily="2" charset="-122"/>
                <a:ea typeface="华文楷体" pitchFamily="2" charset="-122"/>
              </a:rPr>
              <a:t>2</a:t>
            </a:r>
            <a:r>
              <a:rPr lang="zh-CN" altLang="en-US" sz="2800" b="1" dirty="0">
                <a:solidFill>
                  <a:srgbClr val="0000FF"/>
                </a:solidFill>
                <a:latin typeface="华文楷体" pitchFamily="2" charset="-122"/>
                <a:ea typeface="华文楷体" pitchFamily="2" charset="-122"/>
              </a:rPr>
              <a:t>、坚持以经济建设为中心，提高人民生活水平；</a:t>
            </a:r>
            <a:endParaRPr lang="zh-CN" altLang="en-US" sz="2800" b="1" dirty="0">
              <a:solidFill>
                <a:srgbClr val="0000FF"/>
              </a:solidFill>
              <a:latin typeface="华文楷体" pitchFamily="2" charset="-122"/>
              <a:ea typeface="华文楷体" pitchFamily="2" charset="-122"/>
            </a:endParaRPr>
          </a:p>
          <a:p>
            <a:pPr>
              <a:spcBef>
                <a:spcPct val="50000"/>
              </a:spcBef>
            </a:pPr>
            <a:r>
              <a:rPr lang="en-US" altLang="zh-CN" sz="2800" b="1">
                <a:solidFill>
                  <a:srgbClr val="0000FF"/>
                </a:solidFill>
                <a:latin typeface="华文楷体" pitchFamily="2" charset="-122"/>
                <a:ea typeface="华文楷体" pitchFamily="2" charset="-122"/>
              </a:rPr>
              <a:t>3</a:t>
            </a:r>
            <a:r>
              <a:rPr lang="zh-CN" altLang="en-US" sz="2800" b="1" dirty="0">
                <a:solidFill>
                  <a:srgbClr val="0000FF"/>
                </a:solidFill>
                <a:latin typeface="华文楷体" pitchFamily="2" charset="-122"/>
                <a:ea typeface="华文楷体" pitchFamily="2" charset="-122"/>
              </a:rPr>
              <a:t>、改革要确保国内社会安定和民族团结；</a:t>
            </a:r>
            <a:endParaRPr lang="zh-CN" altLang="en-US" sz="2800" b="1" dirty="0">
              <a:solidFill>
                <a:srgbClr val="0000FF"/>
              </a:solidFill>
              <a:latin typeface="华文楷体" pitchFamily="2" charset="-122"/>
              <a:ea typeface="华文楷体" pitchFamily="2" charset="-122"/>
            </a:endParaRPr>
          </a:p>
          <a:p>
            <a:pPr>
              <a:spcBef>
                <a:spcPct val="50000"/>
              </a:spcBef>
            </a:pPr>
            <a:r>
              <a:rPr lang="en-US" altLang="zh-CN" sz="2800" b="1">
                <a:solidFill>
                  <a:srgbClr val="0000FF"/>
                </a:solidFill>
                <a:latin typeface="华文楷体" pitchFamily="2" charset="-122"/>
                <a:ea typeface="华文楷体" pitchFamily="2" charset="-122"/>
              </a:rPr>
              <a:t>4</a:t>
            </a:r>
            <a:r>
              <a:rPr lang="zh-CN" altLang="en-US" sz="2800" b="1" dirty="0">
                <a:solidFill>
                  <a:srgbClr val="0000FF"/>
                </a:solidFill>
                <a:latin typeface="华文楷体" pitchFamily="2" charset="-122"/>
                <a:ea typeface="华文楷体" pitchFamily="2" charset="-122"/>
              </a:rPr>
              <a:t>、抵制西方大国和平演变企图</a:t>
            </a:r>
            <a:endParaRPr lang="zh-CN" altLang="en-US" sz="2800" b="1" dirty="0">
              <a:solidFill>
                <a:srgbClr val="0000FF"/>
              </a:solidFill>
              <a:latin typeface="华文楷体" pitchFamily="2" charset="-122"/>
              <a:ea typeface="华文楷体" pitchFamily="2" charset="-122"/>
            </a:endParaRPr>
          </a:p>
        </p:txBody>
      </p:sp>
      <p:sp>
        <p:nvSpPr>
          <p:cNvPr id="79880" name="Text Box 1026"/>
          <p:cNvSpPr txBox="1"/>
          <p:nvPr/>
        </p:nvSpPr>
        <p:spPr>
          <a:xfrm>
            <a:off x="1851025" y="4594225"/>
            <a:ext cx="8208963" cy="1076325"/>
          </a:xfrm>
          <a:prstGeom prst="rect">
            <a:avLst/>
          </a:prstGeom>
          <a:solidFill>
            <a:srgbClr val="993366"/>
          </a:solidFill>
          <a:ln w="9525">
            <a:noFill/>
          </a:ln>
        </p:spPr>
        <p:txBody>
          <a:bodyPr anchor="t">
            <a:spAutoFit/>
          </a:bodyPr>
          <a:p>
            <a:pPr>
              <a:spcBef>
                <a:spcPct val="0"/>
              </a:spcBef>
            </a:pPr>
            <a:r>
              <a:rPr lang="zh-CN" altLang="en-US" sz="3200" b="1" dirty="0">
                <a:solidFill>
                  <a:schemeClr val="bg1"/>
                </a:solidFill>
                <a:latin typeface="Arial" panose="020B0604020202020204" pitchFamily="34" charset="0"/>
                <a:ea typeface="宋体" panose="02010600030101010101" pitchFamily="2" charset="-122"/>
              </a:rPr>
              <a:t>列举近现代史上，改变苏联（俄国）社会性质的改革。</a:t>
            </a:r>
            <a:endParaRPr lang="zh-CN" altLang="en-US" sz="3200" b="1" dirty="0">
              <a:solidFill>
                <a:schemeClr val="bg1"/>
              </a:solidFill>
              <a:latin typeface="Arial" panose="020B0604020202020204" pitchFamily="34" charset="0"/>
              <a:ea typeface="宋体" panose="02010600030101010101" pitchFamily="2" charset="-122"/>
            </a:endParaRPr>
          </a:p>
        </p:txBody>
      </p:sp>
      <p:sp>
        <p:nvSpPr>
          <p:cNvPr id="79881" name="Text Box 15"/>
          <p:cNvSpPr txBox="1"/>
          <p:nvPr/>
        </p:nvSpPr>
        <p:spPr>
          <a:xfrm>
            <a:off x="2859088" y="5661025"/>
            <a:ext cx="7056437" cy="521970"/>
          </a:xfrm>
          <a:prstGeom prst="rect">
            <a:avLst/>
          </a:prstGeom>
          <a:solidFill>
            <a:srgbClr val="FFFF00"/>
          </a:solidFill>
          <a:ln w="76200" cap="flat" cmpd="sng">
            <a:solidFill>
              <a:srgbClr val="FF0000"/>
            </a:solidFill>
            <a:prstDash val="solid"/>
            <a:miter/>
            <a:headEnd type="none" w="med" len="med"/>
            <a:tailEnd type="none" w="med" len="med"/>
          </a:ln>
        </p:spPr>
        <p:txBody>
          <a:bodyPr anchor="t">
            <a:spAutoFit/>
          </a:bodyPr>
          <a:p>
            <a:pPr>
              <a:spcBef>
                <a:spcPct val="50000"/>
              </a:spcBef>
            </a:pPr>
            <a:r>
              <a:rPr lang="en-US" altLang="zh-CN" sz="2800" b="1">
                <a:latin typeface="华文楷体" pitchFamily="2" charset="-122"/>
                <a:ea typeface="华文楷体" pitchFamily="2" charset="-122"/>
              </a:rPr>
              <a:t>1861</a:t>
            </a:r>
            <a:r>
              <a:rPr lang="zh-CN" altLang="en-US" sz="2800" b="1" dirty="0">
                <a:latin typeface="华文楷体" pitchFamily="2" charset="-122"/>
                <a:ea typeface="华文楷体" pitchFamily="2" charset="-122"/>
              </a:rPr>
              <a:t>年改革；俄国十月革命；苏联解体。</a:t>
            </a:r>
            <a:endParaRPr lang="zh-CN" altLang="en-US" sz="2800" b="1" dirty="0">
              <a:latin typeface="华文楷体" pitchFamily="2" charset="-122"/>
              <a:ea typeface="华文楷体" pitchFamily="2" charset="-122"/>
            </a:endParaRPr>
          </a:p>
        </p:txBody>
      </p:sp>
    </p:spTree>
  </p:cSld>
  <p:clrMapOvr>
    <a:masterClrMapping/>
  </p:clrMapOvr>
  <p:transition>
    <p:wipe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79879"/>
                                        </p:tgtEl>
                                        <p:attrNameLst>
                                          <p:attrName>style.visibility</p:attrName>
                                        </p:attrNameLst>
                                      </p:cBhvr>
                                      <p:to>
                                        <p:strVal val="visible"/>
                                      </p:to>
                                    </p:set>
                                    <p:animEffect transition="in" filter="dissolve">
                                      <p:cBhvr>
                                        <p:cTn id="7" dur="500"/>
                                        <p:tgtEl>
                                          <p:spTgt spid="79879"/>
                                        </p:tgtEl>
                                      </p:cBhvr>
                                    </p:animEffect>
                                  </p:childTnLst>
                                </p:cTn>
                              </p:par>
                            </p:childTnLst>
                          </p:cTn>
                        </p:par>
                      </p:childTnLst>
                    </p:cTn>
                  </p:par>
                  <p:par>
                    <p:cTn id="8" fill="hold">
                      <p:stCondLst>
                        <p:cond delay="indefinite"/>
                      </p:stCondLst>
                      <p:childTnLst>
                        <p:par>
                          <p:cTn id="9" fill="hold">
                            <p:stCondLst>
                              <p:cond delay="0"/>
                            </p:stCondLst>
                            <p:childTnLst>
                              <p:par>
                                <p:cTn id="10" presetID="37" presetClass="entr" presetSubtype="0" fill="hold" grpId="0" nodeType="clickEffect">
                                  <p:stCondLst>
                                    <p:cond delay="0"/>
                                  </p:stCondLst>
                                  <p:childTnLst>
                                    <p:set>
                                      <p:cBhvr>
                                        <p:cTn id="11" dur="1" fill="hold">
                                          <p:stCondLst>
                                            <p:cond delay="0"/>
                                          </p:stCondLst>
                                        </p:cTn>
                                        <p:tgtEl>
                                          <p:spTgt spid="79880"/>
                                        </p:tgtEl>
                                        <p:attrNameLst>
                                          <p:attrName>style.visibility</p:attrName>
                                        </p:attrNameLst>
                                      </p:cBhvr>
                                      <p:to>
                                        <p:strVal val="visible"/>
                                      </p:to>
                                    </p:set>
                                    <p:animEffect transition="in" filter="fade">
                                      <p:cBhvr>
                                        <p:cTn id="12" dur="2000"/>
                                        <p:tgtEl>
                                          <p:spTgt spid="79880"/>
                                        </p:tgtEl>
                                      </p:cBhvr>
                                    </p:animEffect>
                                    <p:anim calcmode="lin" valueType="num">
                                      <p:cBhvr>
                                        <p:cTn id="13" dur="2000" fill="hold"/>
                                        <p:tgtEl>
                                          <p:spTgt spid="79880"/>
                                        </p:tgtEl>
                                        <p:attrNameLst>
                                          <p:attrName>ppt_x</p:attrName>
                                        </p:attrNameLst>
                                      </p:cBhvr>
                                      <p:tavLst>
                                        <p:tav tm="0">
                                          <p:val>
                                            <p:strVal val="#ppt_x"/>
                                          </p:val>
                                        </p:tav>
                                        <p:tav tm="100000">
                                          <p:val>
                                            <p:strVal val="#ppt_x"/>
                                          </p:val>
                                        </p:tav>
                                      </p:tavLst>
                                    </p:anim>
                                    <p:anim calcmode="lin" valueType="num">
                                      <p:cBhvr>
                                        <p:cTn id="14" dur="1800" decel="100000" fill="hold"/>
                                        <p:tgtEl>
                                          <p:spTgt spid="79880"/>
                                        </p:tgtEl>
                                        <p:attrNameLst>
                                          <p:attrName>ppt_y</p:attrName>
                                        </p:attrNameLst>
                                      </p:cBhvr>
                                      <p:tavLst>
                                        <p:tav tm="0">
                                          <p:val>
                                            <p:strVal val="#ppt_y+1"/>
                                          </p:val>
                                        </p:tav>
                                        <p:tav tm="100000">
                                          <p:val>
                                            <p:strVal val="#ppt_y-.03"/>
                                          </p:val>
                                        </p:tav>
                                      </p:tavLst>
                                    </p:anim>
                                    <p:anim calcmode="lin" valueType="num">
                                      <p:cBhvr>
                                        <p:cTn id="15" dur="200" accel="100000" fill="hold">
                                          <p:stCondLst>
                                            <p:cond delay="1800"/>
                                          </p:stCondLst>
                                        </p:cTn>
                                        <p:tgtEl>
                                          <p:spTgt spid="79880"/>
                                        </p:tgtEl>
                                        <p:attrNameLst>
                                          <p:attrName>ppt_y</p:attrName>
                                        </p:attrNameLst>
                                      </p:cBhvr>
                                      <p:tavLst>
                                        <p:tav tm="0">
                                          <p:val>
                                            <p:strVal val="#ppt_y-.03"/>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9" presetClass="entr" presetSubtype="0" fill="hold" grpId="0" nodeType="clickEffect">
                                  <p:stCondLst>
                                    <p:cond delay="0"/>
                                  </p:stCondLst>
                                  <p:childTnLst>
                                    <p:set>
                                      <p:cBhvr>
                                        <p:cTn id="19" dur="1" fill="hold">
                                          <p:stCondLst>
                                            <p:cond delay="0"/>
                                          </p:stCondLst>
                                        </p:cTn>
                                        <p:tgtEl>
                                          <p:spTgt spid="79881"/>
                                        </p:tgtEl>
                                        <p:attrNameLst>
                                          <p:attrName>style.visibility</p:attrName>
                                        </p:attrNameLst>
                                      </p:cBhvr>
                                      <p:to>
                                        <p:strVal val="visible"/>
                                      </p:to>
                                    </p:set>
                                    <p:animEffect transition="in" filter="dissolve">
                                      <p:cBhvr>
                                        <p:cTn id="20" dur="500"/>
                                        <p:tgtEl>
                                          <p:spTgt spid="7988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9879" grpId="0" bldLvl="0" animBg="1"/>
      <p:bldP spid="79880" grpId="0" bldLvl="0" animBg="1"/>
      <p:bldP spid="79881" grpId="0" bldLvl="0" animBg="1"/>
    </p:bldLst>
  </p:timing>
</p:sld>
</file>

<file path=ppt/theme/theme1.xml><?xml version="1.0" encoding="utf-8"?>
<a:theme xmlns:a="http://schemas.openxmlformats.org/drawingml/2006/main" name="A000120140530A99PPBG">
  <a:themeElements>
    <a:clrScheme name="自定义 1">
      <a:dk1>
        <a:srgbClr val="3D3F41"/>
      </a:dk1>
      <a:lt1>
        <a:srgbClr val="FFFFFF"/>
      </a:lt1>
      <a:dk2>
        <a:srgbClr val="454749"/>
      </a:dk2>
      <a:lt2>
        <a:srgbClr val="FFFFFF"/>
      </a:lt2>
      <a:accent1>
        <a:srgbClr val="507AAE"/>
      </a:accent1>
      <a:accent2>
        <a:srgbClr val="9172A6"/>
      </a:accent2>
      <a:accent3>
        <a:srgbClr val="C7D0EA"/>
      </a:accent3>
      <a:accent4>
        <a:srgbClr val="C5D8F2"/>
      </a:accent4>
      <a:accent5>
        <a:srgbClr val="C78FBB"/>
      </a:accent5>
      <a:accent6>
        <a:srgbClr val="FFC000"/>
      </a:accent6>
      <a:hlink>
        <a:srgbClr val="00B0F0"/>
      </a:hlink>
      <a:folHlink>
        <a:srgbClr val="AFB2B4"/>
      </a:folHlink>
    </a:clrScheme>
    <a:fontScheme name="自定义 15">
      <a:majorFont>
        <a:latin typeface="Arial Black"/>
        <a:ea typeface="微软雅黑"/>
        <a:cs typeface=""/>
      </a:majorFont>
      <a:minorFont>
        <a:latin typeface="Arial"/>
        <a:ea typeface="幼圆"/>
        <a:cs typeface=""/>
      </a:minorFont>
    </a:fontScheme>
    <a:fmtScheme name="Office 主题">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txDef>
      <a:spPr>
        <a:noFill/>
      </a:spPr>
      <a:bodyPr wrap="none" rtlCol="0">
        <a:spAutoFit/>
      </a:bodyPr>
      <a:lstStyle>
        <a:defPPr>
          <a:lnSpc>
            <a:spcPct val="130000"/>
          </a:lnSpc>
          <a:defRPr sz="1400" dirty="0" smtClean="0">
            <a:latin typeface="Arial" panose="020B0604020202020204" pitchFamily="34" charset="0"/>
            <a:ea typeface="微软雅黑" panose="020B0503020204020204" pitchFamily="34" charset="-122"/>
          </a:defRPr>
        </a:defPPr>
      </a:lstStyle>
    </a:txDef>
  </a:objectDefaul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A000120140627A02KPBG</Template>
  <TotalTime>0</TotalTime>
  <Words>2094</Words>
  <PresentationFormat>自定义</PresentationFormat>
  <Paragraphs>215</Paragraphs>
  <Slides>32</Slides>
  <Notes>0</Notes>
  <HiddenSlides>0</HiddenSlides>
  <MMClips>0</MMClips>
  <ScaleCrop>false</ScaleCrop>
  <HeadingPairs>
    <vt:vector size="6" baseType="variant">
      <vt:variant>
        <vt:lpstr>已用的字体</vt:lpstr>
      </vt:variant>
      <vt:variant>
        <vt:i4>17</vt:i4>
      </vt:variant>
      <vt:variant>
        <vt:lpstr>主题</vt:lpstr>
      </vt:variant>
      <vt:variant>
        <vt:i4>1</vt:i4>
      </vt:variant>
      <vt:variant>
        <vt:lpstr>幻灯片标题</vt:lpstr>
      </vt:variant>
      <vt:variant>
        <vt:i4>32</vt:i4>
      </vt:variant>
    </vt:vector>
  </HeadingPairs>
  <TitlesOfParts>
    <vt:vector size="50" baseType="lpstr">
      <vt:lpstr>Arial</vt:lpstr>
      <vt:lpstr>宋体</vt:lpstr>
      <vt:lpstr>Wingdings</vt:lpstr>
      <vt:lpstr>微软雅黑</vt:lpstr>
      <vt:lpstr>Arial Black</vt:lpstr>
      <vt:lpstr>幼圆</vt:lpstr>
      <vt:lpstr>Calibri</vt:lpstr>
      <vt:lpstr>黑体</vt:lpstr>
      <vt:lpstr>华文行楷</vt:lpstr>
      <vt:lpstr>隶书</vt:lpstr>
      <vt:lpstr>华文新魏</vt:lpstr>
      <vt:lpstr>华文彩云</vt:lpstr>
      <vt:lpstr>Arial Unicode MS</vt:lpstr>
      <vt:lpstr>Lucida Sans Unicode</vt:lpstr>
      <vt:lpstr>华文楷体</vt:lpstr>
      <vt:lpstr>楷体_GB2312</vt:lpstr>
      <vt:lpstr>Times New Roman</vt:lpstr>
      <vt:lpstr>A000120140530A99PPBG</vt:lpstr>
      <vt:lpstr>        第18课  社会主义的发展         与挫折 </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2、内容：	</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2018-09-24T10:45:00Z</dcterms:created>
  <dcterms:modified xsi:type="dcterms:W3CDTF">2018-10-13T14:39:59Z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2052-10.1.0.6749</vt:lpwstr>
  </property>
</Properties>
</file>