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</p:sldIdLst>
  <p:sldSz cx="6858000" cy="12192635"/>
  <p:notesSz cx="6858000" cy="9144000"/>
  <p:custDataLst>
    <p:tags r:id="rId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30803"/>
    <a:srgbClr val="C20402"/>
    <a:srgbClr val="7E0E05"/>
    <a:srgbClr val="C405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gs" Target="tags/tag1.xml"/><Relationship Id="rId7" Type="http://schemas.openxmlformats.org/officeDocument/2006/relationships/tableStyles" Target="tableStyles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561120" y="1143000"/>
            <a:ext cx="173576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57250" y="1995508"/>
            <a:ext cx="5143500" cy="424504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57250" y="6404254"/>
            <a:ext cx="5143500" cy="294386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916" y="3039834"/>
            <a:ext cx="5915025" cy="50720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67916" y="8159849"/>
            <a:ext cx="5915025" cy="2667262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71488" y="3245875"/>
            <a:ext cx="2914650" cy="773647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3471863" y="3245875"/>
            <a:ext cx="2914650" cy="773647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72381" y="649175"/>
            <a:ext cx="5915025" cy="2356788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72381" y="2989029"/>
            <a:ext cx="2901255" cy="1464877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72381" y="4453905"/>
            <a:ext cx="2901255" cy="655102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3471863" y="2989029"/>
            <a:ext cx="2915543" cy="1464877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3471863" y="4453905"/>
            <a:ext cx="2915543" cy="655102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72381" y="812880"/>
            <a:ext cx="2211883" cy="284508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915543" y="1755595"/>
            <a:ext cx="3471863" cy="866507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72381" y="3657960"/>
            <a:ext cx="2211883" cy="6776824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72381" y="812880"/>
            <a:ext cx="2211883" cy="284508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915543" y="1755595"/>
            <a:ext cx="3471863" cy="866507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72381" y="3657960"/>
            <a:ext cx="2211883" cy="6776824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4907756" y="649175"/>
            <a:ext cx="1478756" cy="1033317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71488" y="649175"/>
            <a:ext cx="4350544" cy="1033317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71488" y="649175"/>
            <a:ext cx="5915025" cy="2356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71488" y="3245875"/>
            <a:ext cx="5915025" cy="77364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71488" y="11301291"/>
            <a:ext cx="1543050" cy="649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2271713" y="11301291"/>
            <a:ext cx="2314575" cy="649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4843463" y="11301291"/>
            <a:ext cx="1543050" cy="649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gradFill>
            <a:gsLst>
              <a:gs pos="35000">
                <a:srgbClr val="E30101">
                  <a:lumMod val="84000"/>
                  <a:alpha val="0"/>
                </a:srgbClr>
              </a:gs>
              <a:gs pos="100000">
                <a:srgbClr val="832B2B"/>
              </a:gs>
            </a:gsLst>
            <a:lin ang="5400000" scaled="0"/>
          </a:gradFill>
        </p:spPr>
        <p:txBody>
          <a:bodyPr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rcRect l="3092" t="2167" r="2407" b="1672"/>
          <a:stretch>
            <a:fillRect/>
          </a:stretch>
        </p:blipFill>
        <p:spPr>
          <a:xfrm>
            <a:off x="0" y="0"/>
            <a:ext cx="6858635" cy="757682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rcRect l="-239" t="-466" r="56" b="18232"/>
          <a:stretch>
            <a:fillRect/>
          </a:stretch>
        </p:blipFill>
        <p:spPr>
          <a:xfrm>
            <a:off x="0" y="4586605"/>
            <a:ext cx="6857365" cy="7606030"/>
          </a:xfrm>
          <a:prstGeom prst="rect">
            <a:avLst/>
          </a:prstGeom>
          <a:gradFill>
            <a:gsLst>
              <a:gs pos="37000">
                <a:srgbClr val="FE1111">
                  <a:lumMod val="98000"/>
                  <a:alpha val="0"/>
                </a:srgbClr>
              </a:gs>
              <a:gs pos="100000">
                <a:srgbClr val="832B2B"/>
              </a:gs>
            </a:gsLst>
            <a:lin ang="5400000" scaled="0"/>
          </a:gradFill>
        </p:spPr>
      </p:pic>
      <p:sp>
        <p:nvSpPr>
          <p:cNvPr id="10" name="任意多边形 9"/>
          <p:cNvSpPr/>
          <p:nvPr/>
        </p:nvSpPr>
        <p:spPr>
          <a:xfrm>
            <a:off x="0" y="3879825"/>
            <a:ext cx="6841490" cy="1401414"/>
          </a:xfrm>
          <a:custGeom>
            <a:avLst/>
            <a:gdLst>
              <a:gd name="connsiteX0" fmla="*/ 40 w 10774"/>
              <a:gd name="connsiteY0" fmla="*/ 454 h 2206"/>
              <a:gd name="connsiteX1" fmla="*/ 5355 w 10774"/>
              <a:gd name="connsiteY1" fmla="*/ 584 h 2206"/>
              <a:gd name="connsiteX2" fmla="*/ 10774 w 10774"/>
              <a:gd name="connsiteY2" fmla="*/ 298 h 2206"/>
              <a:gd name="connsiteX3" fmla="*/ 10774 w 10774"/>
              <a:gd name="connsiteY3" fmla="*/ 1262 h 2206"/>
              <a:gd name="connsiteX4" fmla="*/ 9810 w 10774"/>
              <a:gd name="connsiteY4" fmla="*/ 1470 h 2206"/>
              <a:gd name="connsiteX5" fmla="*/ 6800 w 10774"/>
              <a:gd name="connsiteY5" fmla="*/ 1749 h 2206"/>
              <a:gd name="connsiteX6" fmla="*/ 0 w 10774"/>
              <a:gd name="connsiteY6" fmla="*/ 2113 h 2206"/>
              <a:gd name="connsiteX7" fmla="*/ 40 w 10774"/>
              <a:gd name="connsiteY7" fmla="*/ 454 h 22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774" h="2207">
                <a:moveTo>
                  <a:pt x="40" y="454"/>
                </a:moveTo>
                <a:cubicBezTo>
                  <a:pt x="2906" y="324"/>
                  <a:pt x="2724" y="1314"/>
                  <a:pt x="5355" y="584"/>
                </a:cubicBezTo>
                <a:cubicBezTo>
                  <a:pt x="7726" y="324"/>
                  <a:pt x="7231" y="-406"/>
                  <a:pt x="10774" y="298"/>
                </a:cubicBezTo>
                <a:lnTo>
                  <a:pt x="10774" y="1262"/>
                </a:lnTo>
                <a:cubicBezTo>
                  <a:pt x="10522" y="1349"/>
                  <a:pt x="10175" y="1418"/>
                  <a:pt x="9810" y="1470"/>
                </a:cubicBezTo>
                <a:cubicBezTo>
                  <a:pt x="9211" y="1600"/>
                  <a:pt x="8493" y="1618"/>
                  <a:pt x="6800" y="1749"/>
                </a:cubicBezTo>
                <a:cubicBezTo>
                  <a:pt x="5628" y="1957"/>
                  <a:pt x="1798" y="2400"/>
                  <a:pt x="0" y="2113"/>
                </a:cubicBezTo>
                <a:lnTo>
                  <a:pt x="40" y="454"/>
                </a:lnTo>
                <a:close/>
              </a:path>
            </a:pathLst>
          </a:custGeom>
          <a:gradFill>
            <a:gsLst>
              <a:gs pos="40000">
                <a:srgbClr val="A30803"/>
              </a:gs>
              <a:gs pos="73000">
                <a:srgbClr val="C20402">
                  <a:alpha val="0"/>
                </a:srgb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COMMONDATA" val="eyJoZGlkIjoiMDhjYWYyNmExNjM0MDE1OWFhMWQ4YjE2N2Q4MTdhZjUifQ==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WPS 演示</Application>
  <PresentationFormat>宽屏</PresentationFormat>
  <Paragraphs>0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Arial</vt:lpstr>
      <vt:lpstr>宋体</vt:lpstr>
      <vt:lpstr>Wingdings</vt:lpstr>
      <vt:lpstr>Arial Unicode MS</vt:lpstr>
      <vt:lpstr>Calibri</vt:lpstr>
      <vt:lpstr>微软雅黑</vt:lpstr>
      <vt:lpstr>Office 主题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12345</dc:creator>
  <cp:lastModifiedBy>WPS_1661605090</cp:lastModifiedBy>
  <cp:revision>2</cp:revision>
  <dcterms:created xsi:type="dcterms:W3CDTF">2022-10-06T02:16:00Z</dcterms:created>
  <dcterms:modified xsi:type="dcterms:W3CDTF">2022-10-06T02:52:00Z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B98BC7FA7E0E4831901809A9E4AEA90A</vt:lpwstr>
  </property>
  <property fmtid="{D5CDD505-2E9C-101B-9397-08002B2CF9AE}" pid="3" name="KSOProductBuildVer">
    <vt:lpwstr>2052-11.1.0.12358</vt:lpwstr>
  </property>
</Properties>
</file>