
<file path=[Content_Types].xml><?xml version="1.0" encoding="utf-8"?>
<Types xmlns="http://schemas.openxmlformats.org/package/2006/content-types">
  <Default Extension="jpeg" ContentType="image/jpeg"/>
  <Default Extension="wav" ContentType="audio/x-wav"/>
  <Default Extension="emf" ContentType="image/x-emf"/>
  <Default Extension="wmf" ContentType="image/x-wmf"/>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28"/>
  </p:notesMasterIdLst>
  <p:sldIdLst>
    <p:sldId id="401" r:id="rId4"/>
    <p:sldId id="343" r:id="rId5"/>
    <p:sldId id="365" r:id="rId6"/>
    <p:sldId id="344" r:id="rId7"/>
    <p:sldId id="346" r:id="rId8"/>
    <p:sldId id="345" r:id="rId9"/>
    <p:sldId id="388" r:id="rId10"/>
    <p:sldId id="350" r:id="rId11"/>
    <p:sldId id="393" r:id="rId12"/>
    <p:sldId id="402" r:id="rId13"/>
    <p:sldId id="375" r:id="rId14"/>
    <p:sldId id="382" r:id="rId15"/>
    <p:sldId id="386" r:id="rId16"/>
    <p:sldId id="404" r:id="rId17"/>
    <p:sldId id="383" r:id="rId18"/>
    <p:sldId id="405" r:id="rId19"/>
    <p:sldId id="394" r:id="rId20"/>
    <p:sldId id="395" r:id="rId21"/>
    <p:sldId id="385" r:id="rId22"/>
    <p:sldId id="391" r:id="rId23"/>
    <p:sldId id="374" r:id="rId24"/>
    <p:sldId id="450" r:id="rId25"/>
    <p:sldId id="454" r:id="rId26"/>
    <p:sldId id="455" r:id="rId27"/>
    <p:sldId id="456" r:id="rId29"/>
    <p:sldId id="448" r:id="rId30"/>
    <p:sldId id="354" r:id="rId31"/>
    <p:sldId id="355" r:id="rId32"/>
    <p:sldId id="357" r:id="rId33"/>
    <p:sldId id="358" r:id="rId34"/>
    <p:sldId id="366" r:id="rId35"/>
    <p:sldId id="359" r:id="rId36"/>
    <p:sldId id="360" r:id="rId37"/>
    <p:sldId id="361" r:id="rId38"/>
    <p:sldId id="362" r:id="rId39"/>
    <p:sldId id="363" r:id="rId40"/>
    <p:sldId id="364" r:id="rId41"/>
    <p:sldId id="459" r:id="rId42"/>
    <p:sldId id="396" r:id="rId43"/>
    <p:sldId id="367" r:id="rId44"/>
    <p:sldId id="460" r:id="rId45"/>
    <p:sldId id="461" r:id="rId46"/>
    <p:sldId id="463" r:id="rId47"/>
    <p:sldId id="464" r:id="rId48"/>
    <p:sldId id="462" r:id="rId49"/>
  </p:sldIdLst>
  <p:sldSz cx="9144000" cy="6858000" type="screen4x3"/>
  <p:notesSz cx="9144000" cy="6858000"/>
  <p:defaultTextStyle>
    <a:defPPr>
      <a:defRPr lang="zh-CN"/>
    </a:defPPr>
    <a:lvl1pPr marL="0" lvl="0"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1pPr>
    <a:lvl2pPr marL="457200" lvl="1"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2pPr>
    <a:lvl3pPr marL="914400" lvl="2"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3pPr>
    <a:lvl4pPr marL="1371600" lvl="3"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4pPr>
    <a:lvl5pPr marL="1828800" lvl="4"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5pPr>
    <a:lvl6pPr marL="2286000" lvl="5"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6pPr>
    <a:lvl7pPr marL="2743200" lvl="6"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7pPr>
    <a:lvl8pPr marL="3200400" lvl="7"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8pPr>
    <a:lvl9pPr marL="3657600" lvl="8"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Times New Roman" panose="02020603050405020304" pitchFamily="2"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00"/>
    <a:srgbClr val="006600"/>
    <a:srgbClr val="CC00FF"/>
    <a:srgbClr val="FFFFCC"/>
    <a:srgbClr val="000066"/>
    <a:srgbClr val="FFCC66"/>
    <a:srgbClr val="99CC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38" y="-102"/>
      </p:cViewPr>
      <p:guideLst>
        <p:guide orient="horz" pos="2160"/>
        <p:guide pos="2891"/>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2" Type="http://schemas.openxmlformats.org/officeDocument/2006/relationships/tableStyles" Target="tableStyles.xml"/><Relationship Id="rId51" Type="http://schemas.openxmlformats.org/officeDocument/2006/relationships/viewProps" Target="viewProps.xml"/><Relationship Id="rId50" Type="http://schemas.openxmlformats.org/officeDocument/2006/relationships/presProps" Target="presProps.xml"/><Relationship Id="rId5" Type="http://schemas.openxmlformats.org/officeDocument/2006/relationships/slide" Target="slides/slide2.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notesMaster" Target="notesMasters/notes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4098" name="页眉占位符 4097"/>
          <p:cNvSpPr>
            <a:spLocks noGrp="1"/>
          </p:cNvSpPr>
          <p:nvPr>
            <p:ph type="hdr" sz="quarter"/>
          </p:nvPr>
        </p:nvSpPr>
        <p:spPr>
          <a:xfrm>
            <a:off x="0" y="0"/>
            <a:ext cx="3962400" cy="342900"/>
          </a:xfrm>
          <a:prstGeom prst="rect">
            <a:avLst/>
          </a:prstGeom>
          <a:noFill/>
          <a:ln w="9525">
            <a:noFill/>
          </a:ln>
        </p:spPr>
        <p:txBody>
          <a:bodyPr/>
          <a:p>
            <a:pPr lvl="0"/>
            <a:endParaRPr lang="zh-CN" sz="1200" b="0"/>
          </a:p>
        </p:txBody>
      </p:sp>
      <p:sp>
        <p:nvSpPr>
          <p:cNvPr id="4099" name="日期占位符 4098"/>
          <p:cNvSpPr>
            <a:spLocks noGrp="1"/>
          </p:cNvSpPr>
          <p:nvPr>
            <p:ph type="dt" idx="1"/>
          </p:nvPr>
        </p:nvSpPr>
        <p:spPr>
          <a:xfrm>
            <a:off x="5180013" y="0"/>
            <a:ext cx="3962400" cy="342900"/>
          </a:xfrm>
          <a:prstGeom prst="rect">
            <a:avLst/>
          </a:prstGeom>
          <a:noFill/>
          <a:ln w="9525">
            <a:noFill/>
          </a:ln>
        </p:spPr>
        <p:txBody>
          <a:bodyPr/>
          <a:p>
            <a:pPr lvl="0" algn="r"/>
            <a:endParaRPr lang="zh-CN" altLang="en-US" sz="1200" b="0"/>
          </a:p>
        </p:txBody>
      </p:sp>
      <p:sp>
        <p:nvSpPr>
          <p:cNvPr id="4100" name="幻灯片图像占位符 4099"/>
          <p:cNvSpPr>
            <a:spLocks noGrp="1" noRot="1"/>
          </p:cNvSpPr>
          <p:nvPr>
            <p:ph type="sldImg" idx="2"/>
          </p:nvPr>
        </p:nvSpPr>
        <p:spPr>
          <a:xfrm>
            <a:off x="2857500" y="514350"/>
            <a:ext cx="3429000" cy="2571750"/>
          </a:xfrm>
          <a:prstGeom prst="rect">
            <a:avLst/>
          </a:prstGeom>
          <a:noFill/>
          <a:ln w="9525">
            <a:noFill/>
          </a:ln>
        </p:spPr>
      </p:sp>
      <p:sp>
        <p:nvSpPr>
          <p:cNvPr id="4101" name="文本占位符 4100"/>
          <p:cNvSpPr>
            <a:spLocks noGrp="1" noRot="1"/>
          </p:cNvSpPr>
          <p:nvPr>
            <p:ph type="body" sz="quarter" idx="3"/>
          </p:nvPr>
        </p:nvSpPr>
        <p:spPr>
          <a:xfrm>
            <a:off x="914400" y="3257550"/>
            <a:ext cx="7315200" cy="3086100"/>
          </a:xfrm>
          <a:prstGeom prst="rect">
            <a:avLst/>
          </a:prstGeom>
          <a:noFill/>
          <a:ln w="9525">
            <a:noFill/>
          </a:ln>
        </p:spPr>
        <p:txBody>
          <a:bodyPr anchor="ct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102" name="页脚占位符 4101"/>
          <p:cNvSpPr>
            <a:spLocks noGrp="1"/>
          </p:cNvSpPr>
          <p:nvPr>
            <p:ph type="ftr" sz="quarter" idx="4"/>
          </p:nvPr>
        </p:nvSpPr>
        <p:spPr>
          <a:xfrm>
            <a:off x="0" y="6513513"/>
            <a:ext cx="3962400" cy="342900"/>
          </a:xfrm>
          <a:prstGeom prst="rect">
            <a:avLst/>
          </a:prstGeom>
          <a:noFill/>
          <a:ln w="9525">
            <a:noFill/>
          </a:ln>
        </p:spPr>
        <p:txBody>
          <a:bodyPr anchor="b"/>
          <a:p>
            <a:pPr lvl="0"/>
            <a:endParaRPr lang="zh-CN" sz="1200" b="0"/>
          </a:p>
        </p:txBody>
      </p:sp>
      <p:sp>
        <p:nvSpPr>
          <p:cNvPr id="4103" name="灯片编号占位符 4102"/>
          <p:cNvSpPr>
            <a:spLocks noGrp="1"/>
          </p:cNvSpPr>
          <p:nvPr>
            <p:ph type="sldNum" sz="quarter" idx="5"/>
          </p:nvPr>
        </p:nvSpPr>
        <p:spPr>
          <a:xfrm>
            <a:off x="5180013" y="6513513"/>
            <a:ext cx="3962400" cy="342900"/>
          </a:xfrm>
          <a:prstGeom prst="rect">
            <a:avLst/>
          </a:prstGeom>
          <a:noFill/>
          <a:ln w="9525">
            <a:noFill/>
          </a:ln>
        </p:spPr>
        <p:txBody>
          <a:bodyPr anchor="b"/>
          <a:p>
            <a:pPr lvl="0" algn="r"/>
            <a:fld id="{9A0DB2DC-4C9A-4742-B13C-FB6460FD3503}" type="slidenum">
              <a:rPr lang="zh-CN" sz="1200" b="0"/>
            </a:fld>
            <a:endParaRPr lang="zh-CN" sz="1200" b="0"/>
          </a:p>
        </p:txBody>
      </p:sp>
    </p:spTree>
  </p:cSld>
  <p:clrMap bg1="lt1" tx1="dk1" bg2="lt2" tx2="dk2" accent1="accent1" accent2="accent2" accent3="accent3" accent4="accent4" accent5="accent5" accent6="accent6" hlink="hlink" folHlink="folHlink"/>
  <p:hf hdr="0" ftr="0" dt="0"/>
  <p:notesStyle>
    <a:lvl1pPr marL="0" lvl="0"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1pPr>
    <a:lvl2pPr marL="457200" lvl="1"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2pPr>
    <a:lvl3pPr marL="914400" lvl="2"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3pPr>
    <a:lvl4pPr marL="1371600" lvl="3"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4pPr>
    <a:lvl5pPr marL="1828800" lvl="4"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5pPr>
    <a:lvl6pPr marL="2286000" lvl="5"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6pPr>
    <a:lvl7pPr marL="2743200" lvl="6"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7pPr>
    <a:lvl8pPr marL="3200400" lvl="7"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8pPr>
    <a:lvl9pPr marL="3657600" lvl="8" indent="0" algn="l" defTabSz="91440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2"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148482" name="Rectangle 2"/>
          <p:cNvSpPr>
            <a:spLocks noGrp="1" noRot="1" noTextEdit="1"/>
          </p:cNvSpPr>
          <p:nvPr>
            <p:ph type="sldImg"/>
          </p:nvPr>
        </p:nvSpPr>
        <p:spPr>
          <a:xfrm>
            <a:off x="1139825" y="684213"/>
            <a:ext cx="4573588" cy="3429000"/>
          </a:xfrm>
          <a:ln>
            <a:solidFill>
              <a:srgbClr val="000000">
                <a:alpha val="100000"/>
              </a:srgbClr>
            </a:solidFill>
            <a:miter lim="800000"/>
          </a:ln>
        </p:spPr>
      </p:sp>
      <p:sp>
        <p:nvSpPr>
          <p:cNvPr id="148483" name="Rectangle 3"/>
          <p:cNvSpPr>
            <a:spLocks noGrp="1" noRot="1"/>
          </p:cNvSpPr>
          <p:nvPr>
            <p:ph type="body" idx="1"/>
          </p:nvPr>
        </p:nvSpPr>
        <p:spPr>
          <a:xfrm>
            <a:off x="684213" y="4341813"/>
            <a:ext cx="5486400" cy="4114800"/>
          </a:xfrm>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加农炮：一种身管较长、弹道平直低伸的野战炮。最早起源于</a:t>
            </a:r>
            <a:r>
              <a:rPr lang="en-US" altLang="zh-CN" dirty="0">
                <a:ea typeface="宋体" panose="02010600030101010101" pitchFamily="2" charset="-122"/>
              </a:rPr>
              <a:t>14</a:t>
            </a:r>
            <a:r>
              <a:rPr lang="zh-CN" altLang="en-US" dirty="0">
                <a:ea typeface="宋体" panose="02010600030101010101" pitchFamily="2" charset="-122"/>
              </a:rPr>
              <a:t>世纪，到</a:t>
            </a:r>
            <a:r>
              <a:rPr lang="en-US" altLang="zh-CN" dirty="0">
                <a:ea typeface="宋体" panose="02010600030101010101" pitchFamily="2" charset="-122"/>
              </a:rPr>
              <a:t>16</a:t>
            </a:r>
            <a:r>
              <a:rPr lang="zh-CN" altLang="en-US" dirty="0">
                <a:ea typeface="宋体" panose="02010600030101010101" pitchFamily="2" charset="-122"/>
              </a:rPr>
              <a:t>世纪时，欧洲人便开始把这种身管较长的炮称之为加农炮，当时身管长为</a:t>
            </a:r>
            <a:r>
              <a:rPr lang="en-US" altLang="zh-CN" dirty="0">
                <a:ea typeface="宋体" panose="02010600030101010101" pitchFamily="2" charset="-122"/>
              </a:rPr>
              <a:t>16</a:t>
            </a:r>
            <a:r>
              <a:rPr lang="zh-CN" altLang="en-US" dirty="0">
                <a:ea typeface="宋体" panose="02010600030101010101" pitchFamily="2" charset="-122"/>
              </a:rPr>
              <a:t>～</a:t>
            </a:r>
            <a:r>
              <a:rPr lang="en-US" altLang="zh-CN" dirty="0">
                <a:ea typeface="宋体" panose="02010600030101010101" pitchFamily="2" charset="-122"/>
              </a:rPr>
              <a:t>22</a:t>
            </a:r>
            <a:r>
              <a:rPr lang="zh-CN" altLang="en-US" dirty="0">
                <a:ea typeface="宋体" panose="02010600030101010101" pitchFamily="2" charset="-122"/>
              </a:rPr>
              <a:t>倍口径。</a:t>
            </a:r>
            <a:r>
              <a:rPr lang="en-US" altLang="zh-CN" dirty="0">
                <a:ea typeface="宋体" panose="02010600030101010101" pitchFamily="2" charset="-122"/>
              </a:rPr>
              <a:t>18</a:t>
            </a:r>
            <a:r>
              <a:rPr lang="zh-CN" altLang="en-US" dirty="0">
                <a:ea typeface="宋体" panose="02010600030101010101" pitchFamily="2" charset="-122"/>
              </a:rPr>
              <a:t>世纪，身管长一般为</a:t>
            </a:r>
            <a:r>
              <a:rPr lang="en-US" altLang="zh-CN" dirty="0">
                <a:ea typeface="宋体" panose="02010600030101010101" pitchFamily="2" charset="-122"/>
              </a:rPr>
              <a:t>22</a:t>
            </a:r>
            <a:r>
              <a:rPr lang="zh-CN" altLang="en-US" dirty="0">
                <a:ea typeface="宋体" panose="02010600030101010101" pitchFamily="2" charset="-122"/>
              </a:rPr>
              <a:t>～</a:t>
            </a:r>
            <a:r>
              <a:rPr lang="en-US" altLang="zh-CN" dirty="0">
                <a:ea typeface="宋体" panose="02010600030101010101" pitchFamily="2" charset="-122"/>
              </a:rPr>
              <a:t>26</a:t>
            </a:r>
            <a:r>
              <a:rPr lang="zh-CN" altLang="en-US" dirty="0">
                <a:ea typeface="宋体" panose="02010600030101010101" pitchFamily="2" charset="-122"/>
              </a:rPr>
              <a:t>倍口径。</a:t>
            </a:r>
            <a:endParaRPr lang="zh-CN" altLang="en-US" dirty="0">
              <a:ea typeface="宋体" panose="02010600030101010101" pitchFamily="2" charset="-122"/>
            </a:endParaRPr>
          </a:p>
          <a:p>
            <a:pPr lvl="0" eaLnBrk="1" hangingPunct="1">
              <a:spcBef>
                <a:spcPct val="0"/>
              </a:spcBef>
            </a:pPr>
            <a:r>
              <a:rPr lang="zh-CN" altLang="en-US" dirty="0">
                <a:ea typeface="宋体" panose="02010600030101010101" pitchFamily="2" charset="-122"/>
              </a:rPr>
              <a:t>榴弹炮：一种身管较短，弹道比较弯曲，适合于打击隐蔽目标和地面目标的野战炮。一次大战时炮身长为</a:t>
            </a:r>
            <a:r>
              <a:rPr lang="en-US" altLang="zh-CN" dirty="0">
                <a:ea typeface="宋体" panose="02010600030101010101" pitchFamily="2" charset="-122"/>
              </a:rPr>
              <a:t>15</a:t>
            </a:r>
            <a:r>
              <a:rPr lang="zh-CN" altLang="en-US" dirty="0">
                <a:ea typeface="宋体" panose="02010600030101010101" pitchFamily="2" charset="-122"/>
              </a:rPr>
              <a:t>～</a:t>
            </a:r>
            <a:r>
              <a:rPr lang="en-US" altLang="zh-CN" dirty="0">
                <a:ea typeface="宋体" panose="02010600030101010101" pitchFamily="2" charset="-122"/>
              </a:rPr>
              <a:t>22</a:t>
            </a:r>
            <a:r>
              <a:rPr lang="zh-CN" altLang="en-US" dirty="0">
                <a:ea typeface="宋体" panose="02010600030101010101" pitchFamily="2" charset="-122"/>
              </a:rPr>
              <a:t>倍口径。</a:t>
            </a:r>
            <a:endParaRPr lang="zh-CN" altLang="en-US" dirty="0">
              <a:ea typeface="宋体" panose="02010600030101010101" pitchFamily="2" charset="-122"/>
            </a:endParaRPr>
          </a:p>
        </p:txBody>
      </p:sp>
    </p:spTree>
  </p:cSld>
  <p:clrMapOvr>
    <a:overrideClrMapping bg1="lt1" tx1="dk1" bg2="lt2" tx2="dk2" accent1="accent1" accent2="accent2" accent3="accent3" accent4="accent4" accent5="accent5" accent6="accent6" hlink="hlink" folHlink="folHlink"/>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a:fld>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p>
        </p:txBody>
      </p:sp>
      <p:sp>
        <p:nvSpPr>
          <p:cNvPr id="8" name="页脚占位符 7"/>
          <p:cNvSpPr>
            <a:spLocks noGrp="1"/>
          </p:cNvSpPr>
          <p:nvPr>
            <p:ph type="ftr" sz="quarter" idx="11"/>
          </p:nvPr>
        </p:nvSpPr>
        <p:spPr/>
        <p:txBody>
          <a:bodyPr/>
          <a:lstStyle/>
          <a:p>
            <a:pPr lvl="0"/>
            <a:endParaRPr lang="zh-CN"/>
          </a:p>
        </p:txBody>
      </p:sp>
      <p:sp>
        <p:nvSpPr>
          <p:cNvPr id="9" name="灯片编号占位符 8"/>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p>
        </p:txBody>
      </p:sp>
      <p:sp>
        <p:nvSpPr>
          <p:cNvPr id="4" name="页脚占位符 3"/>
          <p:cNvSpPr>
            <a:spLocks noGrp="1"/>
          </p:cNvSpPr>
          <p:nvPr>
            <p:ph type="ftr" sz="quarter" idx="11"/>
          </p:nvPr>
        </p:nvSpPr>
        <p:spPr/>
        <p:txBody>
          <a:bodyPr/>
          <a:lstStyle/>
          <a:p>
            <a:pPr lvl="0"/>
            <a:endParaRPr lang="zh-CN"/>
          </a:p>
        </p:txBody>
      </p:sp>
      <p:sp>
        <p:nvSpPr>
          <p:cNvPr id="5" name="灯片编号占位符 4"/>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p>
        </p:txBody>
      </p:sp>
      <p:sp>
        <p:nvSpPr>
          <p:cNvPr id="3" name="页脚占位符 2"/>
          <p:cNvSpPr>
            <a:spLocks noGrp="1"/>
          </p:cNvSpPr>
          <p:nvPr>
            <p:ph type="ftr" sz="quarter" idx="11"/>
          </p:nvPr>
        </p:nvSpPr>
        <p:spPr/>
        <p:txBody>
          <a:bodyPr/>
          <a:lstStyle/>
          <a:p>
            <a:pPr lvl="0"/>
            <a:endParaRPr lang="zh-CN"/>
          </a:p>
        </p:txBody>
      </p:sp>
      <p:sp>
        <p:nvSpPr>
          <p:cNvPr id="4" name="灯片编号占位符 3"/>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
        <p:nvSpPr>
          <p:cNvPr id="4" name="日期占位符 3"/>
          <p:cNvSpPr>
            <a:spLocks noGrp="1"/>
          </p:cNvSpPr>
          <p:nvPr>
            <p:ph type="dt" sz="half" idx="10"/>
          </p:nvPr>
        </p:nvSpPr>
        <p:spPr/>
        <p:txBody>
          <a:bodyPr/>
          <a:lstStyle/>
          <a:p>
            <a:pPr lvl="0"/>
            <a:fld id="{BB962C8B-B14F-4D97-AF65-F5344CB8AC3E}" type="datetime1">
              <a:rPr lang="zh-CN" altLang="en-US"/>
            </a:fld>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transition spd="med">
    <p:check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solidFill>
          <a:schemeClr val="bg1">
            <a:alpha val="100000"/>
          </a:schemeClr>
        </a:solidFill>
        <a:effectLst/>
      </p:bgPr>
    </p:bg>
    <p:spTree>
      <p:nvGrpSpPr>
        <p:cNvPr id="1" name=""/>
        <p:cNvGrpSpPr/>
        <p:nvPr/>
      </p:nvGrpSpPr>
      <p:grpSpPr/>
      <p:grpSp>
        <p:nvGrpSpPr>
          <p:cNvPr id="3074" name="组合 3073"/>
          <p:cNvGrpSpPr/>
          <p:nvPr/>
        </p:nvGrpSpPr>
        <p:grpSpPr>
          <a:xfrm>
            <a:off x="0" y="0"/>
            <a:ext cx="5867400" cy="6858000"/>
            <a:chOff x="0" y="0"/>
            <a:chExt cx="3696" cy="4320"/>
          </a:xfrm>
        </p:grpSpPr>
        <p:sp>
          <p:nvSpPr>
            <p:cNvPr id="3075" name="矩形 3074"/>
            <p:cNvSpPr/>
            <p:nvPr/>
          </p:nvSpPr>
          <p:spPr>
            <a:xfrm>
              <a:off x="0" y="0"/>
              <a:ext cx="2880" cy="4320"/>
            </a:xfrm>
            <a:prstGeom prst="rect">
              <a:avLst/>
            </a:prstGeom>
            <a:solidFill>
              <a:schemeClr val="accent2"/>
            </a:solidFill>
            <a:ln w="9525">
              <a:noFill/>
            </a:ln>
          </p:spPr>
          <p:txBody>
            <a:bodyPr wrap="none" anchor="ctr"/>
            <a:p>
              <a:pPr lvl="0" algn="ctr"/>
              <a:endParaRPr sz="2400" b="0">
                <a:solidFill>
                  <a:schemeClr val="tx1"/>
                </a:solidFill>
                <a:latin typeface="Times New Roman" panose="02020603050405020304" pitchFamily="2" charset="0"/>
                <a:ea typeface="宋体" panose="02010600030101010101" pitchFamily="2" charset="-122"/>
              </a:endParaRPr>
            </a:p>
          </p:txBody>
        </p:sp>
        <p:sp>
          <p:nvSpPr>
            <p:cNvPr id="3076" name="圆角矩形 3075"/>
            <p:cNvSpPr/>
            <p:nvPr/>
          </p:nvSpPr>
          <p:spPr>
            <a:xfrm>
              <a:off x="432" y="624"/>
              <a:ext cx="3264" cy="1200"/>
            </a:xfrm>
            <a:prstGeom prst="roundRect">
              <a:avLst>
                <a:gd name="adj" fmla="val 50000"/>
              </a:avLst>
            </a:prstGeom>
            <a:solidFill>
              <a:schemeClr val="bg1"/>
            </a:solidFill>
            <a:ln w="9525">
              <a:noFill/>
            </a:ln>
          </p:spPr>
          <p:txBody>
            <a:bodyPr wrap="none" anchor="ctr"/>
            <a:p>
              <a:pPr lvl="0" algn="ctr"/>
              <a:endParaRPr sz="2400" b="0">
                <a:solidFill>
                  <a:schemeClr val="tx1"/>
                </a:solidFill>
                <a:latin typeface="Times New Roman" panose="02020603050405020304" pitchFamily="2" charset="0"/>
                <a:ea typeface="宋体" panose="02010600030101010101" pitchFamily="2" charset="-122"/>
              </a:endParaRPr>
            </a:p>
          </p:txBody>
        </p:sp>
      </p:grpSp>
      <p:grpSp>
        <p:nvGrpSpPr>
          <p:cNvPr id="3077" name="组合 3076"/>
          <p:cNvGrpSpPr/>
          <p:nvPr/>
        </p:nvGrpSpPr>
        <p:grpSpPr>
          <a:xfrm>
            <a:off x="3632200" y="4889500"/>
            <a:ext cx="4876800" cy="319088"/>
            <a:chOff x="0" y="0"/>
            <a:chExt cx="3072" cy="201"/>
          </a:xfrm>
        </p:grpSpPr>
        <p:sp>
          <p:nvSpPr>
            <p:cNvPr id="3078" name="圆角矩形 3077"/>
            <p:cNvSpPr/>
            <p:nvPr/>
          </p:nvSpPr>
          <p:spPr>
            <a:xfrm flipH="1">
              <a:off x="0" y="0"/>
              <a:ext cx="2914" cy="200"/>
            </a:xfrm>
            <a:prstGeom prst="roundRect">
              <a:avLst>
                <a:gd name="adj" fmla="val 0"/>
              </a:avLst>
            </a:prstGeom>
            <a:solidFill>
              <a:schemeClr val="hlink"/>
            </a:solidFill>
            <a:ln w="9525">
              <a:noFill/>
            </a:ln>
          </p:spPr>
          <p:txBody>
            <a:bodyPr/>
            <a:p>
              <a:endParaRPr lang="zh-CN" altLang="en-US"/>
            </a:p>
          </p:txBody>
        </p:sp>
        <p:sp>
          <p:nvSpPr>
            <p:cNvPr id="3079" name="流程图: 延期 3078"/>
            <p:cNvSpPr/>
            <p:nvPr/>
          </p:nvSpPr>
          <p:spPr>
            <a:xfrm>
              <a:off x="2908" y="0"/>
              <a:ext cx="164" cy="201"/>
            </a:xfrm>
            <a:prstGeom prst="flowChartDelay">
              <a:avLst/>
            </a:prstGeom>
            <a:solidFill>
              <a:schemeClr val="hlink"/>
            </a:solidFill>
            <a:ln w="9525">
              <a:noFill/>
            </a:ln>
          </p:spPr>
          <p:txBody>
            <a:bodyPr/>
            <a:p>
              <a:endParaRPr lang="zh-CN" altLang="en-US"/>
            </a:p>
          </p:txBody>
        </p:sp>
      </p:grpSp>
      <p:sp>
        <p:nvSpPr>
          <p:cNvPr id="3080" name="副标题 3079"/>
          <p:cNvSpPr>
            <a:spLocks noGrp="1"/>
          </p:cNvSpPr>
          <p:nvPr>
            <p:ph type="subTitle" idx="1"/>
          </p:nvPr>
        </p:nvSpPr>
        <p:spPr>
          <a:xfrm>
            <a:off x="4673600" y="2927350"/>
            <a:ext cx="4013200" cy="1822450"/>
          </a:xfrm>
          <a:prstGeom prst="rect">
            <a:avLst/>
          </a:prstGeom>
          <a:noFill/>
          <a:ln w="9525">
            <a:noFill/>
          </a:ln>
        </p:spPr>
        <p:txBody>
          <a:bodyPr anchor="b"/>
          <a:lstStyle>
            <a:lvl1pPr marL="0" lvl="0" indent="0">
              <a:buNone/>
              <a:defRPr>
                <a:solidFill>
                  <a:schemeClr val="tx2"/>
                </a:solidFill>
              </a:defRPr>
            </a:lvl1pPr>
            <a:lvl2pPr marL="457200" lvl="1" indent="0" algn="ctr">
              <a:buNone/>
              <a:defRPr>
                <a:solidFill>
                  <a:schemeClr val="tx2"/>
                </a:solidFill>
              </a:defRPr>
            </a:lvl2pPr>
            <a:lvl3pPr marL="914400" lvl="2" indent="0" algn="ctr">
              <a:buNone/>
              <a:defRPr>
                <a:solidFill>
                  <a:schemeClr val="tx2"/>
                </a:solidFill>
              </a:defRPr>
            </a:lvl3pPr>
            <a:lvl4pPr marL="1371600" lvl="3" indent="0" algn="ctr">
              <a:buNone/>
              <a:defRPr>
                <a:solidFill>
                  <a:schemeClr val="tx2"/>
                </a:solidFill>
              </a:defRPr>
            </a:lvl4pPr>
            <a:lvl5pPr marL="1828800" lvl="4" indent="0" algn="ctr">
              <a:buNone/>
              <a:defRPr>
                <a:solidFill>
                  <a:schemeClr val="tx2"/>
                </a:solidFill>
              </a:defRPr>
            </a:lvl5pPr>
          </a:lstStyle>
          <a:p>
            <a:pPr lvl="0"/>
            <a:r>
              <a:rPr lang="zh-CN" altLang="en-US"/>
              <a:t>单击此处编辑母版副标题样式</a:t>
            </a:r>
            <a:endParaRPr lang="zh-CN" altLang="en-US"/>
          </a:p>
        </p:txBody>
      </p:sp>
      <p:sp>
        <p:nvSpPr>
          <p:cNvPr id="3081" name="日期占位符 3080"/>
          <p:cNvSpPr>
            <a:spLocks noGrp="1"/>
          </p:cNvSpPr>
          <p:nvPr>
            <p:ph type="dt" sz="quarter" idx="2"/>
          </p:nvPr>
        </p:nvSpPr>
        <p:spPr>
          <a:xfrm>
            <a:off x="2438400" y="6248400"/>
            <a:ext cx="2130425" cy="474663"/>
          </a:xfrm>
          <a:prstGeom prst="rect">
            <a:avLst/>
          </a:prstGeom>
          <a:noFill/>
          <a:ln w="9525">
            <a:noFill/>
          </a:ln>
        </p:spPr>
        <p:txBody>
          <a:bodyPr anchor="b"/>
          <a:p>
            <a:endParaRPr lang="zh-CN" altLang="en-US">
              <a:solidFill>
                <a:schemeClr val="bg1"/>
              </a:solidFill>
              <a:latin typeface="Arial" panose="020B0604020202020204" pitchFamily="34" charset="0"/>
            </a:endParaRPr>
          </a:p>
        </p:txBody>
      </p:sp>
      <p:sp>
        <p:nvSpPr>
          <p:cNvPr id="3082" name="页脚占位符 3081"/>
          <p:cNvSpPr>
            <a:spLocks noGrp="1"/>
          </p:cNvSpPr>
          <p:nvPr>
            <p:ph type="ftr" sz="quarter" idx="3"/>
          </p:nvPr>
        </p:nvSpPr>
        <p:spPr>
          <a:xfrm>
            <a:off x="5791200" y="6248400"/>
            <a:ext cx="2897188" cy="474663"/>
          </a:xfrm>
          <a:prstGeom prst="rect">
            <a:avLst/>
          </a:prstGeom>
          <a:noFill/>
          <a:ln w="9525">
            <a:noFill/>
          </a:ln>
        </p:spPr>
        <p:txBody>
          <a:bodyPr anchor="b"/>
          <a:p>
            <a:pPr algn="r"/>
            <a:endParaRPr lang="zh-CN">
              <a:latin typeface="Arial" panose="020B0604020202020204" pitchFamily="34" charset="0"/>
            </a:endParaRPr>
          </a:p>
        </p:txBody>
      </p:sp>
      <p:sp>
        <p:nvSpPr>
          <p:cNvPr id="3083" name="灯片编号占位符 3082"/>
          <p:cNvSpPr>
            <a:spLocks noGrp="1"/>
          </p:cNvSpPr>
          <p:nvPr>
            <p:ph type="sldNum" sz="quarter" idx="4"/>
          </p:nvPr>
        </p:nvSpPr>
        <p:spPr>
          <a:xfrm>
            <a:off x="76200" y="6248400"/>
            <a:ext cx="587375" cy="488950"/>
          </a:xfrm>
          <a:prstGeom prst="rect">
            <a:avLst/>
          </a:prstGeom>
          <a:noFill/>
          <a:ln w="9525">
            <a:noFill/>
          </a:ln>
        </p:spPr>
        <p:txBody>
          <a:bodyPr anchor="b"/>
          <a:p>
            <a:fld id="{9A0DB2DC-4C9A-4742-B13C-FB6460FD3503}" type="slidenum">
              <a:rPr lang="zh-CN">
                <a:latin typeface="Arial" panose="020B0604020202020204" pitchFamily="34" charset="0"/>
              </a:rPr>
            </a:fld>
            <a:endParaRPr lang="zh-CN">
              <a:latin typeface="Arial" panose="020B0604020202020204" pitchFamily="34" charset="0"/>
            </a:endParaRPr>
          </a:p>
        </p:txBody>
      </p:sp>
      <p:sp>
        <p:nvSpPr>
          <p:cNvPr id="3084" name="标题 3083"/>
          <p:cNvSpPr>
            <a:spLocks noGrp="1"/>
          </p:cNvSpPr>
          <p:nvPr>
            <p:ph type="ctrTitle" sz="quarter"/>
          </p:nvPr>
        </p:nvSpPr>
        <p:spPr>
          <a:xfrm>
            <a:off x="685800" y="990600"/>
            <a:ext cx="8229600" cy="1905000"/>
          </a:xfrm>
          <a:prstGeom prst="roundRect">
            <a:avLst>
              <a:gd name="adj" fmla="val 50000"/>
            </a:avLst>
          </a:prstGeom>
          <a:noFill/>
          <a:ln w="9525">
            <a:noFill/>
          </a:ln>
        </p:spPr>
        <p:txBody>
          <a:bodyPr anchor="ctr"/>
          <a:lstStyle>
            <a:lvl1pPr lvl="0" algn="ctr">
              <a:defRPr>
                <a:solidFill>
                  <a:schemeClr val="tx1"/>
                </a:solidFill>
              </a:defRPr>
            </a:lvl1pPr>
          </a:lstStyle>
          <a:p>
            <a:pPr lvl="0"/>
            <a:r>
              <a:rPr lang="zh-CN" altLang="en-US"/>
              <a:t>单击此处编辑母版标题样式</a:t>
            </a:r>
            <a:endParaRPr lang="zh-CN" altLang="en-US"/>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2362200"/>
            <a:ext cx="3769582" cy="37242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761643" y="2362200"/>
            <a:ext cx="3769582" cy="37242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p>
        </p:txBody>
      </p:sp>
      <p:sp>
        <p:nvSpPr>
          <p:cNvPr id="8" name="页脚占位符 7"/>
          <p:cNvSpPr>
            <a:spLocks noGrp="1"/>
          </p:cNvSpPr>
          <p:nvPr>
            <p:ph type="ftr" sz="quarter" idx="11"/>
          </p:nvPr>
        </p:nvSpPr>
        <p:spPr/>
        <p:txBody>
          <a:bodyPr/>
          <a:lstStyle/>
          <a:p>
            <a:pPr lvl="0"/>
            <a:endParaRPr lang="zh-CN"/>
          </a:p>
        </p:txBody>
      </p:sp>
      <p:sp>
        <p:nvSpPr>
          <p:cNvPr id="9" name="灯片编号占位符 8"/>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p>
        </p:txBody>
      </p:sp>
      <p:sp>
        <p:nvSpPr>
          <p:cNvPr id="4" name="页脚占位符 3"/>
          <p:cNvSpPr>
            <a:spLocks noGrp="1"/>
          </p:cNvSpPr>
          <p:nvPr>
            <p:ph type="ftr" sz="quarter" idx="11"/>
          </p:nvPr>
        </p:nvSpPr>
        <p:spPr/>
        <p:txBody>
          <a:bodyPr/>
          <a:lstStyle/>
          <a:p>
            <a:pPr lvl="0"/>
            <a:endParaRPr lang="zh-CN"/>
          </a:p>
        </p:txBody>
      </p:sp>
      <p:sp>
        <p:nvSpPr>
          <p:cNvPr id="5" name="灯片编号占位符 4"/>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p>
        </p:txBody>
      </p:sp>
      <p:sp>
        <p:nvSpPr>
          <p:cNvPr id="3" name="页脚占位符 2"/>
          <p:cNvSpPr>
            <a:spLocks noGrp="1"/>
          </p:cNvSpPr>
          <p:nvPr>
            <p:ph type="ftr" sz="quarter" idx="11"/>
          </p:nvPr>
        </p:nvSpPr>
        <p:spPr/>
        <p:txBody>
          <a:bodyPr/>
          <a:lstStyle/>
          <a:p>
            <a:pPr lvl="0"/>
            <a:endParaRPr lang="zh-CN"/>
          </a:p>
        </p:txBody>
      </p:sp>
      <p:sp>
        <p:nvSpPr>
          <p:cNvPr id="4" name="灯片编号占位符 3"/>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p>
        </p:txBody>
      </p:sp>
      <p:sp>
        <p:nvSpPr>
          <p:cNvPr id="6" name="页脚占位符 5"/>
          <p:cNvSpPr>
            <a:spLocks noGrp="1"/>
          </p:cNvSpPr>
          <p:nvPr>
            <p:ph type="ftr" sz="quarter" idx="11"/>
          </p:nvPr>
        </p:nvSpPr>
        <p:spPr/>
        <p:txBody>
          <a:bodyPr/>
          <a:lstStyle/>
          <a:p>
            <a:pPr lvl="0"/>
            <a:endParaRPr lang="zh-CN"/>
          </a:p>
        </p:txBody>
      </p:sp>
      <p:sp>
        <p:nvSpPr>
          <p:cNvPr id="7" name="灯片编号占位符 6"/>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5600" y="762000"/>
            <a:ext cx="1981200" cy="53244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762000" y="762000"/>
            <a:ext cx="5828748" cy="532447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p>
        </p:txBody>
      </p:sp>
      <p:sp>
        <p:nvSpPr>
          <p:cNvPr id="5" name="页脚占位符 4"/>
          <p:cNvSpPr>
            <a:spLocks noGrp="1"/>
          </p:cNvSpPr>
          <p:nvPr>
            <p:ph type="ftr" sz="quarter" idx="11"/>
          </p:nvPr>
        </p:nvSpPr>
        <p:spPr/>
        <p:txBody>
          <a:bodyPr/>
          <a:lstStyle/>
          <a:p>
            <a:pPr lvl="0"/>
            <a:endParaRPr lang="zh-CN"/>
          </a:p>
        </p:txBody>
      </p:sp>
      <p:sp>
        <p:nvSpPr>
          <p:cNvPr id="6" name="灯片编号占位符 5"/>
          <p:cNvSpPr>
            <a:spLocks noGrp="1"/>
          </p:cNvSpPr>
          <p:nvPr>
            <p:ph type="sldNum" sz="quarter" idx="12"/>
          </p:nvPr>
        </p:nvSpPr>
        <p:spPr/>
        <p:txBody>
          <a:bodyPr/>
          <a:lstStyle/>
          <a:p>
            <a:pPr lvl="0"/>
            <a:fld id="{9A0DB2DC-4C9A-4742-B13C-FB6460FD3503}" type="slidenum">
              <a:rPr lang="zh-CN"/>
            </a:fld>
            <a:endParaRPr 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2" Type="http://schemas.openxmlformats.org/officeDocument/2006/relationships/theme" Target="../theme/theme2.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685800" y="609600"/>
            <a:ext cx="77724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idx="1"/>
          </p:nvPr>
        </p:nvSpPr>
        <p:spPr>
          <a:xfrm>
            <a:off x="685800" y="1981200"/>
            <a:ext cx="7772400" cy="4114800"/>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685800" y="6248400"/>
            <a:ext cx="1905000" cy="457200"/>
          </a:xfrm>
          <a:prstGeom prst="rect">
            <a:avLst/>
          </a:prstGeom>
          <a:noFill/>
          <a:ln w="9525">
            <a:noFill/>
          </a:ln>
        </p:spPr>
        <p:txBody>
          <a:bodyPr/>
          <a:lstStyle>
            <a:lvl1pPr>
              <a:defRPr sz="1400" b="0"/>
            </a:lvl1pPr>
          </a:lstStyle>
          <a:p>
            <a:pPr lvl="0"/>
            <a:fld id="{BB962C8B-B14F-4D97-AF65-F5344CB8AC3E}" type="datetime1">
              <a:rPr lang="zh-CN" altLang="en-US"/>
            </a:fld>
            <a:endParaRPr lang="zh-CN" altLang="en-US"/>
          </a:p>
        </p:txBody>
      </p:sp>
      <p:sp>
        <p:nvSpPr>
          <p:cNvPr id="1029" name="页脚占位符 1028"/>
          <p:cNvSpPr>
            <a:spLocks noGrp="1"/>
          </p:cNvSpPr>
          <p:nvPr>
            <p:ph type="ftr" sz="quarter" idx="3"/>
          </p:nvPr>
        </p:nvSpPr>
        <p:spPr>
          <a:xfrm>
            <a:off x="3124200" y="6248400"/>
            <a:ext cx="2895600" cy="457200"/>
          </a:xfrm>
          <a:prstGeom prst="rect">
            <a:avLst/>
          </a:prstGeom>
          <a:noFill/>
          <a:ln w="9525">
            <a:noFill/>
          </a:ln>
        </p:spPr>
        <p:txBody>
          <a:bodyPr/>
          <a:lstStyle>
            <a:lvl1pPr algn="ctr">
              <a:defRPr sz="1400" b="0"/>
            </a:lvl1pPr>
          </a:lstStyle>
          <a:p>
            <a:pPr lvl="0"/>
            <a:endParaRPr lang="zh-CN"/>
          </a:p>
        </p:txBody>
      </p:sp>
      <p:sp>
        <p:nvSpPr>
          <p:cNvPr id="1030" name="灯片编号占位符 1029"/>
          <p:cNvSpPr>
            <a:spLocks noGrp="1"/>
          </p:cNvSpPr>
          <p:nvPr>
            <p:ph type="sldNum" sz="quarter" idx="4"/>
          </p:nvPr>
        </p:nvSpPr>
        <p:spPr>
          <a:xfrm>
            <a:off x="6553200" y="6248400"/>
            <a:ext cx="1905000" cy="457200"/>
          </a:xfrm>
          <a:prstGeom prst="rect">
            <a:avLst/>
          </a:prstGeom>
          <a:noFill/>
          <a:ln w="9525">
            <a:noFill/>
          </a:ln>
        </p:spPr>
        <p:txBody>
          <a:bodyPr/>
          <a:lstStyle>
            <a:lvl1pPr algn="r">
              <a:defRPr sz="1400" b="0"/>
            </a:lvl1pPr>
          </a:lstStyle>
          <a:p>
            <a:pPr lvl="0"/>
            <a:fld id="{9A0DB2DC-4C9A-4742-B13C-FB6460FD3503}" type="slidenum">
              <a:rPr lang="zh-CN"/>
            </a:fld>
            <a:endParaRPr 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checker/>
  </p:transition>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2400" b="0" i="0" u="none" kern="1200" baseline="0">
          <a:solidFill>
            <a:schemeClr val="tx1"/>
          </a:solidFill>
          <a:latin typeface="+mn-lt"/>
          <a:ea typeface="+mn-ea"/>
          <a:cs typeface="+mn-cs"/>
        </a:defRPr>
      </a:lvl1pPr>
      <a:lvl2pPr marL="457200" lvl="1"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2pPr>
      <a:lvl3pPr marL="914400" lvl="2"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3pPr>
      <a:lvl4pPr marL="1371600" lvl="3"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4pPr>
      <a:lvl5pPr marL="1828800" lvl="4"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5pPr>
      <a:lvl6pPr marL="2286000" lvl="5"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6pPr>
      <a:lvl7pPr marL="2743200" lvl="6"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7pPr>
      <a:lvl8pPr marL="3200400" lvl="7"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8pPr>
      <a:lvl9pPr marL="3657600" lvl="8"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2050" name="标题 2049"/>
          <p:cNvSpPr>
            <a:spLocks noGrp="1"/>
          </p:cNvSpPr>
          <p:nvPr>
            <p:ph type="title"/>
          </p:nvPr>
        </p:nvSpPr>
        <p:spPr>
          <a:xfrm>
            <a:off x="762000" y="762000"/>
            <a:ext cx="7924800" cy="1143000"/>
          </a:xfrm>
          <a:prstGeom prst="roundRect">
            <a:avLst>
              <a:gd name="adj" fmla="val 21667"/>
            </a:avLst>
          </a:prstGeom>
          <a:noFill/>
          <a:ln w="9525">
            <a:noFill/>
          </a:ln>
        </p:spPr>
        <p:txBody>
          <a:bodyPr anchor="b"/>
          <a:p>
            <a:pPr lvl="0"/>
            <a:r>
              <a:rPr lang="zh-CN" altLang="en-US"/>
              <a:t>单击此处编辑母版标题样式</a:t>
            </a:r>
            <a:endParaRPr lang="zh-CN" altLang="en-US"/>
          </a:p>
        </p:txBody>
      </p:sp>
      <p:sp>
        <p:nvSpPr>
          <p:cNvPr id="2051" name="文本占位符 2050"/>
          <p:cNvSpPr>
            <a:spLocks noGrp="1"/>
          </p:cNvSpPr>
          <p:nvPr>
            <p:ph type="body" idx="1"/>
          </p:nvPr>
        </p:nvSpPr>
        <p:spPr>
          <a:xfrm>
            <a:off x="838200" y="2362200"/>
            <a:ext cx="7693025" cy="3724275"/>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2052" name="日期占位符 2051"/>
          <p:cNvSpPr>
            <a:spLocks noGrp="1"/>
          </p:cNvSpPr>
          <p:nvPr>
            <p:ph type="dt" sz="half" idx="2"/>
          </p:nvPr>
        </p:nvSpPr>
        <p:spPr>
          <a:xfrm>
            <a:off x="2438400" y="6248400"/>
            <a:ext cx="2130425" cy="474663"/>
          </a:xfrm>
          <a:prstGeom prst="rect">
            <a:avLst/>
          </a:prstGeom>
          <a:noFill/>
          <a:ln w="9525">
            <a:noFill/>
          </a:ln>
        </p:spPr>
        <p:txBody>
          <a:bodyPr anchor="b"/>
          <a:lstStyle>
            <a:lvl1pPr algn="r">
              <a:defRPr sz="1400" b="0">
                <a:latin typeface="Arial" panose="020B0604020202020204" pitchFamily="34" charset="0"/>
              </a:defRPr>
            </a:lvl1pPr>
          </a:lstStyle>
          <a:p>
            <a:pPr lvl="0"/>
            <a:endParaRPr lang="zh-CN" altLang="en-US"/>
          </a:p>
        </p:txBody>
      </p:sp>
      <p:sp>
        <p:nvSpPr>
          <p:cNvPr id="2053" name="页脚占位符 2052"/>
          <p:cNvSpPr>
            <a:spLocks noGrp="1"/>
          </p:cNvSpPr>
          <p:nvPr>
            <p:ph type="ftr" sz="quarter" idx="3"/>
          </p:nvPr>
        </p:nvSpPr>
        <p:spPr>
          <a:xfrm>
            <a:off x="5791200" y="6248400"/>
            <a:ext cx="2897188" cy="474663"/>
          </a:xfrm>
          <a:prstGeom prst="rect">
            <a:avLst/>
          </a:prstGeom>
          <a:noFill/>
          <a:ln w="9525">
            <a:noFill/>
          </a:ln>
        </p:spPr>
        <p:txBody>
          <a:bodyPr anchor="b"/>
          <a:lstStyle>
            <a:lvl1pPr algn="ctr">
              <a:defRPr sz="1400" b="0">
                <a:latin typeface="Arial" panose="020B0604020202020204" pitchFamily="34" charset="0"/>
              </a:defRPr>
            </a:lvl1pPr>
          </a:lstStyle>
          <a:p>
            <a:pPr lvl="0"/>
            <a:endParaRPr lang="zh-CN"/>
          </a:p>
        </p:txBody>
      </p:sp>
      <p:sp>
        <p:nvSpPr>
          <p:cNvPr id="2054" name="灯片编号占位符 2053"/>
          <p:cNvSpPr>
            <a:spLocks noGrp="1"/>
          </p:cNvSpPr>
          <p:nvPr>
            <p:ph type="sldNum" sz="quarter" idx="4"/>
          </p:nvPr>
        </p:nvSpPr>
        <p:spPr>
          <a:xfrm>
            <a:off x="84138" y="6242050"/>
            <a:ext cx="587375" cy="488950"/>
          </a:xfrm>
          <a:prstGeom prst="rect">
            <a:avLst/>
          </a:prstGeom>
          <a:noFill/>
          <a:ln w="9525">
            <a:noFill/>
          </a:ln>
        </p:spPr>
        <p:txBody>
          <a:bodyPr anchor="b" anchorCtr="1"/>
          <a:lstStyle>
            <a:lvl1pPr>
              <a:defRPr sz="2600" b="1">
                <a:solidFill>
                  <a:schemeClr val="bg1"/>
                </a:solidFill>
                <a:latin typeface="Arial" panose="020B0604020202020204" pitchFamily="34" charset="0"/>
              </a:defRPr>
            </a:lvl1pPr>
          </a:lstStyle>
          <a:p>
            <a:pPr lvl="0"/>
            <a:fld id="{9A0DB2DC-4C9A-4742-B13C-FB6460FD3503}" type="slidenum">
              <a:rPr lang="zh-CN"/>
            </a:fld>
            <a:endParaRPr lang="zh-CN"/>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marL="0" lvl="0" indent="0" algn="l" defTabSz="914400" eaLnBrk="1" fontAlgn="base" latinLnBrk="0" hangingPunct="1">
        <a:lnSpc>
          <a:spcPct val="90000"/>
        </a:lnSpc>
        <a:spcBef>
          <a:spcPct val="0"/>
        </a:spcBef>
        <a:spcAft>
          <a:spcPct val="0"/>
        </a:spcAft>
        <a:buNone/>
        <a:defRPr sz="3600" b="1"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8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
        <a:defRPr sz="24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0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lr>
          <a:schemeClr val="tx1"/>
        </a:buClr>
        <a:buSzPct val="80000"/>
        <a:buFont typeface="Wingdings" panose="05000000000000000000" pitchFamily="2" charset="2"/>
        <a:buChar char="–"/>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tx1"/>
        </a:buClr>
        <a:buSzPct val="65000"/>
        <a:buFont typeface="Wingdings" panose="05000000000000000000" pitchFamily="2" charset="2"/>
        <a:buChar char="l"/>
        <a:defRPr sz="18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tx1"/>
        </a:buClr>
        <a:buSzPct val="65000"/>
        <a:buFont typeface="Wingdings" panose="05000000000000000000" pitchFamily="2" charset="2"/>
        <a:buChar char="l"/>
        <a:defRPr sz="18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tx1"/>
        </a:buClr>
        <a:buSzPct val="65000"/>
        <a:buFont typeface="Wingdings" panose="05000000000000000000" pitchFamily="2" charset="2"/>
        <a:buChar char="l"/>
        <a:defRPr sz="18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tx1"/>
        </a:buClr>
        <a:buSzPct val="65000"/>
        <a:buFont typeface="Wingdings" panose="05000000000000000000" pitchFamily="2" charset="2"/>
        <a:buChar char="l"/>
        <a:defRPr sz="18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tx1"/>
        </a:buClr>
        <a:buSzPct val="65000"/>
        <a:buFont typeface="Wingdings" panose="05000000000000000000" pitchFamily="2" charset="2"/>
        <a:buChar char="l"/>
        <a:defRPr sz="18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Font typeface="Arial" panose="020B0604020202020204" pitchFamily="34" charset="0"/>
        <a:buNone/>
        <a:defRPr sz="2400" b="0" i="0" u="none" kern="1200" baseline="0">
          <a:solidFill>
            <a:schemeClr val="tx1"/>
          </a:solidFill>
          <a:latin typeface="+mn-lt"/>
          <a:ea typeface="+mn-ea"/>
          <a:cs typeface="+mn-cs"/>
        </a:defRPr>
      </a:lvl1pPr>
      <a:lvl2pPr marL="457200" lvl="1"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2pPr>
      <a:lvl3pPr marL="914400" lvl="2"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3pPr>
      <a:lvl4pPr marL="1371600" lvl="3"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4pPr>
      <a:lvl5pPr marL="1828800" lvl="4"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5pPr>
      <a:lvl6pPr marL="2286000" lvl="5"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6pPr>
      <a:lvl7pPr marL="2743200" lvl="6"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7pPr>
      <a:lvl8pPr marL="3200400" lvl="7"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8pPr>
      <a:lvl9pPr marL="3657600" lvl="8" indent="0" algn="ctr" defTabSz="914400" eaLnBrk="1" fontAlgn="base" latinLnBrk="0" hangingPunct="1">
        <a:lnSpc>
          <a:spcPct val="100000"/>
        </a:lnSpc>
        <a:spcBef>
          <a:spcPct val="0"/>
        </a:spcBef>
        <a:spcAft>
          <a:spcPct val="0"/>
        </a:spcAft>
        <a:buFont typeface="Arial" panose="020B0604020202020204" pitchFamily="34" charset="0"/>
        <a:buNone/>
        <a:defRPr sz="4000" b="1" i="0" u="none" kern="1200" baseline="0">
          <a:solidFill>
            <a:schemeClr val="accent2"/>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pn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jpe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4.jpeg"/><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emf"/><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emf"/><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5.emf"/><Relationship Id="rId1" Type="http://schemas.openxmlformats.org/officeDocument/2006/relationships/image" Target="../media/image2.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image" Target="../media/image17.jpeg"/><Relationship Id="rId1" Type="http://schemas.openxmlformats.org/officeDocument/2006/relationships/image" Target="../media/image2.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8.jpeg"/><Relationship Id="rId1"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jpeg"/></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jpeg"/><Relationship Id="rId1" Type="http://schemas.openxmlformats.org/officeDocument/2006/relationships/image" Target="../media/image24.jpe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image" Target="../media/image2.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image" Target="../media/image28.wmf"/><Relationship Id="rId1" Type="http://schemas.openxmlformats.org/officeDocument/2006/relationships/image" Target="../media/image2.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image" Target="../media/image17.jpeg"/><Relationship Id="rId1" Type="http://schemas.openxmlformats.org/officeDocument/2006/relationships/image" Target="../media/image2.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D:/&#29992;&#25143;&#30446;&#24405;/&#25105;&#30340;&#25991;&#26723;/Tencent Files/1548785079/FileRecv/MobileFile/http:/www.gkstk.com/tiku/html/255152/index.003.png" TargetMode="External"/><Relationship Id="rId2" Type="http://schemas.openxmlformats.org/officeDocument/2006/relationships/image" Target="../media/image29.png"/><Relationship Id="rId1" Type="http://schemas.openxmlformats.org/officeDocument/2006/relationships/image" Target="../media/image2.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image" Target="../media/image2.jpeg"/></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19.xml"/><Relationship Id="rId5" Type="http://schemas.openxmlformats.org/officeDocument/2006/relationships/image" Target="../media/image33.jpeg"/><Relationship Id="rId4" Type="http://schemas.openxmlformats.org/officeDocument/2006/relationships/image" Target="../media/image32.jpeg"/><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image" Target="../media/image2.jpe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2.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2.jpe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3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2.jpe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image" Target="../media/image2.jpe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1.GIF"/><Relationship Id="rId2" Type="http://schemas.openxmlformats.org/officeDocument/2006/relationships/image" Target="../media/image40.GIF"/><Relationship Id="rId1" Type="http://schemas.openxmlformats.org/officeDocument/2006/relationships/image" Target="../media/image2.jpeg"/></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3.png"/></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2.wav"/><Relationship Id="rId2" Type="http://schemas.openxmlformats.org/officeDocument/2006/relationships/image" Target="../media/image43.png"/><Relationship Id="rId1" Type="http://schemas.openxmlformats.org/officeDocument/2006/relationships/slide" Target="slide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标题 5121"/>
          <p:cNvSpPr>
            <a:spLocks noGrp="1"/>
          </p:cNvSpPr>
          <p:nvPr>
            <p:ph type="title"/>
          </p:nvPr>
        </p:nvSpPr>
        <p:spPr/>
        <p:txBody>
          <a:bodyPr anchor="ctr"/>
          <a:p/>
        </p:txBody>
      </p:sp>
      <p:sp>
        <p:nvSpPr>
          <p:cNvPr id="5123" name="文本占位符 5122"/>
          <p:cNvSpPr>
            <a:spLocks noGrp="1"/>
          </p:cNvSpPr>
          <p:nvPr>
            <p:ph type="body" idx="1"/>
          </p:nvPr>
        </p:nvSpPr>
        <p:spPr/>
        <p:txBody>
          <a:bodyPr/>
          <a:p/>
        </p:txBody>
      </p:sp>
      <p:pic>
        <p:nvPicPr>
          <p:cNvPr id="5124" name="图片 5123" descr="图片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5125" name="矩形 5124"/>
          <p:cNvSpPr/>
          <p:nvPr/>
        </p:nvSpPr>
        <p:spPr>
          <a:xfrm>
            <a:off x="827088" y="4797425"/>
            <a:ext cx="7561262" cy="1143000"/>
          </a:xfrm>
          <a:prstGeom prst="rect">
            <a:avLst/>
          </a:prstGeom>
        </p:spPr>
        <p:txBody>
          <a:bodyPr wrap="none" fromWordArt="1">
            <a:prstTxWarp prst="textPlain">
              <a:avLst>
                <a:gd name="adj" fmla="val 50000"/>
              </a:avLst>
            </a:prstTxWarp>
            <a:normAutofit/>
          </a:bodyPr>
          <a:p>
            <a:pPr algn="ctr"/>
            <a:r>
              <a:rPr lang="zh-CN" altLang="en-US" sz="3200" b="0">
                <a:ln w="9525" cap="flat" cmpd="sng">
                  <a:solidFill>
                    <a:srgbClr val="FF0000"/>
                  </a:solidFill>
                  <a:prstDash val="solid"/>
                  <a:headEnd type="none" w="med" len="med"/>
                  <a:tailEnd type="none" w="med" len="med"/>
                </a:ln>
                <a:solidFill>
                  <a:srgbClr val="FFFFFF"/>
                </a:solidFill>
                <a:latin typeface="迷你简雪峰" charset="0"/>
                <a:ea typeface="迷你简雪峰" charset="0"/>
              </a:rPr>
              <a:t>The  World War I</a:t>
            </a:r>
            <a:endParaRPr lang="zh-CN" altLang="en-US" sz="3200" b="0">
              <a:ln w="9525" cap="flat" cmpd="sng">
                <a:solidFill>
                  <a:srgbClr val="FF0000"/>
                </a:solidFill>
                <a:prstDash val="solid"/>
                <a:headEnd type="none" w="med" len="med"/>
                <a:tailEnd type="none" w="med" len="med"/>
              </a:ln>
              <a:solidFill>
                <a:srgbClr val="FFFFFF"/>
              </a:solidFill>
              <a:latin typeface="迷你简雪峰" charset="0"/>
              <a:ea typeface="迷你简雪峰" charset="0"/>
            </a:endParaRPr>
          </a:p>
        </p:txBody>
      </p:sp>
      <p:sp>
        <p:nvSpPr>
          <p:cNvPr id="5126" name="矩形 5125"/>
          <p:cNvSpPr/>
          <p:nvPr/>
        </p:nvSpPr>
        <p:spPr>
          <a:xfrm>
            <a:off x="3708400" y="6237288"/>
            <a:ext cx="2057400" cy="287337"/>
          </a:xfrm>
          <a:prstGeom prst="rect">
            <a:avLst/>
          </a:prstGeom>
        </p:spPr>
        <p:txBody>
          <a:bodyPr wrap="none" fromWordArt="1">
            <a:prstTxWarp prst="textPlain">
              <a:avLst>
                <a:gd name="adj" fmla="val 50000"/>
              </a:avLst>
            </a:prstTxWarp>
            <a:normAutofit/>
          </a:bodyPr>
          <a:p>
            <a:pPr algn="ctr"/>
            <a:r>
              <a:rPr lang="zh-CN" altLang="en-US" sz="3600" b="1">
                <a:ln w="9525" cap="flat" cmpd="sng">
                  <a:solidFill>
                    <a:srgbClr val="000000"/>
                  </a:solidFill>
                  <a:prstDash val="solid"/>
                  <a:headEnd type="none" w="med" len="med"/>
                  <a:tailEnd type="none" w="med" len="med"/>
                </a:ln>
                <a:solidFill>
                  <a:srgbClr val="FFFFFF"/>
                </a:solidFill>
                <a:latin typeface="迷你简艺黑" charset="0"/>
                <a:ea typeface="迷你简艺黑" charset="0"/>
              </a:rPr>
              <a:t>1914-1918</a:t>
            </a:r>
            <a:endParaRPr lang="zh-CN" altLang="en-US" sz="3600" b="1">
              <a:ln w="9525" cap="flat" cmpd="sng">
                <a:solidFill>
                  <a:srgbClr val="000000"/>
                </a:solidFill>
                <a:prstDash val="solid"/>
                <a:headEnd type="none" w="med" len="med"/>
                <a:tailEnd type="none" w="med" len="med"/>
              </a:ln>
              <a:solidFill>
                <a:srgbClr val="FFFFFF"/>
              </a:solidFill>
              <a:latin typeface="迷你简艺黑" charset="0"/>
              <a:ea typeface="迷你简艺黑" charset="0"/>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barn(outVertical)">
                                      <p:cBhvr>
                                        <p:cTn id="7" dur="500"/>
                                        <p:tgtEl>
                                          <p:spTgt spid="5125"/>
                                        </p:tgtEl>
                                      </p:cBhvr>
                                    </p:animEffect>
                                  </p:childTnLst>
                                </p:cTn>
                              </p:par>
                              <p:par>
                                <p:cTn id="8" presetID="9" presetClass="entr" presetSubtype="0" fill="hold" nodeType="withEffect">
                                  <p:stCondLst>
                                    <p:cond delay="0"/>
                                  </p:stCondLst>
                                  <p:childTnLst>
                                    <p:set>
                                      <p:cBhvr>
                                        <p:cTn id="9" dur="1" fill="hold">
                                          <p:stCondLst>
                                            <p:cond delay="0"/>
                                          </p:stCondLst>
                                        </p:cTn>
                                        <p:tgtEl>
                                          <p:spTgt spid="5126"/>
                                        </p:tgtEl>
                                        <p:attrNameLst>
                                          <p:attrName>style.visibility</p:attrName>
                                        </p:attrNameLst>
                                      </p:cBhvr>
                                      <p:to>
                                        <p:strVal val="visible"/>
                                      </p:to>
                                    </p:set>
                                    <p:animEffect transition="in" filter="dissolve">
                                      <p:cBhvr>
                                        <p:cTn id="10" dur="5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标题 9217"/>
          <p:cNvSpPr>
            <a:spLocks noGrp="1"/>
          </p:cNvSpPr>
          <p:nvPr>
            <p:ph type="title"/>
          </p:nvPr>
        </p:nvSpPr>
        <p:spPr/>
        <p:txBody>
          <a:bodyPr anchor="ctr"/>
          <a:p/>
        </p:txBody>
      </p:sp>
      <p:sp>
        <p:nvSpPr>
          <p:cNvPr id="9219" name="文本占位符 9218"/>
          <p:cNvSpPr>
            <a:spLocks noGrp="1"/>
          </p:cNvSpPr>
          <p:nvPr>
            <p:ph type="body" idx="1"/>
          </p:nvPr>
        </p:nvSpPr>
        <p:spPr/>
        <p:txBody>
          <a:bodyPr/>
          <a:p/>
        </p:txBody>
      </p:sp>
      <p:pic>
        <p:nvPicPr>
          <p:cNvPr id="9220" name="图片 9219" descr="3320946_223741095194_2"/>
          <p:cNvPicPr>
            <a:picLocks noChangeAspect="1"/>
          </p:cNvPicPr>
          <p:nvPr/>
        </p:nvPicPr>
        <p:blipFill>
          <a:blip r:embed="rId1"/>
          <a:stretch>
            <a:fillRect/>
          </a:stretch>
        </p:blipFill>
        <p:spPr>
          <a:xfrm>
            <a:off x="-1941512" y="0"/>
            <a:ext cx="11085512" cy="9753600"/>
          </a:xfrm>
          <a:prstGeom prst="rect">
            <a:avLst/>
          </a:prstGeom>
          <a:noFill/>
          <a:ln w="9525">
            <a:noFill/>
          </a:ln>
        </p:spPr>
      </p:pic>
      <p:sp>
        <p:nvSpPr>
          <p:cNvPr id="9221" name="矩形 9220"/>
          <p:cNvSpPr/>
          <p:nvPr/>
        </p:nvSpPr>
        <p:spPr>
          <a:xfrm>
            <a:off x="1692275" y="510699"/>
            <a:ext cx="5184775" cy="1266190"/>
          </a:xfrm>
          <a:prstGeom prst="rect">
            <a:avLst/>
          </a:prstGeom>
          <a:noFill/>
          <a:ln w="9525">
            <a:noFill/>
          </a:ln>
        </p:spPr>
        <p:txBody>
          <a:bodyPr anchor="ctr">
            <a:spAutoFit/>
          </a:bodyPr>
          <a:p>
            <a:pPr lvl="0" algn="ctr">
              <a:buClrTx/>
            </a:pPr>
            <a:r>
              <a:rPr lang="zh-CN" altLang="en-US" sz="7200" b="0">
                <a:solidFill>
                  <a:schemeClr val="tx1"/>
                </a:solidFill>
                <a:effectLst>
                  <a:outerShdw blurRad="38100" dist="38100" dir="2700000">
                    <a:srgbClr val="C0C0C0"/>
                  </a:outerShdw>
                </a:effectLst>
                <a:latin typeface="华文行楷" pitchFamily="2" charset="-122"/>
                <a:ea typeface="华文行楷" pitchFamily="2" charset="-122"/>
              </a:rPr>
              <a:t>第</a:t>
            </a:r>
            <a:r>
              <a:rPr lang="en-US" altLang="zh-CN" sz="7200" b="0">
                <a:solidFill>
                  <a:schemeClr val="tx1"/>
                </a:solidFill>
                <a:effectLst>
                  <a:outerShdw blurRad="38100" dist="38100" dir="2700000">
                    <a:srgbClr val="C0C0C0"/>
                  </a:outerShdw>
                </a:effectLst>
                <a:latin typeface="华文行楷" pitchFamily="2" charset="-122"/>
                <a:ea typeface="华文行楷" pitchFamily="2" charset="-122"/>
              </a:rPr>
              <a:t>8</a:t>
            </a:r>
            <a:r>
              <a:rPr lang="zh-CN" altLang="en-US" sz="7200" b="0">
                <a:solidFill>
                  <a:schemeClr val="tx1"/>
                </a:solidFill>
                <a:effectLst>
                  <a:outerShdw blurRad="38100" dist="38100" dir="2700000">
                    <a:srgbClr val="C0C0C0"/>
                  </a:outerShdw>
                </a:effectLst>
                <a:latin typeface="华文行楷" pitchFamily="2" charset="-122"/>
                <a:ea typeface="华文行楷" pitchFamily="2" charset="-122"/>
              </a:rPr>
              <a:t>课</a:t>
            </a:r>
            <a:endParaRPr lang="zh-CN" altLang="en-US" sz="7200" b="0">
              <a:solidFill>
                <a:schemeClr val="tx1"/>
              </a:solidFill>
              <a:effectLst>
                <a:outerShdw blurRad="38100" dist="38100" dir="2700000">
                  <a:srgbClr val="C0C0C0"/>
                </a:outerShdw>
              </a:effectLst>
              <a:latin typeface="华文行楷" pitchFamily="2" charset="-122"/>
              <a:ea typeface="华文行楷" pitchFamily="2" charset="-122"/>
            </a:endParaRPr>
          </a:p>
        </p:txBody>
      </p:sp>
      <p:grpSp>
        <p:nvGrpSpPr>
          <p:cNvPr id="9222" name="组合 9221"/>
          <p:cNvGrpSpPr>
            <a:grpSpLocks noChangeAspect="1"/>
          </p:cNvGrpSpPr>
          <p:nvPr/>
        </p:nvGrpSpPr>
        <p:grpSpPr>
          <a:xfrm>
            <a:off x="395288" y="1557338"/>
            <a:ext cx="8458200" cy="1600200"/>
            <a:chOff x="0" y="0"/>
            <a:chExt cx="5328" cy="1008"/>
          </a:xfrm>
        </p:grpSpPr>
        <p:grpSp>
          <p:nvGrpSpPr>
            <p:cNvPr id="9223" name="组合 9222"/>
            <p:cNvGrpSpPr>
              <a:grpSpLocks noChangeAspect="1"/>
            </p:cNvGrpSpPr>
            <p:nvPr/>
          </p:nvGrpSpPr>
          <p:grpSpPr>
            <a:xfrm>
              <a:off x="0" y="0"/>
              <a:ext cx="2208" cy="1008"/>
              <a:chOff x="0" y="0"/>
              <a:chExt cx="3852" cy="1632"/>
            </a:xfrm>
          </p:grpSpPr>
          <p:pic>
            <p:nvPicPr>
              <p:cNvPr id="9224" name="图片 9223" descr="第一次"/>
              <p:cNvPicPr>
                <a:picLocks noChangeAspect="1"/>
              </p:cNvPicPr>
              <p:nvPr/>
            </p:nvPicPr>
            <p:blipFill>
              <a:blip r:embed="rId2"/>
              <a:srcRect r="80984" b="56653"/>
              <a:stretch>
                <a:fillRect/>
              </a:stretch>
            </p:blipFill>
            <p:spPr>
              <a:xfrm>
                <a:off x="0" y="0"/>
                <a:ext cx="1056" cy="1632"/>
              </a:xfrm>
              <a:prstGeom prst="rect">
                <a:avLst/>
              </a:prstGeom>
              <a:solidFill>
                <a:schemeClr val="bg1"/>
              </a:solidFill>
              <a:ln w="9525">
                <a:noFill/>
              </a:ln>
            </p:spPr>
          </p:pic>
          <p:pic>
            <p:nvPicPr>
              <p:cNvPr id="9225" name="图片 9224" descr="第一次"/>
              <p:cNvPicPr>
                <a:picLocks noChangeAspect="1"/>
              </p:cNvPicPr>
              <p:nvPr/>
            </p:nvPicPr>
            <p:blipFill>
              <a:blip r:embed="rId2"/>
              <a:srcRect t="43837" r="80984" b="39935"/>
              <a:stretch>
                <a:fillRect/>
              </a:stretch>
            </p:blipFill>
            <p:spPr>
              <a:xfrm>
                <a:off x="1344" y="480"/>
                <a:ext cx="1056" cy="714"/>
              </a:xfrm>
              <a:prstGeom prst="rect">
                <a:avLst/>
              </a:prstGeom>
              <a:solidFill>
                <a:schemeClr val="bg1"/>
              </a:solidFill>
              <a:ln w="9525">
                <a:noFill/>
              </a:ln>
            </p:spPr>
          </p:pic>
          <p:pic>
            <p:nvPicPr>
              <p:cNvPr id="9226" name="图片 9225" descr="第一次"/>
              <p:cNvPicPr>
                <a:picLocks noChangeAspect="1"/>
              </p:cNvPicPr>
              <p:nvPr/>
            </p:nvPicPr>
            <p:blipFill>
              <a:blip r:embed="rId2"/>
              <a:srcRect t="60854" r="80984" b="10027"/>
              <a:stretch>
                <a:fillRect/>
              </a:stretch>
            </p:blipFill>
            <p:spPr>
              <a:xfrm>
                <a:off x="2784" y="192"/>
                <a:ext cx="1068" cy="1296"/>
              </a:xfrm>
              <a:prstGeom prst="rect">
                <a:avLst/>
              </a:prstGeom>
              <a:solidFill>
                <a:schemeClr val="bg1"/>
              </a:solidFill>
              <a:ln w="9525">
                <a:noFill/>
              </a:ln>
            </p:spPr>
          </p:pic>
        </p:grpSp>
        <p:grpSp>
          <p:nvGrpSpPr>
            <p:cNvPr id="9227" name="组合 9226"/>
            <p:cNvGrpSpPr>
              <a:grpSpLocks noChangeAspect="1"/>
            </p:cNvGrpSpPr>
            <p:nvPr/>
          </p:nvGrpSpPr>
          <p:grpSpPr>
            <a:xfrm>
              <a:off x="2272" y="96"/>
              <a:ext cx="3056" cy="891"/>
              <a:chOff x="0" y="0"/>
              <a:chExt cx="3056" cy="891"/>
            </a:xfrm>
          </p:grpSpPr>
          <p:pic>
            <p:nvPicPr>
              <p:cNvPr id="9228" name="图片 9227" descr="第一次"/>
              <p:cNvPicPr>
                <a:picLocks noChangeAspect="1"/>
              </p:cNvPicPr>
              <p:nvPr/>
            </p:nvPicPr>
            <p:blipFill>
              <a:blip r:embed="rId3"/>
              <a:srcRect r="81456" b="84920"/>
              <a:stretch>
                <a:fillRect/>
              </a:stretch>
            </p:blipFill>
            <p:spPr>
              <a:xfrm>
                <a:off x="0" y="185"/>
                <a:ext cx="796" cy="569"/>
              </a:xfrm>
              <a:prstGeom prst="rect">
                <a:avLst/>
              </a:prstGeom>
              <a:solidFill>
                <a:srgbClr val="FF0000"/>
              </a:solidFill>
              <a:ln w="9525">
                <a:noFill/>
              </a:ln>
            </p:spPr>
          </p:pic>
          <p:pic>
            <p:nvPicPr>
              <p:cNvPr id="9229" name="图片 9228" descr="大战"/>
              <p:cNvPicPr>
                <a:picLocks noChangeAspect="1"/>
              </p:cNvPicPr>
              <p:nvPr/>
            </p:nvPicPr>
            <p:blipFill>
              <a:blip r:embed="rId4"/>
              <a:srcRect l="984" r="80984" b="69846"/>
              <a:stretch>
                <a:fillRect/>
              </a:stretch>
            </p:blipFill>
            <p:spPr>
              <a:xfrm>
                <a:off x="1725" y="0"/>
                <a:ext cx="631" cy="885"/>
              </a:xfrm>
              <a:prstGeom prst="rect">
                <a:avLst/>
              </a:prstGeom>
              <a:solidFill>
                <a:srgbClr val="FF0000"/>
              </a:solidFill>
              <a:ln w="9525">
                <a:noFill/>
              </a:ln>
            </p:spPr>
          </p:pic>
          <p:pic>
            <p:nvPicPr>
              <p:cNvPr id="9230" name="图片 9229" descr="大战"/>
              <p:cNvPicPr>
                <a:picLocks noChangeAspect="1"/>
              </p:cNvPicPr>
              <p:nvPr/>
            </p:nvPicPr>
            <p:blipFill>
              <a:blip r:embed="rId4"/>
              <a:srcRect l="984" t="30154" r="80984" b="40683"/>
              <a:stretch>
                <a:fillRect/>
              </a:stretch>
            </p:blipFill>
            <p:spPr>
              <a:xfrm>
                <a:off x="2361" y="0"/>
                <a:ext cx="695" cy="891"/>
              </a:xfrm>
              <a:prstGeom prst="rect">
                <a:avLst/>
              </a:prstGeom>
              <a:solidFill>
                <a:srgbClr val="FF0000"/>
              </a:solidFill>
              <a:ln w="9525">
                <a:noFill/>
              </a:ln>
            </p:spPr>
          </p:pic>
          <p:pic>
            <p:nvPicPr>
              <p:cNvPr id="9231" name="图片 9230" descr="第一次"/>
              <p:cNvPicPr>
                <a:picLocks noChangeAspect="1"/>
              </p:cNvPicPr>
              <p:nvPr/>
            </p:nvPicPr>
            <p:blipFill>
              <a:blip r:embed="rId3"/>
              <a:srcRect t="15685" r="81448" b="52661"/>
              <a:stretch>
                <a:fillRect/>
              </a:stretch>
            </p:blipFill>
            <p:spPr>
              <a:xfrm>
                <a:off x="955" y="0"/>
                <a:ext cx="630" cy="878"/>
              </a:xfrm>
              <a:prstGeom prst="rect">
                <a:avLst/>
              </a:prstGeom>
              <a:solidFill>
                <a:srgbClr val="FF0000"/>
              </a:solidFill>
              <a:ln w="9525">
                <a:noFill/>
              </a:ln>
            </p:spPr>
          </p:pic>
        </p:grpSp>
      </p:grpSp>
      <p:pic>
        <p:nvPicPr>
          <p:cNvPr id="9232" name="图片 9231" descr="刺杀"/>
          <p:cNvPicPr>
            <a:picLocks noChangeAspect="1"/>
          </p:cNvPicPr>
          <p:nvPr/>
        </p:nvPicPr>
        <p:blipFill>
          <a:blip r:embed="rId5"/>
          <a:srcRect l="2277" t="12627" r="2602" b="6888"/>
          <a:stretch>
            <a:fillRect/>
          </a:stretch>
        </p:blipFill>
        <p:spPr>
          <a:xfrm>
            <a:off x="971550" y="3573463"/>
            <a:ext cx="2416175" cy="2968625"/>
          </a:xfrm>
          <a:prstGeom prst="rect">
            <a:avLst/>
          </a:prstGeom>
          <a:noFill/>
          <a:ln w="9525">
            <a:noFill/>
          </a:ln>
        </p:spPr>
      </p:pic>
      <p:pic>
        <p:nvPicPr>
          <p:cNvPr id="9233" name="Picture 1031" descr="凡尔登绞肉机"/>
          <p:cNvPicPr>
            <a:picLocks noChangeAspect="1"/>
          </p:cNvPicPr>
          <p:nvPr/>
        </p:nvPicPr>
        <p:blipFill>
          <a:blip r:embed="rId6"/>
          <a:srcRect l="39406" t="5940" r="752" b="2773"/>
          <a:stretch>
            <a:fillRect/>
          </a:stretch>
        </p:blipFill>
        <p:spPr>
          <a:xfrm>
            <a:off x="4284663" y="3573463"/>
            <a:ext cx="3959225" cy="2971800"/>
          </a:xfrm>
          <a:prstGeom prst="rect">
            <a:avLst/>
          </a:prstGeom>
          <a:noFill/>
          <a:ln w="9525">
            <a:noFill/>
          </a:ln>
        </p:spPr>
      </p:pic>
    </p:spTree>
  </p:cSld>
  <p:clrMapOvr>
    <a:masterClrMapping/>
  </p:clrMapOvr>
  <p:transition spd="med">
    <p:check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标题 10241"/>
          <p:cNvSpPr>
            <a:spLocks noGrp="1"/>
          </p:cNvSpPr>
          <p:nvPr>
            <p:ph type="title"/>
          </p:nvPr>
        </p:nvSpPr>
        <p:spPr/>
        <p:txBody>
          <a:bodyPr anchor="ctr"/>
          <a:p/>
        </p:txBody>
      </p:sp>
      <p:pic>
        <p:nvPicPr>
          <p:cNvPr id="10243" name="文本占位符 10242" descr="3320946_223741095194_2"/>
          <p:cNvPicPr>
            <a:picLocks noChangeAspect="1"/>
          </p:cNvPicPr>
          <p:nvPr>
            <p:ph type="body" idx="1"/>
          </p:nvPr>
        </p:nvPicPr>
        <p:blipFill>
          <a:blip r:embed="rId1"/>
          <a:stretch>
            <a:fillRect/>
          </a:stretch>
        </p:blipFill>
        <p:spPr>
          <a:xfrm>
            <a:off x="-252412" y="-387350"/>
            <a:ext cx="9396412" cy="8139113"/>
          </a:xfrm>
        </p:spPr>
      </p:pic>
      <p:sp>
        <p:nvSpPr>
          <p:cNvPr id="10245" name="缺角矩形 10244"/>
          <p:cNvSpPr/>
          <p:nvPr/>
        </p:nvSpPr>
        <p:spPr>
          <a:xfrm>
            <a:off x="1619250" y="2565400"/>
            <a:ext cx="6469063" cy="887413"/>
          </a:xfrm>
          <a:prstGeom prst="plaque">
            <a:avLst>
              <a:gd name="adj" fmla="val 16667"/>
            </a:avLst>
          </a:prstGeom>
          <a:solidFill>
            <a:srgbClr val="0000CC"/>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buClrTx/>
            </a:pPr>
            <a:r>
              <a:rPr lang="zh-CN" altLang="en-US" sz="3600" b="1">
                <a:solidFill>
                  <a:schemeClr val="bg1"/>
                </a:solidFill>
                <a:latin typeface="Arial" panose="020B0604020202020204" pitchFamily="34" charset="0"/>
                <a:ea typeface="黑体" panose="02010609060101010101" pitchFamily="2" charset="-122"/>
              </a:rPr>
              <a:t>一、追根溯源</a:t>
            </a:r>
            <a:r>
              <a:rPr lang="en-US" altLang="zh-CN" sz="3600" b="1">
                <a:solidFill>
                  <a:schemeClr val="bg1"/>
                </a:solidFill>
                <a:latin typeface="Arial" panose="020B0604020202020204" pitchFamily="34" charset="0"/>
                <a:ea typeface="黑体" panose="02010609060101010101" pitchFamily="2" charset="-122"/>
              </a:rPr>
              <a:t>——</a:t>
            </a:r>
            <a:r>
              <a:rPr lang="zh-CN" altLang="en-US" sz="3600" b="1">
                <a:solidFill>
                  <a:schemeClr val="bg1"/>
                </a:solidFill>
                <a:latin typeface="Arial" panose="020B0604020202020204" pitchFamily="34" charset="0"/>
                <a:ea typeface="黑体" panose="02010609060101010101" pitchFamily="2" charset="-122"/>
              </a:rPr>
              <a:t>战争缘由</a:t>
            </a:r>
            <a:endParaRPr lang="zh-CN" altLang="en-US" sz="3600" b="1">
              <a:solidFill>
                <a:schemeClr val="bg1"/>
              </a:solidFill>
              <a:latin typeface="Arial" panose="020B0604020202020204" pitchFamily="34" charset="0"/>
              <a:ea typeface="黑体" panose="02010609060101010101" pitchFamily="2" charset="-122"/>
            </a:endParaRPr>
          </a:p>
        </p:txBody>
      </p:sp>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图片 11265" descr="3320946_223741095194_2"/>
          <p:cNvPicPr>
            <a:picLocks noChangeAspect="1"/>
          </p:cNvPicPr>
          <p:nvPr/>
        </p:nvPicPr>
        <p:blipFill>
          <a:blip r:embed="rId1"/>
          <a:stretch>
            <a:fillRect/>
          </a:stretch>
        </p:blipFill>
        <p:spPr>
          <a:xfrm>
            <a:off x="-973137" y="0"/>
            <a:ext cx="10117137" cy="9753600"/>
          </a:xfrm>
          <a:prstGeom prst="rect">
            <a:avLst/>
          </a:prstGeom>
          <a:noFill/>
          <a:ln w="9525">
            <a:noFill/>
          </a:ln>
        </p:spPr>
      </p:pic>
      <p:grpSp>
        <p:nvGrpSpPr>
          <p:cNvPr id="11267" name="组合 11266"/>
          <p:cNvGrpSpPr/>
          <p:nvPr/>
        </p:nvGrpSpPr>
        <p:grpSpPr>
          <a:xfrm>
            <a:off x="503238" y="1628775"/>
            <a:ext cx="8172450" cy="4370388"/>
            <a:chOff x="0" y="0"/>
            <a:chExt cx="5624" cy="2861"/>
          </a:xfrm>
        </p:grpSpPr>
        <p:sp>
          <p:nvSpPr>
            <p:cNvPr id="11268" name="矩形 11267"/>
            <p:cNvSpPr/>
            <p:nvPr/>
          </p:nvSpPr>
          <p:spPr>
            <a:xfrm>
              <a:off x="0" y="0"/>
              <a:ext cx="5080" cy="360"/>
            </a:xfrm>
            <a:prstGeom prst="rect">
              <a:avLst/>
            </a:prstGeom>
            <a:noFill/>
            <a:ln w="9525">
              <a:noFill/>
            </a:ln>
          </p:spPr>
          <p:txBody>
            <a:bodyPr>
              <a:spAutoFit/>
            </a:bodyPr>
            <a:p>
              <a:pPr lvl="0" algn="l">
                <a:buClrTx/>
              </a:pPr>
              <a:r>
                <a:rPr lang="zh-CN" altLang="en-US" sz="3000" b="1">
                  <a:solidFill>
                    <a:schemeClr val="tx1"/>
                  </a:solidFill>
                  <a:effectLst>
                    <a:outerShdw blurRad="38100" dist="38100" dir="2700000">
                      <a:srgbClr val="C0C0C0"/>
                    </a:outerShdw>
                  </a:effectLst>
                  <a:latin typeface="Arial" panose="020B0604020202020204" pitchFamily="34" charset="0"/>
                  <a:ea typeface="华文中宋" pitchFamily="2" charset="-122"/>
                </a:rPr>
                <a:t>表一、主要帝国主义的国力、殖民地比较</a:t>
              </a:r>
              <a:endParaRPr lang="zh-CN" altLang="en-US" sz="3000" b="1">
                <a:solidFill>
                  <a:schemeClr val="tx1"/>
                </a:solidFill>
                <a:effectLst>
                  <a:outerShdw blurRad="38100" dist="38100" dir="2700000">
                    <a:srgbClr val="C0C0C0"/>
                  </a:outerShdw>
                </a:effectLst>
                <a:latin typeface="Arial" panose="020B0604020202020204" pitchFamily="34" charset="0"/>
                <a:ea typeface="华文中宋" pitchFamily="2" charset="-122"/>
              </a:endParaRPr>
            </a:p>
          </p:txBody>
        </p:sp>
        <p:sp>
          <p:nvSpPr>
            <p:cNvPr id="11269" name="矩形 11268"/>
            <p:cNvSpPr/>
            <p:nvPr/>
          </p:nvSpPr>
          <p:spPr>
            <a:xfrm>
              <a:off x="5125" y="2317"/>
              <a:ext cx="499" cy="54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2</a:t>
              </a:r>
              <a:endParaRPr lang="en-US" altLang="zh-CN" sz="3200" b="1">
                <a:solidFill>
                  <a:schemeClr val="accent2"/>
                </a:solidFill>
                <a:latin typeface="华文中宋" pitchFamily="2" charset="-122"/>
                <a:ea typeface="华文中宋" pitchFamily="2" charset="-122"/>
              </a:endParaRPr>
            </a:p>
          </p:txBody>
        </p:sp>
        <p:sp>
          <p:nvSpPr>
            <p:cNvPr id="11270" name="矩形 11269"/>
            <p:cNvSpPr/>
            <p:nvPr/>
          </p:nvSpPr>
          <p:spPr>
            <a:xfrm>
              <a:off x="4535" y="2317"/>
              <a:ext cx="590" cy="54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1</a:t>
              </a:r>
              <a:endParaRPr lang="en-US" altLang="zh-CN" sz="3200" b="1">
                <a:solidFill>
                  <a:schemeClr val="accent2"/>
                </a:solidFill>
                <a:latin typeface="华文中宋" pitchFamily="2" charset="-122"/>
                <a:ea typeface="华文中宋" pitchFamily="2" charset="-122"/>
              </a:endParaRPr>
            </a:p>
          </p:txBody>
        </p:sp>
        <p:sp>
          <p:nvSpPr>
            <p:cNvPr id="11271" name="矩形 11270"/>
            <p:cNvSpPr/>
            <p:nvPr/>
          </p:nvSpPr>
          <p:spPr>
            <a:xfrm>
              <a:off x="3900" y="2317"/>
              <a:ext cx="635" cy="54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4</a:t>
              </a:r>
              <a:endParaRPr lang="en-US" altLang="zh-CN" sz="3200" b="1">
                <a:solidFill>
                  <a:schemeClr val="accent2"/>
                </a:solidFill>
                <a:latin typeface="华文中宋" pitchFamily="2" charset="-122"/>
                <a:ea typeface="华文中宋" pitchFamily="2" charset="-122"/>
              </a:endParaRPr>
            </a:p>
          </p:txBody>
        </p:sp>
        <p:sp>
          <p:nvSpPr>
            <p:cNvPr id="11272" name="矩形 11271"/>
            <p:cNvSpPr/>
            <p:nvPr/>
          </p:nvSpPr>
          <p:spPr>
            <a:xfrm>
              <a:off x="3356" y="2317"/>
              <a:ext cx="544" cy="54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5</a:t>
              </a:r>
              <a:endParaRPr lang="en-US" altLang="zh-CN" sz="3200" b="1">
                <a:solidFill>
                  <a:schemeClr val="accent2"/>
                </a:solidFill>
                <a:latin typeface="华文中宋" pitchFamily="2" charset="-122"/>
                <a:ea typeface="华文中宋" pitchFamily="2" charset="-122"/>
              </a:endParaRPr>
            </a:p>
          </p:txBody>
        </p:sp>
        <p:sp>
          <p:nvSpPr>
            <p:cNvPr id="11273" name="矩形 11272"/>
            <p:cNvSpPr/>
            <p:nvPr/>
          </p:nvSpPr>
          <p:spPr>
            <a:xfrm>
              <a:off x="0" y="2317"/>
              <a:ext cx="3356" cy="54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rgbClr val="000000"/>
                  </a:solidFill>
                  <a:latin typeface="华文中宋" pitchFamily="2" charset="-122"/>
                  <a:ea typeface="华文中宋" pitchFamily="2" charset="-122"/>
                </a:rPr>
                <a:t>1913</a:t>
              </a:r>
              <a:r>
                <a:rPr lang="zh-CN" altLang="en-US" sz="3200" b="1">
                  <a:solidFill>
                    <a:srgbClr val="000000"/>
                  </a:solidFill>
                  <a:latin typeface="华文中宋" pitchFamily="2" charset="-122"/>
                  <a:ea typeface="华文中宋" pitchFamily="2" charset="-122"/>
                </a:rPr>
                <a:t>年殖民地面积所占位次</a:t>
              </a:r>
              <a:endParaRPr lang="zh-CN" altLang="en-US" sz="3200" b="1">
                <a:latin typeface="华文中宋" pitchFamily="2" charset="-122"/>
                <a:ea typeface="华文中宋" pitchFamily="2" charset="-122"/>
              </a:endParaRPr>
            </a:p>
          </p:txBody>
        </p:sp>
        <p:sp>
          <p:nvSpPr>
            <p:cNvPr id="11274" name="矩形 11273"/>
            <p:cNvSpPr/>
            <p:nvPr/>
          </p:nvSpPr>
          <p:spPr>
            <a:xfrm>
              <a:off x="5125" y="1546"/>
              <a:ext cx="499"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4</a:t>
              </a:r>
              <a:endParaRPr lang="en-US" altLang="zh-CN" sz="3200" b="1">
                <a:solidFill>
                  <a:schemeClr val="accent2"/>
                </a:solidFill>
                <a:latin typeface="华文中宋" pitchFamily="2" charset="-122"/>
                <a:ea typeface="华文中宋" pitchFamily="2" charset="-122"/>
              </a:endParaRPr>
            </a:p>
          </p:txBody>
        </p:sp>
        <p:sp>
          <p:nvSpPr>
            <p:cNvPr id="11275" name="矩形 11274"/>
            <p:cNvSpPr/>
            <p:nvPr/>
          </p:nvSpPr>
          <p:spPr>
            <a:xfrm>
              <a:off x="4535" y="1546"/>
              <a:ext cx="590"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3</a:t>
              </a:r>
              <a:endParaRPr lang="en-US" altLang="zh-CN" sz="3200" b="1">
                <a:solidFill>
                  <a:schemeClr val="accent2"/>
                </a:solidFill>
                <a:latin typeface="华文中宋" pitchFamily="2" charset="-122"/>
                <a:ea typeface="华文中宋" pitchFamily="2" charset="-122"/>
              </a:endParaRPr>
            </a:p>
          </p:txBody>
        </p:sp>
        <p:sp>
          <p:nvSpPr>
            <p:cNvPr id="11276" name="矩形 11275"/>
            <p:cNvSpPr/>
            <p:nvPr/>
          </p:nvSpPr>
          <p:spPr>
            <a:xfrm>
              <a:off x="3900" y="1546"/>
              <a:ext cx="635"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2</a:t>
              </a:r>
              <a:endParaRPr lang="en-US" altLang="zh-CN" sz="3200" b="1">
                <a:solidFill>
                  <a:schemeClr val="accent2"/>
                </a:solidFill>
                <a:latin typeface="华文中宋" pitchFamily="2" charset="-122"/>
                <a:ea typeface="华文中宋" pitchFamily="2" charset="-122"/>
              </a:endParaRPr>
            </a:p>
          </p:txBody>
        </p:sp>
        <p:sp>
          <p:nvSpPr>
            <p:cNvPr id="11277" name="矩形 11276"/>
            <p:cNvSpPr/>
            <p:nvPr/>
          </p:nvSpPr>
          <p:spPr>
            <a:xfrm>
              <a:off x="3356" y="1546"/>
              <a:ext cx="544"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1</a:t>
              </a:r>
              <a:endParaRPr lang="en-US" altLang="zh-CN" sz="3200" b="1">
                <a:solidFill>
                  <a:schemeClr val="accent2"/>
                </a:solidFill>
                <a:latin typeface="华文中宋" pitchFamily="2" charset="-122"/>
                <a:ea typeface="华文中宋" pitchFamily="2" charset="-122"/>
              </a:endParaRPr>
            </a:p>
          </p:txBody>
        </p:sp>
        <p:sp>
          <p:nvSpPr>
            <p:cNvPr id="11278" name="矩形 11277"/>
            <p:cNvSpPr/>
            <p:nvPr/>
          </p:nvSpPr>
          <p:spPr>
            <a:xfrm>
              <a:off x="0" y="1546"/>
              <a:ext cx="3356"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rgbClr val="000000"/>
                  </a:solidFill>
                  <a:latin typeface="华文中宋" pitchFamily="2" charset="-122"/>
                  <a:ea typeface="华文中宋" pitchFamily="2" charset="-122"/>
                </a:rPr>
                <a:t>1913</a:t>
              </a:r>
              <a:r>
                <a:rPr lang="zh-CN" altLang="en-US" sz="3200" b="1">
                  <a:solidFill>
                    <a:srgbClr val="000000"/>
                  </a:solidFill>
                  <a:latin typeface="华文中宋" pitchFamily="2" charset="-122"/>
                  <a:ea typeface="华文中宋" pitchFamily="2" charset="-122"/>
                </a:rPr>
                <a:t>年工业产量在资本主义世界所占位次</a:t>
              </a:r>
              <a:endParaRPr lang="zh-CN" altLang="en-US" sz="3200" b="1">
                <a:latin typeface="华文中宋" pitchFamily="2" charset="-122"/>
                <a:ea typeface="华文中宋" pitchFamily="2" charset="-122"/>
              </a:endParaRPr>
            </a:p>
          </p:txBody>
        </p:sp>
        <p:sp>
          <p:nvSpPr>
            <p:cNvPr id="11279" name="矩形 11278"/>
            <p:cNvSpPr/>
            <p:nvPr/>
          </p:nvSpPr>
          <p:spPr>
            <a:xfrm>
              <a:off x="5125" y="775"/>
              <a:ext cx="499"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4</a:t>
              </a:r>
              <a:endParaRPr lang="en-US" altLang="zh-CN" sz="3200" b="1">
                <a:solidFill>
                  <a:schemeClr val="accent2"/>
                </a:solidFill>
                <a:latin typeface="华文中宋" pitchFamily="2" charset="-122"/>
                <a:ea typeface="华文中宋" pitchFamily="2" charset="-122"/>
              </a:endParaRPr>
            </a:p>
          </p:txBody>
        </p:sp>
        <p:sp>
          <p:nvSpPr>
            <p:cNvPr id="11280" name="矩形 11279"/>
            <p:cNvSpPr/>
            <p:nvPr/>
          </p:nvSpPr>
          <p:spPr>
            <a:xfrm>
              <a:off x="4535" y="775"/>
              <a:ext cx="590"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1</a:t>
              </a:r>
              <a:endParaRPr lang="en-US" altLang="zh-CN" sz="3200" b="1">
                <a:solidFill>
                  <a:schemeClr val="accent2"/>
                </a:solidFill>
                <a:latin typeface="华文中宋" pitchFamily="2" charset="-122"/>
                <a:ea typeface="华文中宋" pitchFamily="2" charset="-122"/>
              </a:endParaRPr>
            </a:p>
          </p:txBody>
        </p:sp>
        <p:sp>
          <p:nvSpPr>
            <p:cNvPr id="11281" name="矩形 11280"/>
            <p:cNvSpPr/>
            <p:nvPr/>
          </p:nvSpPr>
          <p:spPr>
            <a:xfrm>
              <a:off x="3900" y="775"/>
              <a:ext cx="635"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3</a:t>
              </a:r>
              <a:endParaRPr lang="en-US" altLang="zh-CN" sz="3200" b="1">
                <a:solidFill>
                  <a:schemeClr val="accent2"/>
                </a:solidFill>
                <a:latin typeface="华文中宋" pitchFamily="2" charset="-122"/>
                <a:ea typeface="华文中宋" pitchFamily="2" charset="-122"/>
              </a:endParaRPr>
            </a:p>
          </p:txBody>
        </p:sp>
        <p:sp>
          <p:nvSpPr>
            <p:cNvPr id="11282" name="矩形 11281"/>
            <p:cNvSpPr/>
            <p:nvPr/>
          </p:nvSpPr>
          <p:spPr>
            <a:xfrm>
              <a:off x="3356" y="775"/>
              <a:ext cx="544"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chemeClr val="accent2"/>
                  </a:solidFill>
                  <a:latin typeface="华文中宋" pitchFamily="2" charset="-122"/>
                  <a:ea typeface="华文中宋" pitchFamily="2" charset="-122"/>
                </a:rPr>
                <a:t>2</a:t>
              </a:r>
              <a:endParaRPr lang="en-US" altLang="zh-CN" sz="3200" b="1">
                <a:solidFill>
                  <a:schemeClr val="accent2"/>
                </a:solidFill>
                <a:latin typeface="华文中宋" pitchFamily="2" charset="-122"/>
                <a:ea typeface="华文中宋" pitchFamily="2" charset="-122"/>
              </a:endParaRPr>
            </a:p>
          </p:txBody>
        </p:sp>
        <p:sp>
          <p:nvSpPr>
            <p:cNvPr id="11283" name="矩形 11282"/>
            <p:cNvSpPr/>
            <p:nvPr/>
          </p:nvSpPr>
          <p:spPr>
            <a:xfrm>
              <a:off x="0" y="775"/>
              <a:ext cx="3356" cy="771"/>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en-US" altLang="zh-CN" sz="3200" b="1">
                  <a:solidFill>
                    <a:srgbClr val="000000"/>
                  </a:solidFill>
                  <a:latin typeface="华文中宋" pitchFamily="2" charset="-122"/>
                  <a:ea typeface="华文中宋" pitchFamily="2" charset="-122"/>
                </a:rPr>
                <a:t>1870</a:t>
              </a:r>
              <a:r>
                <a:rPr lang="zh-CN" altLang="en-US" sz="3200" b="1">
                  <a:solidFill>
                    <a:srgbClr val="000000"/>
                  </a:solidFill>
                  <a:latin typeface="华文中宋" pitchFamily="2" charset="-122"/>
                  <a:ea typeface="华文中宋" pitchFamily="2" charset="-122"/>
                </a:rPr>
                <a:t>年工业产量在资本主义世界所占位次</a:t>
              </a:r>
              <a:endParaRPr lang="zh-CN" altLang="en-US" sz="3200" b="1">
                <a:latin typeface="华文中宋" pitchFamily="2" charset="-122"/>
                <a:ea typeface="华文中宋" pitchFamily="2" charset="-122"/>
              </a:endParaRPr>
            </a:p>
          </p:txBody>
        </p:sp>
        <p:sp>
          <p:nvSpPr>
            <p:cNvPr id="11284" name="矩形 11283"/>
            <p:cNvSpPr/>
            <p:nvPr/>
          </p:nvSpPr>
          <p:spPr>
            <a:xfrm>
              <a:off x="5125" y="411"/>
              <a:ext cx="499" cy="36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solidFill>
                    <a:srgbClr val="000000"/>
                  </a:solidFill>
                  <a:latin typeface="华文中宋" pitchFamily="2" charset="-122"/>
                  <a:ea typeface="华文中宋" pitchFamily="2" charset="-122"/>
                </a:rPr>
                <a:t>法</a:t>
              </a:r>
              <a:endParaRPr lang="zh-CN" altLang="en-US" sz="3200" b="1">
                <a:solidFill>
                  <a:srgbClr val="000000"/>
                </a:solidFill>
                <a:latin typeface="华文中宋" pitchFamily="2" charset="-122"/>
                <a:ea typeface="华文中宋" pitchFamily="2" charset="-122"/>
              </a:endParaRPr>
            </a:p>
          </p:txBody>
        </p:sp>
        <p:sp>
          <p:nvSpPr>
            <p:cNvPr id="11285" name="矩形 11284"/>
            <p:cNvSpPr/>
            <p:nvPr/>
          </p:nvSpPr>
          <p:spPr>
            <a:xfrm>
              <a:off x="4535" y="411"/>
              <a:ext cx="590" cy="36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solidFill>
                    <a:srgbClr val="000000"/>
                  </a:solidFill>
                  <a:latin typeface="华文中宋" pitchFamily="2" charset="-122"/>
                  <a:ea typeface="华文中宋" pitchFamily="2" charset="-122"/>
                </a:rPr>
                <a:t>英</a:t>
              </a:r>
              <a:endParaRPr lang="zh-CN" altLang="en-US" sz="3200" b="1">
                <a:solidFill>
                  <a:srgbClr val="000000"/>
                </a:solidFill>
                <a:latin typeface="华文中宋" pitchFamily="2" charset="-122"/>
                <a:ea typeface="华文中宋" pitchFamily="2" charset="-122"/>
              </a:endParaRPr>
            </a:p>
          </p:txBody>
        </p:sp>
        <p:sp>
          <p:nvSpPr>
            <p:cNvPr id="11286" name="矩形 11285"/>
            <p:cNvSpPr/>
            <p:nvPr/>
          </p:nvSpPr>
          <p:spPr>
            <a:xfrm>
              <a:off x="3900" y="411"/>
              <a:ext cx="635" cy="36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solidFill>
                    <a:srgbClr val="000000"/>
                  </a:solidFill>
                  <a:latin typeface="华文中宋" pitchFamily="2" charset="-122"/>
                  <a:ea typeface="华文中宋" pitchFamily="2" charset="-122"/>
                </a:rPr>
                <a:t>德</a:t>
              </a:r>
              <a:endParaRPr lang="zh-CN" altLang="en-US" sz="3200" b="1">
                <a:latin typeface="华文中宋" pitchFamily="2" charset="-122"/>
                <a:ea typeface="华文中宋" pitchFamily="2" charset="-122"/>
              </a:endParaRPr>
            </a:p>
          </p:txBody>
        </p:sp>
        <p:sp>
          <p:nvSpPr>
            <p:cNvPr id="11287" name="矩形 11286"/>
            <p:cNvSpPr/>
            <p:nvPr/>
          </p:nvSpPr>
          <p:spPr>
            <a:xfrm>
              <a:off x="3356" y="411"/>
              <a:ext cx="544" cy="36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solidFill>
                    <a:srgbClr val="000000"/>
                  </a:solidFill>
                  <a:latin typeface="华文中宋" pitchFamily="2" charset="-122"/>
                  <a:ea typeface="华文中宋" pitchFamily="2" charset="-122"/>
                </a:rPr>
                <a:t>美</a:t>
              </a:r>
              <a:endParaRPr lang="zh-CN" altLang="en-US" sz="3200" b="1">
                <a:solidFill>
                  <a:srgbClr val="000000"/>
                </a:solidFill>
                <a:latin typeface="华文中宋" pitchFamily="2" charset="-122"/>
                <a:ea typeface="华文中宋" pitchFamily="2" charset="-122"/>
              </a:endParaRPr>
            </a:p>
          </p:txBody>
        </p:sp>
        <p:sp>
          <p:nvSpPr>
            <p:cNvPr id="11288" name="矩形 11287"/>
            <p:cNvSpPr/>
            <p:nvPr/>
          </p:nvSpPr>
          <p:spPr>
            <a:xfrm>
              <a:off x="0" y="411"/>
              <a:ext cx="3356" cy="364"/>
            </a:xfrm>
            <a:prstGeom prst="rect">
              <a:avLst/>
            </a:prstGeom>
            <a:noFill/>
            <a:ln w="9525">
              <a:noFill/>
            </a:ln>
          </p:spPr>
          <p:txBody>
            <a:bodyPr anchor="ct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3200" b="1">
                  <a:solidFill>
                    <a:srgbClr val="000000"/>
                  </a:solidFill>
                  <a:latin typeface="华文中宋" pitchFamily="2" charset="-122"/>
                  <a:ea typeface="华文中宋" pitchFamily="2" charset="-122"/>
                </a:rPr>
                <a:t>项</a:t>
              </a:r>
              <a:r>
                <a:rPr lang="en-US" altLang="zh-CN" sz="3200" b="1">
                  <a:solidFill>
                    <a:srgbClr val="000000"/>
                  </a:solidFill>
                  <a:latin typeface="华文中宋" pitchFamily="2" charset="-122"/>
                  <a:ea typeface="华文中宋" pitchFamily="2" charset="-122"/>
                </a:rPr>
                <a:t>      </a:t>
              </a:r>
              <a:r>
                <a:rPr lang="zh-CN" altLang="en-US" sz="3200" b="1">
                  <a:solidFill>
                    <a:srgbClr val="000000"/>
                  </a:solidFill>
                  <a:latin typeface="华文中宋" pitchFamily="2" charset="-122"/>
                  <a:ea typeface="华文中宋" pitchFamily="2" charset="-122"/>
                </a:rPr>
                <a:t>目</a:t>
              </a:r>
              <a:endParaRPr lang="zh-CN" altLang="en-US" sz="3200" b="1">
                <a:latin typeface="华文中宋" pitchFamily="2" charset="-122"/>
                <a:ea typeface="华文中宋" pitchFamily="2" charset="-122"/>
              </a:endParaRPr>
            </a:p>
          </p:txBody>
        </p:sp>
        <p:sp>
          <p:nvSpPr>
            <p:cNvPr id="11289" name="直接连接符 11288"/>
            <p:cNvSpPr/>
            <p:nvPr/>
          </p:nvSpPr>
          <p:spPr>
            <a:xfrm>
              <a:off x="0" y="411"/>
              <a:ext cx="5624" cy="0"/>
            </a:xfrm>
            <a:prstGeom prst="line">
              <a:avLst/>
            </a:prstGeom>
            <a:ln w="12700" cap="rnd" cmpd="sng">
              <a:solidFill>
                <a:srgbClr val="000000"/>
              </a:solidFill>
              <a:prstDash val="solid"/>
              <a:headEnd type="none" w="med" len="med"/>
              <a:tailEnd type="none" w="med" len="med"/>
            </a:ln>
          </p:spPr>
        </p:sp>
        <p:sp>
          <p:nvSpPr>
            <p:cNvPr id="11290" name="直接连接符 11289"/>
            <p:cNvSpPr/>
            <p:nvPr/>
          </p:nvSpPr>
          <p:spPr>
            <a:xfrm>
              <a:off x="0" y="2861"/>
              <a:ext cx="5624" cy="0"/>
            </a:xfrm>
            <a:prstGeom prst="line">
              <a:avLst/>
            </a:prstGeom>
            <a:ln w="12700" cap="rnd" cmpd="sng">
              <a:solidFill>
                <a:srgbClr val="000000"/>
              </a:solidFill>
              <a:prstDash val="solid"/>
              <a:headEnd type="none" w="med" len="med"/>
              <a:tailEnd type="none" w="med" len="med"/>
            </a:ln>
          </p:spPr>
        </p:sp>
        <p:sp>
          <p:nvSpPr>
            <p:cNvPr id="11291" name="直接连接符 11290"/>
            <p:cNvSpPr/>
            <p:nvPr/>
          </p:nvSpPr>
          <p:spPr>
            <a:xfrm>
              <a:off x="0" y="411"/>
              <a:ext cx="0" cy="2450"/>
            </a:xfrm>
            <a:prstGeom prst="line">
              <a:avLst/>
            </a:prstGeom>
            <a:ln w="12700" cap="rnd" cmpd="sng">
              <a:solidFill>
                <a:srgbClr val="000000"/>
              </a:solidFill>
              <a:prstDash val="solid"/>
              <a:headEnd type="none" w="med" len="med"/>
              <a:tailEnd type="none" w="med" len="med"/>
            </a:ln>
          </p:spPr>
        </p:sp>
        <p:sp>
          <p:nvSpPr>
            <p:cNvPr id="11292" name="直接连接符 11291"/>
            <p:cNvSpPr/>
            <p:nvPr/>
          </p:nvSpPr>
          <p:spPr>
            <a:xfrm>
              <a:off x="5624" y="411"/>
              <a:ext cx="0" cy="2450"/>
            </a:xfrm>
            <a:prstGeom prst="line">
              <a:avLst/>
            </a:prstGeom>
            <a:ln w="12700" cap="rnd" cmpd="sng">
              <a:solidFill>
                <a:srgbClr val="000000"/>
              </a:solidFill>
              <a:prstDash val="solid"/>
              <a:headEnd type="none" w="med" len="med"/>
              <a:tailEnd type="none" w="med" len="med"/>
            </a:ln>
          </p:spPr>
        </p:sp>
        <p:sp>
          <p:nvSpPr>
            <p:cNvPr id="11293" name="直接连接符 11292"/>
            <p:cNvSpPr/>
            <p:nvPr/>
          </p:nvSpPr>
          <p:spPr>
            <a:xfrm>
              <a:off x="0" y="775"/>
              <a:ext cx="5624" cy="0"/>
            </a:xfrm>
            <a:prstGeom prst="line">
              <a:avLst/>
            </a:prstGeom>
            <a:ln w="12700" cap="rnd" cmpd="sng">
              <a:solidFill>
                <a:srgbClr val="000000"/>
              </a:solidFill>
              <a:prstDash val="solid"/>
              <a:headEnd type="none" w="med" len="med"/>
              <a:tailEnd type="none" w="med" len="med"/>
            </a:ln>
          </p:spPr>
        </p:sp>
        <p:sp>
          <p:nvSpPr>
            <p:cNvPr id="11294" name="直接连接符 11293"/>
            <p:cNvSpPr/>
            <p:nvPr/>
          </p:nvSpPr>
          <p:spPr>
            <a:xfrm>
              <a:off x="3356" y="411"/>
              <a:ext cx="0" cy="2450"/>
            </a:xfrm>
            <a:prstGeom prst="line">
              <a:avLst/>
            </a:prstGeom>
            <a:ln w="12700" cap="rnd" cmpd="sng">
              <a:solidFill>
                <a:srgbClr val="000000"/>
              </a:solidFill>
              <a:prstDash val="solid"/>
              <a:headEnd type="none" w="med" len="med"/>
              <a:tailEnd type="none" w="med" len="med"/>
            </a:ln>
          </p:spPr>
        </p:sp>
        <p:sp>
          <p:nvSpPr>
            <p:cNvPr id="11295" name="直接连接符 11294"/>
            <p:cNvSpPr/>
            <p:nvPr/>
          </p:nvSpPr>
          <p:spPr>
            <a:xfrm>
              <a:off x="3900" y="411"/>
              <a:ext cx="0" cy="2450"/>
            </a:xfrm>
            <a:prstGeom prst="line">
              <a:avLst/>
            </a:prstGeom>
            <a:ln w="12700" cap="rnd" cmpd="sng">
              <a:solidFill>
                <a:srgbClr val="000000"/>
              </a:solidFill>
              <a:prstDash val="solid"/>
              <a:headEnd type="none" w="med" len="med"/>
              <a:tailEnd type="none" w="med" len="med"/>
            </a:ln>
          </p:spPr>
        </p:sp>
        <p:sp>
          <p:nvSpPr>
            <p:cNvPr id="11296" name="直接连接符 11295"/>
            <p:cNvSpPr/>
            <p:nvPr/>
          </p:nvSpPr>
          <p:spPr>
            <a:xfrm>
              <a:off x="4535" y="411"/>
              <a:ext cx="0" cy="2450"/>
            </a:xfrm>
            <a:prstGeom prst="line">
              <a:avLst/>
            </a:prstGeom>
            <a:ln w="12700" cap="rnd" cmpd="sng">
              <a:solidFill>
                <a:srgbClr val="000000"/>
              </a:solidFill>
              <a:prstDash val="solid"/>
              <a:headEnd type="none" w="med" len="med"/>
              <a:tailEnd type="none" w="med" len="med"/>
            </a:ln>
          </p:spPr>
        </p:sp>
        <p:sp>
          <p:nvSpPr>
            <p:cNvPr id="11297" name="直接连接符 11296"/>
            <p:cNvSpPr/>
            <p:nvPr/>
          </p:nvSpPr>
          <p:spPr>
            <a:xfrm>
              <a:off x="5125" y="411"/>
              <a:ext cx="0" cy="2450"/>
            </a:xfrm>
            <a:prstGeom prst="line">
              <a:avLst/>
            </a:prstGeom>
            <a:ln w="12700" cap="rnd" cmpd="sng">
              <a:solidFill>
                <a:srgbClr val="000000"/>
              </a:solidFill>
              <a:prstDash val="solid"/>
              <a:headEnd type="none" w="med" len="med"/>
              <a:tailEnd type="none" w="med" len="med"/>
            </a:ln>
          </p:spPr>
        </p:sp>
        <p:sp>
          <p:nvSpPr>
            <p:cNvPr id="11298" name="直接连接符 11297"/>
            <p:cNvSpPr/>
            <p:nvPr/>
          </p:nvSpPr>
          <p:spPr>
            <a:xfrm>
              <a:off x="0" y="1546"/>
              <a:ext cx="5624" cy="0"/>
            </a:xfrm>
            <a:prstGeom prst="line">
              <a:avLst/>
            </a:prstGeom>
            <a:ln w="12700" cap="rnd" cmpd="sng">
              <a:solidFill>
                <a:srgbClr val="000000"/>
              </a:solidFill>
              <a:prstDash val="solid"/>
              <a:headEnd type="none" w="med" len="med"/>
              <a:tailEnd type="none" w="med" len="med"/>
            </a:ln>
          </p:spPr>
        </p:sp>
        <p:sp>
          <p:nvSpPr>
            <p:cNvPr id="11299" name="直接连接符 11298"/>
            <p:cNvSpPr/>
            <p:nvPr/>
          </p:nvSpPr>
          <p:spPr>
            <a:xfrm>
              <a:off x="0" y="2317"/>
              <a:ext cx="5624" cy="0"/>
            </a:xfrm>
            <a:prstGeom prst="line">
              <a:avLst/>
            </a:prstGeom>
            <a:ln w="12700" cap="rnd" cmpd="sng">
              <a:solidFill>
                <a:srgbClr val="000000"/>
              </a:solidFill>
              <a:prstDash val="solid"/>
              <a:headEnd type="none" w="med" len="med"/>
              <a:tailEnd type="none" w="med" len="med"/>
            </a:ln>
          </p:spPr>
        </p:sp>
      </p:grpSp>
      <p:sp>
        <p:nvSpPr>
          <p:cNvPr id="11300" name="矩形 11299"/>
          <p:cNvSpPr/>
          <p:nvPr/>
        </p:nvSpPr>
        <p:spPr>
          <a:xfrm>
            <a:off x="566896" y="692150"/>
            <a:ext cx="8405495" cy="944880"/>
          </a:xfrm>
          <a:prstGeom prst="rect">
            <a:avLst/>
          </a:prstGeom>
          <a:noFill/>
          <a:ln w="9525">
            <a:noFill/>
          </a:ln>
        </p:spPr>
        <p:txBody>
          <a:bodyPr wrap="none" anchor="t">
            <a:spAutoFit/>
          </a:bodyPr>
          <a:p>
            <a:pPr lvl="0" algn="ctr">
              <a:buClrTx/>
            </a:pPr>
            <a:r>
              <a:rPr lang="zh-CN" altLang="en-US" sz="2800" b="1">
                <a:solidFill>
                  <a:srgbClr val="0000FF"/>
                </a:solidFill>
                <a:effectLst>
                  <a:outerShdw blurRad="38100" dist="38100" dir="2700000">
                    <a:srgbClr val="C0C0C0"/>
                  </a:outerShdw>
                </a:effectLst>
                <a:latin typeface="华文中宋" pitchFamily="2" charset="-122"/>
                <a:ea typeface="华文中宋" pitchFamily="2" charset="-122"/>
              </a:rPr>
              <a:t>看表分析：</a:t>
            </a:r>
            <a:r>
              <a:rPr lang="zh-CN" altLang="en-US" sz="28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rPr>
              <a:t>一战前欧洲经济增长最快的是哪些国家？</a:t>
            </a:r>
            <a:endParaRPr lang="zh-CN" altLang="en-US" sz="28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endParaRPr>
          </a:p>
          <a:p>
            <a:pPr lvl="0" algn="ctr">
              <a:buClrTx/>
            </a:pPr>
            <a:r>
              <a:rPr lang="zh-CN" altLang="en-US" sz="28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rPr>
              <a:t>殖民地最多的是哪一个国家？ </a:t>
            </a:r>
            <a:endParaRPr lang="zh-CN" altLang="en-US" sz="28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
        <p:nvSpPr>
          <p:cNvPr id="11301" name="Text Box 104"/>
          <p:cNvSpPr txBox="1"/>
          <p:nvPr/>
        </p:nvSpPr>
        <p:spPr>
          <a:xfrm>
            <a:off x="503238" y="6216650"/>
            <a:ext cx="9144000" cy="579438"/>
          </a:xfrm>
          <a:prstGeom prst="rect">
            <a:avLst/>
          </a:prstGeom>
          <a:noFill/>
          <a:ln w="9525">
            <a:noFill/>
          </a:ln>
        </p:spPr>
        <p:txBody>
          <a:bodyPr>
            <a:spAutoFit/>
          </a:bodyPr>
          <a:p>
            <a:pPr lvl="0" algn="l">
              <a:buClrTx/>
            </a:pPr>
            <a:r>
              <a:rPr lang="zh-CN" altLang="en-US" sz="3200" b="1">
                <a:solidFill>
                  <a:srgbClr val="800000"/>
                </a:solidFill>
                <a:effectLst>
                  <a:outerShdw blurRad="38100" dist="38100" dir="2700000">
                    <a:srgbClr val="C0C0C0"/>
                  </a:outerShdw>
                </a:effectLst>
                <a:latin typeface="Tahoma" panose="020B0604030504040204" pitchFamily="2" charset="0"/>
                <a:ea typeface="华文中宋" pitchFamily="2" charset="-122"/>
              </a:rPr>
              <a:t>结论：帝国主义国家</a:t>
            </a:r>
            <a:r>
              <a:rPr lang="zh-CN" altLang="en-US" sz="3200" b="1">
                <a:solidFill>
                  <a:srgbClr val="FF0000"/>
                </a:solidFill>
                <a:effectLst>
                  <a:outerShdw blurRad="38100" dist="38100" dir="2700000">
                    <a:srgbClr val="C0C0C0"/>
                  </a:outerShdw>
                </a:effectLst>
                <a:latin typeface="Tahoma" panose="020B0604030504040204" pitchFamily="2" charset="0"/>
                <a:ea typeface="华文中宋" pitchFamily="2" charset="-122"/>
              </a:rPr>
              <a:t>经济</a:t>
            </a:r>
            <a:r>
              <a:rPr lang="zh-CN" altLang="en-US" sz="3200" b="1">
                <a:solidFill>
                  <a:srgbClr val="800000"/>
                </a:solidFill>
                <a:effectLst>
                  <a:outerShdw blurRad="38100" dist="38100" dir="2700000">
                    <a:srgbClr val="C0C0C0"/>
                  </a:outerShdw>
                </a:effectLst>
                <a:latin typeface="Tahoma" panose="020B0604030504040204" pitchFamily="2" charset="0"/>
                <a:ea typeface="华文中宋" pitchFamily="2" charset="-122"/>
              </a:rPr>
              <a:t>、</a:t>
            </a:r>
            <a:r>
              <a:rPr lang="zh-CN" altLang="en-US" sz="3200" b="1">
                <a:solidFill>
                  <a:schemeClr val="accent3"/>
                </a:solidFill>
                <a:effectLst>
                  <a:outerShdw blurRad="38100" dist="38100" dir="2700000">
                    <a:srgbClr val="C0C0C0"/>
                  </a:outerShdw>
                </a:effectLst>
                <a:latin typeface="Tahoma" panose="020B0604030504040204" pitchFamily="2" charset="0"/>
                <a:ea typeface="华文中宋" pitchFamily="2" charset="-122"/>
              </a:rPr>
              <a:t>政治</a:t>
            </a:r>
            <a:r>
              <a:rPr lang="zh-CN" altLang="en-US" sz="3200" b="1">
                <a:solidFill>
                  <a:srgbClr val="800000"/>
                </a:solidFill>
                <a:effectLst>
                  <a:outerShdw blurRad="38100" dist="38100" dir="2700000">
                    <a:srgbClr val="C0C0C0"/>
                  </a:outerShdw>
                </a:effectLst>
                <a:latin typeface="Tahoma" panose="020B0604030504040204" pitchFamily="2" charset="0"/>
                <a:ea typeface="华文中宋" pitchFamily="2" charset="-122"/>
              </a:rPr>
              <a:t>发展不平衡</a:t>
            </a:r>
            <a:endParaRPr lang="zh-CN" altLang="en-US" sz="3200" b="1">
              <a:solidFill>
                <a:srgbClr val="800000"/>
              </a:solidFill>
              <a:effectLst>
                <a:outerShdw blurRad="38100" dist="38100" dir="2700000">
                  <a:srgbClr val="C0C0C0"/>
                </a:outerShdw>
              </a:effectLst>
              <a:latin typeface="Tahoma" panose="020B0604030504040204" pitchFamily="2" charset="0"/>
              <a:ea typeface="华文中宋" pitchFamily="2" charset="-122"/>
            </a:endParaRPr>
          </a:p>
        </p:txBody>
      </p:sp>
      <p:sp>
        <p:nvSpPr>
          <p:cNvPr id="11302" name="椭圆 11301"/>
          <p:cNvSpPr/>
          <p:nvPr/>
        </p:nvSpPr>
        <p:spPr>
          <a:xfrm>
            <a:off x="3276600" y="333375"/>
            <a:ext cx="1727200" cy="647700"/>
          </a:xfrm>
          <a:prstGeom prst="ellipse">
            <a:avLst/>
          </a:prstGeom>
          <a:noFill/>
          <a:ln w="9525">
            <a:noFill/>
          </a:ln>
        </p:spPr>
        <p:txBody>
          <a:bodyPr/>
          <a:p>
            <a:endParaRPr lang="zh-CN" altLang="en-US"/>
          </a:p>
        </p:txBody>
      </p:sp>
      <p:sp>
        <p:nvSpPr>
          <p:cNvPr id="11303" name="椭圆 11302"/>
          <p:cNvSpPr/>
          <p:nvPr/>
        </p:nvSpPr>
        <p:spPr>
          <a:xfrm>
            <a:off x="3419475" y="260350"/>
            <a:ext cx="1873250" cy="647700"/>
          </a:xfrm>
          <a:prstGeom prst="ellipse">
            <a:avLst/>
          </a:prstGeom>
          <a:noFill/>
          <a:ln w="9525">
            <a:noFill/>
          </a:ln>
        </p:spPr>
        <p:txBody>
          <a:bodyPr/>
          <a:p>
            <a:endParaRPr lang="zh-CN" altLang="en-US"/>
          </a:p>
        </p:txBody>
      </p:sp>
      <p:sp>
        <p:nvSpPr>
          <p:cNvPr id="11304" name="椭圆 11303"/>
          <p:cNvSpPr/>
          <p:nvPr/>
        </p:nvSpPr>
        <p:spPr>
          <a:xfrm>
            <a:off x="3276600" y="549275"/>
            <a:ext cx="1582738" cy="792163"/>
          </a:xfrm>
          <a:prstGeom prst="ellipse">
            <a:avLst/>
          </a:prstGeom>
          <a:noFill/>
          <a:ln w="38100" cap="flat" cmpd="sng">
            <a:solidFill>
              <a:srgbClr val="FF0000"/>
            </a:solidFill>
            <a:prstDash val="solid"/>
            <a:headEnd type="none" w="med" len="med"/>
            <a:tailEnd type="none" w="med" len="med"/>
          </a:ln>
        </p:spPr>
        <p:txBody>
          <a:bodyPr/>
          <a:p>
            <a:endParaRPr lang="zh-CN" altLang="en-US"/>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1301"/>
                                        </p:tgtEl>
                                        <p:attrNameLst>
                                          <p:attrName>style.visibility</p:attrName>
                                        </p:attrNameLst>
                                      </p:cBhvr>
                                      <p:to>
                                        <p:strVal val="visible"/>
                                      </p:to>
                                    </p:set>
                                    <p:anim calcmode="lin" valueType="num">
                                      <p:cBhvr additive="base">
                                        <p:cTn id="11" dur="500" fill="hold"/>
                                        <p:tgtEl>
                                          <p:spTgt spid="11301"/>
                                        </p:tgtEl>
                                        <p:attrNameLst>
                                          <p:attrName>ppt_x</p:attrName>
                                        </p:attrNameLst>
                                      </p:cBhvr>
                                      <p:tavLst>
                                        <p:tav tm="0">
                                          <p:val>
                                            <p:strVal val="#ppt_x"/>
                                          </p:val>
                                        </p:tav>
                                        <p:tav tm="100000">
                                          <p:val>
                                            <p:strVal val="#ppt_x"/>
                                          </p:val>
                                        </p:tav>
                                      </p:tavLst>
                                    </p:anim>
                                    <p:anim calcmode="lin" valueType="num">
                                      <p:cBhvr additive="base">
                                        <p:cTn id="12" dur="500" fill="hold"/>
                                        <p:tgtEl>
                                          <p:spTgt spid="113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0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标题 12289"/>
          <p:cNvSpPr>
            <a:spLocks noGrp="1"/>
          </p:cNvSpPr>
          <p:nvPr>
            <p:ph type="title"/>
          </p:nvPr>
        </p:nvSpPr>
        <p:spPr/>
        <p:txBody>
          <a:bodyPr anchor="ctr"/>
          <a:p/>
        </p:txBody>
      </p:sp>
      <p:sp>
        <p:nvSpPr>
          <p:cNvPr id="12291" name="文本占位符 12290"/>
          <p:cNvSpPr>
            <a:spLocks noGrp="1"/>
          </p:cNvSpPr>
          <p:nvPr>
            <p:ph type="body" idx="1"/>
          </p:nvPr>
        </p:nvSpPr>
        <p:spPr>
          <a:xfrm>
            <a:off x="684213" y="1981200"/>
            <a:ext cx="7773987" cy="4114800"/>
          </a:xfrm>
        </p:spPr>
        <p:txBody>
          <a:bodyPr/>
          <a:p/>
        </p:txBody>
      </p:sp>
      <p:pic>
        <p:nvPicPr>
          <p:cNvPr id="12292" name="图片 12291" descr="3320946_223741095194_2"/>
          <p:cNvPicPr>
            <a:picLocks noChangeAspect="1"/>
          </p:cNvPicPr>
          <p:nvPr/>
        </p:nvPicPr>
        <p:blipFill>
          <a:blip r:embed="rId1"/>
          <a:stretch>
            <a:fillRect/>
          </a:stretch>
        </p:blipFill>
        <p:spPr>
          <a:xfrm>
            <a:off x="-1703070" y="-293052"/>
            <a:ext cx="11614150" cy="10547350"/>
          </a:xfrm>
          <a:prstGeom prst="rect">
            <a:avLst/>
          </a:prstGeom>
          <a:noFill/>
          <a:ln w="9525">
            <a:noFill/>
          </a:ln>
        </p:spPr>
      </p:pic>
      <p:sp>
        <p:nvSpPr>
          <p:cNvPr id="12293" name="横卷形 12292"/>
          <p:cNvSpPr/>
          <p:nvPr/>
        </p:nvSpPr>
        <p:spPr>
          <a:xfrm>
            <a:off x="0" y="0"/>
            <a:ext cx="4643438" cy="2808288"/>
          </a:xfrm>
          <a:prstGeom prst="horizontalScroll">
            <a:avLst>
              <a:gd name="adj" fmla="val 12500"/>
            </a:avLst>
          </a:prstGeom>
          <a:solidFill>
            <a:srgbClr val="99CCFF"/>
          </a:solidFill>
          <a:ln w="9525" cap="flat" cmpd="sng">
            <a:solidFill>
              <a:schemeClr val="tx1"/>
            </a:solidFill>
            <a:prstDash val="solid"/>
            <a:headEnd type="none" w="med" len="med"/>
            <a:tailEnd type="none" w="med" len="med"/>
          </a:ln>
        </p:spPr>
        <p:txBody>
          <a:bodyPr/>
          <a:p>
            <a:endParaRPr lang="zh-CN" altLang="en-US"/>
          </a:p>
        </p:txBody>
      </p:sp>
      <p:sp>
        <p:nvSpPr>
          <p:cNvPr id="12294" name="文本框 12293"/>
          <p:cNvSpPr txBox="1"/>
          <p:nvPr/>
        </p:nvSpPr>
        <p:spPr>
          <a:xfrm>
            <a:off x="611188" y="549275"/>
            <a:ext cx="3959225" cy="1735138"/>
          </a:xfrm>
          <a:prstGeom prst="rect">
            <a:avLst/>
          </a:prstGeom>
          <a:noFill/>
          <a:ln w="9525">
            <a:noFill/>
          </a:ln>
        </p:spPr>
        <p:txBody>
          <a:bodyPr>
            <a:spAutoFit/>
          </a:bodyPr>
          <a:p>
            <a:pPr lvl="0" algn="l">
              <a:spcBef>
                <a:spcPct val="50000"/>
              </a:spcBef>
            </a:pPr>
            <a:r>
              <a:rPr lang="zh-CN" altLang="en-US" sz="2400" b="1">
                <a:solidFill>
                  <a:schemeClr val="tx1"/>
                </a:solidFill>
                <a:latin typeface="宋体" panose="02010600030101010101" pitchFamily="2" charset="-122"/>
                <a:ea typeface="宋体" panose="02010600030101010101" pitchFamily="2" charset="-122"/>
              </a:rPr>
              <a:t>德国超越所有，超越世界上每一事物，当它坚定的团结于一起，攻守具备。</a:t>
            </a:r>
            <a:endParaRPr lang="zh-CN" altLang="en-US" sz="2400" b="1">
              <a:solidFill>
                <a:schemeClr val="tx1"/>
              </a:solidFill>
              <a:latin typeface="宋体" panose="02010600030101010101" pitchFamily="2" charset="-122"/>
              <a:ea typeface="宋体" panose="02010600030101010101" pitchFamily="2" charset="-122"/>
            </a:endParaRPr>
          </a:p>
          <a:p>
            <a:pPr lvl="0" algn="l">
              <a:spcBef>
                <a:spcPct val="50000"/>
              </a:spcBef>
            </a:pPr>
            <a:r>
              <a:rPr lang="en-US" altLang="zh-CN" sz="2400" b="1">
                <a:solidFill>
                  <a:schemeClr val="tx1"/>
                </a:solidFill>
                <a:latin typeface="宋体" panose="02010600030101010101" pitchFamily="2" charset="-122"/>
                <a:ea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rPr>
              <a:t>德国国歌</a:t>
            </a:r>
            <a:r>
              <a:rPr lang="en-US" altLang="zh-CN" sz="2400" b="1">
                <a:solidFill>
                  <a:schemeClr val="tx1"/>
                </a:solidFill>
                <a:latin typeface="宋体" panose="02010600030101010101" pitchFamily="2" charset="-122"/>
                <a:ea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rPr>
              <a:t>德国至上</a:t>
            </a:r>
            <a:r>
              <a:rPr lang="en-US" altLang="zh-CN" sz="2400" b="1">
                <a:solidFill>
                  <a:schemeClr val="tx1"/>
                </a:solidFill>
                <a:latin typeface="宋体" panose="02010600030101010101" pitchFamily="2" charset="-122"/>
                <a:ea typeface="宋体" panose="02010600030101010101" pitchFamily="2" charset="-122"/>
              </a:rPr>
              <a:t>》</a:t>
            </a:r>
            <a:endParaRPr lang="en-US" altLang="zh-CN" sz="2400" b="1">
              <a:solidFill>
                <a:schemeClr val="tx1"/>
              </a:solidFill>
              <a:latin typeface="宋体" panose="02010600030101010101" pitchFamily="2" charset="-122"/>
              <a:ea typeface="宋体" panose="02010600030101010101" pitchFamily="2" charset="-122"/>
            </a:endParaRPr>
          </a:p>
        </p:txBody>
      </p:sp>
      <p:pic>
        <p:nvPicPr>
          <p:cNvPr id="12295" name="图片 12294" descr="L37114040127169371"/>
          <p:cNvPicPr>
            <a:picLocks noChangeAspect="1"/>
          </p:cNvPicPr>
          <p:nvPr/>
        </p:nvPicPr>
        <p:blipFill>
          <a:blip r:embed="rId2"/>
          <a:srcRect t="-52" r="54950"/>
          <a:stretch>
            <a:fillRect/>
          </a:stretch>
        </p:blipFill>
        <p:spPr>
          <a:xfrm>
            <a:off x="5132705" y="5116830"/>
            <a:ext cx="2879725" cy="3716338"/>
          </a:xfrm>
          <a:prstGeom prst="rect">
            <a:avLst/>
          </a:prstGeom>
          <a:noFill/>
          <a:ln w="9525">
            <a:noFill/>
          </a:ln>
        </p:spPr>
      </p:pic>
      <p:sp>
        <p:nvSpPr>
          <p:cNvPr id="12296" name="文本框 12295"/>
          <p:cNvSpPr txBox="1"/>
          <p:nvPr/>
        </p:nvSpPr>
        <p:spPr>
          <a:xfrm>
            <a:off x="468313" y="4005263"/>
            <a:ext cx="7848600" cy="946150"/>
          </a:xfrm>
          <a:prstGeom prst="rect">
            <a:avLst/>
          </a:prstGeom>
          <a:solidFill>
            <a:srgbClr val="FFFF99"/>
          </a:solidFill>
          <a:ln w="9525">
            <a:noFill/>
          </a:ln>
        </p:spPr>
        <p:txBody>
          <a:bodyPr>
            <a:spAutoFit/>
          </a:bodyPr>
          <a:p>
            <a:pPr lvl="0" algn="l">
              <a:spcBef>
                <a:spcPct val="50000"/>
              </a:spcBef>
            </a:pP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我们从德国的明信片和国歌可以看出德国想干什么？为什么德国能如此之牛？</a:t>
            </a:r>
            <a:endPar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6"/>
                                        </p:tgtEl>
                                        <p:attrNameLst>
                                          <p:attrName>style.visibility</p:attrName>
                                        </p:attrNameLst>
                                      </p:cBhvr>
                                      <p:to>
                                        <p:strVal val="visible"/>
                                      </p:to>
                                    </p:set>
                                    <p:anim calcmode="lin" valueType="num">
                                      <p:cBhvr additive="base">
                                        <p:cTn id="7" dur="500" fill="hold"/>
                                        <p:tgtEl>
                                          <p:spTgt spid="12296"/>
                                        </p:tgtEl>
                                        <p:attrNameLst>
                                          <p:attrName>ppt_x</p:attrName>
                                        </p:attrNameLst>
                                      </p:cBhvr>
                                      <p:tavLst>
                                        <p:tav tm="0">
                                          <p:val>
                                            <p:strVal val="#ppt_x"/>
                                          </p:val>
                                        </p:tav>
                                        <p:tav tm="100000">
                                          <p:val>
                                            <p:strVal val="#ppt_x"/>
                                          </p:val>
                                        </p:tav>
                                      </p:tavLst>
                                    </p:anim>
                                    <p:anim calcmode="lin" valueType="num">
                                      <p:cBhvr additive="base">
                                        <p:cTn id="8" dur="500" fill="hold"/>
                                        <p:tgtEl>
                                          <p:spTgt spid="122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4" name="图片 13313" descr="3320946_223741095194_2"/>
          <p:cNvPicPr>
            <a:picLocks noChangeAspect="1"/>
          </p:cNvPicPr>
          <p:nvPr/>
        </p:nvPicPr>
        <p:blipFill>
          <a:blip r:embed="rId1"/>
          <a:stretch>
            <a:fillRect/>
          </a:stretch>
        </p:blipFill>
        <p:spPr>
          <a:xfrm>
            <a:off x="-1620837" y="-1466850"/>
            <a:ext cx="11069637" cy="9753600"/>
          </a:xfrm>
          <a:prstGeom prst="rect">
            <a:avLst/>
          </a:prstGeom>
          <a:solidFill>
            <a:srgbClr val="FFFFCC"/>
          </a:solidFill>
          <a:ln w="9525">
            <a:noFill/>
          </a:ln>
        </p:spPr>
      </p:pic>
      <p:pic>
        <p:nvPicPr>
          <p:cNvPr id="13315" name="图片 13314" descr="bg1_3"/>
          <p:cNvPicPr>
            <a:picLocks noChangeAspect="1"/>
          </p:cNvPicPr>
          <p:nvPr/>
        </p:nvPicPr>
        <p:blipFill>
          <a:blip r:embed="rId2"/>
          <a:stretch>
            <a:fillRect/>
          </a:stretch>
        </p:blipFill>
        <p:spPr>
          <a:xfrm>
            <a:off x="323850" y="404813"/>
            <a:ext cx="4032250" cy="3024187"/>
          </a:xfrm>
          <a:prstGeom prst="rect">
            <a:avLst/>
          </a:prstGeom>
          <a:noFill/>
          <a:ln w="9525">
            <a:noFill/>
          </a:ln>
        </p:spPr>
      </p:pic>
      <p:sp>
        <p:nvSpPr>
          <p:cNvPr id="13316" name="文本框 13315"/>
          <p:cNvSpPr txBox="1"/>
          <p:nvPr/>
        </p:nvSpPr>
        <p:spPr>
          <a:xfrm>
            <a:off x="4643438" y="765175"/>
            <a:ext cx="4500562" cy="2465388"/>
          </a:xfrm>
          <a:prstGeom prst="rect">
            <a:avLst/>
          </a:prstGeom>
          <a:noFill/>
          <a:ln w="9525">
            <a:noFill/>
          </a:ln>
        </p:spPr>
        <p:txBody>
          <a:bodyPr>
            <a:spAutoFit/>
          </a:bodyPr>
          <a:p>
            <a:pPr lvl="0" algn="l">
              <a:spcBef>
                <a:spcPct val="50000"/>
              </a:spcBef>
            </a:pPr>
            <a:r>
              <a:rPr lang="zh-CN" altLang="en-US" sz="2400" b="1">
                <a:solidFill>
                  <a:srgbClr val="800000"/>
                </a:solidFill>
                <a:latin typeface="楷体_GB2312" pitchFamily="1" charset="-122"/>
                <a:ea typeface="楷体_GB2312" pitchFamily="1" charset="-122"/>
              </a:rPr>
              <a:t>俾斯麦</a:t>
            </a:r>
            <a:r>
              <a:rPr lang="en-US" altLang="zh-CN" sz="2400" b="1">
                <a:solidFill>
                  <a:srgbClr val="800000"/>
                </a:solidFill>
                <a:latin typeface="楷体_GB2312" pitchFamily="1" charset="-122"/>
                <a:ea typeface="楷体_GB2312" pitchFamily="1" charset="-122"/>
              </a:rPr>
              <a:t>(</a:t>
            </a:r>
            <a:r>
              <a:rPr lang="zh-CN" altLang="en-US" sz="2400" b="1">
                <a:solidFill>
                  <a:srgbClr val="800000"/>
                </a:solidFill>
                <a:latin typeface="楷体_GB2312" pitchFamily="1" charset="-122"/>
                <a:ea typeface="楷体_GB2312" pitchFamily="1" charset="-122"/>
              </a:rPr>
              <a:t>德国前首相）奉行的大陆政策十分狭隘，而我奉行的是世界政策</a:t>
            </a:r>
            <a:r>
              <a:rPr lang="en-US" altLang="zh-CN" sz="2400" b="1">
                <a:solidFill>
                  <a:srgbClr val="800000"/>
                </a:solidFill>
                <a:latin typeface="楷体_GB2312" pitchFamily="1" charset="-122"/>
                <a:ea typeface="楷体_GB2312" pitchFamily="1" charset="-122"/>
              </a:rPr>
              <a:t>-----</a:t>
            </a:r>
            <a:r>
              <a:rPr lang="zh-CN" altLang="en-US" sz="2400" b="1">
                <a:solidFill>
                  <a:srgbClr val="800000"/>
                </a:solidFill>
                <a:latin typeface="楷体_GB2312" pitchFamily="1" charset="-122"/>
                <a:ea typeface="楷体_GB2312" pitchFamily="1" charset="-122"/>
              </a:rPr>
              <a:t>，德国与世界的含义是一致的，因为世界各地都应体现德国意志。</a:t>
            </a:r>
            <a:endParaRPr lang="zh-CN" altLang="en-US" sz="2400" b="1">
              <a:solidFill>
                <a:srgbClr val="800000"/>
              </a:solidFill>
              <a:latin typeface="楷体_GB2312" pitchFamily="1" charset="-122"/>
              <a:ea typeface="楷体_GB2312" pitchFamily="1" charset="-122"/>
            </a:endParaRPr>
          </a:p>
          <a:p>
            <a:pPr lvl="0" algn="l">
              <a:spcBef>
                <a:spcPct val="50000"/>
              </a:spcBef>
            </a:pPr>
            <a:r>
              <a:rPr lang="zh-CN" altLang="en-US" sz="2400" b="1">
                <a:solidFill>
                  <a:srgbClr val="800000"/>
                </a:solidFill>
                <a:latin typeface="楷体_GB2312" pitchFamily="1" charset="-122"/>
                <a:ea typeface="楷体_GB2312" pitchFamily="1" charset="-122"/>
              </a:rPr>
              <a:t>     </a:t>
            </a:r>
            <a:r>
              <a:rPr lang="en-US" altLang="zh-CN" sz="2400" b="1">
                <a:solidFill>
                  <a:srgbClr val="800000"/>
                </a:solidFill>
                <a:latin typeface="楷体_GB2312" pitchFamily="1" charset="-122"/>
                <a:ea typeface="楷体_GB2312" pitchFamily="1" charset="-122"/>
              </a:rPr>
              <a:t>——</a:t>
            </a:r>
            <a:r>
              <a:rPr lang="zh-CN" altLang="en-US" sz="2400" b="1">
                <a:solidFill>
                  <a:srgbClr val="800000"/>
                </a:solidFill>
                <a:latin typeface="楷体_GB2312" pitchFamily="1" charset="-122"/>
                <a:ea typeface="楷体_GB2312" pitchFamily="1" charset="-122"/>
              </a:rPr>
              <a:t>德皇威廉二世。</a:t>
            </a:r>
            <a:endParaRPr lang="zh-CN" altLang="en-US" sz="2400" b="1">
              <a:solidFill>
                <a:srgbClr val="800000"/>
              </a:solidFill>
              <a:latin typeface="楷体_GB2312" pitchFamily="1" charset="-122"/>
              <a:ea typeface="楷体_GB2312" pitchFamily="1" charset="-122"/>
            </a:endParaRPr>
          </a:p>
        </p:txBody>
      </p:sp>
      <p:sp>
        <p:nvSpPr>
          <p:cNvPr id="13317" name="文本框 13316"/>
          <p:cNvSpPr txBox="1"/>
          <p:nvPr/>
        </p:nvSpPr>
        <p:spPr>
          <a:xfrm>
            <a:off x="250825" y="3500438"/>
            <a:ext cx="5113338" cy="3013075"/>
          </a:xfrm>
          <a:prstGeom prst="rect">
            <a:avLst/>
          </a:prstGeom>
          <a:noFill/>
          <a:ln w="9525">
            <a:noFill/>
          </a:ln>
        </p:spPr>
        <p:txBody>
          <a:bodyPr>
            <a:spAutoFit/>
          </a:bodyPr>
          <a:p>
            <a:pPr lvl="0" algn="l"/>
            <a:endParaRPr lang="en-US" altLang="zh-CN" sz="2400" b="1">
              <a:solidFill>
                <a:schemeClr val="tx1"/>
              </a:solidFill>
              <a:latin typeface="宋体" panose="02010600030101010101" pitchFamily="2" charset="-122"/>
              <a:ea typeface="宋体" panose="02010600030101010101" pitchFamily="2" charset="-122"/>
            </a:endParaRPr>
          </a:p>
          <a:p>
            <a:pPr lvl="0" algn="l"/>
            <a:r>
              <a:rPr lang="zh-CN" altLang="en-US" sz="2400" b="1">
                <a:solidFill>
                  <a:schemeClr val="tx1"/>
                </a:solidFill>
                <a:latin typeface="宋体" panose="02010600030101010101" pitchFamily="2" charset="-122"/>
                <a:ea typeface="宋体" panose="02010600030101010101" pitchFamily="2" charset="-122"/>
              </a:rPr>
              <a:t>威廉二世即位时，德国的经济水平较</a:t>
            </a:r>
            <a:r>
              <a:rPr lang="en-US" altLang="zh-CN" sz="2400" b="1">
                <a:solidFill>
                  <a:schemeClr val="tx1"/>
                </a:solidFill>
                <a:latin typeface="宋体" panose="02010600030101010101" pitchFamily="2" charset="-122"/>
                <a:ea typeface="宋体" panose="02010600030101010101" pitchFamily="2" charset="-122"/>
              </a:rPr>
              <a:t>30</a:t>
            </a:r>
            <a:r>
              <a:rPr lang="zh-CN" altLang="en-US" sz="2400" b="1">
                <a:solidFill>
                  <a:schemeClr val="tx1"/>
                </a:solidFill>
                <a:latin typeface="宋体" panose="02010600030101010101" pitchFamily="2" charset="-122"/>
                <a:ea typeface="宋体" panose="02010600030101010101" pitchFamily="2" charset="-122"/>
              </a:rPr>
              <a:t>年前有了极大的提高，在海外贸易中也崭露头角。但是新皇帝对于国家发展有着更多的抱负，他期望通过夺取海外殖民地、扩张德国海外影响力、提高德国海军实力等方式使得德国成为新一代的“帝国”。</a:t>
            </a:r>
            <a:endParaRPr lang="zh-CN" altLang="en-US" sz="2400" b="1">
              <a:solidFill>
                <a:schemeClr val="tx1"/>
              </a:solidFill>
              <a:latin typeface="宋体" panose="02010600030101010101" pitchFamily="2" charset="-122"/>
              <a:ea typeface="宋体" panose="02010600030101010101" pitchFamily="2" charset="-122"/>
            </a:endParaRPr>
          </a:p>
        </p:txBody>
      </p:sp>
      <p:pic>
        <p:nvPicPr>
          <p:cNvPr id="13318" name="图片 13317" descr="1206013024485_1206013024485_r"/>
          <p:cNvPicPr>
            <a:picLocks noChangeAspect="1"/>
          </p:cNvPicPr>
          <p:nvPr/>
        </p:nvPicPr>
        <p:blipFill>
          <a:blip r:embed="rId3"/>
          <a:stretch>
            <a:fillRect/>
          </a:stretch>
        </p:blipFill>
        <p:spPr>
          <a:xfrm>
            <a:off x="5651500" y="3482975"/>
            <a:ext cx="3133725" cy="3375025"/>
          </a:xfrm>
          <a:prstGeom prst="rect">
            <a:avLst/>
          </a:prstGeom>
          <a:noFill/>
          <a:ln w="9525">
            <a:noFill/>
          </a:ln>
        </p:spPr>
      </p:pic>
      <p:pic>
        <p:nvPicPr>
          <p:cNvPr id="13319" name="图片 13318" descr="u=1827881395,3139894793&amp;fm=23&amp;gp=0"/>
          <p:cNvPicPr>
            <a:picLocks noChangeAspect="1"/>
          </p:cNvPicPr>
          <p:nvPr/>
        </p:nvPicPr>
        <p:blipFill>
          <a:blip r:embed="rId4"/>
          <a:stretch>
            <a:fillRect/>
          </a:stretch>
        </p:blipFill>
        <p:spPr>
          <a:xfrm>
            <a:off x="2987675" y="836613"/>
            <a:ext cx="5472113" cy="2451100"/>
          </a:xfrm>
          <a:prstGeom prst="rect">
            <a:avLst/>
          </a:prstGeom>
          <a:noFill/>
          <a:ln w="9525">
            <a:noFill/>
          </a:ln>
        </p:spPr>
      </p:pic>
      <p:sp>
        <p:nvSpPr>
          <p:cNvPr id="13320" name="文本框 13319"/>
          <p:cNvSpPr txBox="1"/>
          <p:nvPr/>
        </p:nvSpPr>
        <p:spPr>
          <a:xfrm>
            <a:off x="3059113" y="981075"/>
            <a:ext cx="5257800" cy="2100263"/>
          </a:xfrm>
          <a:prstGeom prst="rect">
            <a:avLst/>
          </a:prstGeom>
          <a:noFill/>
          <a:ln w="9525">
            <a:noFill/>
          </a:ln>
        </p:spPr>
        <p:txBody>
          <a:bodyPr>
            <a:spAutoFit/>
          </a:bodyPr>
          <a:p>
            <a:pPr lvl="0" algn="l">
              <a:spcBef>
                <a:spcPct val="50000"/>
              </a:spcBef>
            </a:pPr>
            <a:r>
              <a:rPr lang="zh-CN" altLang="en-US" sz="2400" b="1">
                <a:solidFill>
                  <a:schemeClr val="tx1"/>
                </a:solidFill>
                <a:latin typeface="楷体_GB2312" pitchFamily="1" charset="-122"/>
                <a:ea typeface="楷体_GB2312" pitchFamily="1" charset="-122"/>
              </a:rPr>
              <a:t>让别的国家分割大陆和海洋，而我们德国满足于蓝色天空的时代已经过去了，我们也要求阳光下的地盘。</a:t>
            </a:r>
            <a:endParaRPr lang="zh-CN" altLang="en-US" sz="2400" b="1">
              <a:solidFill>
                <a:schemeClr val="tx1"/>
              </a:solidFill>
              <a:latin typeface="楷体_GB2312" pitchFamily="1" charset="-122"/>
              <a:ea typeface="楷体_GB2312" pitchFamily="1" charset="-122"/>
            </a:endParaRPr>
          </a:p>
          <a:p>
            <a:pPr lvl="0" algn="l">
              <a:spcBef>
                <a:spcPct val="50000"/>
              </a:spcBef>
            </a:pPr>
            <a:r>
              <a:rPr lang="zh-CN" altLang="en-US" sz="2400" b="1">
                <a:solidFill>
                  <a:schemeClr val="tx1"/>
                </a:solidFill>
                <a:latin typeface="楷体_GB2312" pitchFamily="1" charset="-122"/>
                <a:ea typeface="楷体_GB2312" pitchFamily="1" charset="-122"/>
              </a:rPr>
              <a:t>      </a:t>
            </a:r>
            <a:r>
              <a:rPr lang="en-US" altLang="zh-CN" sz="2400" b="1">
                <a:solidFill>
                  <a:schemeClr val="tx1"/>
                </a:solidFill>
                <a:latin typeface="楷体_GB2312" pitchFamily="1" charset="-122"/>
                <a:ea typeface="楷体_GB2312" pitchFamily="1" charset="-122"/>
              </a:rPr>
              <a:t>——</a:t>
            </a:r>
            <a:r>
              <a:rPr lang="zh-CN" altLang="en-US" sz="2400" b="1">
                <a:solidFill>
                  <a:schemeClr val="tx1"/>
                </a:solidFill>
                <a:latin typeface="楷体_GB2312" pitchFamily="1" charset="-122"/>
                <a:ea typeface="楷体_GB2312" pitchFamily="1" charset="-122"/>
              </a:rPr>
              <a:t>德国外长皮洛夫，</a:t>
            </a:r>
            <a:r>
              <a:rPr lang="en-US" altLang="zh-CN" sz="2400" b="1">
                <a:solidFill>
                  <a:schemeClr val="tx1"/>
                </a:solidFill>
                <a:latin typeface="楷体_GB2312" pitchFamily="1" charset="-122"/>
                <a:ea typeface="楷体_GB2312" pitchFamily="1" charset="-122"/>
              </a:rPr>
              <a:t>1900-1909</a:t>
            </a:r>
            <a:r>
              <a:rPr lang="zh-CN" altLang="en-US" sz="2400" b="1">
                <a:solidFill>
                  <a:schemeClr val="tx1"/>
                </a:solidFill>
                <a:latin typeface="楷体_GB2312" pitchFamily="1" charset="-122"/>
                <a:ea typeface="楷体_GB2312" pitchFamily="1" charset="-122"/>
              </a:rPr>
              <a:t>年任德国总理</a:t>
            </a:r>
            <a:endParaRPr lang="zh-CN" altLang="en-US" sz="2400" b="1">
              <a:solidFill>
                <a:schemeClr val="tx1"/>
              </a:solidFill>
              <a:latin typeface="楷体_GB2312" pitchFamily="1" charset="-122"/>
              <a:ea typeface="楷体_GB2312" pitchFamily="1" charset="-122"/>
            </a:endParaRPr>
          </a:p>
        </p:txBody>
      </p:sp>
      <p:pic>
        <p:nvPicPr>
          <p:cNvPr id="13321" name="图片 13320" descr="a44cb3663a8630efdc32a5a583828979"/>
          <p:cNvPicPr>
            <a:picLocks noChangeAspect="1"/>
          </p:cNvPicPr>
          <p:nvPr/>
        </p:nvPicPr>
        <p:blipFill>
          <a:blip r:embed="rId5"/>
          <a:srcRect t="5716"/>
          <a:stretch>
            <a:fillRect/>
          </a:stretch>
        </p:blipFill>
        <p:spPr>
          <a:xfrm>
            <a:off x="468313" y="981075"/>
            <a:ext cx="2232025" cy="2527300"/>
          </a:xfrm>
          <a:prstGeom prst="rect">
            <a:avLst/>
          </a:prstGeom>
          <a:noFill/>
          <a:ln w="9525">
            <a:noFill/>
          </a:ln>
        </p:spPr>
      </p:pic>
      <p:sp>
        <p:nvSpPr>
          <p:cNvPr id="13322" name="文本框 13321"/>
          <p:cNvSpPr txBox="1"/>
          <p:nvPr/>
        </p:nvSpPr>
        <p:spPr>
          <a:xfrm>
            <a:off x="250825" y="0"/>
            <a:ext cx="5041900" cy="701675"/>
          </a:xfrm>
          <a:prstGeom prst="rect">
            <a:avLst/>
          </a:prstGeom>
          <a:solidFill>
            <a:srgbClr val="FFFFCC"/>
          </a:solidFill>
          <a:ln w="9525">
            <a:noFill/>
          </a:ln>
        </p:spPr>
        <p:txBody>
          <a:bodyPr>
            <a:spAutoFit/>
          </a:bodyPr>
          <a:p>
            <a:pPr lvl="0" algn="l">
              <a:spcBef>
                <a:spcPct val="50000"/>
              </a:spcBef>
            </a:pPr>
            <a:r>
              <a:rPr lang="zh-CN" altLang="en-US" sz="4000" b="1">
                <a:solidFill>
                  <a:schemeClr val="accent2"/>
                </a:solidFill>
                <a:latin typeface="宋体" panose="02010600030101010101" pitchFamily="2" charset="-122"/>
                <a:ea typeface="宋体" panose="02010600030101010101" pitchFamily="2" charset="-122"/>
              </a:rPr>
              <a:t>来自后起之秀的挑战</a:t>
            </a:r>
            <a:endParaRPr lang="zh-CN" altLang="en-US" sz="4000" b="1">
              <a:solidFill>
                <a:schemeClr val="accent2"/>
              </a:solidFill>
              <a:latin typeface="宋体" panose="02010600030101010101" pitchFamily="2" charset="-122"/>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1000" fill="hold"/>
                                        <p:tgtEl>
                                          <p:spTgt spid="13317"/>
                                        </p:tgtEl>
                                        <p:attrNameLst>
                                          <p:attrName>ppt_w</p:attrName>
                                        </p:attrNameLst>
                                      </p:cBhvr>
                                      <p:tavLst>
                                        <p:tav tm="0">
                                          <p:val>
                                            <p:strVal val="#ppt_w*0.70"/>
                                          </p:val>
                                        </p:tav>
                                        <p:tav tm="100000">
                                          <p:val>
                                            <p:strVal val="#ppt_w"/>
                                          </p:val>
                                        </p:tav>
                                      </p:tavLst>
                                    </p:anim>
                                    <p:anim calcmode="lin" valueType="num">
                                      <p:cBhvr>
                                        <p:cTn id="8" dur="1000" fill="hold"/>
                                        <p:tgtEl>
                                          <p:spTgt spid="13317"/>
                                        </p:tgtEl>
                                        <p:attrNameLst>
                                          <p:attrName>ppt_h</p:attrName>
                                        </p:attrNameLst>
                                      </p:cBhvr>
                                      <p:tavLst>
                                        <p:tav tm="0">
                                          <p:val>
                                            <p:strVal val="#ppt_h"/>
                                          </p:val>
                                        </p:tav>
                                        <p:tav tm="100000">
                                          <p:val>
                                            <p:strVal val="#ppt_h"/>
                                          </p:val>
                                        </p:tav>
                                      </p:tavLst>
                                    </p:anim>
                                    <p:animEffect transition="in" filter="fade">
                                      <p:cBhvr>
                                        <p:cTn id="9" dur="1000"/>
                                        <p:tgtEl>
                                          <p:spTgt spid="13317"/>
                                        </p:tgtEl>
                                      </p:cBhvr>
                                    </p:animEffect>
                                  </p:childTnLst>
                                </p:cTn>
                              </p:par>
                              <p:par>
                                <p:cTn id="10" presetID="55" presetClass="entr" presetSubtype="0" fill="hold" nodeType="withEffect">
                                  <p:stCondLst>
                                    <p:cond delay="0"/>
                                  </p:stCondLst>
                                  <p:childTnLst>
                                    <p:set>
                                      <p:cBhvr>
                                        <p:cTn id="11" dur="1" fill="hold">
                                          <p:stCondLst>
                                            <p:cond delay="0"/>
                                          </p:stCondLst>
                                        </p:cTn>
                                        <p:tgtEl>
                                          <p:spTgt spid="13318"/>
                                        </p:tgtEl>
                                        <p:attrNameLst>
                                          <p:attrName>style.visibility</p:attrName>
                                        </p:attrNameLst>
                                      </p:cBhvr>
                                      <p:to>
                                        <p:strVal val="visible"/>
                                      </p:to>
                                    </p:set>
                                    <p:anim calcmode="lin" valueType="num">
                                      <p:cBhvr>
                                        <p:cTn id="12" dur="1000" fill="hold"/>
                                        <p:tgtEl>
                                          <p:spTgt spid="13318"/>
                                        </p:tgtEl>
                                        <p:attrNameLst>
                                          <p:attrName>ppt_w</p:attrName>
                                        </p:attrNameLst>
                                      </p:cBhvr>
                                      <p:tavLst>
                                        <p:tav tm="0">
                                          <p:val>
                                            <p:strVal val="#ppt_w*0.70"/>
                                          </p:val>
                                        </p:tav>
                                        <p:tav tm="100000">
                                          <p:val>
                                            <p:strVal val="#ppt_w"/>
                                          </p:val>
                                        </p:tav>
                                      </p:tavLst>
                                    </p:anim>
                                    <p:anim calcmode="lin" valueType="num">
                                      <p:cBhvr>
                                        <p:cTn id="13" dur="1000" fill="hold"/>
                                        <p:tgtEl>
                                          <p:spTgt spid="13318"/>
                                        </p:tgtEl>
                                        <p:attrNameLst>
                                          <p:attrName>ppt_h</p:attrName>
                                        </p:attrNameLst>
                                      </p:cBhvr>
                                      <p:tavLst>
                                        <p:tav tm="0">
                                          <p:val>
                                            <p:strVal val="#ppt_h"/>
                                          </p:val>
                                        </p:tav>
                                        <p:tav tm="100000">
                                          <p:val>
                                            <p:strVal val="#ppt_h"/>
                                          </p:val>
                                        </p:tav>
                                      </p:tavLst>
                                    </p:anim>
                                    <p:animEffect transition="in" filter="fade">
                                      <p:cBhvr>
                                        <p:cTn id="14" dur="1000"/>
                                        <p:tgtEl>
                                          <p:spTgt spid="13318"/>
                                        </p:tgtEl>
                                      </p:cBhvr>
                                    </p:animEffect>
                                  </p:childTnLst>
                                </p:cTn>
                              </p:par>
                              <p:par>
                                <p:cTn id="15" presetID="55" presetClass="entr" presetSubtype="0" fill="hold" nodeType="withEffect">
                                  <p:stCondLst>
                                    <p:cond delay="0"/>
                                  </p:stCondLst>
                                  <p:childTnLst>
                                    <p:set>
                                      <p:cBhvr>
                                        <p:cTn id="16" dur="1" fill="hold">
                                          <p:stCondLst>
                                            <p:cond delay="0"/>
                                          </p:stCondLst>
                                        </p:cTn>
                                        <p:tgtEl>
                                          <p:spTgt spid="13315"/>
                                        </p:tgtEl>
                                        <p:attrNameLst>
                                          <p:attrName>style.visibility</p:attrName>
                                        </p:attrNameLst>
                                      </p:cBhvr>
                                      <p:to>
                                        <p:strVal val="visible"/>
                                      </p:to>
                                    </p:set>
                                    <p:anim calcmode="lin" valueType="num">
                                      <p:cBhvr>
                                        <p:cTn id="17" dur="1000" fill="hold"/>
                                        <p:tgtEl>
                                          <p:spTgt spid="13315"/>
                                        </p:tgtEl>
                                        <p:attrNameLst>
                                          <p:attrName>ppt_w</p:attrName>
                                        </p:attrNameLst>
                                      </p:cBhvr>
                                      <p:tavLst>
                                        <p:tav tm="0">
                                          <p:val>
                                            <p:strVal val="#ppt_w*0.70"/>
                                          </p:val>
                                        </p:tav>
                                        <p:tav tm="100000">
                                          <p:val>
                                            <p:strVal val="#ppt_w"/>
                                          </p:val>
                                        </p:tav>
                                      </p:tavLst>
                                    </p:anim>
                                    <p:anim calcmode="lin" valueType="num">
                                      <p:cBhvr>
                                        <p:cTn id="18" dur="1000" fill="hold"/>
                                        <p:tgtEl>
                                          <p:spTgt spid="13315"/>
                                        </p:tgtEl>
                                        <p:attrNameLst>
                                          <p:attrName>ppt_h</p:attrName>
                                        </p:attrNameLst>
                                      </p:cBhvr>
                                      <p:tavLst>
                                        <p:tav tm="0">
                                          <p:val>
                                            <p:strVal val="#ppt_h"/>
                                          </p:val>
                                        </p:tav>
                                        <p:tav tm="100000">
                                          <p:val>
                                            <p:strVal val="#ppt_h"/>
                                          </p:val>
                                        </p:tav>
                                      </p:tavLst>
                                    </p:anim>
                                    <p:animEffect transition="in" filter="fade">
                                      <p:cBhvr>
                                        <p:cTn id="19" dur="1000"/>
                                        <p:tgtEl>
                                          <p:spTgt spid="13315"/>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3316"/>
                                        </p:tgtEl>
                                        <p:attrNameLst>
                                          <p:attrName>style.visibility</p:attrName>
                                        </p:attrNameLst>
                                      </p:cBhvr>
                                      <p:to>
                                        <p:strVal val="visible"/>
                                      </p:to>
                                    </p:set>
                                    <p:anim calcmode="lin" valueType="num">
                                      <p:cBhvr>
                                        <p:cTn id="22" dur="1000" fill="hold"/>
                                        <p:tgtEl>
                                          <p:spTgt spid="13316"/>
                                        </p:tgtEl>
                                        <p:attrNameLst>
                                          <p:attrName>ppt_w</p:attrName>
                                        </p:attrNameLst>
                                      </p:cBhvr>
                                      <p:tavLst>
                                        <p:tav tm="0">
                                          <p:val>
                                            <p:strVal val="#ppt_w*0.70"/>
                                          </p:val>
                                        </p:tav>
                                        <p:tav tm="100000">
                                          <p:val>
                                            <p:strVal val="#ppt_w"/>
                                          </p:val>
                                        </p:tav>
                                      </p:tavLst>
                                    </p:anim>
                                    <p:anim calcmode="lin" valueType="num">
                                      <p:cBhvr>
                                        <p:cTn id="23" dur="1000" fill="hold"/>
                                        <p:tgtEl>
                                          <p:spTgt spid="13316"/>
                                        </p:tgtEl>
                                        <p:attrNameLst>
                                          <p:attrName>ppt_h</p:attrName>
                                        </p:attrNameLst>
                                      </p:cBhvr>
                                      <p:tavLst>
                                        <p:tav tm="0">
                                          <p:val>
                                            <p:strVal val="#ppt_h"/>
                                          </p:val>
                                        </p:tav>
                                        <p:tav tm="100000">
                                          <p:val>
                                            <p:strVal val="#ppt_h"/>
                                          </p:val>
                                        </p:tav>
                                      </p:tavLst>
                                    </p:anim>
                                    <p:animEffect transition="in" filter="fade">
                                      <p:cBhvr>
                                        <p:cTn id="24" dur="1000"/>
                                        <p:tgtEl>
                                          <p:spTgt spid="1331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xit" presetSubtype="10" fill="hold" nodeType="clickEffect">
                                  <p:stCondLst>
                                    <p:cond delay="0"/>
                                  </p:stCondLst>
                                  <p:childTnLst>
                                    <p:animEffect transition="out" filter="blinds(horizontal)">
                                      <p:cBhvr>
                                        <p:cTn id="28" dur="500"/>
                                        <p:tgtEl>
                                          <p:spTgt spid="13315"/>
                                        </p:tgtEl>
                                      </p:cBhvr>
                                    </p:animEffect>
                                    <p:set>
                                      <p:cBhvr>
                                        <p:cTn id="29" dur="1" fill="hold">
                                          <p:stCondLst>
                                            <p:cond delay="499"/>
                                          </p:stCondLst>
                                        </p:cTn>
                                        <p:tgtEl>
                                          <p:spTgt spid="13315"/>
                                        </p:tgtEl>
                                        <p:attrNameLst>
                                          <p:attrName>style.visibility</p:attrName>
                                        </p:attrNameLst>
                                      </p:cBhvr>
                                      <p:to>
                                        <p:strVal val="hidden"/>
                                      </p:to>
                                    </p:set>
                                  </p:childTnLst>
                                </p:cTn>
                              </p:par>
                              <p:par>
                                <p:cTn id="30" presetID="3" presetClass="exit" presetSubtype="10" fill="hold" grpId="1" nodeType="withEffect">
                                  <p:stCondLst>
                                    <p:cond delay="0"/>
                                  </p:stCondLst>
                                  <p:childTnLst>
                                    <p:animEffect transition="out" filter="blinds(horizontal)">
                                      <p:cBhvr>
                                        <p:cTn id="31" dur="500"/>
                                        <p:tgtEl>
                                          <p:spTgt spid="13316"/>
                                        </p:tgtEl>
                                      </p:cBhvr>
                                    </p:animEffect>
                                    <p:set>
                                      <p:cBhvr>
                                        <p:cTn id="32" dur="1" fill="hold">
                                          <p:stCondLst>
                                            <p:cond delay="499"/>
                                          </p:stCondLst>
                                        </p:cTn>
                                        <p:tgtEl>
                                          <p:spTgt spid="1331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13319"/>
                                        </p:tgtEl>
                                        <p:attrNameLst>
                                          <p:attrName>style.visibility</p:attrName>
                                        </p:attrNameLst>
                                      </p:cBhvr>
                                      <p:to>
                                        <p:strVal val="visible"/>
                                      </p:to>
                                    </p:set>
                                    <p:anim calcmode="lin" valueType="num">
                                      <p:cBhvr>
                                        <p:cTn id="37" dur="1000" fill="hold"/>
                                        <p:tgtEl>
                                          <p:spTgt spid="13319"/>
                                        </p:tgtEl>
                                        <p:attrNameLst>
                                          <p:attrName>ppt_w</p:attrName>
                                        </p:attrNameLst>
                                      </p:cBhvr>
                                      <p:tavLst>
                                        <p:tav tm="0">
                                          <p:val>
                                            <p:strVal val="#ppt_w*0.70"/>
                                          </p:val>
                                        </p:tav>
                                        <p:tav tm="100000">
                                          <p:val>
                                            <p:strVal val="#ppt_w"/>
                                          </p:val>
                                        </p:tav>
                                      </p:tavLst>
                                    </p:anim>
                                    <p:anim calcmode="lin" valueType="num">
                                      <p:cBhvr>
                                        <p:cTn id="38" dur="1000" fill="hold"/>
                                        <p:tgtEl>
                                          <p:spTgt spid="13319"/>
                                        </p:tgtEl>
                                        <p:attrNameLst>
                                          <p:attrName>ppt_h</p:attrName>
                                        </p:attrNameLst>
                                      </p:cBhvr>
                                      <p:tavLst>
                                        <p:tav tm="0">
                                          <p:val>
                                            <p:strVal val="#ppt_h"/>
                                          </p:val>
                                        </p:tav>
                                        <p:tav tm="100000">
                                          <p:val>
                                            <p:strVal val="#ppt_h"/>
                                          </p:val>
                                        </p:tav>
                                      </p:tavLst>
                                    </p:anim>
                                    <p:animEffect transition="in" filter="fade">
                                      <p:cBhvr>
                                        <p:cTn id="39" dur="1000"/>
                                        <p:tgtEl>
                                          <p:spTgt spid="13319"/>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13320"/>
                                        </p:tgtEl>
                                        <p:attrNameLst>
                                          <p:attrName>style.visibility</p:attrName>
                                        </p:attrNameLst>
                                      </p:cBhvr>
                                      <p:to>
                                        <p:strVal val="visible"/>
                                      </p:to>
                                    </p:set>
                                    <p:anim calcmode="lin" valueType="num">
                                      <p:cBhvr>
                                        <p:cTn id="42" dur="1000" fill="hold"/>
                                        <p:tgtEl>
                                          <p:spTgt spid="13320"/>
                                        </p:tgtEl>
                                        <p:attrNameLst>
                                          <p:attrName>ppt_w</p:attrName>
                                        </p:attrNameLst>
                                      </p:cBhvr>
                                      <p:tavLst>
                                        <p:tav tm="0">
                                          <p:val>
                                            <p:strVal val="#ppt_w*0.70"/>
                                          </p:val>
                                        </p:tav>
                                        <p:tav tm="100000">
                                          <p:val>
                                            <p:strVal val="#ppt_w"/>
                                          </p:val>
                                        </p:tav>
                                      </p:tavLst>
                                    </p:anim>
                                    <p:anim calcmode="lin" valueType="num">
                                      <p:cBhvr>
                                        <p:cTn id="43" dur="1000" fill="hold"/>
                                        <p:tgtEl>
                                          <p:spTgt spid="13320"/>
                                        </p:tgtEl>
                                        <p:attrNameLst>
                                          <p:attrName>ppt_h</p:attrName>
                                        </p:attrNameLst>
                                      </p:cBhvr>
                                      <p:tavLst>
                                        <p:tav tm="0">
                                          <p:val>
                                            <p:strVal val="#ppt_h"/>
                                          </p:val>
                                        </p:tav>
                                        <p:tav tm="100000">
                                          <p:val>
                                            <p:strVal val="#ppt_h"/>
                                          </p:val>
                                        </p:tav>
                                      </p:tavLst>
                                    </p:anim>
                                    <p:animEffect transition="in" filter="fade">
                                      <p:cBhvr>
                                        <p:cTn id="44" dur="1000"/>
                                        <p:tgtEl>
                                          <p:spTgt spid="13320"/>
                                        </p:tgtEl>
                                      </p:cBhvr>
                                    </p:animEffect>
                                  </p:childTnLst>
                                </p:cTn>
                              </p:par>
                              <p:par>
                                <p:cTn id="45" presetID="55" presetClass="entr" presetSubtype="0" fill="hold" nodeType="withEffect">
                                  <p:stCondLst>
                                    <p:cond delay="0"/>
                                  </p:stCondLst>
                                  <p:childTnLst>
                                    <p:set>
                                      <p:cBhvr>
                                        <p:cTn id="46" dur="1" fill="hold">
                                          <p:stCondLst>
                                            <p:cond delay="0"/>
                                          </p:stCondLst>
                                        </p:cTn>
                                        <p:tgtEl>
                                          <p:spTgt spid="13321"/>
                                        </p:tgtEl>
                                        <p:attrNameLst>
                                          <p:attrName>style.visibility</p:attrName>
                                        </p:attrNameLst>
                                      </p:cBhvr>
                                      <p:to>
                                        <p:strVal val="visible"/>
                                      </p:to>
                                    </p:set>
                                    <p:anim calcmode="lin" valueType="num">
                                      <p:cBhvr>
                                        <p:cTn id="47" dur="1000" fill="hold"/>
                                        <p:tgtEl>
                                          <p:spTgt spid="13321"/>
                                        </p:tgtEl>
                                        <p:attrNameLst>
                                          <p:attrName>ppt_w</p:attrName>
                                        </p:attrNameLst>
                                      </p:cBhvr>
                                      <p:tavLst>
                                        <p:tav tm="0">
                                          <p:val>
                                            <p:strVal val="#ppt_w*0.70"/>
                                          </p:val>
                                        </p:tav>
                                        <p:tav tm="100000">
                                          <p:val>
                                            <p:strVal val="#ppt_w"/>
                                          </p:val>
                                        </p:tav>
                                      </p:tavLst>
                                    </p:anim>
                                    <p:anim calcmode="lin" valueType="num">
                                      <p:cBhvr>
                                        <p:cTn id="48" dur="1000" fill="hold"/>
                                        <p:tgtEl>
                                          <p:spTgt spid="13321"/>
                                        </p:tgtEl>
                                        <p:attrNameLst>
                                          <p:attrName>ppt_h</p:attrName>
                                        </p:attrNameLst>
                                      </p:cBhvr>
                                      <p:tavLst>
                                        <p:tav tm="0">
                                          <p:val>
                                            <p:strVal val="#ppt_h"/>
                                          </p:val>
                                        </p:tav>
                                        <p:tav tm="100000">
                                          <p:val>
                                            <p:strVal val="#ppt_h"/>
                                          </p:val>
                                        </p:tav>
                                      </p:tavLst>
                                    </p:anim>
                                    <p:animEffect transition="in" filter="fade">
                                      <p:cBhvr>
                                        <p:cTn id="49" dur="1000"/>
                                        <p:tgtEl>
                                          <p:spTgt spid="13321"/>
                                        </p:tgtEl>
                                      </p:cBhvr>
                                    </p:animEffect>
                                  </p:childTnLst>
                                </p:cTn>
                              </p:par>
                            </p:childTnLst>
                          </p:cTn>
                        </p:par>
                      </p:childTnLst>
                    </p:cTn>
                  </p:par>
                  <p:par>
                    <p:cTn id="50" fill="hold">
                      <p:stCondLst>
                        <p:cond delay="indefinite"/>
                      </p:stCondLst>
                      <p:childTnLst>
                        <p:par>
                          <p:cTn id="51" fill="hold">
                            <p:stCondLst>
                              <p:cond delay="0"/>
                            </p:stCondLst>
                            <p:childTnLst>
                              <p:par>
                                <p:cTn id="52" presetID="5" presetClass="entr" presetSubtype="10" fill="hold" grpId="0" nodeType="clickEffect">
                                  <p:stCondLst>
                                    <p:cond delay="0"/>
                                  </p:stCondLst>
                                  <p:childTnLst>
                                    <p:set>
                                      <p:cBhvr>
                                        <p:cTn id="53" dur="1" fill="hold">
                                          <p:stCondLst>
                                            <p:cond delay="0"/>
                                          </p:stCondLst>
                                        </p:cTn>
                                        <p:tgtEl>
                                          <p:spTgt spid="13322"/>
                                        </p:tgtEl>
                                        <p:attrNameLst>
                                          <p:attrName>style.visibility</p:attrName>
                                        </p:attrNameLst>
                                      </p:cBhvr>
                                      <p:to>
                                        <p:strVal val="visible"/>
                                      </p:to>
                                    </p:set>
                                    <p:animEffect transition="in" filter="checkerboard(across)">
                                      <p:cBhvr>
                                        <p:cTn id="54" dur="500"/>
                                        <p:tgtEl>
                                          <p:spTgt spid="13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13316" grpId="1"/>
      <p:bldP spid="13317" grpId="0"/>
      <p:bldP spid="13320" grpId="0"/>
      <p:bldP spid="133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6386" name="组合 16385"/>
          <p:cNvGrpSpPr/>
          <p:nvPr/>
        </p:nvGrpSpPr>
        <p:grpSpPr>
          <a:xfrm>
            <a:off x="1331913" y="1989138"/>
            <a:ext cx="990600" cy="1066800"/>
            <a:chOff x="0" y="0"/>
            <a:chExt cx="624" cy="672"/>
          </a:xfrm>
        </p:grpSpPr>
        <p:sp>
          <p:nvSpPr>
            <p:cNvPr id="16387" name="椭圆 16386"/>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16388" name="文本框 16387"/>
            <p:cNvSpPr txBox="1"/>
            <p:nvPr/>
          </p:nvSpPr>
          <p:spPr>
            <a:xfrm>
              <a:off x="48" y="16"/>
              <a:ext cx="548"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16389" name="组合 16388"/>
          <p:cNvGrpSpPr/>
          <p:nvPr/>
        </p:nvGrpSpPr>
        <p:grpSpPr>
          <a:xfrm>
            <a:off x="2411413" y="2416175"/>
            <a:ext cx="4394200" cy="304800"/>
            <a:chOff x="0" y="0"/>
            <a:chExt cx="2768" cy="192"/>
          </a:xfrm>
        </p:grpSpPr>
        <p:sp>
          <p:nvSpPr>
            <p:cNvPr id="16390" name="右箭头 16389"/>
            <p:cNvSpPr/>
            <p:nvPr/>
          </p:nvSpPr>
          <p:spPr>
            <a:xfrm>
              <a:off x="0" y="0"/>
              <a:ext cx="1200" cy="192"/>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16391" name="左箭头 16390"/>
            <p:cNvSpPr/>
            <p:nvPr/>
          </p:nvSpPr>
          <p:spPr>
            <a:xfrm>
              <a:off x="1568" y="0"/>
              <a:ext cx="1200" cy="192"/>
            </a:xfrm>
            <a:prstGeom prst="lef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grpSp>
      <p:grpSp>
        <p:nvGrpSpPr>
          <p:cNvPr id="16392" name="组合 16391"/>
          <p:cNvGrpSpPr/>
          <p:nvPr/>
        </p:nvGrpSpPr>
        <p:grpSpPr>
          <a:xfrm>
            <a:off x="6881813" y="2060575"/>
            <a:ext cx="990600" cy="1066800"/>
            <a:chOff x="0" y="0"/>
            <a:chExt cx="624" cy="672"/>
          </a:xfrm>
        </p:grpSpPr>
        <p:sp>
          <p:nvSpPr>
            <p:cNvPr id="16393" name="椭圆 16392"/>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16394" name="文本框 16393"/>
            <p:cNvSpPr txBox="1"/>
            <p:nvPr/>
          </p:nvSpPr>
          <p:spPr>
            <a:xfrm>
              <a:off x="32" y="32"/>
              <a:ext cx="548"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英</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16395" name="爆炸形 1 16394"/>
          <p:cNvSpPr/>
          <p:nvPr/>
        </p:nvSpPr>
        <p:spPr>
          <a:xfrm>
            <a:off x="4291013" y="2289175"/>
            <a:ext cx="609600" cy="685800"/>
          </a:xfrm>
          <a:prstGeom prst="irregularSeal1">
            <a:avLst/>
          </a:prstGeom>
          <a:solidFill>
            <a:srgbClr val="A50021"/>
          </a:solidFill>
          <a:ln w="9525" cap="flat" cmpd="sng">
            <a:solidFill>
              <a:schemeClr val="tx1"/>
            </a:solidFill>
            <a:prstDash val="solid"/>
            <a:miter/>
            <a:headEnd type="none" w="med" len="med"/>
            <a:tailEnd type="none" w="med" len="med"/>
          </a:ln>
        </p:spPr>
        <p:txBody>
          <a:bodyPr/>
          <a:p>
            <a:endParaRPr lang="zh-CN" altLang="en-US"/>
          </a:p>
        </p:txBody>
      </p:sp>
      <p:sp>
        <p:nvSpPr>
          <p:cNvPr id="16396" name="文本框 16395"/>
          <p:cNvSpPr txBox="1"/>
          <p:nvPr/>
        </p:nvSpPr>
        <p:spPr>
          <a:xfrm>
            <a:off x="1763713" y="404813"/>
            <a:ext cx="5616575" cy="641350"/>
          </a:xfrm>
          <a:prstGeom prst="rect">
            <a:avLst/>
          </a:prstGeom>
          <a:noFill/>
          <a:ln w="9525">
            <a:noFill/>
          </a:ln>
        </p:spPr>
        <p:txBody>
          <a:bodyPr>
            <a:spAutoFit/>
          </a:bodyPr>
          <a:p>
            <a:pPr lvl="0" algn="l"/>
            <a:r>
              <a:rPr lang="zh-CN" altLang="en-US" sz="3600" b="1">
                <a:solidFill>
                  <a:srgbClr val="663300"/>
                </a:solidFill>
                <a:latin typeface="Times New Roman" panose="02020603050405020304" pitchFamily="2" charset="0"/>
                <a:ea typeface="隶书" pitchFamily="1" charset="-122"/>
              </a:rPr>
              <a:t>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16397" name="组合 16396"/>
          <p:cNvGrpSpPr>
            <a:grpSpLocks noChangeAspect="1"/>
          </p:cNvGrpSpPr>
          <p:nvPr/>
        </p:nvGrpSpPr>
        <p:grpSpPr>
          <a:xfrm>
            <a:off x="0" y="0"/>
            <a:ext cx="9144000" cy="576263"/>
            <a:chOff x="0" y="0"/>
            <a:chExt cx="5760" cy="363"/>
          </a:xfrm>
        </p:grpSpPr>
        <p:pic>
          <p:nvPicPr>
            <p:cNvPr id="16398" name="图片 16397"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16399" name="图片 16398"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16400" name="图片 16399"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16401" name="图片 16400"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16402" name="组合 16401"/>
          <p:cNvGrpSpPr>
            <a:grpSpLocks noChangeAspect="1"/>
          </p:cNvGrpSpPr>
          <p:nvPr/>
        </p:nvGrpSpPr>
        <p:grpSpPr>
          <a:xfrm>
            <a:off x="0" y="6281738"/>
            <a:ext cx="9144000" cy="576262"/>
            <a:chOff x="0" y="0"/>
            <a:chExt cx="5760" cy="363"/>
          </a:xfrm>
        </p:grpSpPr>
        <p:pic>
          <p:nvPicPr>
            <p:cNvPr id="16403" name="图片 16402"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16404" name="图片 16403"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16405" name="图片 16404"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16406" name="图片 16405"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16407" name="文本框 16406"/>
          <p:cNvSpPr txBox="1"/>
          <p:nvPr/>
        </p:nvSpPr>
        <p:spPr>
          <a:xfrm>
            <a:off x="2771775" y="1628775"/>
            <a:ext cx="4248150" cy="528638"/>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zh-CN" altLang="en-US" sz="2800" b="1">
                <a:solidFill>
                  <a:srgbClr val="663300"/>
                </a:solidFill>
                <a:latin typeface="Times New Roman" panose="02020603050405020304" pitchFamily="2" charset="0"/>
                <a:ea typeface="隶书" pitchFamily="1" charset="-122"/>
              </a:rPr>
              <a:t>世界市场</a:t>
            </a:r>
            <a:r>
              <a:rPr lang="zh-CN" altLang="en-US" sz="2800" b="0">
                <a:solidFill>
                  <a:srgbClr val="663300"/>
                </a:solidFill>
                <a:latin typeface="Times New Roman" panose="02020603050405020304" pitchFamily="2" charset="0"/>
                <a:ea typeface="宋体" panose="02010600030101010101" pitchFamily="2" charset="-122"/>
              </a:rPr>
              <a:t> </a:t>
            </a:r>
            <a:r>
              <a:rPr lang="zh-CN" altLang="en-US" sz="2800" b="1">
                <a:solidFill>
                  <a:srgbClr val="663300"/>
                </a:solidFill>
                <a:latin typeface="Times New Roman" panose="02020603050405020304" pitchFamily="2" charset="0"/>
                <a:ea typeface="隶书" pitchFamily="1" charset="-122"/>
              </a:rPr>
              <a:t>、殖民地问题</a:t>
            </a:r>
            <a:endParaRPr lang="zh-CN" altLang="en-US" sz="2800" b="0">
              <a:solidFill>
                <a:srgbClr val="663300"/>
              </a:solidFill>
              <a:latin typeface="Times New Roman" panose="02020603050405020304" pitchFamily="2"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16395"/>
                                        </p:tgtEl>
                                        <p:attrNameLst>
                                          <p:attrName>style.visibility</p:attrName>
                                        </p:attrNameLst>
                                      </p:cBhvr>
                                      <p:to>
                                        <p:strVal val="visible"/>
                                      </p:to>
                                    </p:set>
                                    <p:animEffect transition="in" filter="slide(fromBottom)">
                                      <p:cBhvr>
                                        <p:cTn id="7" dur="500"/>
                                        <p:tgtEl>
                                          <p:spTgt spid="16395"/>
                                        </p:tgtEl>
                                      </p:cBhvr>
                                    </p:animEffect>
                                  </p:childTnLst>
                                </p:cTn>
                              </p:par>
                              <p:par>
                                <p:cTn id="8" presetID="12" presetClass="entr" presetSubtype="4" fill="hold" nodeType="withEffect">
                                  <p:stCondLst>
                                    <p:cond delay="0"/>
                                  </p:stCondLst>
                                  <p:childTnLst>
                                    <p:set>
                                      <p:cBhvr>
                                        <p:cTn id="9" dur="1" fill="hold">
                                          <p:stCondLst>
                                            <p:cond delay="0"/>
                                          </p:stCondLst>
                                        </p:cTn>
                                        <p:tgtEl>
                                          <p:spTgt spid="16389"/>
                                        </p:tgtEl>
                                        <p:attrNameLst>
                                          <p:attrName>style.visibility</p:attrName>
                                        </p:attrNameLst>
                                      </p:cBhvr>
                                      <p:to>
                                        <p:strVal val="visible"/>
                                      </p:to>
                                    </p:set>
                                    <p:animEffect transition="in" filter="slide(fromBottom)">
                                      <p:cBhvr>
                                        <p:cTn id="10" dur="500"/>
                                        <p:tgtEl>
                                          <p:spTgt spid="16389"/>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6407"/>
                                        </p:tgtEl>
                                        <p:attrNameLst>
                                          <p:attrName>style.visibility</p:attrName>
                                        </p:attrNameLst>
                                      </p:cBhvr>
                                      <p:to>
                                        <p:strVal val="visible"/>
                                      </p:to>
                                    </p:set>
                                    <p:animEffect transition="in" filter="slide(fromBottom)">
                                      <p:cBhvr>
                                        <p:cTn id="15" dur="500"/>
                                        <p:tgtEl>
                                          <p:spTgt spid="16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8434" name="图片 18433" descr="3320946_223741095194_2"/>
          <p:cNvPicPr>
            <a:picLocks noChangeAspect="1"/>
          </p:cNvPicPr>
          <p:nvPr/>
        </p:nvPicPr>
        <p:blipFill>
          <a:blip r:embed="rId1"/>
          <a:stretch>
            <a:fillRect/>
          </a:stretch>
        </p:blipFill>
        <p:spPr>
          <a:xfrm>
            <a:off x="-2197100" y="-1323975"/>
            <a:ext cx="11341100" cy="9753600"/>
          </a:xfrm>
          <a:prstGeom prst="rect">
            <a:avLst/>
          </a:prstGeom>
          <a:noFill/>
          <a:ln w="9525">
            <a:noFill/>
          </a:ln>
        </p:spPr>
      </p:pic>
      <p:pic>
        <p:nvPicPr>
          <p:cNvPr id="18435" name="图片 18434" descr="111111"/>
          <p:cNvPicPr>
            <a:picLocks noChangeAspect="1"/>
          </p:cNvPicPr>
          <p:nvPr/>
        </p:nvPicPr>
        <p:blipFill>
          <a:blip r:embed="rId2"/>
          <a:srcRect l="50468" t="22223" r="19914" b="46895"/>
          <a:stretch>
            <a:fillRect/>
          </a:stretch>
        </p:blipFill>
        <p:spPr>
          <a:xfrm>
            <a:off x="539750" y="981075"/>
            <a:ext cx="4608513" cy="3327400"/>
          </a:xfrm>
          <a:prstGeom prst="rect">
            <a:avLst/>
          </a:prstGeom>
          <a:noFill/>
          <a:ln w="9525">
            <a:noFill/>
          </a:ln>
        </p:spPr>
      </p:pic>
      <p:sp>
        <p:nvSpPr>
          <p:cNvPr id="18436" name="矩形 18435"/>
          <p:cNvSpPr/>
          <p:nvPr/>
        </p:nvSpPr>
        <p:spPr>
          <a:xfrm>
            <a:off x="6084888" y="1125538"/>
            <a:ext cx="1828800" cy="457200"/>
          </a:xfrm>
          <a:prstGeom prst="rect">
            <a:avLst/>
          </a:prstGeom>
        </p:spPr>
        <p:txBody>
          <a:bodyPr wrap="none" fromWordArt="1">
            <a:prstTxWarp prst="textPlain">
              <a:avLst>
                <a:gd name="adj" fmla="val 50000"/>
              </a:avLst>
            </a:prstTxWarp>
            <a:normAutofit/>
          </a:bodyPr>
          <a:p>
            <a:pPr algn="ctr"/>
            <a:r>
              <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左图右史</a:t>
            </a:r>
            <a:endParaRPr lang="zh-CN" altLang="en-US" sz="3600" b="1">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18437" name="文本框 18436"/>
          <p:cNvSpPr txBox="1"/>
          <p:nvPr/>
        </p:nvSpPr>
        <p:spPr>
          <a:xfrm>
            <a:off x="5292725" y="2133600"/>
            <a:ext cx="3529013" cy="1800225"/>
          </a:xfrm>
          <a:prstGeom prst="rect">
            <a:avLst/>
          </a:prstGeom>
          <a:solidFill>
            <a:srgbClr val="FFFF00"/>
          </a:solidFill>
          <a:ln w="9525">
            <a:noFill/>
          </a:ln>
        </p:spPr>
        <p:txBody>
          <a:bodyPr>
            <a:spAutoFit/>
          </a:bodyPr>
          <a:p>
            <a:pPr lvl="0" algn="ctr">
              <a:spcBef>
                <a:spcPct val="50000"/>
              </a:spcBef>
            </a:pPr>
            <a:r>
              <a:rPr lang="zh-CN" altLang="en-US" sz="2800" b="1">
                <a:solidFill>
                  <a:schemeClr val="accent2"/>
                </a:solidFill>
                <a:latin typeface="宋体" panose="02010600030101010101" pitchFamily="2" charset="-122"/>
                <a:ea typeface="宋体" panose="02010600030101010101" pitchFamily="2" charset="-122"/>
              </a:rPr>
              <a:t>试试看，你能准确填出图中</a:t>
            </a:r>
            <a:r>
              <a:rPr lang="en-US" altLang="zh-CN" sz="2800" b="1">
                <a:solidFill>
                  <a:schemeClr val="accent2"/>
                </a:solidFill>
                <a:latin typeface="宋体" panose="02010600030101010101" pitchFamily="2" charset="-122"/>
                <a:ea typeface="宋体" panose="02010600030101010101" pitchFamily="2" charset="-122"/>
              </a:rPr>
              <a:t>A</a:t>
            </a:r>
            <a:r>
              <a:rPr lang="zh-CN" altLang="en-US" sz="2800" b="1">
                <a:solidFill>
                  <a:schemeClr val="accent2"/>
                </a:solidFill>
                <a:latin typeface="宋体" panose="02010600030101010101" pitchFamily="2" charset="-122"/>
                <a:ea typeface="宋体" panose="02010600030101010101" pitchFamily="2" charset="-122"/>
              </a:rPr>
              <a:t>、</a:t>
            </a:r>
            <a:r>
              <a:rPr lang="en-US" altLang="zh-CN" sz="2800" b="1">
                <a:solidFill>
                  <a:schemeClr val="accent2"/>
                </a:solidFill>
                <a:latin typeface="宋体" panose="02010600030101010101" pitchFamily="2" charset="-122"/>
                <a:ea typeface="宋体" panose="02010600030101010101" pitchFamily="2" charset="-122"/>
              </a:rPr>
              <a:t>B</a:t>
            </a:r>
            <a:r>
              <a:rPr lang="zh-CN" altLang="en-US" sz="2800" b="1">
                <a:solidFill>
                  <a:schemeClr val="accent2"/>
                </a:solidFill>
                <a:latin typeface="宋体" panose="02010600030101010101" pitchFamily="2" charset="-122"/>
                <a:ea typeface="宋体" panose="02010600030101010101" pitchFamily="2" charset="-122"/>
              </a:rPr>
              <a:t>、</a:t>
            </a:r>
            <a:r>
              <a:rPr lang="en-US" altLang="zh-CN" sz="2800" b="1">
                <a:solidFill>
                  <a:schemeClr val="accent2"/>
                </a:solidFill>
                <a:latin typeface="宋体" panose="02010600030101010101" pitchFamily="2" charset="-122"/>
                <a:ea typeface="宋体" panose="02010600030101010101" pitchFamily="2" charset="-122"/>
              </a:rPr>
              <a:t>C </a:t>
            </a:r>
            <a:r>
              <a:rPr lang="zh-CN" altLang="en-US" sz="2800" b="1">
                <a:solidFill>
                  <a:schemeClr val="accent2"/>
                </a:solidFill>
                <a:latin typeface="宋体" panose="02010600030101010101" pitchFamily="2" charset="-122"/>
                <a:ea typeface="宋体" panose="02010600030101010101" pitchFamily="2" charset="-122"/>
              </a:rPr>
              <a:t>、</a:t>
            </a:r>
            <a:r>
              <a:rPr lang="en-US" altLang="zh-CN" sz="2800" b="1">
                <a:solidFill>
                  <a:schemeClr val="accent2"/>
                </a:solidFill>
                <a:latin typeface="宋体" panose="02010600030101010101" pitchFamily="2" charset="-122"/>
                <a:ea typeface="宋体" panose="02010600030101010101" pitchFamily="2" charset="-122"/>
              </a:rPr>
              <a:t>D </a:t>
            </a:r>
            <a:r>
              <a:rPr lang="zh-CN" altLang="en-US" sz="2800" b="1">
                <a:solidFill>
                  <a:schemeClr val="accent2"/>
                </a:solidFill>
                <a:latin typeface="宋体" panose="02010600030101010101" pitchFamily="2" charset="-122"/>
                <a:ea typeface="宋体" panose="02010600030101010101" pitchFamily="2" charset="-122"/>
              </a:rPr>
              <a:t>、</a:t>
            </a:r>
            <a:r>
              <a:rPr lang="en-US" altLang="zh-CN" sz="2800" b="1">
                <a:solidFill>
                  <a:schemeClr val="accent2"/>
                </a:solidFill>
                <a:latin typeface="宋体" panose="02010600030101010101" pitchFamily="2" charset="-122"/>
                <a:ea typeface="宋体" panose="02010600030101010101" pitchFamily="2" charset="-122"/>
              </a:rPr>
              <a:t>E </a:t>
            </a:r>
            <a:r>
              <a:rPr lang="zh-CN" altLang="en-US" sz="2800" b="1">
                <a:solidFill>
                  <a:schemeClr val="accent2"/>
                </a:solidFill>
                <a:latin typeface="宋体" panose="02010600030101010101" pitchFamily="2" charset="-122"/>
                <a:ea typeface="宋体" panose="02010600030101010101" pitchFamily="2" charset="-122"/>
              </a:rPr>
              <a:t>、</a:t>
            </a:r>
            <a:r>
              <a:rPr lang="en-US" altLang="zh-CN" sz="2800" b="1">
                <a:solidFill>
                  <a:schemeClr val="accent2"/>
                </a:solidFill>
                <a:latin typeface="宋体" panose="02010600030101010101" pitchFamily="2" charset="-122"/>
                <a:ea typeface="宋体" panose="02010600030101010101" pitchFamily="2" charset="-122"/>
              </a:rPr>
              <a:t>F</a:t>
            </a:r>
            <a:r>
              <a:rPr lang="zh-CN" altLang="en-US" sz="2800" b="1">
                <a:solidFill>
                  <a:schemeClr val="accent2"/>
                </a:solidFill>
                <a:latin typeface="宋体" panose="02010600030101010101" pitchFamily="2" charset="-122"/>
                <a:ea typeface="宋体" panose="02010600030101010101" pitchFamily="2" charset="-122"/>
              </a:rPr>
              <a:t>字母所代表的国家吗？ </a:t>
            </a:r>
            <a:endParaRPr lang="zh-CN" altLang="en-US" sz="2800" b="1">
              <a:solidFill>
                <a:schemeClr val="accent2"/>
              </a:solidFill>
              <a:latin typeface="宋体" panose="02010600030101010101" pitchFamily="2" charset="-122"/>
              <a:ea typeface="宋体" panose="02010600030101010101" pitchFamily="2" charset="-122"/>
            </a:endParaRPr>
          </a:p>
        </p:txBody>
      </p:sp>
      <p:sp>
        <p:nvSpPr>
          <p:cNvPr id="18438" name="文本框 18437"/>
          <p:cNvSpPr txBox="1"/>
          <p:nvPr/>
        </p:nvSpPr>
        <p:spPr>
          <a:xfrm>
            <a:off x="468313" y="4508500"/>
            <a:ext cx="8064500" cy="1311275"/>
          </a:xfrm>
          <a:prstGeom prst="rect">
            <a:avLst/>
          </a:prstGeom>
          <a:solidFill>
            <a:srgbClr val="C0C0C0"/>
          </a:solidFill>
          <a:ln w="9525">
            <a:noFill/>
          </a:ln>
        </p:spPr>
        <p:txBody>
          <a:bodyPr>
            <a:spAutoFit/>
          </a:bodyPr>
          <a:p>
            <a:pPr lvl="0" algn="ctr">
              <a:spcBef>
                <a:spcPct val="50000"/>
              </a:spcBef>
            </a:pP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A</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是英国， </a:t>
            </a: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B</a:t>
            </a:r>
            <a:r>
              <a:rPr lang="en-US" altLang="zh-CN"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是法国， </a:t>
            </a: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C</a:t>
            </a:r>
            <a:r>
              <a:rPr lang="en-US" altLang="zh-CN"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是德国， </a:t>
            </a: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D</a:t>
            </a:r>
            <a:r>
              <a:rPr lang="en-US" altLang="zh-CN"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是奥匈帝国， </a:t>
            </a: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E</a:t>
            </a:r>
            <a:r>
              <a:rPr lang="en-US" altLang="zh-CN"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 </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是意大利， </a:t>
            </a:r>
            <a:r>
              <a:rPr lang="en-US" altLang="zh-CN" sz="4000" b="1">
                <a:solidFill>
                  <a:schemeClr val="accent2"/>
                </a:solidFill>
                <a:effectLst>
                  <a:outerShdw blurRad="38100" dist="38100" dir="2700000">
                    <a:srgbClr val="000000"/>
                  </a:outerShdw>
                </a:effectLst>
                <a:latin typeface="宋体" panose="02010600030101010101" pitchFamily="2" charset="-122"/>
                <a:ea typeface="宋体" panose="02010600030101010101" pitchFamily="2" charset="-122"/>
              </a:rPr>
              <a:t>F</a:t>
            </a:r>
            <a:r>
              <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rPr>
              <a:t>是俄国</a:t>
            </a:r>
            <a:endParaRPr lang="zh-CN" altLang="en-US" sz="2800" b="1">
              <a:solidFill>
                <a:srgbClr val="FF0000"/>
              </a:solidFill>
              <a:effectLst>
                <a:outerShdw blurRad="38100" dist="38100" dir="2700000">
                  <a:srgbClr val="000000"/>
                </a:outerShdw>
              </a:effectLst>
              <a:latin typeface="宋体" panose="02010600030101010101" pitchFamily="2" charset="-122"/>
              <a:ea typeface="宋体" panose="02010600030101010101" pitchFamily="2" charset="-122"/>
            </a:endParaRPr>
          </a:p>
        </p:txBody>
      </p:sp>
      <p:sp>
        <p:nvSpPr>
          <p:cNvPr id="18439" name="文本框 18438"/>
          <p:cNvSpPr txBox="1"/>
          <p:nvPr/>
        </p:nvSpPr>
        <p:spPr>
          <a:xfrm>
            <a:off x="0" y="260350"/>
            <a:ext cx="6985000" cy="701675"/>
          </a:xfrm>
          <a:prstGeom prst="rect">
            <a:avLst/>
          </a:prstGeom>
          <a:solidFill>
            <a:srgbClr val="FFFFCC"/>
          </a:solidFill>
          <a:ln w="9525">
            <a:noFill/>
          </a:ln>
        </p:spPr>
        <p:txBody>
          <a:bodyPr>
            <a:spAutoFit/>
          </a:bodyPr>
          <a:p>
            <a:pPr lvl="0" algn="l">
              <a:spcBef>
                <a:spcPct val="50000"/>
              </a:spcBef>
            </a:pPr>
            <a:r>
              <a:rPr lang="zh-CN" altLang="en-US" sz="4000" b="1">
                <a:solidFill>
                  <a:schemeClr val="accent2"/>
                </a:solidFill>
                <a:latin typeface="宋体" panose="02010600030101010101" pitchFamily="2" charset="-122"/>
                <a:ea typeface="宋体" panose="02010600030101010101" pitchFamily="2" charset="-122"/>
              </a:rPr>
              <a:t>抱团取暖</a:t>
            </a:r>
            <a:r>
              <a:rPr lang="en-US" altLang="zh-CN" sz="4000" b="1">
                <a:solidFill>
                  <a:schemeClr val="accent2"/>
                </a:solidFill>
                <a:latin typeface="宋体" panose="02010600030101010101" pitchFamily="2" charset="-122"/>
                <a:ea typeface="宋体" panose="02010600030101010101" pitchFamily="2" charset="-122"/>
              </a:rPr>
              <a:t>——</a:t>
            </a:r>
            <a:r>
              <a:rPr lang="zh-CN" altLang="en-US" sz="4000" b="1">
                <a:solidFill>
                  <a:schemeClr val="accent2"/>
                </a:solidFill>
                <a:latin typeface="宋体" panose="02010600030101010101" pitchFamily="2" charset="-122"/>
                <a:ea typeface="宋体" panose="02010600030101010101" pitchFamily="2" charset="-122"/>
              </a:rPr>
              <a:t>同盟体系的构建</a:t>
            </a:r>
            <a:endParaRPr lang="zh-CN" altLang="en-US" sz="4000" b="1">
              <a:solidFill>
                <a:schemeClr val="accent2"/>
              </a:solidFill>
              <a:latin typeface="宋体" panose="02010600030101010101" pitchFamily="2" charset="-122"/>
              <a:ea typeface="宋体" panose="02010600030101010101" pitchFamily="2" charset="-122"/>
            </a:endParaRPr>
          </a:p>
        </p:txBody>
      </p:sp>
      <p:sp>
        <p:nvSpPr>
          <p:cNvPr id="18440" name="文本框 18439"/>
          <p:cNvSpPr txBox="1"/>
          <p:nvPr/>
        </p:nvSpPr>
        <p:spPr>
          <a:xfrm>
            <a:off x="0" y="4652963"/>
            <a:ext cx="8820150" cy="955675"/>
          </a:xfrm>
          <a:prstGeom prst="rect">
            <a:avLst/>
          </a:prstGeom>
          <a:solidFill>
            <a:srgbClr val="FFFF99"/>
          </a:solidFill>
          <a:ln w="9525" cap="flat" cmpd="sng">
            <a:pattFill prst="pct90">
              <a:fgClr>
                <a:schemeClr val="tx1"/>
              </a:fgClr>
              <a:bgClr>
                <a:srgbClr val="FFFFFF"/>
              </a:bgClr>
            </a:pattFill>
            <a:prstDash val="solid"/>
            <a:miter/>
            <a:headEnd type="none" w="med" len="med"/>
            <a:tailEnd type="none" w="med" len="med"/>
          </a:ln>
        </p:spPr>
        <p:txBody>
          <a:bodyPr>
            <a:spAutoFit/>
          </a:bodyPr>
          <a:p>
            <a:pPr lvl="0" algn="ctr">
              <a:spcBef>
                <a:spcPct val="50000"/>
              </a:spcBef>
            </a:pPr>
            <a:r>
              <a:rPr lang="zh-CN" altLang="en-US" sz="2800" b="1">
                <a:solidFill>
                  <a:schemeClr val="tx1"/>
                </a:solidFill>
                <a:latin typeface="宋体" panose="02010600030101010101" pitchFamily="2" charset="-122"/>
                <a:ea typeface="宋体" panose="02010600030101010101" pitchFamily="2" charset="-122"/>
              </a:rPr>
              <a:t>结合下面展示的欧洲各列强的争夺计划表，你认为谁和谁有可能成为盟友？</a:t>
            </a:r>
            <a:endParaRPr lang="zh-CN" altLang="en-US" sz="2800" b="1">
              <a:solidFill>
                <a:schemeClr val="tx1"/>
              </a:solidFill>
              <a:latin typeface="宋体" panose="02010600030101010101" pitchFamily="2" charset="-122"/>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8438"/>
                                        </p:tgtEl>
                                        <p:attrNameLst>
                                          <p:attrName>style.visibility</p:attrName>
                                        </p:attrNameLst>
                                      </p:cBhvr>
                                      <p:to>
                                        <p:strVal val="visible"/>
                                      </p:to>
                                    </p:set>
                                    <p:anim calcmode="lin" valueType="num">
                                      <p:cBhvr>
                                        <p:cTn id="7" dur="1000" fill="hold"/>
                                        <p:tgtEl>
                                          <p:spTgt spid="18438"/>
                                        </p:tgtEl>
                                        <p:attrNameLst>
                                          <p:attrName>ppt_w</p:attrName>
                                        </p:attrNameLst>
                                      </p:cBhvr>
                                      <p:tavLst>
                                        <p:tav tm="0">
                                          <p:val>
                                            <p:strVal val="#ppt_w*0.70"/>
                                          </p:val>
                                        </p:tav>
                                        <p:tav tm="100000">
                                          <p:val>
                                            <p:strVal val="#ppt_w"/>
                                          </p:val>
                                        </p:tav>
                                      </p:tavLst>
                                    </p:anim>
                                    <p:anim calcmode="lin" valueType="num">
                                      <p:cBhvr>
                                        <p:cTn id="8" dur="1000" fill="hold"/>
                                        <p:tgtEl>
                                          <p:spTgt spid="18438"/>
                                        </p:tgtEl>
                                        <p:attrNameLst>
                                          <p:attrName>ppt_h</p:attrName>
                                        </p:attrNameLst>
                                      </p:cBhvr>
                                      <p:tavLst>
                                        <p:tav tm="0">
                                          <p:val>
                                            <p:strVal val="#ppt_h"/>
                                          </p:val>
                                        </p:tav>
                                        <p:tav tm="100000">
                                          <p:val>
                                            <p:strVal val="#ppt_h"/>
                                          </p:val>
                                        </p:tav>
                                      </p:tavLst>
                                    </p:anim>
                                    <p:animEffect transition="in" filter="fade">
                                      <p:cBhvr>
                                        <p:cTn id="9" dur="1000"/>
                                        <p:tgtEl>
                                          <p:spTgt spid="18438"/>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xit" presetSubtype="10" fill="hold" grpId="1" nodeType="clickEffect">
                                  <p:stCondLst>
                                    <p:cond delay="0"/>
                                  </p:stCondLst>
                                  <p:childTnLst>
                                    <p:animEffect transition="out" filter="checkerboard(across)">
                                      <p:cBhvr>
                                        <p:cTn id="13" dur="500"/>
                                        <p:tgtEl>
                                          <p:spTgt spid="18438"/>
                                        </p:tgtEl>
                                      </p:cBhvr>
                                    </p:animEffect>
                                    <p:set>
                                      <p:cBhvr>
                                        <p:cTn id="14" dur="1" fill="hold">
                                          <p:stCondLst>
                                            <p:cond delay="499"/>
                                          </p:stCondLst>
                                        </p:cTn>
                                        <p:tgtEl>
                                          <p:spTgt spid="1843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440"/>
                                        </p:tgtEl>
                                        <p:attrNameLst>
                                          <p:attrName>style.visibility</p:attrName>
                                        </p:attrNameLst>
                                      </p:cBhvr>
                                      <p:to>
                                        <p:strVal val="visible"/>
                                      </p:to>
                                    </p:set>
                                    <p:anim calcmode="lin" valueType="num">
                                      <p:cBhvr additive="base">
                                        <p:cTn id="19" dur="500" fill="hold"/>
                                        <p:tgtEl>
                                          <p:spTgt spid="18440"/>
                                        </p:tgtEl>
                                        <p:attrNameLst>
                                          <p:attrName>ppt_x</p:attrName>
                                        </p:attrNameLst>
                                      </p:cBhvr>
                                      <p:tavLst>
                                        <p:tav tm="0">
                                          <p:val>
                                            <p:strVal val="#ppt_x"/>
                                          </p:val>
                                        </p:tav>
                                        <p:tav tm="100000">
                                          <p:val>
                                            <p:strVal val="#ppt_x"/>
                                          </p:val>
                                        </p:tav>
                                      </p:tavLst>
                                    </p:anim>
                                    <p:anim calcmode="lin" valueType="num">
                                      <p:cBhvr additive="base">
                                        <p:cTn id="20"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animBg="1"/>
      <p:bldP spid="18438" grpId="1" animBg="1"/>
      <p:bldP spid="1844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标题 19457"/>
          <p:cNvSpPr>
            <a:spLocks noGrp="1"/>
          </p:cNvSpPr>
          <p:nvPr>
            <p:ph type="title"/>
          </p:nvPr>
        </p:nvSpPr>
        <p:spPr/>
        <p:txBody>
          <a:bodyPr anchor="ctr"/>
          <a:p/>
        </p:txBody>
      </p:sp>
      <p:pic>
        <p:nvPicPr>
          <p:cNvPr id="19459" name="文本占位符 19458" descr="3320946_223741095194_2"/>
          <p:cNvPicPr>
            <a:picLocks noChangeAspect="1"/>
          </p:cNvPicPr>
          <p:nvPr>
            <p:ph type="body"/>
          </p:nvPr>
        </p:nvPicPr>
        <p:blipFill>
          <a:blip r:embed="rId1"/>
          <a:stretch>
            <a:fillRect/>
          </a:stretch>
        </p:blipFill>
        <p:spPr>
          <a:xfrm>
            <a:off x="0" y="-533400"/>
            <a:ext cx="9144000" cy="7391400"/>
          </a:xfrm>
        </p:spPr>
      </p:pic>
      <p:graphicFrame>
        <p:nvGraphicFramePr>
          <p:cNvPr id="19460" name="内容占位符 19459"/>
          <p:cNvGraphicFramePr/>
          <p:nvPr>
            <p:ph idx="1"/>
          </p:nvPr>
        </p:nvGraphicFramePr>
        <p:xfrm>
          <a:off x="250825" y="476250"/>
          <a:ext cx="8424863" cy="6042025"/>
        </p:xfrm>
        <a:graphic>
          <a:graphicData uri="http://schemas.openxmlformats.org/drawingml/2006/table">
            <a:tbl>
              <a:tblPr/>
              <a:tblGrid>
                <a:gridCol w="1295400"/>
                <a:gridCol w="7129463"/>
              </a:tblGrid>
              <a:tr h="468313">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sz="2400" b="1">
                          <a:solidFill>
                            <a:srgbClr val="CC00FF"/>
                          </a:solidFill>
                          <a:effectLst>
                            <a:outerShdw blurRad="38100" dist="38100" dir="2700000">
                              <a:srgbClr val="000000"/>
                            </a:outerShdw>
                          </a:effectLst>
                          <a:latin typeface="宋体" panose="02010600030101010101" pitchFamily="2" charset="-122"/>
                          <a:ea typeface="Times New Roman" panose="02020603050405020304" pitchFamily="2" charset="0"/>
                        </a:rPr>
                        <a:t>国名</a:t>
                      </a:r>
                      <a:endParaRPr lang="zh-CN" altLang="en-US" sz="2400" b="1">
                        <a:solidFill>
                          <a:srgbClr val="CC00FF"/>
                        </a:solidFill>
                        <a:effectLst>
                          <a:outerShdw blurRad="38100" dist="38100" dir="2700000">
                            <a:srgbClr val="000000"/>
                          </a:outerShdw>
                        </a:effectLst>
                        <a:latin typeface="宋体" panose="02010600030101010101" pitchFamily="2" charset="-122"/>
                        <a:ea typeface="Times New Roman" panose="02020603050405020304" pitchFamily="2" charset="0"/>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defTabSz="0">
                        <a:spcBef>
                          <a:spcPct val="0"/>
                        </a:spcBef>
                        <a:buNone/>
                        <a:tabLst>
                          <a:tab pos="495300" algn="l"/>
                        </a:tabLst>
                      </a:pPr>
                      <a:r>
                        <a:rPr lang="zh-CN" altLang="en-US" sz="2400" b="1">
                          <a:solidFill>
                            <a:srgbClr val="CC00FF"/>
                          </a:solidFill>
                          <a:effectLst>
                            <a:outerShdw blurRad="38100" dist="38100" dir="2700000">
                              <a:srgbClr val="000000"/>
                            </a:outerShdw>
                          </a:effectLst>
                          <a:latin typeface="宋体" panose="02010600030101010101" pitchFamily="2" charset="-122"/>
                          <a:ea typeface="Times New Roman" panose="02020603050405020304" pitchFamily="2" charset="0"/>
                        </a:rPr>
                        <a:t>争夺计划</a:t>
                      </a:r>
                      <a:endParaRPr lang="zh-CN" altLang="en-US" sz="2400" b="1">
                        <a:solidFill>
                          <a:srgbClr val="CC00FF"/>
                        </a:solidFill>
                        <a:effectLst>
                          <a:outerShdw blurRad="38100" dist="38100" dir="2700000">
                            <a:srgbClr val="000000"/>
                          </a:outerShdw>
                        </a:effectLst>
                        <a:latin typeface="宋体" panose="02010600030101010101" pitchFamily="2" charset="-122"/>
                        <a:ea typeface="Times New Roman" panose="02020603050405020304" pitchFamily="2" charset="0"/>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1096962">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法国</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普法战争失败，力图复仇，想收回被德所占的阿尔萨斯和洛林（蕴含丰富的煤矿和铁矿），并想吞并德国的鲁尔矿区。</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762000">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德国</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继续遏制法国，夺法领土，占欧、亚、非各地，实现建立“中欧帝国”的迷梦。</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1098550">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英国</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当时世界上最大的殖民帝国，虽经济增长已落后于德国，当仍想稳坐世界殖民老大的交椅，继续抢占更多的殖民地。</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762000">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俄国</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得到法国经济上的援助，反对德国过分削弱法国，与奥匈在争夺巴尔干地区的控制权产生矛盾。</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758825">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意大利</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与法国在争夺北非殖民地的冲突中失败，法意关系恶化。</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r h="1095375">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spcBef>
                          <a:spcPct val="0"/>
                        </a:spcBef>
                        <a:buNone/>
                      </a:pPr>
                      <a:r>
                        <a:rPr lang="zh-CN" altLang="en-US" b="1">
                          <a:solidFill>
                            <a:srgbClr val="800000"/>
                          </a:solidFill>
                          <a:effectLst>
                            <a:outerShdw blurRad="38100" dist="38100" dir="2700000">
                              <a:srgbClr val="000000"/>
                            </a:outerShdw>
                          </a:effectLst>
                          <a:ea typeface="楷体_GB2312" pitchFamily="1" charset="-122"/>
                        </a:rPr>
                        <a:t>奥匈</a:t>
                      </a:r>
                      <a:endParaRPr lang="zh-CN" altLang="en-US" b="1">
                        <a:solidFill>
                          <a:srgbClr val="800000"/>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2"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spcBef>
                          <a:spcPct val="0"/>
                        </a:spcBef>
                        <a:buNone/>
                      </a:pPr>
                      <a:r>
                        <a:rPr lang="zh-CN" altLang="en-US" sz="2200" b="1">
                          <a:solidFill>
                            <a:srgbClr val="000066"/>
                          </a:solidFill>
                          <a:effectLst>
                            <a:outerShdw blurRad="38100" dist="38100" dir="2700000">
                              <a:srgbClr val="000000"/>
                            </a:outerShdw>
                          </a:effectLst>
                          <a:ea typeface="楷体_GB2312" pitchFamily="1" charset="-122"/>
                        </a:rPr>
                        <a:t>奥匈帝国与德国都属日耳曼民族，染指巴尔干地区，吞并了其中的波斯尼亚和黑塞哥维那，与俄国结下梁子。</a:t>
                      </a:r>
                      <a:endParaRPr lang="zh-CN" altLang="en-US" sz="2200" b="1">
                        <a:solidFill>
                          <a:srgbClr val="000066"/>
                        </a:solidFill>
                        <a:effectLst>
                          <a:outerShdw blurRad="38100" dist="38100" dir="2700000">
                            <a:srgbClr val="000000"/>
                          </a:outerShdw>
                        </a:effectLst>
                        <a:ea typeface="楷体_GB2312" pitchFamily="1" charset="-122"/>
                      </a:endParaRPr>
                    </a:p>
                  </a:txBody>
                  <a:tcPr vert="horz" anchor="t">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CC">
                        <a:alpha val="100000"/>
                      </a:srgbClr>
                    </a:solidFill>
                  </a:tcPr>
                </a:tc>
              </a:tr>
            </a:tbl>
          </a:graphicData>
        </a:graphic>
      </p:graphicFrame>
      <p:sp>
        <p:nvSpPr>
          <p:cNvPr id="19486" name="文本框 19485"/>
          <p:cNvSpPr txBox="1"/>
          <p:nvPr/>
        </p:nvSpPr>
        <p:spPr>
          <a:xfrm>
            <a:off x="323850" y="0"/>
            <a:ext cx="8820150" cy="406400"/>
          </a:xfrm>
          <a:prstGeom prst="rect">
            <a:avLst/>
          </a:prstGeom>
          <a:solidFill>
            <a:srgbClr val="FFFF99"/>
          </a:solidFill>
          <a:ln w="9525" cap="flat" cmpd="sng">
            <a:pattFill prst="pct90">
              <a:fgClr>
                <a:schemeClr val="tx1"/>
              </a:fgClr>
              <a:bgClr>
                <a:srgbClr val="FFFFFF"/>
              </a:bgClr>
            </a:pattFill>
            <a:prstDash val="solid"/>
            <a:miter/>
            <a:headEnd type="none" w="med" len="med"/>
            <a:tailEnd type="none" w="med" len="med"/>
          </a:ln>
        </p:spPr>
        <p:txBody>
          <a:bodyPr>
            <a:spAutoFit/>
          </a:bodyPr>
          <a:p>
            <a:pPr lvl="0" algn="ctr">
              <a:spcBef>
                <a:spcPct val="50000"/>
              </a:spcBef>
            </a:pPr>
            <a:r>
              <a:rPr lang="zh-CN" altLang="en-US" sz="2000" b="1">
                <a:solidFill>
                  <a:schemeClr val="tx1"/>
                </a:solidFill>
                <a:latin typeface="宋体" panose="02010600030101010101" pitchFamily="2" charset="-122"/>
                <a:ea typeface="宋体" panose="02010600030101010101" pitchFamily="2" charset="-122"/>
              </a:rPr>
              <a:t>结合下面展示的欧洲各列强的争夺计划表，你认为谁和谁有可能成为盟友？</a:t>
            </a:r>
            <a:endParaRPr lang="zh-CN" altLang="en-US" sz="2000" b="1">
              <a:solidFill>
                <a:schemeClr val="tx1"/>
              </a:solidFill>
              <a:latin typeface="宋体" panose="02010600030101010101" pitchFamily="2" charset="-122"/>
              <a:ea typeface="宋体" panose="02010600030101010101" pitchFamily="2" charset="-122"/>
            </a:endParaRPr>
          </a:p>
        </p:txBody>
      </p:sp>
    </p:spTree>
  </p:cSld>
  <p:clrMapOvr>
    <a:masterClrMapping/>
  </p:clrMapOvr>
  <p:transition spd="med">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482" name="组合 20481"/>
          <p:cNvGrpSpPr/>
          <p:nvPr/>
        </p:nvGrpSpPr>
        <p:grpSpPr>
          <a:xfrm>
            <a:off x="1331913" y="1989138"/>
            <a:ext cx="990600" cy="1066800"/>
            <a:chOff x="0" y="0"/>
            <a:chExt cx="624" cy="672"/>
          </a:xfrm>
        </p:grpSpPr>
        <p:sp>
          <p:nvSpPr>
            <p:cNvPr id="20483" name="椭圆 20482"/>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0484" name="文本框 20483"/>
            <p:cNvSpPr txBox="1"/>
            <p:nvPr/>
          </p:nvSpPr>
          <p:spPr>
            <a:xfrm>
              <a:off x="48" y="16"/>
              <a:ext cx="548"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20485" name="组合 20484"/>
          <p:cNvGrpSpPr/>
          <p:nvPr/>
        </p:nvGrpSpPr>
        <p:grpSpPr>
          <a:xfrm>
            <a:off x="2411413" y="2416175"/>
            <a:ext cx="4394200" cy="304800"/>
            <a:chOff x="0" y="0"/>
            <a:chExt cx="2768" cy="192"/>
          </a:xfrm>
        </p:grpSpPr>
        <p:sp>
          <p:nvSpPr>
            <p:cNvPr id="20486" name="右箭头 20485"/>
            <p:cNvSpPr/>
            <p:nvPr/>
          </p:nvSpPr>
          <p:spPr>
            <a:xfrm>
              <a:off x="0" y="0"/>
              <a:ext cx="1200" cy="192"/>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20487" name="左箭头 20486"/>
            <p:cNvSpPr/>
            <p:nvPr/>
          </p:nvSpPr>
          <p:spPr>
            <a:xfrm>
              <a:off x="1568" y="0"/>
              <a:ext cx="1200" cy="192"/>
            </a:xfrm>
            <a:prstGeom prst="lef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grpSp>
      <p:grpSp>
        <p:nvGrpSpPr>
          <p:cNvPr id="20488" name="组合 20487"/>
          <p:cNvGrpSpPr/>
          <p:nvPr/>
        </p:nvGrpSpPr>
        <p:grpSpPr>
          <a:xfrm>
            <a:off x="6881813" y="2060575"/>
            <a:ext cx="990600" cy="1066800"/>
            <a:chOff x="0" y="0"/>
            <a:chExt cx="624" cy="672"/>
          </a:xfrm>
        </p:grpSpPr>
        <p:sp>
          <p:nvSpPr>
            <p:cNvPr id="20489" name="椭圆 20488"/>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0490" name="文本框 20489"/>
            <p:cNvSpPr txBox="1"/>
            <p:nvPr/>
          </p:nvSpPr>
          <p:spPr>
            <a:xfrm>
              <a:off x="32" y="32"/>
              <a:ext cx="548"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英</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0491" name="爆炸形 1 20490"/>
          <p:cNvSpPr/>
          <p:nvPr/>
        </p:nvSpPr>
        <p:spPr>
          <a:xfrm>
            <a:off x="4291013" y="2289175"/>
            <a:ext cx="609600" cy="685800"/>
          </a:xfrm>
          <a:prstGeom prst="irregularSeal1">
            <a:avLst/>
          </a:prstGeom>
          <a:solidFill>
            <a:srgbClr val="A50021"/>
          </a:solidFill>
          <a:ln w="9525" cap="flat" cmpd="sng">
            <a:solidFill>
              <a:schemeClr val="tx1"/>
            </a:solidFill>
            <a:prstDash val="solid"/>
            <a:miter/>
            <a:headEnd type="none" w="med" len="med"/>
            <a:tailEnd type="none" w="med" len="med"/>
          </a:ln>
        </p:spPr>
        <p:txBody>
          <a:bodyPr/>
          <a:p>
            <a:endParaRPr lang="zh-CN" altLang="en-US"/>
          </a:p>
        </p:txBody>
      </p:sp>
      <p:grpSp>
        <p:nvGrpSpPr>
          <p:cNvPr id="20492" name="组合 20491"/>
          <p:cNvGrpSpPr>
            <a:grpSpLocks noChangeAspect="1"/>
          </p:cNvGrpSpPr>
          <p:nvPr/>
        </p:nvGrpSpPr>
        <p:grpSpPr>
          <a:xfrm>
            <a:off x="0" y="0"/>
            <a:ext cx="9144000" cy="576263"/>
            <a:chOff x="0" y="0"/>
            <a:chExt cx="5760" cy="363"/>
          </a:xfrm>
        </p:grpSpPr>
        <p:pic>
          <p:nvPicPr>
            <p:cNvPr id="20493" name="图片 20492"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0494" name="图片 20493"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0495" name="图片 20494"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0496" name="图片 20495"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0497" name="组合 20496"/>
          <p:cNvGrpSpPr>
            <a:grpSpLocks noChangeAspect="1"/>
          </p:cNvGrpSpPr>
          <p:nvPr/>
        </p:nvGrpSpPr>
        <p:grpSpPr>
          <a:xfrm>
            <a:off x="0" y="6281738"/>
            <a:ext cx="9144000" cy="576262"/>
            <a:chOff x="0" y="0"/>
            <a:chExt cx="5760" cy="363"/>
          </a:xfrm>
        </p:grpSpPr>
        <p:pic>
          <p:nvPicPr>
            <p:cNvPr id="20498" name="图片 20497"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0499" name="图片 20498"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0500" name="图片 20499"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0501" name="图片 20500"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20502" name="文本框 20501"/>
          <p:cNvSpPr txBox="1"/>
          <p:nvPr/>
        </p:nvSpPr>
        <p:spPr>
          <a:xfrm>
            <a:off x="2771775" y="1628775"/>
            <a:ext cx="4248150" cy="528638"/>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zh-CN" altLang="en-US" sz="2800" b="1">
                <a:solidFill>
                  <a:srgbClr val="663300"/>
                </a:solidFill>
                <a:latin typeface="Times New Roman" panose="02020603050405020304" pitchFamily="2" charset="0"/>
                <a:ea typeface="隶书" pitchFamily="1" charset="-122"/>
              </a:rPr>
              <a:t>世界市场</a:t>
            </a:r>
            <a:r>
              <a:rPr lang="zh-CN" altLang="en-US" sz="2800" b="0">
                <a:solidFill>
                  <a:srgbClr val="663300"/>
                </a:solidFill>
                <a:latin typeface="Times New Roman" panose="02020603050405020304" pitchFamily="2" charset="0"/>
                <a:ea typeface="宋体" panose="02010600030101010101" pitchFamily="2" charset="-122"/>
              </a:rPr>
              <a:t> </a:t>
            </a:r>
            <a:r>
              <a:rPr lang="zh-CN" altLang="en-US" sz="2800" b="1">
                <a:solidFill>
                  <a:srgbClr val="663300"/>
                </a:solidFill>
                <a:latin typeface="Times New Roman" panose="02020603050405020304" pitchFamily="2" charset="0"/>
                <a:ea typeface="隶书" pitchFamily="1" charset="-122"/>
              </a:rPr>
              <a:t>、殖民地问题</a:t>
            </a:r>
            <a:endParaRPr lang="zh-CN" altLang="en-US" sz="2800" b="0">
              <a:solidFill>
                <a:srgbClr val="663300"/>
              </a:solidFill>
              <a:latin typeface="Times New Roman" panose="02020603050405020304" pitchFamily="2" charset="0"/>
              <a:ea typeface="宋体" panose="02010600030101010101" pitchFamily="2" charset="-122"/>
            </a:endParaRPr>
          </a:p>
        </p:txBody>
      </p:sp>
      <p:sp>
        <p:nvSpPr>
          <p:cNvPr id="20503" name="文本框 20502"/>
          <p:cNvSpPr txBox="1"/>
          <p:nvPr/>
        </p:nvSpPr>
        <p:spPr>
          <a:xfrm>
            <a:off x="1692275" y="476250"/>
            <a:ext cx="6480175" cy="641350"/>
          </a:xfrm>
          <a:prstGeom prst="rect">
            <a:avLst/>
          </a:prstGeom>
          <a:noFill/>
          <a:ln w="9525">
            <a:noFill/>
          </a:ln>
        </p:spPr>
        <p:txBody>
          <a:bodyPr>
            <a:spAutoFit/>
          </a:bodyPr>
          <a:p>
            <a:pPr lvl="0" algn="l"/>
            <a:r>
              <a:rPr lang="zh-CN" altLang="en-US" sz="3600" b="1">
                <a:solidFill>
                  <a:srgbClr val="663300"/>
                </a:solidFill>
                <a:latin typeface="Times New Roman" panose="02020603050405020304" pitchFamily="2" charset="0"/>
                <a:ea typeface="隶书" pitchFamily="1" charset="-122"/>
              </a:rPr>
              <a:t>捋顺欧洲列强之间的基本矛盾</a:t>
            </a:r>
            <a:endParaRPr lang="zh-CN" altLang="en-US" sz="3600" b="1">
              <a:solidFill>
                <a:srgbClr val="663300"/>
              </a:solidFill>
              <a:latin typeface="Times New Roman" panose="02020603050405020304" pitchFamily="2" charset="0"/>
              <a:ea typeface="隶书" pitchFamily="1"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0491"/>
                                        </p:tgtEl>
                                        <p:attrNameLst>
                                          <p:attrName>style.visibility</p:attrName>
                                        </p:attrNameLst>
                                      </p:cBhvr>
                                      <p:to>
                                        <p:strVal val="visible"/>
                                      </p:to>
                                    </p:set>
                                    <p:animEffect transition="in" filter="slide(fromBottom)">
                                      <p:cBhvr>
                                        <p:cTn id="7" dur="500"/>
                                        <p:tgtEl>
                                          <p:spTgt spid="20491"/>
                                        </p:tgtEl>
                                      </p:cBhvr>
                                    </p:animEffect>
                                  </p:childTnLst>
                                </p:cTn>
                              </p:par>
                              <p:par>
                                <p:cTn id="8" presetID="12" presetClass="entr" presetSubtype="4" fill="hold" nodeType="withEffect">
                                  <p:stCondLst>
                                    <p:cond delay="0"/>
                                  </p:stCondLst>
                                  <p:childTnLst>
                                    <p:set>
                                      <p:cBhvr>
                                        <p:cTn id="9" dur="1" fill="hold">
                                          <p:stCondLst>
                                            <p:cond delay="0"/>
                                          </p:stCondLst>
                                        </p:cTn>
                                        <p:tgtEl>
                                          <p:spTgt spid="20485"/>
                                        </p:tgtEl>
                                        <p:attrNameLst>
                                          <p:attrName>style.visibility</p:attrName>
                                        </p:attrNameLst>
                                      </p:cBhvr>
                                      <p:to>
                                        <p:strVal val="visible"/>
                                      </p:to>
                                    </p:set>
                                    <p:animEffect transition="in" filter="slide(fromBottom)">
                                      <p:cBhvr>
                                        <p:cTn id="10" dur="500"/>
                                        <p:tgtEl>
                                          <p:spTgt spid="20485"/>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20502"/>
                                        </p:tgtEl>
                                        <p:attrNameLst>
                                          <p:attrName>style.visibility</p:attrName>
                                        </p:attrNameLst>
                                      </p:cBhvr>
                                      <p:to>
                                        <p:strVal val="visible"/>
                                      </p:to>
                                    </p:set>
                                    <p:animEffect transition="in" filter="slide(fromBottom)">
                                      <p:cBhvr>
                                        <p:cTn id="15" dur="500"/>
                                        <p:tgtEl>
                                          <p:spTgt spid="205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图片 21505" descr="3320946_223741095194_2"/>
          <p:cNvPicPr>
            <a:picLocks noChangeAspect="1"/>
          </p:cNvPicPr>
          <p:nvPr/>
        </p:nvPicPr>
        <p:blipFill>
          <a:blip r:embed="rId1"/>
          <a:stretch>
            <a:fillRect/>
          </a:stretch>
        </p:blipFill>
        <p:spPr>
          <a:xfrm>
            <a:off x="-2197100" y="-1447800"/>
            <a:ext cx="11341100" cy="9753600"/>
          </a:xfrm>
          <a:prstGeom prst="rect">
            <a:avLst/>
          </a:prstGeom>
          <a:noFill/>
          <a:ln w="9525">
            <a:noFill/>
          </a:ln>
        </p:spPr>
      </p:pic>
      <p:pic>
        <p:nvPicPr>
          <p:cNvPr id="21510" name="图片 21509" descr="图片1"/>
          <p:cNvPicPr>
            <a:picLocks noChangeAspect="1"/>
          </p:cNvPicPr>
          <p:nvPr/>
        </p:nvPicPr>
        <p:blipFill>
          <a:blip r:embed="rId2"/>
          <a:srcRect l="142" b="62711"/>
          <a:stretch>
            <a:fillRect/>
          </a:stretch>
        </p:blipFill>
        <p:spPr>
          <a:xfrm>
            <a:off x="-426402" y="924560"/>
            <a:ext cx="9434512" cy="3097213"/>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additive="base">
                                        <p:cTn id="7" dur="500" fill="hold"/>
                                        <p:tgtEl>
                                          <p:spTgt spid="21510"/>
                                        </p:tgtEl>
                                        <p:attrNameLst>
                                          <p:attrName>ppt_x</p:attrName>
                                        </p:attrNameLst>
                                      </p:cBhvr>
                                      <p:tavLst>
                                        <p:tav tm="0">
                                          <p:val>
                                            <p:strVal val="#ppt_x"/>
                                          </p:val>
                                        </p:tav>
                                        <p:tav tm="100000">
                                          <p:val>
                                            <p:strVal val="#ppt_x"/>
                                          </p:val>
                                        </p:tav>
                                      </p:tavLst>
                                    </p:anim>
                                    <p:anim calcmode="lin" valueType="num">
                                      <p:cBhvr additive="base">
                                        <p:cTn id="8"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xit" presetSubtype="10" fill="hold" nodeType="clickEffect">
                                  <p:stCondLst>
                                    <p:cond delay="0"/>
                                  </p:stCondLst>
                                  <p:childTnLst>
                                    <p:animEffect transition="out" filter="checkerboard(across)">
                                      <p:cBhvr>
                                        <p:cTn id="12" dur="500"/>
                                        <p:tgtEl>
                                          <p:spTgt spid="21510"/>
                                        </p:tgtEl>
                                      </p:cBhvr>
                                    </p:animEffect>
                                    <p:set>
                                      <p:cBhvr>
                                        <p:cTn id="13" dur="1" fill="hold">
                                          <p:stCondLst>
                                            <p:cond delay="499"/>
                                          </p:stCondLst>
                                        </p:cTn>
                                        <p:tgtEl>
                                          <p:spTgt spid="215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2530" name="组合 22529"/>
          <p:cNvGrpSpPr/>
          <p:nvPr/>
        </p:nvGrpSpPr>
        <p:grpSpPr>
          <a:xfrm>
            <a:off x="1270000" y="889000"/>
            <a:ext cx="6477000" cy="3251200"/>
            <a:chOff x="0" y="0"/>
            <a:chExt cx="4080" cy="2048"/>
          </a:xfrm>
        </p:grpSpPr>
        <p:grpSp>
          <p:nvGrpSpPr>
            <p:cNvPr id="22531" name="组合 22530"/>
            <p:cNvGrpSpPr/>
            <p:nvPr/>
          </p:nvGrpSpPr>
          <p:grpSpPr>
            <a:xfrm>
              <a:off x="592" y="448"/>
              <a:ext cx="2832" cy="1040"/>
              <a:chOff x="0" y="0"/>
              <a:chExt cx="2832" cy="1040"/>
            </a:xfrm>
          </p:grpSpPr>
          <p:sp>
            <p:nvSpPr>
              <p:cNvPr id="22532" name="直接连接符 22531"/>
              <p:cNvSpPr/>
              <p:nvPr/>
            </p:nvSpPr>
            <p:spPr>
              <a:xfrm rot="-87360" flipH="1">
                <a:off x="1536" y="0"/>
                <a:ext cx="1296" cy="480"/>
              </a:xfrm>
              <a:prstGeom prst="line">
                <a:avLst/>
              </a:prstGeom>
              <a:ln w="57150" cap="flat" cmpd="sng">
                <a:solidFill>
                  <a:srgbClr val="808000"/>
                </a:solidFill>
                <a:prstDash val="solid"/>
                <a:headEnd type="none" w="med" len="med"/>
                <a:tailEnd type="triangle" w="med" len="med"/>
              </a:ln>
            </p:spPr>
          </p:sp>
          <p:sp>
            <p:nvSpPr>
              <p:cNvPr id="22533" name="直接连接符 22532"/>
              <p:cNvSpPr/>
              <p:nvPr/>
            </p:nvSpPr>
            <p:spPr>
              <a:xfrm rot="-281005" flipV="1">
                <a:off x="0" y="656"/>
                <a:ext cx="1296" cy="384"/>
              </a:xfrm>
              <a:prstGeom prst="line">
                <a:avLst/>
              </a:prstGeom>
              <a:ln w="57150" cap="flat" cmpd="sng">
                <a:solidFill>
                  <a:srgbClr val="333300"/>
                </a:solidFill>
                <a:prstDash val="solid"/>
                <a:headEnd type="none" w="med" len="med"/>
                <a:tailEnd type="triangle" w="med" len="med"/>
              </a:ln>
            </p:spPr>
          </p:sp>
        </p:grpSp>
        <p:grpSp>
          <p:nvGrpSpPr>
            <p:cNvPr id="22534" name="组合 22533"/>
            <p:cNvGrpSpPr/>
            <p:nvPr/>
          </p:nvGrpSpPr>
          <p:grpSpPr>
            <a:xfrm>
              <a:off x="0" y="0"/>
              <a:ext cx="4080" cy="2048"/>
              <a:chOff x="0" y="0"/>
              <a:chExt cx="4080" cy="2048"/>
            </a:xfrm>
          </p:grpSpPr>
          <p:grpSp>
            <p:nvGrpSpPr>
              <p:cNvPr id="22535" name="组合 22534"/>
              <p:cNvGrpSpPr/>
              <p:nvPr/>
            </p:nvGrpSpPr>
            <p:grpSpPr>
              <a:xfrm>
                <a:off x="3456" y="0"/>
                <a:ext cx="624" cy="672"/>
                <a:chOff x="0" y="0"/>
                <a:chExt cx="624" cy="672"/>
              </a:xfrm>
            </p:grpSpPr>
            <p:sp>
              <p:nvSpPr>
                <p:cNvPr id="22536" name="椭圆 22535"/>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2537" name="文本框 22536"/>
                <p:cNvSpPr txBox="1"/>
                <p:nvPr/>
              </p:nvSpPr>
              <p:spPr>
                <a:xfrm>
                  <a:off x="25" y="16"/>
                  <a:ext cx="550"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2538" name="组合 22537"/>
              <p:cNvGrpSpPr/>
              <p:nvPr/>
            </p:nvGrpSpPr>
            <p:grpSpPr>
              <a:xfrm>
                <a:off x="0" y="1376"/>
                <a:ext cx="624" cy="672"/>
                <a:chOff x="0" y="0"/>
                <a:chExt cx="624" cy="672"/>
              </a:xfrm>
            </p:grpSpPr>
            <p:sp>
              <p:nvSpPr>
                <p:cNvPr id="22539" name="椭圆 22538"/>
                <p:cNvSpPr/>
                <p:nvPr/>
              </p:nvSpPr>
              <p:spPr>
                <a:xfrm>
                  <a:off x="0" y="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2540" name="文本框 22539"/>
                <p:cNvSpPr txBox="1"/>
                <p:nvPr/>
              </p:nvSpPr>
              <p:spPr>
                <a:xfrm>
                  <a:off x="48" y="16"/>
                  <a:ext cx="550" cy="576"/>
                </a:xfrm>
                <a:prstGeom prst="rect">
                  <a:avLst/>
                </a:prstGeom>
                <a:noFill/>
                <a:ln w="9525">
                  <a:noFill/>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sp>
          <p:nvSpPr>
            <p:cNvPr id="22541" name="爆炸形 1 22540"/>
            <p:cNvSpPr/>
            <p:nvPr/>
          </p:nvSpPr>
          <p:spPr>
            <a:xfrm>
              <a:off x="1888" y="880"/>
              <a:ext cx="240" cy="240"/>
            </a:xfrm>
            <a:prstGeom prst="irregularSeal1">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grpSp>
      <p:sp>
        <p:nvSpPr>
          <p:cNvPr id="22542" name="文本框 22541"/>
          <p:cNvSpPr txBox="1"/>
          <p:nvPr/>
        </p:nvSpPr>
        <p:spPr>
          <a:xfrm rot="20312073">
            <a:off x="3005138" y="1773238"/>
            <a:ext cx="3052762" cy="519112"/>
          </a:xfrm>
          <a:prstGeom prst="rect">
            <a:avLst/>
          </a:prstGeom>
          <a:noFill/>
          <a:ln w="9525">
            <a:noFill/>
          </a:ln>
        </p:spPr>
        <p:txBody>
          <a:bodyPr>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sp>
        <p:nvSpPr>
          <p:cNvPr id="22543" name="文本框 22542"/>
          <p:cNvSpPr txBox="1"/>
          <p:nvPr/>
        </p:nvSpPr>
        <p:spPr>
          <a:xfrm>
            <a:off x="1763713" y="404813"/>
            <a:ext cx="6264275" cy="641350"/>
          </a:xfrm>
          <a:prstGeom prst="rect">
            <a:avLst/>
          </a:prstGeom>
          <a:noFill/>
          <a:ln w="9525">
            <a:noFill/>
          </a:ln>
        </p:spPr>
        <p:txBody>
          <a:bodyPr>
            <a:spAutoFit/>
          </a:bodyPr>
          <a:p>
            <a:pPr lvl="0" algn="l"/>
            <a:r>
              <a:rPr lang="zh-CN" altLang="en-US" sz="3600" b="1">
                <a:solidFill>
                  <a:srgbClr val="663300"/>
                </a:solidFill>
                <a:latin typeface="Times New Roman" panose="02020603050405020304" pitchFamily="2" charset="0"/>
                <a:ea typeface="隶书" pitchFamily="1" charset="-122"/>
              </a:rPr>
              <a:t>捋顺欧洲列强之间的基本矛盾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22544" name="组合 22543"/>
          <p:cNvGrpSpPr>
            <a:grpSpLocks noChangeAspect="1"/>
          </p:cNvGrpSpPr>
          <p:nvPr/>
        </p:nvGrpSpPr>
        <p:grpSpPr>
          <a:xfrm>
            <a:off x="0" y="0"/>
            <a:ext cx="9144000" cy="576263"/>
            <a:chOff x="0" y="0"/>
            <a:chExt cx="5760" cy="363"/>
          </a:xfrm>
        </p:grpSpPr>
        <p:pic>
          <p:nvPicPr>
            <p:cNvPr id="22545" name="图片 22544"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2546" name="图片 22545"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2547" name="图片 22546"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2548" name="图片 22547"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2549" name="组合 22548"/>
          <p:cNvGrpSpPr>
            <a:grpSpLocks noChangeAspect="1"/>
          </p:cNvGrpSpPr>
          <p:nvPr/>
        </p:nvGrpSpPr>
        <p:grpSpPr>
          <a:xfrm>
            <a:off x="0" y="6281738"/>
            <a:ext cx="9144000" cy="576262"/>
            <a:chOff x="0" y="0"/>
            <a:chExt cx="5760" cy="363"/>
          </a:xfrm>
        </p:grpSpPr>
        <p:pic>
          <p:nvPicPr>
            <p:cNvPr id="22550" name="图片 22549"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2551" name="图片 22550"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2552" name="图片 22551"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2553" name="图片 22552"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22542"/>
                                        </p:tgtEl>
                                        <p:attrNameLst>
                                          <p:attrName>style.visibility</p:attrName>
                                        </p:attrNameLst>
                                      </p:cBhvr>
                                      <p:to>
                                        <p:strVal val="visible"/>
                                      </p:to>
                                    </p:set>
                                    <p:anim calcmode="lin" valueType="num">
                                      <p:cBhvr additive="base">
                                        <p:cTn id="7" dur="500" fill="hold"/>
                                        <p:tgtEl>
                                          <p:spTgt spid="22542"/>
                                        </p:tgtEl>
                                        <p:attrNameLst>
                                          <p:attrName>ppt_x</p:attrName>
                                        </p:attrNameLst>
                                      </p:cBhvr>
                                      <p:tavLst>
                                        <p:tav tm="0">
                                          <p:val>
                                            <p:strVal val="0-#ppt_w/2"/>
                                          </p:val>
                                        </p:tav>
                                        <p:tav tm="100000">
                                          <p:val>
                                            <p:strVal val="#ppt_x"/>
                                          </p:val>
                                        </p:tav>
                                      </p:tavLst>
                                    </p:anim>
                                    <p:anim calcmode="lin" valueType="num">
                                      <p:cBhvr additive="base">
                                        <p:cTn id="8" dur="500" fill="hold"/>
                                        <p:tgtEl>
                                          <p:spTgt spid="2254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554" name="图片 23553" descr="3320946_223741095194_2"/>
          <p:cNvPicPr>
            <a:picLocks noChangeAspect="1"/>
          </p:cNvPicPr>
          <p:nvPr/>
        </p:nvPicPr>
        <p:blipFill>
          <a:blip r:embed="rId1"/>
          <a:stretch>
            <a:fillRect/>
          </a:stretch>
        </p:blipFill>
        <p:spPr>
          <a:xfrm>
            <a:off x="-2268537" y="-1323975"/>
            <a:ext cx="11412537" cy="9753600"/>
          </a:xfrm>
          <a:prstGeom prst="rect">
            <a:avLst/>
          </a:prstGeom>
          <a:noFill/>
          <a:ln w="9525">
            <a:noFill/>
          </a:ln>
        </p:spPr>
      </p:pic>
      <p:pic>
        <p:nvPicPr>
          <p:cNvPr id="23555" name="图片 23554" descr="23"/>
          <p:cNvPicPr>
            <a:picLocks noChangeAspect="1"/>
          </p:cNvPicPr>
          <p:nvPr/>
        </p:nvPicPr>
        <p:blipFill>
          <a:blip r:embed="rId2"/>
          <a:stretch>
            <a:fillRect/>
          </a:stretch>
        </p:blipFill>
        <p:spPr>
          <a:xfrm>
            <a:off x="0" y="333375"/>
            <a:ext cx="4114800" cy="6096000"/>
          </a:xfrm>
          <a:prstGeom prst="rect">
            <a:avLst/>
          </a:prstGeom>
          <a:noFill/>
          <a:ln w="9525">
            <a:noFill/>
          </a:ln>
        </p:spPr>
      </p:pic>
      <p:sp>
        <p:nvSpPr>
          <p:cNvPr id="23556" name="文本框 23555"/>
          <p:cNvSpPr txBox="1"/>
          <p:nvPr/>
        </p:nvSpPr>
        <p:spPr>
          <a:xfrm>
            <a:off x="4168775" y="692150"/>
            <a:ext cx="4975225" cy="8085138"/>
          </a:xfrm>
          <a:prstGeom prst="rect">
            <a:avLst/>
          </a:prstGeom>
          <a:noFill/>
          <a:ln w="9525">
            <a:noFill/>
          </a:ln>
        </p:spPr>
        <p:txBody>
          <a:bodyPr>
            <a:spAutoFit/>
          </a:bodyPr>
          <a:p>
            <a:pPr lvl="0" algn="l"/>
            <a:r>
              <a:rPr lang="zh-CN" altLang="en-US" sz="2800" b="1" i="1">
                <a:solidFill>
                  <a:schemeClr val="tx1"/>
                </a:solidFill>
                <a:latin typeface="Times New Roman" panose="02020603050405020304" pitchFamily="2" charset="0"/>
                <a:ea typeface="宋体" panose="02010600030101010101" pitchFamily="2" charset="-122"/>
              </a:rPr>
              <a:t>一战前的巴尔干半岛被称为“</a:t>
            </a:r>
            <a:r>
              <a:rPr lang="zh-CN" altLang="en-US" sz="2800" b="1">
                <a:solidFill>
                  <a:srgbClr val="CC0000"/>
                </a:solidFill>
                <a:effectLst>
                  <a:outerShdw blurRad="38100" dist="38100" dir="2700000">
                    <a:srgbClr val="C0C0C0"/>
                  </a:outerShdw>
                </a:effectLst>
                <a:latin typeface="Times New Roman" panose="02020603050405020304" pitchFamily="2" charset="0"/>
                <a:ea typeface="宋体" panose="02010600030101010101" pitchFamily="2" charset="-122"/>
              </a:rPr>
              <a:t>欧洲的火药桶</a:t>
            </a:r>
            <a:r>
              <a:rPr lang="zh-CN" altLang="en-US" sz="2800" b="1" i="1">
                <a:solidFill>
                  <a:schemeClr val="tx1"/>
                </a:solidFill>
                <a:latin typeface="Times New Roman" panose="02020603050405020304" pitchFamily="2" charset="0"/>
                <a:ea typeface="宋体" panose="02010600030101010101" pitchFamily="2" charset="-122"/>
              </a:rPr>
              <a:t>”？</a:t>
            </a:r>
            <a:endParaRPr lang="zh-CN" altLang="en-US" sz="2800" b="1" i="1">
              <a:solidFill>
                <a:schemeClr val="tx1"/>
              </a:solidFill>
              <a:latin typeface="Times New Roman" panose="02020603050405020304" pitchFamily="2" charset="0"/>
              <a:ea typeface="宋体" panose="02010600030101010101" pitchFamily="2" charset="-122"/>
            </a:endParaRPr>
          </a:p>
          <a:p>
            <a:pPr lvl="0" algn="l">
              <a:buClrTx/>
            </a:pPr>
            <a:r>
              <a:rPr lang="en-US" altLang="zh-CN" sz="3600" b="1">
                <a:solidFill>
                  <a:schemeClr val="hlink"/>
                </a:solidFill>
                <a:latin typeface="Tahoma" panose="020B0604030504040204" pitchFamily="2" charset="0"/>
                <a:ea typeface="宋体" panose="02010600030101010101" pitchFamily="2" charset="-122"/>
              </a:rPr>
              <a:t>1</a:t>
            </a:r>
            <a:r>
              <a:rPr lang="zh-CN" altLang="en-US" sz="3600" b="1">
                <a:solidFill>
                  <a:schemeClr val="hlink"/>
                </a:solidFill>
                <a:latin typeface="Tahoma" panose="020B0604030504040204" pitchFamily="2" charset="0"/>
                <a:ea typeface="宋体" panose="02010600030101010101" pitchFamily="2" charset="-122"/>
              </a:rPr>
              <a:t>、战略地位重要。</a:t>
            </a:r>
            <a:endParaRPr lang="zh-CN" altLang="en-US" sz="3600" b="1">
              <a:solidFill>
                <a:schemeClr val="hlink"/>
              </a:solidFill>
              <a:latin typeface="Tahoma" panose="020B0604030504040204" pitchFamily="2" charset="0"/>
              <a:ea typeface="宋体" panose="02010600030101010101" pitchFamily="2" charset="-122"/>
            </a:endParaRPr>
          </a:p>
          <a:p>
            <a:pPr lvl="0" algn="l">
              <a:buClrTx/>
            </a:pPr>
            <a:r>
              <a:rPr lang="en-US" altLang="zh-CN" sz="3600" b="1">
                <a:solidFill>
                  <a:schemeClr val="hlink"/>
                </a:solidFill>
                <a:latin typeface="Tahoma" panose="020B0604030504040204" pitchFamily="2" charset="0"/>
                <a:ea typeface="宋体" panose="02010600030101010101" pitchFamily="2" charset="-122"/>
              </a:rPr>
              <a:t>2</a:t>
            </a:r>
            <a:r>
              <a:rPr lang="zh-CN" altLang="en-US" sz="3600" b="1">
                <a:solidFill>
                  <a:schemeClr val="hlink"/>
                </a:solidFill>
                <a:latin typeface="Tahoma" panose="020B0604030504040204" pitchFamily="2" charset="0"/>
                <a:ea typeface="宋体" panose="02010600030101010101" pitchFamily="2" charset="-122"/>
              </a:rPr>
              <a:t>、有丰富资源。</a:t>
            </a:r>
            <a:endParaRPr lang="zh-CN" altLang="en-US" sz="3600" b="1">
              <a:solidFill>
                <a:schemeClr val="hlink"/>
              </a:solidFill>
              <a:latin typeface="Tahoma" panose="020B0604030504040204" pitchFamily="2" charset="0"/>
              <a:ea typeface="宋体" panose="02010600030101010101" pitchFamily="2" charset="-122"/>
            </a:endParaRPr>
          </a:p>
          <a:p>
            <a:pPr lvl="0" algn="l">
              <a:buClrTx/>
            </a:pPr>
            <a:r>
              <a:rPr lang="en-US" altLang="zh-CN" sz="3600" b="1">
                <a:solidFill>
                  <a:schemeClr val="hlink"/>
                </a:solidFill>
                <a:latin typeface="Tahoma" panose="020B0604030504040204" pitchFamily="2" charset="0"/>
                <a:ea typeface="宋体" panose="02010600030101010101" pitchFamily="2" charset="-122"/>
              </a:rPr>
              <a:t>3</a:t>
            </a:r>
            <a:r>
              <a:rPr lang="zh-CN" altLang="en-US" sz="3600" b="1">
                <a:solidFill>
                  <a:schemeClr val="hlink"/>
                </a:solidFill>
                <a:latin typeface="Tahoma" panose="020B0604030504040204" pitchFamily="2" charset="0"/>
                <a:ea typeface="宋体" panose="02010600030101010101" pitchFamily="2" charset="-122"/>
              </a:rPr>
              <a:t>、巴尔干地区民族关系复杂，民族独立意识强烈。</a:t>
            </a:r>
            <a:endParaRPr lang="zh-CN" altLang="en-US" sz="3600" b="1">
              <a:solidFill>
                <a:schemeClr val="hlink"/>
              </a:solidFill>
              <a:latin typeface="Tahoma" panose="020B0604030504040204" pitchFamily="2" charset="0"/>
              <a:ea typeface="宋体" panose="02010600030101010101" pitchFamily="2" charset="-122"/>
            </a:endParaRPr>
          </a:p>
          <a:p>
            <a:pPr lvl="0" algn="l">
              <a:buClrTx/>
            </a:pPr>
            <a:r>
              <a:rPr lang="en-US" altLang="zh-CN" sz="3600" b="1">
                <a:solidFill>
                  <a:schemeClr val="hlink"/>
                </a:solidFill>
                <a:latin typeface="Tahoma" panose="020B0604030504040204" pitchFamily="2" charset="0"/>
                <a:ea typeface="宋体" panose="02010600030101010101" pitchFamily="2" charset="-122"/>
              </a:rPr>
              <a:t>4</a:t>
            </a:r>
            <a:r>
              <a:rPr lang="zh-CN" altLang="en-US" sz="3600" b="1">
                <a:solidFill>
                  <a:schemeClr val="hlink"/>
                </a:solidFill>
                <a:latin typeface="Tahoma" panose="020B0604030504040204" pitchFamily="2" charset="0"/>
                <a:ea typeface="宋体" panose="02010600030101010101" pitchFamily="2" charset="-122"/>
              </a:rPr>
              <a:t>、欧洲列强势力介入。</a:t>
            </a:r>
            <a:endParaRPr lang="zh-CN" altLang="en-US" sz="3600" b="1">
              <a:solidFill>
                <a:schemeClr val="hlink"/>
              </a:solidFill>
              <a:latin typeface="Tahoma" panose="020B06040305040402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a:p>
            <a:pPr lvl="0" algn="l"/>
            <a:endParaRPr lang="zh-CN" altLang="en-US" sz="2800" b="1" i="1">
              <a:solidFill>
                <a:schemeClr val="tx1"/>
              </a:solidFill>
              <a:latin typeface="Times New Roman" panose="02020603050405020304" pitchFamily="2" charset="0"/>
              <a:ea typeface="宋体" panose="02010600030101010101" pitchFamily="2" charset="-122"/>
            </a:endParaRPr>
          </a:p>
        </p:txBody>
      </p:sp>
      <p:sp>
        <p:nvSpPr>
          <p:cNvPr id="23557" name="任意多边形 23556"/>
          <p:cNvSpPr/>
          <p:nvPr/>
        </p:nvSpPr>
        <p:spPr>
          <a:xfrm>
            <a:off x="0" y="1268413"/>
            <a:ext cx="4003675" cy="4495800"/>
          </a:xfrm>
          <a:custGeom>
            <a:avLst/>
            <a:gdLst/>
            <a:ahLst/>
            <a:cxnLst/>
            <a:pathLst>
              <a:path w="2522" h="2832">
                <a:moveTo>
                  <a:pt x="0" y="845"/>
                </a:moveTo>
                <a:cubicBezTo>
                  <a:pt x="49" y="992"/>
                  <a:pt x="136" y="1078"/>
                  <a:pt x="282" y="1127"/>
                </a:cubicBezTo>
                <a:cubicBezTo>
                  <a:pt x="285" y="1117"/>
                  <a:pt x="319" y="1050"/>
                  <a:pt x="269" y="1050"/>
                </a:cubicBezTo>
                <a:cubicBezTo>
                  <a:pt x="256" y="1050"/>
                  <a:pt x="275" y="1077"/>
                  <a:pt x="282" y="1088"/>
                </a:cubicBezTo>
                <a:cubicBezTo>
                  <a:pt x="292" y="1103"/>
                  <a:pt x="307" y="1114"/>
                  <a:pt x="320" y="1127"/>
                </a:cubicBezTo>
                <a:cubicBezTo>
                  <a:pt x="347" y="1206"/>
                  <a:pt x="332" y="1291"/>
                  <a:pt x="359" y="1370"/>
                </a:cubicBezTo>
                <a:cubicBezTo>
                  <a:pt x="334" y="1443"/>
                  <a:pt x="318" y="1515"/>
                  <a:pt x="295" y="1588"/>
                </a:cubicBezTo>
                <a:cubicBezTo>
                  <a:pt x="299" y="1626"/>
                  <a:pt x="290" y="1669"/>
                  <a:pt x="307" y="1703"/>
                </a:cubicBezTo>
                <a:cubicBezTo>
                  <a:pt x="315" y="1719"/>
                  <a:pt x="343" y="1709"/>
                  <a:pt x="359" y="1716"/>
                </a:cubicBezTo>
                <a:cubicBezTo>
                  <a:pt x="407" y="1736"/>
                  <a:pt x="423" y="1776"/>
                  <a:pt x="474" y="1792"/>
                </a:cubicBezTo>
                <a:cubicBezTo>
                  <a:pt x="478" y="1831"/>
                  <a:pt x="474" y="1871"/>
                  <a:pt x="487" y="1908"/>
                </a:cubicBezTo>
                <a:cubicBezTo>
                  <a:pt x="490" y="1916"/>
                  <a:pt x="589" y="1963"/>
                  <a:pt x="602" y="1972"/>
                </a:cubicBezTo>
                <a:cubicBezTo>
                  <a:pt x="598" y="2015"/>
                  <a:pt x="604" y="2060"/>
                  <a:pt x="589" y="2100"/>
                </a:cubicBezTo>
                <a:cubicBezTo>
                  <a:pt x="584" y="2112"/>
                  <a:pt x="560" y="2103"/>
                  <a:pt x="551" y="2112"/>
                </a:cubicBezTo>
                <a:cubicBezTo>
                  <a:pt x="541" y="2122"/>
                  <a:pt x="542" y="2138"/>
                  <a:pt x="538" y="2151"/>
                </a:cubicBezTo>
                <a:cubicBezTo>
                  <a:pt x="542" y="2177"/>
                  <a:pt x="543" y="2203"/>
                  <a:pt x="551" y="2228"/>
                </a:cubicBezTo>
                <a:cubicBezTo>
                  <a:pt x="556" y="2242"/>
                  <a:pt x="561" y="2266"/>
                  <a:pt x="576" y="2266"/>
                </a:cubicBezTo>
                <a:cubicBezTo>
                  <a:pt x="589" y="2266"/>
                  <a:pt x="583" y="2240"/>
                  <a:pt x="589" y="2228"/>
                </a:cubicBezTo>
                <a:cubicBezTo>
                  <a:pt x="596" y="2214"/>
                  <a:pt x="606" y="2202"/>
                  <a:pt x="615" y="2189"/>
                </a:cubicBezTo>
                <a:cubicBezTo>
                  <a:pt x="620" y="2175"/>
                  <a:pt x="626" y="2109"/>
                  <a:pt x="666" y="2164"/>
                </a:cubicBezTo>
                <a:cubicBezTo>
                  <a:pt x="682" y="2186"/>
                  <a:pt x="683" y="2215"/>
                  <a:pt x="691" y="2240"/>
                </a:cubicBezTo>
                <a:cubicBezTo>
                  <a:pt x="696" y="2255"/>
                  <a:pt x="708" y="2266"/>
                  <a:pt x="717" y="2279"/>
                </a:cubicBezTo>
                <a:cubicBezTo>
                  <a:pt x="696" y="2340"/>
                  <a:pt x="675" y="2406"/>
                  <a:pt x="704" y="2471"/>
                </a:cubicBezTo>
                <a:cubicBezTo>
                  <a:pt x="710" y="2485"/>
                  <a:pt x="731" y="2486"/>
                  <a:pt x="743" y="2496"/>
                </a:cubicBezTo>
                <a:cubicBezTo>
                  <a:pt x="757" y="2508"/>
                  <a:pt x="770" y="2521"/>
                  <a:pt x="781" y="2535"/>
                </a:cubicBezTo>
                <a:cubicBezTo>
                  <a:pt x="800" y="2559"/>
                  <a:pt x="832" y="2612"/>
                  <a:pt x="832" y="2612"/>
                </a:cubicBezTo>
                <a:cubicBezTo>
                  <a:pt x="836" y="2637"/>
                  <a:pt x="826" y="2671"/>
                  <a:pt x="845" y="2688"/>
                </a:cubicBezTo>
                <a:cubicBezTo>
                  <a:pt x="868" y="2708"/>
                  <a:pt x="906" y="2692"/>
                  <a:pt x="935" y="2701"/>
                </a:cubicBezTo>
                <a:cubicBezTo>
                  <a:pt x="950" y="2705"/>
                  <a:pt x="960" y="2720"/>
                  <a:pt x="973" y="2727"/>
                </a:cubicBezTo>
                <a:cubicBezTo>
                  <a:pt x="1077" y="2784"/>
                  <a:pt x="1048" y="2772"/>
                  <a:pt x="1139" y="2791"/>
                </a:cubicBezTo>
                <a:cubicBezTo>
                  <a:pt x="1152" y="2804"/>
                  <a:pt x="1160" y="2826"/>
                  <a:pt x="1178" y="2829"/>
                </a:cubicBezTo>
                <a:cubicBezTo>
                  <a:pt x="1193" y="2832"/>
                  <a:pt x="1215" y="2819"/>
                  <a:pt x="1216" y="2804"/>
                </a:cubicBezTo>
                <a:cubicBezTo>
                  <a:pt x="1226" y="2683"/>
                  <a:pt x="1210" y="2682"/>
                  <a:pt x="1152" y="2624"/>
                </a:cubicBezTo>
                <a:cubicBezTo>
                  <a:pt x="1123" y="2537"/>
                  <a:pt x="1117" y="2555"/>
                  <a:pt x="1139" y="2458"/>
                </a:cubicBezTo>
                <a:cubicBezTo>
                  <a:pt x="1145" y="2432"/>
                  <a:pt x="1165" y="2381"/>
                  <a:pt x="1165" y="2381"/>
                </a:cubicBezTo>
                <a:cubicBezTo>
                  <a:pt x="1137" y="2341"/>
                  <a:pt x="1098" y="2297"/>
                  <a:pt x="1050" y="2279"/>
                </a:cubicBezTo>
                <a:cubicBezTo>
                  <a:pt x="1030" y="2271"/>
                  <a:pt x="964" y="2266"/>
                  <a:pt x="986" y="2266"/>
                </a:cubicBezTo>
                <a:cubicBezTo>
                  <a:pt x="1042" y="2266"/>
                  <a:pt x="1097" y="2275"/>
                  <a:pt x="1152" y="2279"/>
                </a:cubicBezTo>
                <a:cubicBezTo>
                  <a:pt x="1171" y="2334"/>
                  <a:pt x="1172" y="2350"/>
                  <a:pt x="1229" y="2368"/>
                </a:cubicBezTo>
                <a:cubicBezTo>
                  <a:pt x="1276" y="2364"/>
                  <a:pt x="1325" y="2370"/>
                  <a:pt x="1370" y="2356"/>
                </a:cubicBezTo>
                <a:cubicBezTo>
                  <a:pt x="1385" y="2351"/>
                  <a:pt x="1395" y="2332"/>
                  <a:pt x="1395" y="2317"/>
                </a:cubicBezTo>
                <a:cubicBezTo>
                  <a:pt x="1395" y="2240"/>
                  <a:pt x="1392" y="2161"/>
                  <a:pt x="1370" y="2087"/>
                </a:cubicBezTo>
                <a:cubicBezTo>
                  <a:pt x="1365" y="2069"/>
                  <a:pt x="1337" y="2069"/>
                  <a:pt x="1319" y="2061"/>
                </a:cubicBezTo>
                <a:cubicBezTo>
                  <a:pt x="1280" y="2044"/>
                  <a:pt x="1244" y="2024"/>
                  <a:pt x="1203" y="2010"/>
                </a:cubicBezTo>
                <a:cubicBezTo>
                  <a:pt x="1190" y="2001"/>
                  <a:pt x="1173" y="1997"/>
                  <a:pt x="1165" y="1984"/>
                </a:cubicBezTo>
                <a:cubicBezTo>
                  <a:pt x="1154" y="1965"/>
                  <a:pt x="1157" y="1941"/>
                  <a:pt x="1152" y="1920"/>
                </a:cubicBezTo>
                <a:cubicBezTo>
                  <a:pt x="1148" y="1903"/>
                  <a:pt x="1148" y="1884"/>
                  <a:pt x="1139" y="1869"/>
                </a:cubicBezTo>
                <a:cubicBezTo>
                  <a:pt x="1130" y="1853"/>
                  <a:pt x="1114" y="1844"/>
                  <a:pt x="1101" y="1831"/>
                </a:cubicBezTo>
                <a:cubicBezTo>
                  <a:pt x="1074" y="1751"/>
                  <a:pt x="1048" y="1709"/>
                  <a:pt x="1088" y="1613"/>
                </a:cubicBezTo>
                <a:cubicBezTo>
                  <a:pt x="1095" y="1597"/>
                  <a:pt x="1122" y="1604"/>
                  <a:pt x="1139" y="1600"/>
                </a:cubicBezTo>
                <a:cubicBezTo>
                  <a:pt x="1212" y="1624"/>
                  <a:pt x="1219" y="1685"/>
                  <a:pt x="1242" y="1754"/>
                </a:cubicBezTo>
                <a:cubicBezTo>
                  <a:pt x="1280" y="1750"/>
                  <a:pt x="1321" y="1755"/>
                  <a:pt x="1357" y="1741"/>
                </a:cubicBezTo>
                <a:cubicBezTo>
                  <a:pt x="1369" y="1736"/>
                  <a:pt x="1368" y="1716"/>
                  <a:pt x="1370" y="1703"/>
                </a:cubicBezTo>
                <a:cubicBezTo>
                  <a:pt x="1385" y="1619"/>
                  <a:pt x="1385" y="1532"/>
                  <a:pt x="1434" y="1460"/>
                </a:cubicBezTo>
                <a:cubicBezTo>
                  <a:pt x="1509" y="1464"/>
                  <a:pt x="1674" y="1495"/>
                  <a:pt x="1767" y="1472"/>
                </a:cubicBezTo>
                <a:cubicBezTo>
                  <a:pt x="1821" y="1486"/>
                  <a:pt x="1861" y="1506"/>
                  <a:pt x="1907" y="1536"/>
                </a:cubicBezTo>
                <a:cubicBezTo>
                  <a:pt x="1999" y="1525"/>
                  <a:pt x="2086" y="1503"/>
                  <a:pt x="2176" y="1485"/>
                </a:cubicBezTo>
                <a:cubicBezTo>
                  <a:pt x="2238" y="1445"/>
                  <a:pt x="2241" y="1414"/>
                  <a:pt x="2317" y="1396"/>
                </a:cubicBezTo>
                <a:cubicBezTo>
                  <a:pt x="2330" y="1387"/>
                  <a:pt x="2342" y="1378"/>
                  <a:pt x="2355" y="1370"/>
                </a:cubicBezTo>
                <a:cubicBezTo>
                  <a:pt x="2372" y="1360"/>
                  <a:pt x="2397" y="1361"/>
                  <a:pt x="2407" y="1344"/>
                </a:cubicBezTo>
                <a:cubicBezTo>
                  <a:pt x="2414" y="1333"/>
                  <a:pt x="2400" y="1318"/>
                  <a:pt x="2394" y="1306"/>
                </a:cubicBezTo>
                <a:cubicBezTo>
                  <a:pt x="2363" y="1246"/>
                  <a:pt x="2305" y="1238"/>
                  <a:pt x="2253" y="1204"/>
                </a:cubicBezTo>
                <a:cubicBezTo>
                  <a:pt x="2244" y="1178"/>
                  <a:pt x="2230" y="1154"/>
                  <a:pt x="2227" y="1127"/>
                </a:cubicBezTo>
                <a:cubicBezTo>
                  <a:pt x="2223" y="1093"/>
                  <a:pt x="2224" y="1057"/>
                  <a:pt x="2215" y="1024"/>
                </a:cubicBezTo>
                <a:cubicBezTo>
                  <a:pt x="2203" y="980"/>
                  <a:pt x="2112" y="935"/>
                  <a:pt x="2112" y="935"/>
                </a:cubicBezTo>
                <a:cubicBezTo>
                  <a:pt x="2104" y="922"/>
                  <a:pt x="2090" y="911"/>
                  <a:pt x="2087" y="896"/>
                </a:cubicBezTo>
                <a:cubicBezTo>
                  <a:pt x="2083" y="875"/>
                  <a:pt x="2115" y="832"/>
                  <a:pt x="2125" y="820"/>
                </a:cubicBezTo>
                <a:cubicBezTo>
                  <a:pt x="2169" y="767"/>
                  <a:pt x="2230" y="728"/>
                  <a:pt x="2279" y="679"/>
                </a:cubicBezTo>
                <a:cubicBezTo>
                  <a:pt x="2255" y="608"/>
                  <a:pt x="2284" y="577"/>
                  <a:pt x="2343" y="538"/>
                </a:cubicBezTo>
                <a:cubicBezTo>
                  <a:pt x="2371" y="467"/>
                  <a:pt x="2406" y="399"/>
                  <a:pt x="2445" y="333"/>
                </a:cubicBezTo>
                <a:cubicBezTo>
                  <a:pt x="2430" y="272"/>
                  <a:pt x="2390" y="213"/>
                  <a:pt x="2330" y="192"/>
                </a:cubicBezTo>
                <a:cubicBezTo>
                  <a:pt x="2334" y="154"/>
                  <a:pt x="2322" y="110"/>
                  <a:pt x="2343" y="77"/>
                </a:cubicBezTo>
                <a:cubicBezTo>
                  <a:pt x="2354" y="59"/>
                  <a:pt x="2480" y="42"/>
                  <a:pt x="2496" y="39"/>
                </a:cubicBezTo>
                <a:cubicBezTo>
                  <a:pt x="2505" y="26"/>
                  <a:pt x="2522" y="0"/>
                  <a:pt x="2522" y="0"/>
                </a:cubicBezTo>
              </a:path>
            </a:pathLst>
          </a:custGeom>
          <a:noFill/>
          <a:ln w="57150" cap="flat" cmpd="sng">
            <a:solidFill>
              <a:srgbClr val="990099"/>
            </a:solidFill>
            <a:prstDash val="solid"/>
            <a:headEnd type="none" w="med" len="med"/>
            <a:tailEnd type="none" w="med" len="med"/>
          </a:ln>
        </p:spPr>
        <p:txBody>
          <a:bodyPr/>
          <a:p>
            <a:endParaRPr lang="zh-CN" altLang="en-US"/>
          </a:p>
        </p:txBody>
      </p:sp>
      <p:sp>
        <p:nvSpPr>
          <p:cNvPr id="23558" name="任意多边形 23557"/>
          <p:cNvSpPr/>
          <p:nvPr/>
        </p:nvSpPr>
        <p:spPr>
          <a:xfrm>
            <a:off x="0" y="1268413"/>
            <a:ext cx="4003675" cy="4495800"/>
          </a:xfrm>
          <a:custGeom>
            <a:avLst/>
            <a:gdLst/>
            <a:ahLst/>
            <a:cxnLst/>
            <a:pathLst>
              <a:path w="2522" h="2832">
                <a:moveTo>
                  <a:pt x="0" y="845"/>
                </a:moveTo>
                <a:cubicBezTo>
                  <a:pt x="49" y="992"/>
                  <a:pt x="136" y="1078"/>
                  <a:pt x="282" y="1127"/>
                </a:cubicBezTo>
                <a:cubicBezTo>
                  <a:pt x="285" y="1117"/>
                  <a:pt x="319" y="1050"/>
                  <a:pt x="269" y="1050"/>
                </a:cubicBezTo>
                <a:cubicBezTo>
                  <a:pt x="256" y="1050"/>
                  <a:pt x="275" y="1077"/>
                  <a:pt x="282" y="1088"/>
                </a:cubicBezTo>
                <a:cubicBezTo>
                  <a:pt x="292" y="1103"/>
                  <a:pt x="307" y="1114"/>
                  <a:pt x="320" y="1127"/>
                </a:cubicBezTo>
                <a:cubicBezTo>
                  <a:pt x="347" y="1206"/>
                  <a:pt x="332" y="1291"/>
                  <a:pt x="359" y="1370"/>
                </a:cubicBezTo>
                <a:cubicBezTo>
                  <a:pt x="334" y="1443"/>
                  <a:pt x="318" y="1515"/>
                  <a:pt x="295" y="1588"/>
                </a:cubicBezTo>
                <a:cubicBezTo>
                  <a:pt x="299" y="1626"/>
                  <a:pt x="290" y="1669"/>
                  <a:pt x="307" y="1703"/>
                </a:cubicBezTo>
                <a:cubicBezTo>
                  <a:pt x="315" y="1719"/>
                  <a:pt x="343" y="1709"/>
                  <a:pt x="359" y="1716"/>
                </a:cubicBezTo>
                <a:cubicBezTo>
                  <a:pt x="407" y="1736"/>
                  <a:pt x="423" y="1776"/>
                  <a:pt x="474" y="1792"/>
                </a:cubicBezTo>
                <a:cubicBezTo>
                  <a:pt x="478" y="1831"/>
                  <a:pt x="474" y="1871"/>
                  <a:pt x="487" y="1908"/>
                </a:cubicBezTo>
                <a:cubicBezTo>
                  <a:pt x="490" y="1916"/>
                  <a:pt x="589" y="1963"/>
                  <a:pt x="602" y="1972"/>
                </a:cubicBezTo>
                <a:cubicBezTo>
                  <a:pt x="598" y="2015"/>
                  <a:pt x="604" y="2060"/>
                  <a:pt x="589" y="2100"/>
                </a:cubicBezTo>
                <a:cubicBezTo>
                  <a:pt x="584" y="2112"/>
                  <a:pt x="560" y="2103"/>
                  <a:pt x="551" y="2112"/>
                </a:cubicBezTo>
                <a:cubicBezTo>
                  <a:pt x="541" y="2122"/>
                  <a:pt x="542" y="2138"/>
                  <a:pt x="538" y="2151"/>
                </a:cubicBezTo>
                <a:cubicBezTo>
                  <a:pt x="542" y="2177"/>
                  <a:pt x="543" y="2203"/>
                  <a:pt x="551" y="2228"/>
                </a:cubicBezTo>
                <a:cubicBezTo>
                  <a:pt x="556" y="2242"/>
                  <a:pt x="561" y="2266"/>
                  <a:pt x="576" y="2266"/>
                </a:cubicBezTo>
                <a:cubicBezTo>
                  <a:pt x="589" y="2266"/>
                  <a:pt x="583" y="2240"/>
                  <a:pt x="589" y="2228"/>
                </a:cubicBezTo>
                <a:cubicBezTo>
                  <a:pt x="596" y="2214"/>
                  <a:pt x="606" y="2202"/>
                  <a:pt x="615" y="2189"/>
                </a:cubicBezTo>
                <a:cubicBezTo>
                  <a:pt x="620" y="2175"/>
                  <a:pt x="626" y="2109"/>
                  <a:pt x="666" y="2164"/>
                </a:cubicBezTo>
                <a:cubicBezTo>
                  <a:pt x="682" y="2186"/>
                  <a:pt x="683" y="2215"/>
                  <a:pt x="691" y="2240"/>
                </a:cubicBezTo>
                <a:cubicBezTo>
                  <a:pt x="696" y="2255"/>
                  <a:pt x="708" y="2266"/>
                  <a:pt x="717" y="2279"/>
                </a:cubicBezTo>
                <a:cubicBezTo>
                  <a:pt x="696" y="2340"/>
                  <a:pt x="675" y="2406"/>
                  <a:pt x="704" y="2471"/>
                </a:cubicBezTo>
                <a:cubicBezTo>
                  <a:pt x="710" y="2485"/>
                  <a:pt x="731" y="2486"/>
                  <a:pt x="743" y="2496"/>
                </a:cubicBezTo>
                <a:cubicBezTo>
                  <a:pt x="757" y="2508"/>
                  <a:pt x="770" y="2521"/>
                  <a:pt x="781" y="2535"/>
                </a:cubicBezTo>
                <a:cubicBezTo>
                  <a:pt x="800" y="2559"/>
                  <a:pt x="832" y="2612"/>
                  <a:pt x="832" y="2612"/>
                </a:cubicBezTo>
                <a:cubicBezTo>
                  <a:pt x="836" y="2637"/>
                  <a:pt x="826" y="2671"/>
                  <a:pt x="845" y="2688"/>
                </a:cubicBezTo>
                <a:cubicBezTo>
                  <a:pt x="868" y="2708"/>
                  <a:pt x="906" y="2692"/>
                  <a:pt x="935" y="2701"/>
                </a:cubicBezTo>
                <a:cubicBezTo>
                  <a:pt x="950" y="2705"/>
                  <a:pt x="960" y="2720"/>
                  <a:pt x="973" y="2727"/>
                </a:cubicBezTo>
                <a:cubicBezTo>
                  <a:pt x="1077" y="2784"/>
                  <a:pt x="1048" y="2772"/>
                  <a:pt x="1139" y="2791"/>
                </a:cubicBezTo>
                <a:cubicBezTo>
                  <a:pt x="1152" y="2804"/>
                  <a:pt x="1160" y="2826"/>
                  <a:pt x="1178" y="2829"/>
                </a:cubicBezTo>
                <a:cubicBezTo>
                  <a:pt x="1193" y="2832"/>
                  <a:pt x="1215" y="2819"/>
                  <a:pt x="1216" y="2804"/>
                </a:cubicBezTo>
                <a:cubicBezTo>
                  <a:pt x="1226" y="2683"/>
                  <a:pt x="1210" y="2682"/>
                  <a:pt x="1152" y="2624"/>
                </a:cubicBezTo>
                <a:cubicBezTo>
                  <a:pt x="1123" y="2537"/>
                  <a:pt x="1117" y="2555"/>
                  <a:pt x="1139" y="2458"/>
                </a:cubicBezTo>
                <a:cubicBezTo>
                  <a:pt x="1145" y="2432"/>
                  <a:pt x="1165" y="2381"/>
                  <a:pt x="1165" y="2381"/>
                </a:cubicBezTo>
                <a:cubicBezTo>
                  <a:pt x="1137" y="2341"/>
                  <a:pt x="1098" y="2297"/>
                  <a:pt x="1050" y="2279"/>
                </a:cubicBezTo>
                <a:cubicBezTo>
                  <a:pt x="1030" y="2271"/>
                  <a:pt x="964" y="2266"/>
                  <a:pt x="986" y="2266"/>
                </a:cubicBezTo>
                <a:cubicBezTo>
                  <a:pt x="1042" y="2266"/>
                  <a:pt x="1097" y="2275"/>
                  <a:pt x="1152" y="2279"/>
                </a:cubicBezTo>
                <a:cubicBezTo>
                  <a:pt x="1171" y="2334"/>
                  <a:pt x="1172" y="2350"/>
                  <a:pt x="1229" y="2368"/>
                </a:cubicBezTo>
                <a:cubicBezTo>
                  <a:pt x="1276" y="2364"/>
                  <a:pt x="1325" y="2370"/>
                  <a:pt x="1370" y="2356"/>
                </a:cubicBezTo>
                <a:cubicBezTo>
                  <a:pt x="1385" y="2351"/>
                  <a:pt x="1395" y="2332"/>
                  <a:pt x="1395" y="2317"/>
                </a:cubicBezTo>
                <a:cubicBezTo>
                  <a:pt x="1395" y="2240"/>
                  <a:pt x="1392" y="2161"/>
                  <a:pt x="1370" y="2087"/>
                </a:cubicBezTo>
                <a:cubicBezTo>
                  <a:pt x="1365" y="2069"/>
                  <a:pt x="1337" y="2069"/>
                  <a:pt x="1319" y="2061"/>
                </a:cubicBezTo>
                <a:cubicBezTo>
                  <a:pt x="1280" y="2044"/>
                  <a:pt x="1244" y="2024"/>
                  <a:pt x="1203" y="2010"/>
                </a:cubicBezTo>
                <a:cubicBezTo>
                  <a:pt x="1190" y="2001"/>
                  <a:pt x="1173" y="1997"/>
                  <a:pt x="1165" y="1984"/>
                </a:cubicBezTo>
                <a:cubicBezTo>
                  <a:pt x="1154" y="1965"/>
                  <a:pt x="1157" y="1941"/>
                  <a:pt x="1152" y="1920"/>
                </a:cubicBezTo>
                <a:cubicBezTo>
                  <a:pt x="1148" y="1903"/>
                  <a:pt x="1148" y="1884"/>
                  <a:pt x="1139" y="1869"/>
                </a:cubicBezTo>
                <a:cubicBezTo>
                  <a:pt x="1130" y="1853"/>
                  <a:pt x="1114" y="1844"/>
                  <a:pt x="1101" y="1831"/>
                </a:cubicBezTo>
                <a:cubicBezTo>
                  <a:pt x="1074" y="1751"/>
                  <a:pt x="1048" y="1709"/>
                  <a:pt x="1088" y="1613"/>
                </a:cubicBezTo>
                <a:cubicBezTo>
                  <a:pt x="1095" y="1597"/>
                  <a:pt x="1122" y="1604"/>
                  <a:pt x="1139" y="1600"/>
                </a:cubicBezTo>
                <a:cubicBezTo>
                  <a:pt x="1212" y="1624"/>
                  <a:pt x="1219" y="1685"/>
                  <a:pt x="1242" y="1754"/>
                </a:cubicBezTo>
                <a:cubicBezTo>
                  <a:pt x="1280" y="1750"/>
                  <a:pt x="1321" y="1755"/>
                  <a:pt x="1357" y="1741"/>
                </a:cubicBezTo>
                <a:cubicBezTo>
                  <a:pt x="1369" y="1736"/>
                  <a:pt x="1368" y="1716"/>
                  <a:pt x="1370" y="1703"/>
                </a:cubicBezTo>
                <a:cubicBezTo>
                  <a:pt x="1385" y="1619"/>
                  <a:pt x="1385" y="1532"/>
                  <a:pt x="1434" y="1460"/>
                </a:cubicBezTo>
                <a:cubicBezTo>
                  <a:pt x="1509" y="1464"/>
                  <a:pt x="1674" y="1495"/>
                  <a:pt x="1767" y="1472"/>
                </a:cubicBezTo>
                <a:cubicBezTo>
                  <a:pt x="1821" y="1486"/>
                  <a:pt x="1861" y="1506"/>
                  <a:pt x="1907" y="1536"/>
                </a:cubicBezTo>
                <a:cubicBezTo>
                  <a:pt x="1999" y="1525"/>
                  <a:pt x="2086" y="1503"/>
                  <a:pt x="2176" y="1485"/>
                </a:cubicBezTo>
                <a:cubicBezTo>
                  <a:pt x="2238" y="1445"/>
                  <a:pt x="2241" y="1414"/>
                  <a:pt x="2317" y="1396"/>
                </a:cubicBezTo>
                <a:cubicBezTo>
                  <a:pt x="2330" y="1387"/>
                  <a:pt x="2342" y="1378"/>
                  <a:pt x="2355" y="1370"/>
                </a:cubicBezTo>
                <a:cubicBezTo>
                  <a:pt x="2372" y="1360"/>
                  <a:pt x="2397" y="1361"/>
                  <a:pt x="2407" y="1344"/>
                </a:cubicBezTo>
                <a:cubicBezTo>
                  <a:pt x="2414" y="1333"/>
                  <a:pt x="2400" y="1318"/>
                  <a:pt x="2394" y="1306"/>
                </a:cubicBezTo>
                <a:cubicBezTo>
                  <a:pt x="2363" y="1246"/>
                  <a:pt x="2305" y="1238"/>
                  <a:pt x="2253" y="1204"/>
                </a:cubicBezTo>
                <a:cubicBezTo>
                  <a:pt x="2244" y="1178"/>
                  <a:pt x="2230" y="1154"/>
                  <a:pt x="2227" y="1127"/>
                </a:cubicBezTo>
                <a:cubicBezTo>
                  <a:pt x="2223" y="1093"/>
                  <a:pt x="2224" y="1057"/>
                  <a:pt x="2215" y="1024"/>
                </a:cubicBezTo>
                <a:cubicBezTo>
                  <a:pt x="2203" y="980"/>
                  <a:pt x="2112" y="935"/>
                  <a:pt x="2112" y="935"/>
                </a:cubicBezTo>
                <a:cubicBezTo>
                  <a:pt x="2104" y="922"/>
                  <a:pt x="2090" y="911"/>
                  <a:pt x="2087" y="896"/>
                </a:cubicBezTo>
                <a:cubicBezTo>
                  <a:pt x="2083" y="875"/>
                  <a:pt x="2115" y="832"/>
                  <a:pt x="2125" y="820"/>
                </a:cubicBezTo>
                <a:cubicBezTo>
                  <a:pt x="2169" y="767"/>
                  <a:pt x="2230" y="728"/>
                  <a:pt x="2279" y="679"/>
                </a:cubicBezTo>
                <a:cubicBezTo>
                  <a:pt x="2255" y="608"/>
                  <a:pt x="2284" y="577"/>
                  <a:pt x="2343" y="538"/>
                </a:cubicBezTo>
                <a:cubicBezTo>
                  <a:pt x="2371" y="467"/>
                  <a:pt x="2406" y="399"/>
                  <a:pt x="2445" y="333"/>
                </a:cubicBezTo>
                <a:cubicBezTo>
                  <a:pt x="2430" y="272"/>
                  <a:pt x="2390" y="213"/>
                  <a:pt x="2330" y="192"/>
                </a:cubicBezTo>
                <a:cubicBezTo>
                  <a:pt x="2334" y="154"/>
                  <a:pt x="2322" y="110"/>
                  <a:pt x="2343" y="77"/>
                </a:cubicBezTo>
                <a:cubicBezTo>
                  <a:pt x="2354" y="59"/>
                  <a:pt x="2480" y="42"/>
                  <a:pt x="2496" y="39"/>
                </a:cubicBezTo>
                <a:cubicBezTo>
                  <a:pt x="2505" y="26"/>
                  <a:pt x="2522" y="0"/>
                  <a:pt x="2522" y="0"/>
                </a:cubicBezTo>
              </a:path>
            </a:pathLst>
          </a:custGeom>
          <a:noFill/>
          <a:ln w="57150" cap="flat" cmpd="sng">
            <a:solidFill>
              <a:srgbClr val="990099"/>
            </a:solidFill>
            <a:prstDash val="solid"/>
            <a:headEnd type="none" w="med" len="med"/>
            <a:tailEnd type="none" w="med" len="med"/>
          </a:ln>
        </p:spPr>
        <p:txBody>
          <a:bodyPr/>
          <a:p>
            <a:endParaRPr lang="zh-CN" altLang="en-US"/>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slide(fromBottom)">
                                      <p:cBhvr>
                                        <p:cTn id="7" dur="500"/>
                                        <p:tgtEl>
                                          <p:spTgt spid="2355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nodeType="clickEffect">
                                  <p:stCondLst>
                                    <p:cond delay="0"/>
                                  </p:stCondLst>
                                  <p:childTnLst>
                                    <p:animEffect transition="out" filter="fade">
                                      <p:cBhvr>
                                        <p:cTn id="11" dur="500" tmFilter="0, 0; .2, .5; .8, .5; 1, 0"/>
                                        <p:tgtEl>
                                          <p:spTgt spid="23557"/>
                                        </p:tgtEl>
                                      </p:cBhvr>
                                    </p:animEffect>
                                    <p:animScale>
                                      <p:cBhvr>
                                        <p:cTn id="12" dur="250" autoRev="1" fill="hold"/>
                                        <p:tgtEl>
                                          <p:spTgt spid="235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标题 24577"/>
          <p:cNvSpPr>
            <a:spLocks noGrp="1"/>
          </p:cNvSpPr>
          <p:nvPr>
            <p:ph type="title"/>
          </p:nvPr>
        </p:nvSpPr>
        <p:spPr/>
        <p:txBody>
          <a:bodyPr anchor="ctr"/>
          <a:p/>
        </p:txBody>
      </p:sp>
      <p:pic>
        <p:nvPicPr>
          <p:cNvPr id="24579" name="文本占位符 24578" descr="3320946_223741095194_2"/>
          <p:cNvPicPr>
            <a:picLocks noChangeAspect="1"/>
          </p:cNvPicPr>
          <p:nvPr>
            <p:ph type="body" idx="1"/>
          </p:nvPr>
        </p:nvPicPr>
        <p:blipFill>
          <a:blip r:embed="rId1"/>
          <a:stretch>
            <a:fillRect/>
          </a:stretch>
        </p:blipFill>
        <p:spPr>
          <a:xfrm>
            <a:off x="0" y="0"/>
            <a:ext cx="9144000" cy="6858000"/>
          </a:xfrm>
        </p:spPr>
      </p:pic>
      <p:pic>
        <p:nvPicPr>
          <p:cNvPr id="24580" name="图片 24579" descr="图片1"/>
          <p:cNvPicPr>
            <a:picLocks noChangeAspect="1"/>
          </p:cNvPicPr>
          <p:nvPr/>
        </p:nvPicPr>
        <p:blipFill>
          <a:blip r:embed="rId2"/>
          <a:srcRect l="1057" t="54610" b="32680"/>
          <a:stretch>
            <a:fillRect/>
          </a:stretch>
        </p:blipFill>
        <p:spPr>
          <a:xfrm>
            <a:off x="684213" y="908050"/>
            <a:ext cx="8064500" cy="1509713"/>
          </a:xfrm>
          <a:prstGeom prst="rect">
            <a:avLst/>
          </a:prstGeom>
          <a:noFill/>
          <a:ln w="9525">
            <a:noFill/>
          </a:ln>
        </p:spPr>
      </p:pic>
      <p:pic>
        <p:nvPicPr>
          <p:cNvPr id="24581" name="图片 24580" descr="图片1"/>
          <p:cNvPicPr>
            <a:picLocks noChangeAspect="1"/>
          </p:cNvPicPr>
          <p:nvPr/>
        </p:nvPicPr>
        <p:blipFill>
          <a:blip r:embed="rId2"/>
          <a:srcRect l="-793" t="81203"/>
          <a:stretch>
            <a:fillRect/>
          </a:stretch>
        </p:blipFill>
        <p:spPr>
          <a:xfrm>
            <a:off x="539750" y="2492375"/>
            <a:ext cx="8208963" cy="2232025"/>
          </a:xfrm>
          <a:prstGeom prst="rect">
            <a:avLst/>
          </a:prstGeom>
          <a:noFill/>
          <a:ln w="9525">
            <a:noFill/>
          </a:ln>
        </p:spPr>
      </p:pic>
    </p:spTree>
  </p:cSld>
  <p:clrMapOvr>
    <a:masterClrMapping/>
  </p:clrMapOvr>
  <p:transition spd="med">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5602" name="组合 25601"/>
          <p:cNvGrpSpPr/>
          <p:nvPr/>
        </p:nvGrpSpPr>
        <p:grpSpPr>
          <a:xfrm>
            <a:off x="1270000" y="5181600"/>
            <a:ext cx="6477000" cy="1066800"/>
            <a:chOff x="0" y="0"/>
            <a:chExt cx="4080" cy="672"/>
          </a:xfrm>
        </p:grpSpPr>
        <p:grpSp>
          <p:nvGrpSpPr>
            <p:cNvPr id="25603" name="组合 25602"/>
            <p:cNvGrpSpPr/>
            <p:nvPr/>
          </p:nvGrpSpPr>
          <p:grpSpPr>
            <a:xfrm>
              <a:off x="656" y="336"/>
              <a:ext cx="2784" cy="16"/>
              <a:chOff x="0" y="0"/>
              <a:chExt cx="2784" cy="16"/>
            </a:xfrm>
          </p:grpSpPr>
          <p:sp>
            <p:nvSpPr>
              <p:cNvPr id="25604" name="直接连接符 25603"/>
              <p:cNvSpPr/>
              <p:nvPr/>
            </p:nvSpPr>
            <p:spPr>
              <a:xfrm>
                <a:off x="0" y="0"/>
                <a:ext cx="1296" cy="0"/>
              </a:xfrm>
              <a:prstGeom prst="line">
                <a:avLst/>
              </a:prstGeom>
              <a:ln w="57150" cap="flat" cmpd="sng">
                <a:solidFill>
                  <a:srgbClr val="808000"/>
                </a:solidFill>
                <a:prstDash val="solid"/>
                <a:headEnd type="none" w="med" len="med"/>
                <a:tailEnd type="triangle" w="med" len="med"/>
              </a:ln>
            </p:spPr>
          </p:sp>
          <p:sp>
            <p:nvSpPr>
              <p:cNvPr id="25605" name="直接连接符 25604"/>
              <p:cNvSpPr/>
              <p:nvPr/>
            </p:nvSpPr>
            <p:spPr>
              <a:xfrm rot="-10729425" flipV="1">
                <a:off x="1504" y="0"/>
                <a:ext cx="1280" cy="16"/>
              </a:xfrm>
              <a:prstGeom prst="line">
                <a:avLst/>
              </a:prstGeom>
              <a:ln w="57150" cap="flat" cmpd="sng">
                <a:solidFill>
                  <a:srgbClr val="808000"/>
                </a:solidFill>
                <a:prstDash val="solid"/>
                <a:headEnd type="none" w="med" len="med"/>
                <a:tailEnd type="triangle" w="med" len="med"/>
              </a:ln>
            </p:spPr>
          </p:sp>
        </p:grpSp>
        <p:grpSp>
          <p:nvGrpSpPr>
            <p:cNvPr id="25606" name="组合 25605"/>
            <p:cNvGrpSpPr/>
            <p:nvPr/>
          </p:nvGrpSpPr>
          <p:grpSpPr>
            <a:xfrm>
              <a:off x="0" y="0"/>
              <a:ext cx="4080" cy="672"/>
              <a:chOff x="0" y="0"/>
              <a:chExt cx="4080" cy="672"/>
            </a:xfrm>
          </p:grpSpPr>
          <p:grpSp>
            <p:nvGrpSpPr>
              <p:cNvPr id="25607" name="组合 25606"/>
              <p:cNvGrpSpPr/>
              <p:nvPr/>
            </p:nvGrpSpPr>
            <p:grpSpPr>
              <a:xfrm>
                <a:off x="0" y="0"/>
                <a:ext cx="624" cy="672"/>
                <a:chOff x="0" y="0"/>
                <a:chExt cx="624" cy="672"/>
              </a:xfrm>
            </p:grpSpPr>
            <p:sp>
              <p:nvSpPr>
                <p:cNvPr id="25608" name="椭圆 25607"/>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5609" name="文本框 25608"/>
                <p:cNvSpPr txBox="1"/>
                <p:nvPr/>
              </p:nvSpPr>
              <p:spPr>
                <a:xfrm>
                  <a:off x="32"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奥</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5610" name="组合 25609"/>
              <p:cNvGrpSpPr/>
              <p:nvPr/>
            </p:nvGrpSpPr>
            <p:grpSpPr>
              <a:xfrm>
                <a:off x="3456" y="0"/>
                <a:ext cx="624" cy="672"/>
                <a:chOff x="0" y="0"/>
                <a:chExt cx="624" cy="672"/>
              </a:xfrm>
            </p:grpSpPr>
            <p:sp>
              <p:nvSpPr>
                <p:cNvPr id="25611" name="椭圆 25610"/>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5612" name="文本框 25611"/>
                <p:cNvSpPr txBox="1"/>
                <p:nvPr/>
              </p:nvSpPr>
              <p:spPr>
                <a:xfrm>
                  <a:off x="41" y="32"/>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俄</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sp>
          <p:nvSpPr>
            <p:cNvPr id="25613" name="爆炸形 1 25612"/>
            <p:cNvSpPr/>
            <p:nvPr/>
          </p:nvSpPr>
          <p:spPr>
            <a:xfrm>
              <a:off x="1936" y="224"/>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grpSp>
      <p:sp>
        <p:nvSpPr>
          <p:cNvPr id="25614" name="文本框 25613"/>
          <p:cNvSpPr txBox="1"/>
          <p:nvPr/>
        </p:nvSpPr>
        <p:spPr>
          <a:xfrm>
            <a:off x="3508375" y="5073650"/>
            <a:ext cx="2647950" cy="519113"/>
          </a:xfrm>
          <a:prstGeom prst="rect">
            <a:avLst/>
          </a:prstGeom>
          <a:noFill/>
          <a:ln w="9525">
            <a:noFill/>
          </a:ln>
        </p:spPr>
        <p:txBody>
          <a:bodyPr>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nvGrpSpPr>
          <p:cNvPr id="25615" name="组合 25614"/>
          <p:cNvGrpSpPr/>
          <p:nvPr/>
        </p:nvGrpSpPr>
        <p:grpSpPr>
          <a:xfrm>
            <a:off x="1270000" y="889000"/>
            <a:ext cx="6477000" cy="3251200"/>
            <a:chOff x="0" y="0"/>
            <a:chExt cx="4080" cy="2048"/>
          </a:xfrm>
        </p:grpSpPr>
        <p:grpSp>
          <p:nvGrpSpPr>
            <p:cNvPr id="25616" name="组合 25615"/>
            <p:cNvGrpSpPr/>
            <p:nvPr/>
          </p:nvGrpSpPr>
          <p:grpSpPr>
            <a:xfrm>
              <a:off x="592" y="448"/>
              <a:ext cx="2832" cy="1040"/>
              <a:chOff x="0" y="0"/>
              <a:chExt cx="2832" cy="1040"/>
            </a:xfrm>
          </p:grpSpPr>
          <p:sp>
            <p:nvSpPr>
              <p:cNvPr id="25617" name="直接连接符 25616"/>
              <p:cNvSpPr/>
              <p:nvPr/>
            </p:nvSpPr>
            <p:spPr>
              <a:xfrm rot="-87360" flipH="1">
                <a:off x="1536" y="0"/>
                <a:ext cx="1296" cy="480"/>
              </a:xfrm>
              <a:prstGeom prst="line">
                <a:avLst/>
              </a:prstGeom>
              <a:ln w="57150" cap="flat" cmpd="sng">
                <a:solidFill>
                  <a:srgbClr val="808000"/>
                </a:solidFill>
                <a:prstDash val="solid"/>
                <a:headEnd type="none" w="med" len="med"/>
                <a:tailEnd type="triangle" w="med" len="med"/>
              </a:ln>
            </p:spPr>
          </p:sp>
          <p:sp>
            <p:nvSpPr>
              <p:cNvPr id="25618" name="直接连接符 25617"/>
              <p:cNvSpPr/>
              <p:nvPr/>
            </p:nvSpPr>
            <p:spPr>
              <a:xfrm rot="-281005" flipV="1">
                <a:off x="0" y="656"/>
                <a:ext cx="1296" cy="384"/>
              </a:xfrm>
              <a:prstGeom prst="line">
                <a:avLst/>
              </a:prstGeom>
              <a:ln w="57150" cap="flat" cmpd="sng">
                <a:solidFill>
                  <a:srgbClr val="808000"/>
                </a:solidFill>
                <a:prstDash val="solid"/>
                <a:headEnd type="none" w="med" len="med"/>
                <a:tailEnd type="triangle" w="med" len="med"/>
              </a:ln>
            </p:spPr>
          </p:sp>
        </p:grpSp>
        <p:grpSp>
          <p:nvGrpSpPr>
            <p:cNvPr id="25619" name="组合 25618"/>
            <p:cNvGrpSpPr/>
            <p:nvPr/>
          </p:nvGrpSpPr>
          <p:grpSpPr>
            <a:xfrm>
              <a:off x="0" y="0"/>
              <a:ext cx="4080" cy="2048"/>
              <a:chOff x="0" y="0"/>
              <a:chExt cx="4080" cy="2048"/>
            </a:xfrm>
          </p:grpSpPr>
          <p:grpSp>
            <p:nvGrpSpPr>
              <p:cNvPr id="25620" name="组合 25619"/>
              <p:cNvGrpSpPr/>
              <p:nvPr/>
            </p:nvGrpSpPr>
            <p:grpSpPr>
              <a:xfrm>
                <a:off x="3456" y="0"/>
                <a:ext cx="624" cy="672"/>
                <a:chOff x="0" y="0"/>
                <a:chExt cx="624" cy="672"/>
              </a:xfrm>
            </p:grpSpPr>
            <p:sp>
              <p:nvSpPr>
                <p:cNvPr id="25621" name="椭圆 25620"/>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5622" name="文本框 25621"/>
                <p:cNvSpPr txBox="1"/>
                <p:nvPr/>
              </p:nvSpPr>
              <p:spPr>
                <a:xfrm>
                  <a:off x="25"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5623" name="组合 25622"/>
              <p:cNvGrpSpPr/>
              <p:nvPr/>
            </p:nvGrpSpPr>
            <p:grpSpPr>
              <a:xfrm>
                <a:off x="0" y="1376"/>
                <a:ext cx="624" cy="672"/>
                <a:chOff x="0" y="0"/>
                <a:chExt cx="624" cy="672"/>
              </a:xfrm>
            </p:grpSpPr>
            <p:sp>
              <p:nvSpPr>
                <p:cNvPr id="25624" name="椭圆 25623"/>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5625" name="文本框 25624"/>
                <p:cNvSpPr txBox="1"/>
                <p:nvPr/>
              </p:nvSpPr>
              <p:spPr>
                <a:xfrm>
                  <a:off x="48"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sp>
          <p:nvSpPr>
            <p:cNvPr id="25626" name="爆炸形 1 25625"/>
            <p:cNvSpPr/>
            <p:nvPr/>
          </p:nvSpPr>
          <p:spPr>
            <a:xfrm>
              <a:off x="1888" y="88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grpSp>
      <p:sp>
        <p:nvSpPr>
          <p:cNvPr id="25627" name="文本框 25626"/>
          <p:cNvSpPr txBox="1"/>
          <p:nvPr/>
        </p:nvSpPr>
        <p:spPr>
          <a:xfrm rot="20312073">
            <a:off x="3013075" y="1812925"/>
            <a:ext cx="2835275" cy="519113"/>
          </a:xfrm>
          <a:prstGeom prst="rect">
            <a:avLst/>
          </a:prstGeom>
          <a:noFill/>
          <a:ln w="9525">
            <a:noFill/>
          </a:ln>
        </p:spPr>
        <p:txBody>
          <a:bodyPr>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sp>
        <p:nvSpPr>
          <p:cNvPr id="25628" name="文本框 25627"/>
          <p:cNvSpPr txBox="1"/>
          <p:nvPr/>
        </p:nvSpPr>
        <p:spPr>
          <a:xfrm>
            <a:off x="1258888" y="404813"/>
            <a:ext cx="6448425" cy="641350"/>
          </a:xfrm>
          <a:prstGeom prst="rect">
            <a:avLst/>
          </a:prstGeom>
          <a:noFill/>
          <a:ln w="9525">
            <a:noFill/>
          </a:ln>
        </p:spPr>
        <p:txBody>
          <a:bodyPr>
            <a:spAutoFit/>
          </a:bodyPr>
          <a:p>
            <a:pPr lvl="0" algn="l"/>
            <a:r>
              <a:rPr lang="zh-CN" altLang="en-US" sz="3600" b="1">
                <a:solidFill>
                  <a:srgbClr val="663300"/>
                </a:solidFill>
                <a:latin typeface="Times New Roman" panose="02020603050405020304" pitchFamily="2" charset="0"/>
                <a:ea typeface="隶书" pitchFamily="1" charset="-122"/>
              </a:rPr>
              <a:t>捋顺欧洲列强之间的基本矛盾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25629" name="组合 25628"/>
          <p:cNvGrpSpPr>
            <a:grpSpLocks noChangeAspect="1"/>
          </p:cNvGrpSpPr>
          <p:nvPr/>
        </p:nvGrpSpPr>
        <p:grpSpPr>
          <a:xfrm>
            <a:off x="0" y="0"/>
            <a:ext cx="9144000" cy="576263"/>
            <a:chOff x="0" y="0"/>
            <a:chExt cx="5760" cy="363"/>
          </a:xfrm>
        </p:grpSpPr>
        <p:pic>
          <p:nvPicPr>
            <p:cNvPr id="25630" name="图片 25629"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5631" name="图片 25630"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5632" name="图片 25631"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5633" name="图片 25632"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5634" name="组合 25633"/>
          <p:cNvGrpSpPr>
            <a:grpSpLocks noChangeAspect="1"/>
          </p:cNvGrpSpPr>
          <p:nvPr/>
        </p:nvGrpSpPr>
        <p:grpSpPr>
          <a:xfrm>
            <a:off x="0" y="6281738"/>
            <a:ext cx="9144000" cy="576262"/>
            <a:chOff x="0" y="0"/>
            <a:chExt cx="5760" cy="363"/>
          </a:xfrm>
        </p:grpSpPr>
        <p:pic>
          <p:nvPicPr>
            <p:cNvPr id="25635" name="图片 25634"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5636" name="图片 25635"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5637" name="图片 25636"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5638" name="图片 25637"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25639" name="直接连接符 25638"/>
          <p:cNvSpPr/>
          <p:nvPr/>
        </p:nvSpPr>
        <p:spPr>
          <a:xfrm>
            <a:off x="1692275" y="4149725"/>
            <a:ext cx="0" cy="935038"/>
          </a:xfrm>
          <a:prstGeom prst="line">
            <a:avLst/>
          </a:prstGeom>
          <a:ln w="38100" cap="flat" cmpd="sng">
            <a:solidFill>
              <a:schemeClr val="tx1"/>
            </a:solidFill>
            <a:prstDash val="solid"/>
            <a:headEnd type="none" w="med" len="med"/>
            <a:tailEnd type="none" w="med" len="med"/>
          </a:ln>
        </p:spPr>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5614"/>
                                        </p:tgtEl>
                                        <p:attrNameLst>
                                          <p:attrName>style.visibility</p:attrName>
                                        </p:attrNameLst>
                                      </p:cBhvr>
                                      <p:to>
                                        <p:strVal val="visible"/>
                                      </p:to>
                                    </p:set>
                                    <p:anim calcmode="lin" valueType="num">
                                      <p:cBhvr additive="base">
                                        <p:cTn id="7" dur="500" fill="hold"/>
                                        <p:tgtEl>
                                          <p:spTgt spid="25614"/>
                                        </p:tgtEl>
                                        <p:attrNameLst>
                                          <p:attrName>ppt_x</p:attrName>
                                        </p:attrNameLst>
                                      </p:cBhvr>
                                      <p:tavLst>
                                        <p:tav tm="0">
                                          <p:val>
                                            <p:strVal val="1+#ppt_w/2"/>
                                          </p:val>
                                        </p:tav>
                                        <p:tav tm="100000">
                                          <p:val>
                                            <p:strVal val="#ppt_x"/>
                                          </p:val>
                                        </p:tav>
                                      </p:tavLst>
                                    </p:anim>
                                    <p:anim calcmode="lin" valueType="num">
                                      <p:cBhvr additive="base">
                                        <p:cTn id="8" dur="500" fill="hold"/>
                                        <p:tgtEl>
                                          <p:spTgt spid="256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5639"/>
                                        </p:tgtEl>
                                        <p:attrNameLst>
                                          <p:attrName>style.visibility</p:attrName>
                                        </p:attrNameLst>
                                      </p:cBhvr>
                                      <p:to>
                                        <p:strVal val="visible"/>
                                      </p:to>
                                    </p:set>
                                    <p:animEffect transition="in" filter="slide(fromBottom)">
                                      <p:cBhvr>
                                        <p:cTn id="13" dur="500"/>
                                        <p:tgtEl>
                                          <p:spTgt spid="25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标题 26625"/>
          <p:cNvSpPr>
            <a:spLocks noGrp="1"/>
          </p:cNvSpPr>
          <p:nvPr>
            <p:ph type="title"/>
          </p:nvPr>
        </p:nvSpPr>
        <p:spPr/>
        <p:txBody>
          <a:bodyPr anchor="ctr"/>
          <a:p/>
        </p:txBody>
      </p:sp>
      <p:pic>
        <p:nvPicPr>
          <p:cNvPr id="26627" name="文本占位符 26626" descr="3320946_223741095194_2"/>
          <p:cNvPicPr>
            <a:picLocks noChangeAspect="1"/>
          </p:cNvPicPr>
          <p:nvPr>
            <p:ph type="body" idx="1"/>
          </p:nvPr>
        </p:nvPicPr>
        <p:blipFill>
          <a:blip r:embed="rId1"/>
          <a:stretch>
            <a:fillRect/>
          </a:stretch>
        </p:blipFill>
        <p:spPr>
          <a:xfrm>
            <a:off x="0" y="0"/>
            <a:ext cx="9144000" cy="6858000"/>
          </a:xfrm>
        </p:spPr>
      </p:pic>
      <p:pic>
        <p:nvPicPr>
          <p:cNvPr id="26628" name="图片 26627" descr="图片1"/>
          <p:cNvPicPr>
            <a:picLocks noChangeAspect="1"/>
          </p:cNvPicPr>
          <p:nvPr/>
        </p:nvPicPr>
        <p:blipFill>
          <a:blip r:embed="rId2"/>
          <a:srcRect l="142" t="66174" b="16505"/>
          <a:stretch>
            <a:fillRect/>
          </a:stretch>
        </p:blipFill>
        <p:spPr>
          <a:xfrm>
            <a:off x="539750" y="1484313"/>
            <a:ext cx="8064500" cy="1368425"/>
          </a:xfrm>
          <a:prstGeom prst="rect">
            <a:avLst/>
          </a:prstGeom>
          <a:noFill/>
          <a:ln w="9525">
            <a:noFill/>
          </a:ln>
        </p:spPr>
      </p:pic>
    </p:spTree>
  </p:cSld>
  <p:clrMapOvr>
    <a:masterClrMapping/>
  </p:clrMapOvr>
  <p:transition spd="med">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650" name="组合 27649"/>
          <p:cNvGrpSpPr/>
          <p:nvPr/>
        </p:nvGrpSpPr>
        <p:grpSpPr>
          <a:xfrm>
            <a:off x="1270000" y="1165225"/>
            <a:ext cx="990600" cy="1066800"/>
            <a:chOff x="0" y="0"/>
            <a:chExt cx="624" cy="672"/>
          </a:xfrm>
        </p:grpSpPr>
        <p:sp>
          <p:nvSpPr>
            <p:cNvPr id="27651" name="椭圆 27650"/>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7652" name="文本框 27651"/>
            <p:cNvSpPr txBox="1"/>
            <p:nvPr/>
          </p:nvSpPr>
          <p:spPr>
            <a:xfrm>
              <a:off x="16"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意</a:t>
              </a:r>
              <a:endParaRPr lang="zh-CN" altLang="en-US" sz="6000" b="1">
                <a:solidFill>
                  <a:srgbClr val="663300"/>
                </a:solidFill>
                <a:latin typeface="Times New Roman" panose="02020603050405020304" pitchFamily="2" charset="0"/>
                <a:ea typeface="宋体" panose="02010600030101010101" pitchFamily="2" charset="-122"/>
              </a:endParaRPr>
            </a:p>
          </p:txBody>
        </p:sp>
      </p:grpSp>
      <p:grpSp>
        <p:nvGrpSpPr>
          <p:cNvPr id="27653" name="组合 27652"/>
          <p:cNvGrpSpPr/>
          <p:nvPr/>
        </p:nvGrpSpPr>
        <p:grpSpPr>
          <a:xfrm>
            <a:off x="2416175" y="1763713"/>
            <a:ext cx="4419600" cy="25400"/>
            <a:chOff x="0" y="0"/>
            <a:chExt cx="2784" cy="16"/>
          </a:xfrm>
        </p:grpSpPr>
        <p:sp>
          <p:nvSpPr>
            <p:cNvPr id="27654" name="直接连接符 27653"/>
            <p:cNvSpPr/>
            <p:nvPr/>
          </p:nvSpPr>
          <p:spPr>
            <a:xfrm>
              <a:off x="0" y="0"/>
              <a:ext cx="1296" cy="0"/>
            </a:xfrm>
            <a:prstGeom prst="line">
              <a:avLst/>
            </a:prstGeom>
            <a:ln w="57150" cap="flat" cmpd="sng">
              <a:solidFill>
                <a:srgbClr val="808000"/>
              </a:solidFill>
              <a:prstDash val="solid"/>
              <a:headEnd type="none" w="med" len="med"/>
              <a:tailEnd type="triangle" w="med" len="med"/>
            </a:ln>
          </p:spPr>
        </p:sp>
        <p:sp>
          <p:nvSpPr>
            <p:cNvPr id="27655" name="直接连接符 27654"/>
            <p:cNvSpPr/>
            <p:nvPr/>
          </p:nvSpPr>
          <p:spPr>
            <a:xfrm rot="-10729425" flipV="1">
              <a:off x="1504" y="0"/>
              <a:ext cx="1280" cy="16"/>
            </a:xfrm>
            <a:prstGeom prst="line">
              <a:avLst/>
            </a:prstGeom>
            <a:ln w="57150" cap="flat" cmpd="sng">
              <a:solidFill>
                <a:srgbClr val="808000"/>
              </a:solidFill>
              <a:prstDash val="solid"/>
              <a:headEnd type="none" w="med" len="med"/>
              <a:tailEnd type="triangle" w="med" len="med"/>
            </a:ln>
          </p:spPr>
        </p:sp>
      </p:grpSp>
      <p:grpSp>
        <p:nvGrpSpPr>
          <p:cNvPr id="27656" name="组合 27655"/>
          <p:cNvGrpSpPr/>
          <p:nvPr/>
        </p:nvGrpSpPr>
        <p:grpSpPr>
          <a:xfrm>
            <a:off x="3654425" y="1125538"/>
            <a:ext cx="1979613" cy="841375"/>
            <a:chOff x="0" y="0"/>
            <a:chExt cx="1247" cy="530"/>
          </a:xfrm>
        </p:grpSpPr>
        <p:sp>
          <p:nvSpPr>
            <p:cNvPr id="27657" name="爆炸形 1 27656"/>
            <p:cNvSpPr/>
            <p:nvPr/>
          </p:nvSpPr>
          <p:spPr>
            <a:xfrm>
              <a:off x="500" y="29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7658" name="文本框 27657"/>
            <p:cNvSpPr txBox="1"/>
            <p:nvPr/>
          </p:nvSpPr>
          <p:spPr>
            <a:xfrm>
              <a:off x="0" y="0"/>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突尼斯问题</a:t>
              </a:r>
              <a:endParaRPr lang="zh-CN" altLang="en-US" sz="3600" b="1">
                <a:solidFill>
                  <a:srgbClr val="663300"/>
                </a:solidFill>
                <a:latin typeface="Times New Roman" panose="02020603050405020304" pitchFamily="2" charset="0"/>
                <a:ea typeface="隶书" pitchFamily="1" charset="-122"/>
              </a:endParaRPr>
            </a:p>
          </p:txBody>
        </p:sp>
      </p:grpSp>
      <p:sp>
        <p:nvSpPr>
          <p:cNvPr id="27659" name="爆炸形 1 27658"/>
          <p:cNvSpPr/>
          <p:nvPr/>
        </p:nvSpPr>
        <p:spPr>
          <a:xfrm>
            <a:off x="4343400" y="5813425"/>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7660" name="直接连接符 27659"/>
          <p:cNvSpPr/>
          <p:nvPr/>
        </p:nvSpPr>
        <p:spPr>
          <a:xfrm>
            <a:off x="2373313" y="6022975"/>
            <a:ext cx="2057400" cy="0"/>
          </a:xfrm>
          <a:prstGeom prst="line">
            <a:avLst/>
          </a:prstGeom>
          <a:ln w="57150" cap="flat" cmpd="sng">
            <a:solidFill>
              <a:srgbClr val="808000"/>
            </a:solidFill>
            <a:prstDash val="solid"/>
            <a:headEnd type="none" w="med" len="med"/>
            <a:tailEnd type="triangle" w="med" len="med"/>
          </a:ln>
        </p:spPr>
      </p:sp>
      <p:sp>
        <p:nvSpPr>
          <p:cNvPr id="27661" name="直接连接符 27660"/>
          <p:cNvSpPr/>
          <p:nvPr/>
        </p:nvSpPr>
        <p:spPr>
          <a:xfrm rot="-281005" flipV="1">
            <a:off x="2271713" y="2949575"/>
            <a:ext cx="2057400" cy="609600"/>
          </a:xfrm>
          <a:prstGeom prst="line">
            <a:avLst/>
          </a:prstGeom>
          <a:ln w="57150" cap="flat" cmpd="sng">
            <a:solidFill>
              <a:srgbClr val="808000"/>
            </a:solidFill>
            <a:prstDash val="solid"/>
            <a:headEnd type="none" w="med" len="med"/>
            <a:tailEnd type="triangle" w="med" len="med"/>
          </a:ln>
        </p:spPr>
      </p:sp>
      <p:sp>
        <p:nvSpPr>
          <p:cNvPr id="27662" name="直接连接符 27661"/>
          <p:cNvSpPr/>
          <p:nvPr/>
        </p:nvSpPr>
        <p:spPr>
          <a:xfrm rot="-87360" flipH="1">
            <a:off x="4710113" y="1908175"/>
            <a:ext cx="2057400" cy="762000"/>
          </a:xfrm>
          <a:prstGeom prst="line">
            <a:avLst/>
          </a:prstGeom>
          <a:ln w="57150" cap="flat" cmpd="sng">
            <a:solidFill>
              <a:srgbClr val="808000"/>
            </a:solidFill>
            <a:prstDash val="solid"/>
            <a:headEnd type="none" w="med" len="med"/>
            <a:tailEnd type="triangle" w="med" len="med"/>
          </a:ln>
        </p:spPr>
      </p:sp>
      <p:sp>
        <p:nvSpPr>
          <p:cNvPr id="27663" name="直接连接符 27662"/>
          <p:cNvSpPr/>
          <p:nvPr/>
        </p:nvSpPr>
        <p:spPr>
          <a:xfrm rot="-10729425" flipV="1">
            <a:off x="4760913" y="6022975"/>
            <a:ext cx="2032000" cy="25400"/>
          </a:xfrm>
          <a:prstGeom prst="line">
            <a:avLst/>
          </a:prstGeom>
          <a:ln w="57150" cap="flat" cmpd="sng">
            <a:solidFill>
              <a:srgbClr val="808000"/>
            </a:solidFill>
            <a:prstDash val="solid"/>
            <a:headEnd type="none" w="med" len="med"/>
            <a:tailEnd type="triangle" w="med" len="med"/>
          </a:ln>
        </p:spPr>
      </p:sp>
      <p:grpSp>
        <p:nvGrpSpPr>
          <p:cNvPr id="27664" name="组合 27663"/>
          <p:cNvGrpSpPr/>
          <p:nvPr/>
        </p:nvGrpSpPr>
        <p:grpSpPr>
          <a:xfrm>
            <a:off x="6818313" y="1196975"/>
            <a:ext cx="990600" cy="1066800"/>
            <a:chOff x="0" y="0"/>
            <a:chExt cx="624" cy="672"/>
          </a:xfrm>
        </p:grpSpPr>
        <p:sp>
          <p:nvSpPr>
            <p:cNvPr id="27665" name="椭圆 27664"/>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7666" name="文本框 27665"/>
            <p:cNvSpPr txBox="1"/>
            <p:nvPr/>
          </p:nvSpPr>
          <p:spPr>
            <a:xfrm>
              <a:off x="25"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7667" name="组合 27666"/>
          <p:cNvGrpSpPr/>
          <p:nvPr/>
        </p:nvGrpSpPr>
        <p:grpSpPr>
          <a:xfrm>
            <a:off x="1331913" y="3381375"/>
            <a:ext cx="990600" cy="1066800"/>
            <a:chOff x="0" y="0"/>
            <a:chExt cx="624" cy="672"/>
          </a:xfrm>
        </p:grpSpPr>
        <p:sp>
          <p:nvSpPr>
            <p:cNvPr id="27668" name="椭圆 27667"/>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7669" name="文本框 27668"/>
            <p:cNvSpPr txBox="1"/>
            <p:nvPr/>
          </p:nvSpPr>
          <p:spPr>
            <a:xfrm>
              <a:off x="48"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27670" name="组合 27669"/>
          <p:cNvGrpSpPr/>
          <p:nvPr/>
        </p:nvGrpSpPr>
        <p:grpSpPr>
          <a:xfrm>
            <a:off x="1331913" y="5489575"/>
            <a:ext cx="990600" cy="1066800"/>
            <a:chOff x="0" y="0"/>
            <a:chExt cx="624" cy="672"/>
          </a:xfrm>
        </p:grpSpPr>
        <p:sp>
          <p:nvSpPr>
            <p:cNvPr id="27671" name="椭圆 27670"/>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7672" name="文本框 27671"/>
            <p:cNvSpPr txBox="1"/>
            <p:nvPr/>
          </p:nvSpPr>
          <p:spPr>
            <a:xfrm>
              <a:off x="32"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奥</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7673" name="组合 27672"/>
          <p:cNvGrpSpPr/>
          <p:nvPr/>
        </p:nvGrpSpPr>
        <p:grpSpPr>
          <a:xfrm>
            <a:off x="6818313" y="5489575"/>
            <a:ext cx="990600" cy="1066800"/>
            <a:chOff x="0" y="0"/>
            <a:chExt cx="624" cy="672"/>
          </a:xfrm>
        </p:grpSpPr>
        <p:sp>
          <p:nvSpPr>
            <p:cNvPr id="27674" name="椭圆 27673"/>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7675" name="文本框 27674"/>
            <p:cNvSpPr txBox="1"/>
            <p:nvPr/>
          </p:nvSpPr>
          <p:spPr>
            <a:xfrm>
              <a:off x="41" y="32"/>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俄</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7676" name="文本框 27675"/>
          <p:cNvSpPr txBox="1"/>
          <p:nvPr/>
        </p:nvSpPr>
        <p:spPr>
          <a:xfrm>
            <a:off x="3570288" y="5381625"/>
            <a:ext cx="1979612" cy="528638"/>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nvGrpSpPr>
          <p:cNvPr id="27677" name="组合 27676"/>
          <p:cNvGrpSpPr/>
          <p:nvPr/>
        </p:nvGrpSpPr>
        <p:grpSpPr>
          <a:xfrm>
            <a:off x="3094038" y="2209800"/>
            <a:ext cx="2336800" cy="765175"/>
            <a:chOff x="0" y="0"/>
            <a:chExt cx="1472" cy="482"/>
          </a:xfrm>
        </p:grpSpPr>
        <p:sp>
          <p:nvSpPr>
            <p:cNvPr id="27678" name="爆炸形 1 27677"/>
            <p:cNvSpPr/>
            <p:nvPr/>
          </p:nvSpPr>
          <p:spPr>
            <a:xfrm>
              <a:off x="778" y="242"/>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7679" name="文本框 27678"/>
            <p:cNvSpPr txBox="1"/>
            <p:nvPr/>
          </p:nvSpPr>
          <p:spPr>
            <a:xfrm rot="20312073">
              <a:off x="0" y="0"/>
              <a:ext cx="1472"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7680" name="文本框 27679"/>
          <p:cNvSpPr txBox="1"/>
          <p:nvPr/>
        </p:nvSpPr>
        <p:spPr>
          <a:xfrm>
            <a:off x="1797050" y="484188"/>
            <a:ext cx="5230813" cy="641350"/>
          </a:xfrm>
          <a:prstGeom prst="rect">
            <a:avLst/>
          </a:prstGeom>
          <a:noFill/>
          <a:ln w="9525">
            <a:noFill/>
          </a:ln>
        </p:spPr>
        <p:txBody>
          <a:bodyPr wrap="none" anchor="t">
            <a:spAutoFit/>
          </a:bodyPr>
          <a:p>
            <a:pPr lvl="0" algn="l"/>
            <a:r>
              <a:rPr lang="zh-CN" altLang="en-US" sz="3600" b="1">
                <a:solidFill>
                  <a:srgbClr val="663300"/>
                </a:solidFill>
                <a:latin typeface="Times New Roman" panose="02020603050405020304" pitchFamily="2" charset="0"/>
                <a:ea typeface="隶书" pitchFamily="1" charset="-122"/>
              </a:rPr>
              <a:t>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27681" name="组合 27680"/>
          <p:cNvGrpSpPr>
            <a:grpSpLocks noChangeAspect="1"/>
          </p:cNvGrpSpPr>
          <p:nvPr/>
        </p:nvGrpSpPr>
        <p:grpSpPr>
          <a:xfrm>
            <a:off x="0" y="0"/>
            <a:ext cx="9144000" cy="576263"/>
            <a:chOff x="0" y="0"/>
            <a:chExt cx="5760" cy="363"/>
          </a:xfrm>
        </p:grpSpPr>
        <p:pic>
          <p:nvPicPr>
            <p:cNvPr id="27682" name="图片 27681"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7683" name="图片 27682"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7684" name="图片 27683"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7685" name="图片 27684"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7686" name="组合 27685"/>
          <p:cNvGrpSpPr>
            <a:grpSpLocks noChangeAspect="1"/>
          </p:cNvGrpSpPr>
          <p:nvPr/>
        </p:nvGrpSpPr>
        <p:grpSpPr>
          <a:xfrm>
            <a:off x="0" y="6281738"/>
            <a:ext cx="9144000" cy="576262"/>
            <a:chOff x="0" y="0"/>
            <a:chExt cx="5760" cy="363"/>
          </a:xfrm>
        </p:grpSpPr>
        <p:pic>
          <p:nvPicPr>
            <p:cNvPr id="27687" name="图片 27686"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7688" name="图片 27687"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7689" name="图片 27688"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7690" name="图片 27689"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27691" name="直接连接符 27690"/>
          <p:cNvSpPr/>
          <p:nvPr/>
        </p:nvSpPr>
        <p:spPr>
          <a:xfrm>
            <a:off x="1763713" y="2349500"/>
            <a:ext cx="0" cy="935038"/>
          </a:xfrm>
          <a:prstGeom prst="line">
            <a:avLst/>
          </a:prstGeom>
          <a:ln w="38100" cap="flat" cmpd="sng">
            <a:solidFill>
              <a:schemeClr val="tx1"/>
            </a:solidFill>
            <a:prstDash val="solid"/>
            <a:headEnd type="none" w="med" len="med"/>
            <a:tailEnd type="none" w="med" len="med"/>
          </a:ln>
        </p:spPr>
      </p:sp>
      <p:sp>
        <p:nvSpPr>
          <p:cNvPr id="27692" name="直接连接符 27691"/>
          <p:cNvSpPr/>
          <p:nvPr/>
        </p:nvSpPr>
        <p:spPr>
          <a:xfrm>
            <a:off x="1692275" y="4437063"/>
            <a:ext cx="0" cy="935037"/>
          </a:xfrm>
          <a:prstGeom prst="line">
            <a:avLst/>
          </a:prstGeom>
          <a:ln w="38100" cap="flat" cmpd="sng">
            <a:solidFill>
              <a:schemeClr val="tx1"/>
            </a:solidFill>
            <a:prstDash val="solid"/>
            <a:headEnd type="none" w="med" len="med"/>
            <a:tailEnd type="none" w="med" len="med"/>
          </a:ln>
        </p:spPr>
      </p:sp>
      <p:sp>
        <p:nvSpPr>
          <p:cNvPr id="27693" name="文本框 27692"/>
          <p:cNvSpPr txBox="1"/>
          <p:nvPr/>
        </p:nvSpPr>
        <p:spPr>
          <a:xfrm>
            <a:off x="1770063" y="2559050"/>
            <a:ext cx="822325" cy="466725"/>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en-US" altLang="zh-CN" sz="2400" b="1">
                <a:solidFill>
                  <a:srgbClr val="663300"/>
                </a:solidFill>
                <a:latin typeface="隶书" pitchFamily="1" charset="-122"/>
                <a:ea typeface="隶书" pitchFamily="1" charset="-122"/>
              </a:rPr>
              <a:t>1882</a:t>
            </a:r>
            <a:endParaRPr lang="en-US" altLang="zh-CN" sz="3600" b="0">
              <a:solidFill>
                <a:srgbClr val="663300"/>
              </a:solidFill>
              <a:latin typeface="Times New Roman" panose="02020603050405020304" pitchFamily="2"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6"/>
                                        </p:tgtEl>
                                        <p:attrNameLst>
                                          <p:attrName>style.visibility</p:attrName>
                                        </p:attrNameLst>
                                      </p:cBhvr>
                                      <p:to>
                                        <p:strVal val="visible"/>
                                      </p:to>
                                    </p:set>
                                    <p:anim calcmode="lin" valueType="num">
                                      <p:cBhvr additive="base">
                                        <p:cTn id="7" dur="500" fill="hold"/>
                                        <p:tgtEl>
                                          <p:spTgt spid="27656"/>
                                        </p:tgtEl>
                                        <p:attrNameLst>
                                          <p:attrName>ppt_x</p:attrName>
                                        </p:attrNameLst>
                                      </p:cBhvr>
                                      <p:tavLst>
                                        <p:tav tm="0">
                                          <p:val>
                                            <p:strVal val="#ppt_x"/>
                                          </p:val>
                                        </p:tav>
                                        <p:tav tm="100000">
                                          <p:val>
                                            <p:strVal val="#ppt_x"/>
                                          </p:val>
                                        </p:tav>
                                      </p:tavLst>
                                    </p:anim>
                                    <p:anim calcmode="lin" valueType="num">
                                      <p:cBhvr additive="base">
                                        <p:cTn id="8" dur="500" fill="hold"/>
                                        <p:tgtEl>
                                          <p:spTgt spid="2765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7653"/>
                                        </p:tgtEl>
                                        <p:attrNameLst>
                                          <p:attrName>style.visibility</p:attrName>
                                        </p:attrNameLst>
                                      </p:cBhvr>
                                      <p:to>
                                        <p:strVal val="visible"/>
                                      </p:to>
                                    </p:set>
                                    <p:anim calcmode="lin" valueType="num">
                                      <p:cBhvr additive="base">
                                        <p:cTn id="11" dur="500" fill="hold"/>
                                        <p:tgtEl>
                                          <p:spTgt spid="27653"/>
                                        </p:tgtEl>
                                        <p:attrNameLst>
                                          <p:attrName>ppt_x</p:attrName>
                                        </p:attrNameLst>
                                      </p:cBhvr>
                                      <p:tavLst>
                                        <p:tav tm="0">
                                          <p:val>
                                            <p:strVal val="#ppt_x"/>
                                          </p:val>
                                        </p:tav>
                                        <p:tav tm="100000">
                                          <p:val>
                                            <p:strVal val="#ppt_x"/>
                                          </p:val>
                                        </p:tav>
                                      </p:tavLst>
                                    </p:anim>
                                    <p:anim calcmode="lin" valueType="num">
                                      <p:cBhvr additive="base">
                                        <p:cTn id="12" dur="500" fill="hold"/>
                                        <p:tgtEl>
                                          <p:spTgt spid="2765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7691"/>
                                        </p:tgtEl>
                                        <p:attrNameLst>
                                          <p:attrName>style.visibility</p:attrName>
                                        </p:attrNameLst>
                                      </p:cBhvr>
                                      <p:to>
                                        <p:strVal val="visible"/>
                                      </p:to>
                                    </p:set>
                                    <p:anim calcmode="lin" valueType="num">
                                      <p:cBhvr additive="base">
                                        <p:cTn id="17" dur="500" fill="hold"/>
                                        <p:tgtEl>
                                          <p:spTgt spid="27691"/>
                                        </p:tgtEl>
                                        <p:attrNameLst>
                                          <p:attrName>ppt_x</p:attrName>
                                        </p:attrNameLst>
                                      </p:cBhvr>
                                      <p:tavLst>
                                        <p:tav tm="0">
                                          <p:val>
                                            <p:strVal val="#ppt_x"/>
                                          </p:val>
                                        </p:tav>
                                        <p:tav tm="100000">
                                          <p:val>
                                            <p:strVal val="#ppt_x"/>
                                          </p:val>
                                        </p:tav>
                                      </p:tavLst>
                                    </p:anim>
                                    <p:anim calcmode="lin" valueType="num">
                                      <p:cBhvr additive="base">
                                        <p:cTn id="18" dur="500" fill="hold"/>
                                        <p:tgtEl>
                                          <p:spTgt spid="2769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7693"/>
                                        </p:tgtEl>
                                        <p:attrNameLst>
                                          <p:attrName>style.visibility</p:attrName>
                                        </p:attrNameLst>
                                      </p:cBhvr>
                                      <p:to>
                                        <p:strVal val="visible"/>
                                      </p:to>
                                    </p:set>
                                    <p:anim calcmode="lin" valueType="num">
                                      <p:cBhvr additive="base">
                                        <p:cTn id="21" dur="500" fill="hold"/>
                                        <p:tgtEl>
                                          <p:spTgt spid="27693"/>
                                        </p:tgtEl>
                                        <p:attrNameLst>
                                          <p:attrName>ppt_x</p:attrName>
                                        </p:attrNameLst>
                                      </p:cBhvr>
                                      <p:tavLst>
                                        <p:tav tm="0">
                                          <p:val>
                                            <p:strVal val="#ppt_x"/>
                                          </p:val>
                                        </p:tav>
                                        <p:tav tm="100000">
                                          <p:val>
                                            <p:strVal val="#ppt_x"/>
                                          </p:val>
                                        </p:tav>
                                      </p:tavLst>
                                    </p:anim>
                                    <p:anim calcmode="lin" valueType="num">
                                      <p:cBhvr additive="base">
                                        <p:cTn id="22" dur="500" fill="hold"/>
                                        <p:tgtEl>
                                          <p:spTgt spid="276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9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8674" name="组合 28673"/>
          <p:cNvGrpSpPr/>
          <p:nvPr/>
        </p:nvGrpSpPr>
        <p:grpSpPr>
          <a:xfrm>
            <a:off x="1270000" y="1165225"/>
            <a:ext cx="990600" cy="1066800"/>
            <a:chOff x="0" y="0"/>
            <a:chExt cx="624" cy="672"/>
          </a:xfrm>
        </p:grpSpPr>
        <p:sp>
          <p:nvSpPr>
            <p:cNvPr id="28675" name="椭圆 28674"/>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8676" name="文本框 28675"/>
            <p:cNvSpPr txBox="1"/>
            <p:nvPr/>
          </p:nvSpPr>
          <p:spPr>
            <a:xfrm>
              <a:off x="16"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意</a:t>
              </a:r>
              <a:endParaRPr lang="zh-CN" altLang="en-US" sz="6000" b="1">
                <a:solidFill>
                  <a:srgbClr val="663300"/>
                </a:solidFill>
                <a:latin typeface="Times New Roman" panose="02020603050405020304" pitchFamily="2" charset="0"/>
                <a:ea typeface="宋体" panose="02010600030101010101" pitchFamily="2" charset="-122"/>
              </a:endParaRPr>
            </a:p>
          </p:txBody>
        </p:sp>
      </p:grpSp>
      <p:grpSp>
        <p:nvGrpSpPr>
          <p:cNvPr id="28677" name="组合 28676"/>
          <p:cNvGrpSpPr/>
          <p:nvPr/>
        </p:nvGrpSpPr>
        <p:grpSpPr>
          <a:xfrm>
            <a:off x="2416175" y="1763713"/>
            <a:ext cx="4419600" cy="25400"/>
            <a:chOff x="0" y="0"/>
            <a:chExt cx="2784" cy="16"/>
          </a:xfrm>
        </p:grpSpPr>
        <p:sp>
          <p:nvSpPr>
            <p:cNvPr id="28678" name="直接连接符 28677"/>
            <p:cNvSpPr/>
            <p:nvPr/>
          </p:nvSpPr>
          <p:spPr>
            <a:xfrm>
              <a:off x="0" y="0"/>
              <a:ext cx="1296" cy="0"/>
            </a:xfrm>
            <a:prstGeom prst="line">
              <a:avLst/>
            </a:prstGeom>
            <a:ln w="57150" cap="flat" cmpd="sng">
              <a:solidFill>
                <a:srgbClr val="808000"/>
              </a:solidFill>
              <a:prstDash val="solid"/>
              <a:headEnd type="none" w="med" len="med"/>
              <a:tailEnd type="triangle" w="med" len="med"/>
            </a:ln>
          </p:spPr>
        </p:sp>
        <p:sp>
          <p:nvSpPr>
            <p:cNvPr id="28679" name="直接连接符 28678"/>
            <p:cNvSpPr/>
            <p:nvPr/>
          </p:nvSpPr>
          <p:spPr>
            <a:xfrm rot="-10729425" flipV="1">
              <a:off x="1504" y="0"/>
              <a:ext cx="1280" cy="16"/>
            </a:xfrm>
            <a:prstGeom prst="line">
              <a:avLst/>
            </a:prstGeom>
            <a:ln w="57150" cap="flat" cmpd="sng">
              <a:solidFill>
                <a:srgbClr val="808000"/>
              </a:solidFill>
              <a:prstDash val="solid"/>
              <a:headEnd type="none" w="med" len="med"/>
              <a:tailEnd type="triangle" w="med" len="med"/>
            </a:ln>
          </p:spPr>
        </p:sp>
      </p:grpSp>
      <p:grpSp>
        <p:nvGrpSpPr>
          <p:cNvPr id="28680" name="组合 28679"/>
          <p:cNvGrpSpPr/>
          <p:nvPr/>
        </p:nvGrpSpPr>
        <p:grpSpPr>
          <a:xfrm>
            <a:off x="3654425" y="1125538"/>
            <a:ext cx="1979613" cy="841375"/>
            <a:chOff x="0" y="0"/>
            <a:chExt cx="1247" cy="530"/>
          </a:xfrm>
        </p:grpSpPr>
        <p:sp>
          <p:nvSpPr>
            <p:cNvPr id="28681" name="爆炸形 1 28680"/>
            <p:cNvSpPr/>
            <p:nvPr/>
          </p:nvSpPr>
          <p:spPr>
            <a:xfrm>
              <a:off x="500" y="29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8682" name="文本框 28681"/>
            <p:cNvSpPr txBox="1"/>
            <p:nvPr/>
          </p:nvSpPr>
          <p:spPr>
            <a:xfrm>
              <a:off x="0" y="0"/>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突尼斯问题</a:t>
              </a:r>
              <a:endParaRPr lang="zh-CN" altLang="en-US" sz="3600" b="1">
                <a:solidFill>
                  <a:srgbClr val="663300"/>
                </a:solidFill>
                <a:latin typeface="Times New Roman" panose="02020603050405020304" pitchFamily="2" charset="0"/>
                <a:ea typeface="隶书" pitchFamily="1" charset="-122"/>
              </a:endParaRPr>
            </a:p>
          </p:txBody>
        </p:sp>
      </p:grpSp>
      <p:sp>
        <p:nvSpPr>
          <p:cNvPr id="28683" name="爆炸形 1 28682"/>
          <p:cNvSpPr/>
          <p:nvPr/>
        </p:nvSpPr>
        <p:spPr>
          <a:xfrm>
            <a:off x="4343400" y="5813425"/>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8684" name="直接连接符 28683"/>
          <p:cNvSpPr/>
          <p:nvPr/>
        </p:nvSpPr>
        <p:spPr>
          <a:xfrm>
            <a:off x="2373313" y="6022975"/>
            <a:ext cx="2057400" cy="0"/>
          </a:xfrm>
          <a:prstGeom prst="line">
            <a:avLst/>
          </a:prstGeom>
          <a:ln w="57150" cap="flat" cmpd="sng">
            <a:solidFill>
              <a:srgbClr val="808000"/>
            </a:solidFill>
            <a:prstDash val="solid"/>
            <a:headEnd type="none" w="med" len="med"/>
            <a:tailEnd type="triangle" w="med" len="med"/>
          </a:ln>
        </p:spPr>
      </p:sp>
      <p:sp>
        <p:nvSpPr>
          <p:cNvPr id="28685" name="直接连接符 28684"/>
          <p:cNvSpPr/>
          <p:nvPr/>
        </p:nvSpPr>
        <p:spPr>
          <a:xfrm rot="-281005" flipV="1">
            <a:off x="2271713" y="2949575"/>
            <a:ext cx="2057400" cy="609600"/>
          </a:xfrm>
          <a:prstGeom prst="line">
            <a:avLst/>
          </a:prstGeom>
          <a:ln w="57150" cap="flat" cmpd="sng">
            <a:solidFill>
              <a:srgbClr val="808000"/>
            </a:solidFill>
            <a:prstDash val="solid"/>
            <a:headEnd type="none" w="med" len="med"/>
            <a:tailEnd type="triangle" w="med" len="med"/>
          </a:ln>
        </p:spPr>
      </p:sp>
      <p:sp>
        <p:nvSpPr>
          <p:cNvPr id="28686" name="直接连接符 28685"/>
          <p:cNvSpPr/>
          <p:nvPr/>
        </p:nvSpPr>
        <p:spPr>
          <a:xfrm rot="-87360" flipH="1">
            <a:off x="4710113" y="1908175"/>
            <a:ext cx="2057400" cy="762000"/>
          </a:xfrm>
          <a:prstGeom prst="line">
            <a:avLst/>
          </a:prstGeom>
          <a:ln w="57150" cap="flat" cmpd="sng">
            <a:solidFill>
              <a:srgbClr val="808000"/>
            </a:solidFill>
            <a:prstDash val="solid"/>
            <a:headEnd type="none" w="med" len="med"/>
            <a:tailEnd type="triangle" w="med" len="med"/>
          </a:ln>
        </p:spPr>
      </p:sp>
      <p:sp>
        <p:nvSpPr>
          <p:cNvPr id="28687" name="直接连接符 28686"/>
          <p:cNvSpPr/>
          <p:nvPr/>
        </p:nvSpPr>
        <p:spPr>
          <a:xfrm rot="-10729425" flipV="1">
            <a:off x="4760913" y="6022975"/>
            <a:ext cx="2032000" cy="25400"/>
          </a:xfrm>
          <a:prstGeom prst="line">
            <a:avLst/>
          </a:prstGeom>
          <a:ln w="57150" cap="flat" cmpd="sng">
            <a:solidFill>
              <a:srgbClr val="808000"/>
            </a:solidFill>
            <a:prstDash val="solid"/>
            <a:headEnd type="none" w="med" len="med"/>
            <a:tailEnd type="triangle" w="med" len="med"/>
          </a:ln>
        </p:spPr>
      </p:sp>
      <p:grpSp>
        <p:nvGrpSpPr>
          <p:cNvPr id="28688" name="组合 28687"/>
          <p:cNvGrpSpPr/>
          <p:nvPr/>
        </p:nvGrpSpPr>
        <p:grpSpPr>
          <a:xfrm>
            <a:off x="6818313" y="1196975"/>
            <a:ext cx="990600" cy="1066800"/>
            <a:chOff x="0" y="0"/>
            <a:chExt cx="624" cy="672"/>
          </a:xfrm>
        </p:grpSpPr>
        <p:sp>
          <p:nvSpPr>
            <p:cNvPr id="28689" name="椭圆 28688"/>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8690" name="文本框 28689"/>
            <p:cNvSpPr txBox="1"/>
            <p:nvPr/>
          </p:nvSpPr>
          <p:spPr>
            <a:xfrm>
              <a:off x="25"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8691" name="组合 28690"/>
          <p:cNvGrpSpPr/>
          <p:nvPr/>
        </p:nvGrpSpPr>
        <p:grpSpPr>
          <a:xfrm>
            <a:off x="1331913" y="3381375"/>
            <a:ext cx="990600" cy="1066800"/>
            <a:chOff x="0" y="0"/>
            <a:chExt cx="624" cy="672"/>
          </a:xfrm>
        </p:grpSpPr>
        <p:sp>
          <p:nvSpPr>
            <p:cNvPr id="28692" name="椭圆 28691"/>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8693" name="文本框 28692"/>
            <p:cNvSpPr txBox="1"/>
            <p:nvPr/>
          </p:nvSpPr>
          <p:spPr>
            <a:xfrm>
              <a:off x="48"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28694" name="组合 28693"/>
          <p:cNvGrpSpPr/>
          <p:nvPr/>
        </p:nvGrpSpPr>
        <p:grpSpPr>
          <a:xfrm>
            <a:off x="1331913" y="5489575"/>
            <a:ext cx="990600" cy="1066800"/>
            <a:chOff x="0" y="0"/>
            <a:chExt cx="624" cy="672"/>
          </a:xfrm>
        </p:grpSpPr>
        <p:sp>
          <p:nvSpPr>
            <p:cNvPr id="28695" name="椭圆 28694"/>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8696" name="文本框 28695"/>
            <p:cNvSpPr txBox="1"/>
            <p:nvPr/>
          </p:nvSpPr>
          <p:spPr>
            <a:xfrm>
              <a:off x="32"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奥</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8697" name="组合 28696"/>
          <p:cNvGrpSpPr/>
          <p:nvPr/>
        </p:nvGrpSpPr>
        <p:grpSpPr>
          <a:xfrm>
            <a:off x="6818313" y="5489575"/>
            <a:ext cx="990600" cy="1066800"/>
            <a:chOff x="0" y="0"/>
            <a:chExt cx="624" cy="672"/>
          </a:xfrm>
        </p:grpSpPr>
        <p:sp>
          <p:nvSpPr>
            <p:cNvPr id="28698" name="椭圆 28697"/>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8699" name="文本框 28698"/>
            <p:cNvSpPr txBox="1"/>
            <p:nvPr/>
          </p:nvSpPr>
          <p:spPr>
            <a:xfrm>
              <a:off x="41" y="32"/>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俄</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8700" name="文本框 28699"/>
          <p:cNvSpPr txBox="1"/>
          <p:nvPr/>
        </p:nvSpPr>
        <p:spPr>
          <a:xfrm>
            <a:off x="3570288" y="5381625"/>
            <a:ext cx="1979612" cy="528638"/>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nvGrpSpPr>
          <p:cNvPr id="28701" name="组合 28700"/>
          <p:cNvGrpSpPr/>
          <p:nvPr/>
        </p:nvGrpSpPr>
        <p:grpSpPr>
          <a:xfrm>
            <a:off x="3094038" y="2209800"/>
            <a:ext cx="2336800" cy="765175"/>
            <a:chOff x="0" y="0"/>
            <a:chExt cx="1472" cy="482"/>
          </a:xfrm>
        </p:grpSpPr>
        <p:sp>
          <p:nvSpPr>
            <p:cNvPr id="28702" name="爆炸形 1 28701"/>
            <p:cNvSpPr/>
            <p:nvPr/>
          </p:nvSpPr>
          <p:spPr>
            <a:xfrm>
              <a:off x="778" y="242"/>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8703" name="文本框 28702"/>
            <p:cNvSpPr txBox="1"/>
            <p:nvPr/>
          </p:nvSpPr>
          <p:spPr>
            <a:xfrm rot="20312073">
              <a:off x="0" y="0"/>
              <a:ext cx="1472"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8704" name="文本框 28703"/>
          <p:cNvSpPr txBox="1"/>
          <p:nvPr/>
        </p:nvSpPr>
        <p:spPr>
          <a:xfrm>
            <a:off x="1797050" y="484188"/>
            <a:ext cx="5230813" cy="641350"/>
          </a:xfrm>
          <a:prstGeom prst="rect">
            <a:avLst/>
          </a:prstGeom>
          <a:noFill/>
          <a:ln w="9525">
            <a:noFill/>
          </a:ln>
        </p:spPr>
        <p:txBody>
          <a:bodyPr wrap="none" anchor="t">
            <a:spAutoFit/>
          </a:bodyPr>
          <a:p>
            <a:pPr lvl="0" algn="l"/>
            <a:r>
              <a:rPr lang="zh-CN" altLang="en-US" sz="3600" b="1">
                <a:solidFill>
                  <a:srgbClr val="663300"/>
                </a:solidFill>
                <a:latin typeface="Times New Roman" panose="02020603050405020304" pitchFamily="2" charset="0"/>
                <a:ea typeface="隶书" pitchFamily="1" charset="-122"/>
              </a:rPr>
              <a:t>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28705" name="组合 28704"/>
          <p:cNvGrpSpPr>
            <a:grpSpLocks noChangeAspect="1"/>
          </p:cNvGrpSpPr>
          <p:nvPr/>
        </p:nvGrpSpPr>
        <p:grpSpPr>
          <a:xfrm>
            <a:off x="0" y="0"/>
            <a:ext cx="9144000" cy="576263"/>
            <a:chOff x="0" y="0"/>
            <a:chExt cx="5760" cy="363"/>
          </a:xfrm>
        </p:grpSpPr>
        <p:pic>
          <p:nvPicPr>
            <p:cNvPr id="28706" name="图片 28705"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8707" name="图片 28706"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8708" name="图片 28707"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8709" name="图片 28708"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8710" name="组合 28709"/>
          <p:cNvGrpSpPr>
            <a:grpSpLocks noChangeAspect="1"/>
          </p:cNvGrpSpPr>
          <p:nvPr/>
        </p:nvGrpSpPr>
        <p:grpSpPr>
          <a:xfrm>
            <a:off x="0" y="6281738"/>
            <a:ext cx="9144000" cy="576262"/>
            <a:chOff x="0" y="0"/>
            <a:chExt cx="5760" cy="363"/>
          </a:xfrm>
        </p:grpSpPr>
        <p:pic>
          <p:nvPicPr>
            <p:cNvPr id="28711" name="图片 28710"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8712" name="图片 28711"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8713" name="图片 28712"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8714" name="图片 28713"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28715" name="直接连接符 28714"/>
          <p:cNvSpPr/>
          <p:nvPr/>
        </p:nvSpPr>
        <p:spPr>
          <a:xfrm>
            <a:off x="1763713" y="2349500"/>
            <a:ext cx="0" cy="935038"/>
          </a:xfrm>
          <a:prstGeom prst="line">
            <a:avLst/>
          </a:prstGeom>
          <a:ln w="38100" cap="flat" cmpd="sng">
            <a:solidFill>
              <a:schemeClr val="tx1"/>
            </a:solidFill>
            <a:prstDash val="solid"/>
            <a:headEnd type="none" w="med" len="med"/>
            <a:tailEnd type="none" w="med" len="med"/>
          </a:ln>
        </p:spPr>
      </p:sp>
      <p:sp>
        <p:nvSpPr>
          <p:cNvPr id="28716" name="直接连接符 28715"/>
          <p:cNvSpPr/>
          <p:nvPr/>
        </p:nvSpPr>
        <p:spPr>
          <a:xfrm>
            <a:off x="1692275" y="4437063"/>
            <a:ext cx="0" cy="935037"/>
          </a:xfrm>
          <a:prstGeom prst="line">
            <a:avLst/>
          </a:prstGeom>
          <a:ln w="38100" cap="flat" cmpd="sng">
            <a:solidFill>
              <a:schemeClr val="tx1"/>
            </a:solidFill>
            <a:prstDash val="solid"/>
            <a:headEnd type="none" w="med" len="med"/>
            <a:tailEnd type="none" w="med" len="med"/>
          </a:ln>
        </p:spPr>
      </p:sp>
      <p:sp>
        <p:nvSpPr>
          <p:cNvPr id="28717" name="文本框 28716"/>
          <p:cNvSpPr txBox="1"/>
          <p:nvPr/>
        </p:nvSpPr>
        <p:spPr>
          <a:xfrm>
            <a:off x="1770063" y="2559050"/>
            <a:ext cx="822325" cy="466725"/>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en-US" altLang="zh-CN" sz="2400" b="1">
                <a:solidFill>
                  <a:srgbClr val="663300"/>
                </a:solidFill>
                <a:latin typeface="隶书" pitchFamily="1" charset="-122"/>
                <a:ea typeface="隶书" pitchFamily="1" charset="-122"/>
              </a:rPr>
              <a:t>1882</a:t>
            </a:r>
            <a:endParaRPr lang="en-US" altLang="zh-CN" sz="3600" b="0">
              <a:solidFill>
                <a:srgbClr val="663300"/>
              </a:solidFill>
              <a:latin typeface="Times New Roman" panose="02020603050405020304" pitchFamily="2" charset="0"/>
              <a:ea typeface="宋体" panose="02010600030101010101" pitchFamily="2" charset="-122"/>
            </a:endParaRPr>
          </a:p>
        </p:txBody>
      </p:sp>
      <p:sp>
        <p:nvSpPr>
          <p:cNvPr id="28718" name="直接连接符 28717"/>
          <p:cNvSpPr/>
          <p:nvPr/>
        </p:nvSpPr>
        <p:spPr>
          <a:xfrm>
            <a:off x="7308850" y="2276475"/>
            <a:ext cx="0" cy="3168650"/>
          </a:xfrm>
          <a:prstGeom prst="line">
            <a:avLst/>
          </a:prstGeom>
          <a:ln w="38100" cap="flat" cmpd="sng">
            <a:solidFill>
              <a:schemeClr val="tx1"/>
            </a:solidFill>
            <a:prstDash val="solid"/>
            <a:headEnd type="none" w="med" len="med"/>
            <a:tailEnd type="none" w="med" len="med"/>
          </a:ln>
        </p:spPr>
      </p:sp>
      <p:sp>
        <p:nvSpPr>
          <p:cNvPr id="28719" name="爆炸形 1 28718"/>
          <p:cNvSpPr/>
          <p:nvPr/>
        </p:nvSpPr>
        <p:spPr>
          <a:xfrm>
            <a:off x="4346575" y="4887913"/>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8720" name="文本框 28719"/>
          <p:cNvSpPr txBox="1"/>
          <p:nvPr/>
        </p:nvSpPr>
        <p:spPr>
          <a:xfrm rot="1323928">
            <a:off x="3759200" y="4506913"/>
            <a:ext cx="1979613" cy="528637"/>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sp>
        <p:nvSpPr>
          <p:cNvPr id="28721" name="直接连接符 28720"/>
          <p:cNvSpPr/>
          <p:nvPr/>
        </p:nvSpPr>
        <p:spPr>
          <a:xfrm rot="-8578491" flipV="1">
            <a:off x="4752975" y="5192713"/>
            <a:ext cx="2057400" cy="609600"/>
          </a:xfrm>
          <a:prstGeom prst="line">
            <a:avLst/>
          </a:prstGeom>
          <a:ln w="57150" cap="flat" cmpd="sng">
            <a:solidFill>
              <a:srgbClr val="808000"/>
            </a:solidFill>
            <a:prstDash val="solid"/>
            <a:headEnd type="none" w="med" len="med"/>
            <a:tailEnd type="triangle" w="med" len="med"/>
          </a:ln>
        </p:spPr>
      </p:sp>
      <p:sp>
        <p:nvSpPr>
          <p:cNvPr id="28722" name="直接连接符 28721"/>
          <p:cNvSpPr/>
          <p:nvPr/>
        </p:nvSpPr>
        <p:spPr>
          <a:xfrm rot="-19246263" flipV="1">
            <a:off x="2339975" y="4291013"/>
            <a:ext cx="2057400" cy="609600"/>
          </a:xfrm>
          <a:prstGeom prst="line">
            <a:avLst/>
          </a:prstGeom>
          <a:ln w="57150" cap="flat" cmpd="sng">
            <a:solidFill>
              <a:srgbClr val="808000"/>
            </a:solidFill>
            <a:prstDash val="solid"/>
            <a:headEnd type="none" w="med" len="med"/>
            <a:tailEnd type="triangle" w="med" len="med"/>
          </a:ln>
        </p:spPr>
      </p:sp>
      <p:sp>
        <p:nvSpPr>
          <p:cNvPr id="28723" name="左大括号 28722"/>
          <p:cNvSpPr/>
          <p:nvPr/>
        </p:nvSpPr>
        <p:spPr>
          <a:xfrm>
            <a:off x="984250" y="1701800"/>
            <a:ext cx="314325" cy="4606925"/>
          </a:xfrm>
          <a:prstGeom prst="leftBrace">
            <a:avLst>
              <a:gd name="adj1" fmla="val 122138"/>
              <a:gd name="adj2" fmla="val 50000"/>
            </a:avLst>
          </a:prstGeom>
          <a:noFill/>
          <a:ln w="38100" cap="flat" cmpd="sng">
            <a:solidFill>
              <a:srgbClr val="808000"/>
            </a:solidFill>
            <a:prstDash val="solid"/>
            <a:headEnd type="none" w="med" len="med"/>
            <a:tailEnd type="none" w="med" len="med"/>
          </a:ln>
        </p:spPr>
        <p:txBody>
          <a:bodyPr/>
          <a:p>
            <a:endParaRPr lang="zh-CN" altLang="en-US"/>
          </a:p>
        </p:txBody>
      </p:sp>
      <p:sp>
        <p:nvSpPr>
          <p:cNvPr id="28724" name="文本框 28723"/>
          <p:cNvSpPr txBox="1"/>
          <p:nvPr/>
        </p:nvSpPr>
        <p:spPr>
          <a:xfrm>
            <a:off x="179388" y="3357563"/>
            <a:ext cx="681037" cy="2698750"/>
          </a:xfrm>
          <a:prstGeom prst="rect">
            <a:avLst/>
          </a:prstGeom>
          <a:noFill/>
          <a:ln w="9525" cap="flat" cmpd="sng">
            <a:solidFill>
              <a:srgbClr val="808000"/>
            </a:solidFill>
            <a:prstDash val="solid"/>
            <a:miter/>
            <a:headEnd type="none" w="med" len="med"/>
            <a:tailEnd type="none" w="med" len="med"/>
          </a:ln>
        </p:spPr>
        <p:txBody>
          <a:bodyPr vert="eaVert">
            <a:spAutoFit/>
          </a:bodyPr>
          <a:p>
            <a:pPr lvl="0" algn="l"/>
            <a:r>
              <a:rPr lang="zh-CN" altLang="en-US" sz="3200" b="1">
                <a:solidFill>
                  <a:srgbClr val="663300"/>
                </a:solidFill>
                <a:latin typeface="Times New Roman" panose="02020603050405020304" pitchFamily="2" charset="0"/>
                <a:ea typeface="隶书" pitchFamily="1" charset="-122"/>
              </a:rPr>
              <a:t>三国同盟</a:t>
            </a:r>
            <a:endParaRPr lang="zh-CN" altLang="en-US" sz="3600" b="0">
              <a:solidFill>
                <a:srgbClr val="663300"/>
              </a:solidFill>
              <a:latin typeface="Times New Roman" panose="02020603050405020304" pitchFamily="2" charset="0"/>
              <a:ea typeface="宋体" panose="02010600030101010101" pitchFamily="2" charset="-122"/>
            </a:endParaRPr>
          </a:p>
        </p:txBody>
      </p:sp>
      <p:sp>
        <p:nvSpPr>
          <p:cNvPr id="28725" name="矩形 28724"/>
          <p:cNvSpPr/>
          <p:nvPr/>
        </p:nvSpPr>
        <p:spPr>
          <a:xfrm>
            <a:off x="1547813" y="4292600"/>
            <a:ext cx="693737" cy="701675"/>
          </a:xfrm>
          <a:prstGeom prst="rect">
            <a:avLst/>
          </a:prstGeom>
          <a:noFill/>
          <a:ln w="9525">
            <a:noFill/>
          </a:ln>
        </p:spPr>
        <p:txBody>
          <a:bodyPr wrap="none" anchor="t">
            <a:spAutoFit/>
          </a:bodyPr>
          <a:p>
            <a:pPr lvl="0" algn="ctr"/>
            <a:r>
              <a:rPr lang="en-US" altLang="zh-CN" sz="4000" b="1">
                <a:solidFill>
                  <a:schemeClr val="accent2"/>
                </a:solidFill>
                <a:latin typeface="宋体" panose="02010600030101010101" pitchFamily="2" charset="-122"/>
                <a:ea typeface="宋体" panose="02010600030101010101" pitchFamily="2" charset="-122"/>
              </a:rPr>
              <a:t>▲</a:t>
            </a:r>
            <a:endParaRPr lang="en-US" altLang="zh-CN" sz="4000" b="1">
              <a:solidFill>
                <a:schemeClr val="accent2"/>
              </a:solidFill>
              <a:latin typeface="宋体" panose="02010600030101010101" pitchFamily="2" charset="-122"/>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723"/>
                                        </p:tgtEl>
                                        <p:attrNameLst>
                                          <p:attrName>style.visibility</p:attrName>
                                        </p:attrNameLst>
                                      </p:cBhvr>
                                      <p:to>
                                        <p:strVal val="visible"/>
                                      </p:to>
                                    </p:set>
                                    <p:anim calcmode="lin" valueType="num">
                                      <p:cBhvr additive="base">
                                        <p:cTn id="7" dur="500" fill="hold"/>
                                        <p:tgtEl>
                                          <p:spTgt spid="28723"/>
                                        </p:tgtEl>
                                        <p:attrNameLst>
                                          <p:attrName>ppt_x</p:attrName>
                                        </p:attrNameLst>
                                      </p:cBhvr>
                                      <p:tavLst>
                                        <p:tav tm="0">
                                          <p:val>
                                            <p:strVal val="#ppt_x"/>
                                          </p:val>
                                        </p:tav>
                                        <p:tav tm="100000">
                                          <p:val>
                                            <p:strVal val="#ppt_x"/>
                                          </p:val>
                                        </p:tav>
                                      </p:tavLst>
                                    </p:anim>
                                    <p:anim calcmode="lin" valueType="num">
                                      <p:cBhvr additive="base">
                                        <p:cTn id="8" dur="500" fill="hold"/>
                                        <p:tgtEl>
                                          <p:spTgt spid="2872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724"/>
                                        </p:tgtEl>
                                        <p:attrNameLst>
                                          <p:attrName>style.visibility</p:attrName>
                                        </p:attrNameLst>
                                      </p:cBhvr>
                                      <p:to>
                                        <p:strVal val="visible"/>
                                      </p:to>
                                    </p:set>
                                    <p:anim calcmode="lin" valueType="num">
                                      <p:cBhvr additive="base">
                                        <p:cTn id="11" dur="500" fill="hold"/>
                                        <p:tgtEl>
                                          <p:spTgt spid="28724"/>
                                        </p:tgtEl>
                                        <p:attrNameLst>
                                          <p:attrName>ppt_x</p:attrName>
                                        </p:attrNameLst>
                                      </p:cBhvr>
                                      <p:tavLst>
                                        <p:tav tm="0">
                                          <p:val>
                                            <p:strVal val="#ppt_x"/>
                                          </p:val>
                                        </p:tav>
                                        <p:tav tm="100000">
                                          <p:val>
                                            <p:strVal val="#ppt_x"/>
                                          </p:val>
                                        </p:tav>
                                      </p:tavLst>
                                    </p:anim>
                                    <p:anim calcmode="lin" valueType="num">
                                      <p:cBhvr additive="base">
                                        <p:cTn id="12" dur="500" fill="hold"/>
                                        <p:tgtEl>
                                          <p:spTgt spid="28724"/>
                                        </p:tgtEl>
                                        <p:attrNameLst>
                                          <p:attrName>ppt_y</p:attrName>
                                        </p:attrNameLst>
                                      </p:cBhvr>
                                      <p:tavLst>
                                        <p:tav tm="0">
                                          <p:val>
                                            <p:strVal val="1+#ppt_h/2"/>
                                          </p:val>
                                        </p:tav>
                                        <p:tav tm="100000">
                                          <p:val>
                                            <p:strVal val="#ppt_y"/>
                                          </p:val>
                                        </p:tav>
                                      </p:tavLst>
                                    </p:anim>
                                  </p:childTnLst>
                                </p:cTn>
                              </p:par>
                              <p:par>
                                <p:cTn id="13" presetID="26" presetClass="entr" presetSubtype="0" fill="hold" grpId="0" nodeType="withEffect">
                                  <p:stCondLst>
                                    <p:cond delay="0"/>
                                  </p:stCondLst>
                                  <p:childTnLst>
                                    <p:set>
                                      <p:cBhvr>
                                        <p:cTn id="14" dur="1" fill="hold">
                                          <p:stCondLst>
                                            <p:cond delay="0"/>
                                          </p:stCondLst>
                                        </p:cTn>
                                        <p:tgtEl>
                                          <p:spTgt spid="28725"/>
                                        </p:tgtEl>
                                        <p:attrNameLst>
                                          <p:attrName>style.visibility</p:attrName>
                                        </p:attrNameLst>
                                      </p:cBhvr>
                                      <p:to>
                                        <p:strVal val="visible"/>
                                      </p:to>
                                    </p:set>
                                    <p:animEffect transition="in" filter="wipe(down)">
                                      <p:cBhvr>
                                        <p:cTn id="15" dur="580">
                                          <p:stCondLst>
                                            <p:cond delay="0"/>
                                          </p:stCondLst>
                                        </p:cTn>
                                        <p:tgtEl>
                                          <p:spTgt spid="28725"/>
                                        </p:tgtEl>
                                      </p:cBhvr>
                                    </p:animEffect>
                                    <p:anim calcmode="lin" valueType="num">
                                      <p:cBhvr>
                                        <p:cTn id="16" dur="1822" tmFilter="0,0; 0.14,0.36; 0.43,0.73; 0.71,0.91; 1.0,1.0">
                                          <p:stCondLst>
                                            <p:cond delay="0"/>
                                          </p:stCondLst>
                                        </p:cTn>
                                        <p:tgtEl>
                                          <p:spTgt spid="2872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8725"/>
                                        </p:tgtEl>
                                        <p:attrNameLst>
                                          <p:attrName>ppt_y</p:attrName>
                                        </p:attrNameLst>
                                      </p:cBhvr>
                                      <p:tavLst>
                                        <p:tav tm="0" fmla="#ppt_y-sin(pi*$)/3">
                                          <p:val>
                                            <p:fltVal val="0.500000"/>
                                          </p:val>
                                        </p:tav>
                                        <p:tav tm="100000">
                                          <p:val>
                                            <p:fltVal val="1.000000"/>
                                          </p:val>
                                        </p:tav>
                                      </p:tavLst>
                                    </p:anim>
                                    <p:anim calcmode="lin" valueType="num">
                                      <p:cBhvr>
                                        <p:cTn id="18" dur="664" tmFilter="0, 0; 0.125,0.2665; 0.25,0.4; 0.375,0.465; 0.5,0.5;  0.625,0.535; 0.75,0.6; 0.875,0.7335; 1,1">
                                          <p:stCondLst>
                                            <p:cond delay="664"/>
                                          </p:stCondLst>
                                        </p:cTn>
                                        <p:tgtEl>
                                          <p:spTgt spid="28725"/>
                                        </p:tgtEl>
                                        <p:attrNameLst>
                                          <p:attrName>ppt_y</p:attrName>
                                        </p:attrNameLst>
                                      </p:cBhvr>
                                      <p:tavLst>
                                        <p:tav tm="0" fmla="#ppt_y-sin(pi*$)/9">
                                          <p:val>
                                            <p:fltVal val="0.000000"/>
                                          </p:val>
                                        </p:tav>
                                        <p:tav tm="100000">
                                          <p:val>
                                            <p:fltVal val="1.000000"/>
                                          </p:val>
                                        </p:tav>
                                      </p:tavLst>
                                    </p:anim>
                                    <p:anim calcmode="lin" valueType="num">
                                      <p:cBhvr>
                                        <p:cTn id="19" dur="332" tmFilter="0, 0; 0.125,0.2665; 0.25,0.4; 0.375,0.465; 0.5,0.5;  0.625,0.535; 0.75,0.6; 0.875,0.7335; 1,1">
                                          <p:stCondLst>
                                            <p:cond delay="1324"/>
                                          </p:stCondLst>
                                        </p:cTn>
                                        <p:tgtEl>
                                          <p:spTgt spid="28725"/>
                                        </p:tgtEl>
                                        <p:attrNameLst>
                                          <p:attrName>ppt_y</p:attrName>
                                        </p:attrNameLst>
                                      </p:cBhvr>
                                      <p:tavLst>
                                        <p:tav tm="0" fmla="#ppt_y-sin(pi*$)/27">
                                          <p:val>
                                            <p:fltVal val="0.000000"/>
                                          </p:val>
                                        </p:tav>
                                        <p:tav tm="100000">
                                          <p:val>
                                            <p:fltVal val="1.000000"/>
                                          </p:val>
                                        </p:tav>
                                      </p:tavLst>
                                    </p:anim>
                                    <p:anim calcmode="lin" valueType="num">
                                      <p:cBhvr>
                                        <p:cTn id="20" dur="164" tmFilter="0, 0; 0.125,0.2665; 0.25,0.4; 0.375,0.465; 0.5,0.5;  0.625,0.535; 0.75,0.6; 0.875,0.7335; 1,1">
                                          <p:stCondLst>
                                            <p:cond delay="1656"/>
                                          </p:stCondLst>
                                        </p:cTn>
                                        <p:tgtEl>
                                          <p:spTgt spid="28725"/>
                                        </p:tgtEl>
                                        <p:attrNameLst>
                                          <p:attrName>ppt_y</p:attrName>
                                        </p:attrNameLst>
                                      </p:cBhvr>
                                      <p:tavLst>
                                        <p:tav tm="0" fmla="#ppt_y-sin(pi*$)/81">
                                          <p:val>
                                            <p:fltVal val="0.000000"/>
                                          </p:val>
                                        </p:tav>
                                        <p:tav tm="100000">
                                          <p:val>
                                            <p:fltVal val="1.000000"/>
                                          </p:val>
                                        </p:tav>
                                      </p:tavLst>
                                    </p:anim>
                                    <p:animScale>
                                      <p:cBhvr>
                                        <p:cTn id="21" dur="26">
                                          <p:stCondLst>
                                            <p:cond delay="650"/>
                                          </p:stCondLst>
                                        </p:cTn>
                                        <p:tgtEl>
                                          <p:spTgt spid="28725"/>
                                        </p:tgtEl>
                                      </p:cBhvr>
                                      <p:to x="100000" y="60000"/>
                                    </p:animScale>
                                    <p:animScale>
                                      <p:cBhvr>
                                        <p:cTn id="22" dur="166" decel="50000">
                                          <p:stCondLst>
                                            <p:cond delay="676"/>
                                          </p:stCondLst>
                                        </p:cTn>
                                        <p:tgtEl>
                                          <p:spTgt spid="28725"/>
                                        </p:tgtEl>
                                      </p:cBhvr>
                                      <p:to x="100000" y="100000"/>
                                    </p:animScale>
                                    <p:animScale>
                                      <p:cBhvr>
                                        <p:cTn id="23" dur="26">
                                          <p:stCondLst>
                                            <p:cond delay="1312"/>
                                          </p:stCondLst>
                                        </p:cTn>
                                        <p:tgtEl>
                                          <p:spTgt spid="28725"/>
                                        </p:tgtEl>
                                      </p:cBhvr>
                                      <p:to x="100000" y="80000"/>
                                    </p:animScale>
                                    <p:animScale>
                                      <p:cBhvr>
                                        <p:cTn id="24" dur="166" decel="50000">
                                          <p:stCondLst>
                                            <p:cond delay="1338"/>
                                          </p:stCondLst>
                                        </p:cTn>
                                        <p:tgtEl>
                                          <p:spTgt spid="28725"/>
                                        </p:tgtEl>
                                      </p:cBhvr>
                                      <p:to x="100000" y="100000"/>
                                    </p:animScale>
                                    <p:animScale>
                                      <p:cBhvr>
                                        <p:cTn id="25" dur="26">
                                          <p:stCondLst>
                                            <p:cond delay="1642"/>
                                          </p:stCondLst>
                                        </p:cTn>
                                        <p:tgtEl>
                                          <p:spTgt spid="28725"/>
                                        </p:tgtEl>
                                      </p:cBhvr>
                                      <p:to x="100000" y="90000"/>
                                    </p:animScale>
                                    <p:animScale>
                                      <p:cBhvr>
                                        <p:cTn id="26" dur="166" decel="50000">
                                          <p:stCondLst>
                                            <p:cond delay="1668"/>
                                          </p:stCondLst>
                                        </p:cTn>
                                        <p:tgtEl>
                                          <p:spTgt spid="28725"/>
                                        </p:tgtEl>
                                      </p:cBhvr>
                                      <p:to x="100000" y="100000"/>
                                    </p:animScale>
                                    <p:animScale>
                                      <p:cBhvr>
                                        <p:cTn id="27" dur="26">
                                          <p:stCondLst>
                                            <p:cond delay="1808"/>
                                          </p:stCondLst>
                                        </p:cTn>
                                        <p:tgtEl>
                                          <p:spTgt spid="28725"/>
                                        </p:tgtEl>
                                      </p:cBhvr>
                                      <p:to x="100000" y="95000"/>
                                    </p:animScale>
                                    <p:animScale>
                                      <p:cBhvr>
                                        <p:cTn id="28" dur="166" decel="50000">
                                          <p:stCondLst>
                                            <p:cond delay="1834"/>
                                          </p:stCondLst>
                                        </p:cTn>
                                        <p:tgtEl>
                                          <p:spTgt spid="28725"/>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28719"/>
                                        </p:tgtEl>
                                        <p:attrNameLst>
                                          <p:attrName>style.visibility</p:attrName>
                                        </p:attrNameLst>
                                      </p:cBhvr>
                                      <p:to>
                                        <p:strVal val="visible"/>
                                      </p:to>
                                    </p:set>
                                    <p:anim calcmode="lin" valueType="num">
                                      <p:cBhvr>
                                        <p:cTn id="33" dur="1" fill="hold"/>
                                        <p:tgtEl>
                                          <p:spTgt spid="28719"/>
                                        </p:tgtEl>
                                      </p:cBhvr>
                                    </p:anim>
                                  </p:childTnLst>
                                </p:cTn>
                              </p:par>
                              <p:par>
                                <p:cTn id="34" presetID="24" presetClass="entr" presetSubtype="0" fill="hold" grpId="0" nodeType="withEffect">
                                  <p:stCondLst>
                                    <p:cond delay="0"/>
                                  </p:stCondLst>
                                  <p:childTnLst>
                                    <p:set>
                                      <p:cBhvr>
                                        <p:cTn id="35" dur="1" fill="hold">
                                          <p:stCondLst>
                                            <p:cond delay="0"/>
                                          </p:stCondLst>
                                        </p:cTn>
                                        <p:tgtEl>
                                          <p:spTgt spid="28720"/>
                                        </p:tgtEl>
                                        <p:attrNameLst>
                                          <p:attrName>style.visibility</p:attrName>
                                        </p:attrNameLst>
                                      </p:cBhvr>
                                      <p:to>
                                        <p:strVal val="visible"/>
                                      </p:to>
                                    </p:set>
                                    <p:anim calcmode="lin" valueType="num">
                                      <p:cBhvr>
                                        <p:cTn id="36" dur="1" fill="hold"/>
                                        <p:tgtEl>
                                          <p:spTgt spid="28720"/>
                                        </p:tgtEl>
                                      </p:cBhvr>
                                    </p:anim>
                                  </p:childTnLst>
                                </p:cTn>
                              </p:par>
                              <p:par>
                                <p:cTn id="37" presetID="24" presetClass="entr" presetSubtype="0" fill="hold" nodeType="withEffect">
                                  <p:stCondLst>
                                    <p:cond delay="0"/>
                                  </p:stCondLst>
                                  <p:childTnLst>
                                    <p:set>
                                      <p:cBhvr>
                                        <p:cTn id="38" dur="1" fill="hold">
                                          <p:stCondLst>
                                            <p:cond delay="0"/>
                                          </p:stCondLst>
                                        </p:cTn>
                                        <p:tgtEl>
                                          <p:spTgt spid="28721"/>
                                        </p:tgtEl>
                                        <p:attrNameLst>
                                          <p:attrName>style.visibility</p:attrName>
                                        </p:attrNameLst>
                                      </p:cBhvr>
                                      <p:to>
                                        <p:strVal val="visible"/>
                                      </p:to>
                                    </p:set>
                                    <p:anim calcmode="lin" valueType="num">
                                      <p:cBhvr>
                                        <p:cTn id="39" dur="1" fill="hold"/>
                                        <p:tgtEl>
                                          <p:spTgt spid="28721"/>
                                        </p:tgtEl>
                                      </p:cBhvr>
                                    </p:anim>
                                  </p:childTnLst>
                                </p:cTn>
                              </p:par>
                              <p:par>
                                <p:cTn id="40" presetID="24" presetClass="entr" presetSubtype="0" fill="hold" nodeType="withEffect">
                                  <p:stCondLst>
                                    <p:cond delay="0"/>
                                  </p:stCondLst>
                                  <p:childTnLst>
                                    <p:set>
                                      <p:cBhvr>
                                        <p:cTn id="41" dur="1" fill="hold">
                                          <p:stCondLst>
                                            <p:cond delay="0"/>
                                          </p:stCondLst>
                                        </p:cTn>
                                        <p:tgtEl>
                                          <p:spTgt spid="28722"/>
                                        </p:tgtEl>
                                        <p:attrNameLst>
                                          <p:attrName>style.visibility</p:attrName>
                                        </p:attrNameLst>
                                      </p:cBhvr>
                                      <p:to>
                                        <p:strVal val="visible"/>
                                      </p:to>
                                    </p:set>
                                    <p:anim calcmode="lin" valueType="num">
                                      <p:cBhvr>
                                        <p:cTn id="42" dur="1" fill="hold"/>
                                        <p:tgtEl>
                                          <p:spTgt spid="28722"/>
                                        </p:tgtEl>
                                      </p:cBhvr>
                                    </p:anim>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nodeType="clickEffect">
                                  <p:stCondLst>
                                    <p:cond delay="0"/>
                                  </p:stCondLst>
                                  <p:childTnLst>
                                    <p:set>
                                      <p:cBhvr>
                                        <p:cTn id="46" dur="1" fill="hold">
                                          <p:stCondLst>
                                            <p:cond delay="0"/>
                                          </p:stCondLst>
                                        </p:cTn>
                                        <p:tgtEl>
                                          <p:spTgt spid="28718"/>
                                        </p:tgtEl>
                                        <p:attrNameLst>
                                          <p:attrName>style.visibility</p:attrName>
                                        </p:attrNameLst>
                                      </p:cBhvr>
                                      <p:to>
                                        <p:strVal val="visible"/>
                                      </p:to>
                                    </p:set>
                                    <p:animEffect transition="in" filter="slide(fromBottom)">
                                      <p:cBhvr>
                                        <p:cTn id="47" dur="500"/>
                                        <p:tgtEl>
                                          <p:spTgt spid="287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20" grpId="0" animBg="1"/>
      <p:bldP spid="28724" grpId="0" animBg="1"/>
      <p:bldP spid="287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698" name="组合 29697"/>
          <p:cNvGrpSpPr/>
          <p:nvPr/>
        </p:nvGrpSpPr>
        <p:grpSpPr>
          <a:xfrm>
            <a:off x="1270000" y="1165225"/>
            <a:ext cx="990600" cy="1066800"/>
            <a:chOff x="0" y="0"/>
            <a:chExt cx="624" cy="672"/>
          </a:xfrm>
        </p:grpSpPr>
        <p:sp>
          <p:nvSpPr>
            <p:cNvPr id="29699" name="椭圆 29698"/>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9700" name="文本框 29699"/>
            <p:cNvSpPr txBox="1"/>
            <p:nvPr/>
          </p:nvSpPr>
          <p:spPr>
            <a:xfrm>
              <a:off x="16"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意</a:t>
              </a:r>
              <a:endParaRPr lang="zh-CN" altLang="en-US" sz="6000" b="1">
                <a:solidFill>
                  <a:srgbClr val="663300"/>
                </a:solidFill>
                <a:latin typeface="Times New Roman" panose="02020603050405020304" pitchFamily="2" charset="0"/>
                <a:ea typeface="宋体" panose="02010600030101010101" pitchFamily="2" charset="-122"/>
              </a:endParaRPr>
            </a:p>
          </p:txBody>
        </p:sp>
      </p:grpSp>
      <p:sp>
        <p:nvSpPr>
          <p:cNvPr id="29701" name="爆炸形 1 29700"/>
          <p:cNvSpPr/>
          <p:nvPr/>
        </p:nvSpPr>
        <p:spPr>
          <a:xfrm>
            <a:off x="4346575" y="4887913"/>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9702" name="文本框 29701"/>
          <p:cNvSpPr txBox="1"/>
          <p:nvPr/>
        </p:nvSpPr>
        <p:spPr>
          <a:xfrm rot="1323928">
            <a:off x="3759200" y="4506913"/>
            <a:ext cx="1979613" cy="528637"/>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sp>
        <p:nvSpPr>
          <p:cNvPr id="29703" name="直接连接符 29702"/>
          <p:cNvSpPr/>
          <p:nvPr/>
        </p:nvSpPr>
        <p:spPr>
          <a:xfrm rot="-8578491" flipV="1">
            <a:off x="4752975" y="5192713"/>
            <a:ext cx="2057400" cy="609600"/>
          </a:xfrm>
          <a:prstGeom prst="line">
            <a:avLst/>
          </a:prstGeom>
          <a:ln w="57150" cap="flat" cmpd="sng">
            <a:solidFill>
              <a:srgbClr val="808000"/>
            </a:solidFill>
            <a:prstDash val="solid"/>
            <a:headEnd type="none" w="med" len="med"/>
            <a:tailEnd type="triangle" w="med" len="med"/>
          </a:ln>
        </p:spPr>
      </p:sp>
      <p:sp>
        <p:nvSpPr>
          <p:cNvPr id="29704" name="直接连接符 29703"/>
          <p:cNvSpPr/>
          <p:nvPr/>
        </p:nvSpPr>
        <p:spPr>
          <a:xfrm rot="-19246263" flipV="1">
            <a:off x="2339975" y="4291013"/>
            <a:ext cx="2057400" cy="609600"/>
          </a:xfrm>
          <a:prstGeom prst="line">
            <a:avLst/>
          </a:prstGeom>
          <a:ln w="57150" cap="flat" cmpd="sng">
            <a:solidFill>
              <a:srgbClr val="808000"/>
            </a:solidFill>
            <a:prstDash val="solid"/>
            <a:headEnd type="none" w="med" len="med"/>
            <a:tailEnd type="triangle" w="med" len="med"/>
          </a:ln>
        </p:spPr>
      </p:sp>
      <p:grpSp>
        <p:nvGrpSpPr>
          <p:cNvPr id="29705" name="组合 29704"/>
          <p:cNvGrpSpPr/>
          <p:nvPr/>
        </p:nvGrpSpPr>
        <p:grpSpPr>
          <a:xfrm>
            <a:off x="2416175" y="1763713"/>
            <a:ext cx="4419600" cy="25400"/>
            <a:chOff x="0" y="0"/>
            <a:chExt cx="2784" cy="16"/>
          </a:xfrm>
        </p:grpSpPr>
        <p:sp>
          <p:nvSpPr>
            <p:cNvPr id="29706" name="直接连接符 29705"/>
            <p:cNvSpPr/>
            <p:nvPr/>
          </p:nvSpPr>
          <p:spPr>
            <a:xfrm>
              <a:off x="0" y="0"/>
              <a:ext cx="1296" cy="0"/>
            </a:xfrm>
            <a:prstGeom prst="line">
              <a:avLst/>
            </a:prstGeom>
            <a:ln w="57150" cap="flat" cmpd="sng">
              <a:solidFill>
                <a:srgbClr val="808000"/>
              </a:solidFill>
              <a:prstDash val="solid"/>
              <a:headEnd type="none" w="med" len="med"/>
              <a:tailEnd type="triangle" w="med" len="med"/>
            </a:ln>
          </p:spPr>
        </p:sp>
        <p:sp>
          <p:nvSpPr>
            <p:cNvPr id="29707" name="直接连接符 29706"/>
            <p:cNvSpPr/>
            <p:nvPr/>
          </p:nvSpPr>
          <p:spPr>
            <a:xfrm rot="-10729425" flipV="1">
              <a:off x="1504" y="0"/>
              <a:ext cx="1280" cy="16"/>
            </a:xfrm>
            <a:prstGeom prst="line">
              <a:avLst/>
            </a:prstGeom>
            <a:ln w="57150" cap="flat" cmpd="sng">
              <a:solidFill>
                <a:srgbClr val="808000"/>
              </a:solidFill>
              <a:prstDash val="solid"/>
              <a:headEnd type="none" w="med" len="med"/>
              <a:tailEnd type="triangle" w="med" len="med"/>
            </a:ln>
          </p:spPr>
        </p:sp>
      </p:grpSp>
      <p:grpSp>
        <p:nvGrpSpPr>
          <p:cNvPr id="29708" name="组合 29707"/>
          <p:cNvGrpSpPr/>
          <p:nvPr/>
        </p:nvGrpSpPr>
        <p:grpSpPr>
          <a:xfrm>
            <a:off x="3654425" y="1125538"/>
            <a:ext cx="1979613" cy="841375"/>
            <a:chOff x="0" y="0"/>
            <a:chExt cx="1247" cy="530"/>
          </a:xfrm>
        </p:grpSpPr>
        <p:sp>
          <p:nvSpPr>
            <p:cNvPr id="29709" name="爆炸形 1 29708"/>
            <p:cNvSpPr/>
            <p:nvPr/>
          </p:nvSpPr>
          <p:spPr>
            <a:xfrm>
              <a:off x="500" y="29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9710" name="文本框 29709"/>
            <p:cNvSpPr txBox="1"/>
            <p:nvPr/>
          </p:nvSpPr>
          <p:spPr>
            <a:xfrm>
              <a:off x="0" y="0"/>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突尼斯问题</a:t>
              </a:r>
              <a:endParaRPr lang="zh-CN" altLang="en-US" sz="3600" b="1">
                <a:solidFill>
                  <a:srgbClr val="663300"/>
                </a:solidFill>
                <a:latin typeface="Times New Roman" panose="02020603050405020304" pitchFamily="2" charset="0"/>
                <a:ea typeface="隶书" pitchFamily="1" charset="-122"/>
              </a:endParaRPr>
            </a:p>
          </p:txBody>
        </p:sp>
      </p:grpSp>
      <p:sp>
        <p:nvSpPr>
          <p:cNvPr id="29711" name="爆炸形 1 29710"/>
          <p:cNvSpPr/>
          <p:nvPr/>
        </p:nvSpPr>
        <p:spPr>
          <a:xfrm>
            <a:off x="4343400" y="5813425"/>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9712" name="直接连接符 29711"/>
          <p:cNvSpPr/>
          <p:nvPr/>
        </p:nvSpPr>
        <p:spPr>
          <a:xfrm>
            <a:off x="2373313" y="6022975"/>
            <a:ext cx="2057400" cy="0"/>
          </a:xfrm>
          <a:prstGeom prst="line">
            <a:avLst/>
          </a:prstGeom>
          <a:ln w="57150" cap="flat" cmpd="sng">
            <a:solidFill>
              <a:srgbClr val="808000"/>
            </a:solidFill>
            <a:prstDash val="solid"/>
            <a:headEnd type="none" w="med" len="med"/>
            <a:tailEnd type="triangle" w="med" len="med"/>
          </a:ln>
        </p:spPr>
      </p:sp>
      <p:sp>
        <p:nvSpPr>
          <p:cNvPr id="29713" name="椭圆 29712"/>
          <p:cNvSpPr/>
          <p:nvPr/>
        </p:nvSpPr>
        <p:spPr>
          <a:xfrm>
            <a:off x="6843713" y="3406775"/>
            <a:ext cx="990600" cy="1066800"/>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9714" name="文本框 29713"/>
          <p:cNvSpPr txBox="1"/>
          <p:nvPr/>
        </p:nvSpPr>
        <p:spPr>
          <a:xfrm>
            <a:off x="6877050" y="3429000"/>
            <a:ext cx="882650" cy="923925"/>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英</a:t>
            </a:r>
            <a:endParaRPr lang="zh-CN" altLang="en-US" sz="2400" b="0">
              <a:solidFill>
                <a:srgbClr val="663300"/>
              </a:solidFill>
              <a:latin typeface="Times New Roman" panose="02020603050405020304" pitchFamily="2" charset="0"/>
              <a:ea typeface="宋体" panose="02010600030101010101" pitchFamily="2" charset="-122"/>
            </a:endParaRPr>
          </a:p>
        </p:txBody>
      </p:sp>
      <p:sp>
        <p:nvSpPr>
          <p:cNvPr id="29715" name="直接连接符 29714"/>
          <p:cNvSpPr/>
          <p:nvPr/>
        </p:nvSpPr>
        <p:spPr>
          <a:xfrm rot="-281005" flipV="1">
            <a:off x="2271713" y="2949575"/>
            <a:ext cx="2057400" cy="609600"/>
          </a:xfrm>
          <a:prstGeom prst="line">
            <a:avLst/>
          </a:prstGeom>
          <a:ln w="57150" cap="flat" cmpd="sng">
            <a:solidFill>
              <a:srgbClr val="808000"/>
            </a:solidFill>
            <a:prstDash val="solid"/>
            <a:headEnd type="none" w="med" len="med"/>
            <a:tailEnd type="triangle" w="med" len="med"/>
          </a:ln>
        </p:spPr>
      </p:sp>
      <p:sp>
        <p:nvSpPr>
          <p:cNvPr id="29716" name="右箭头 29715"/>
          <p:cNvSpPr/>
          <p:nvPr/>
        </p:nvSpPr>
        <p:spPr>
          <a:xfrm>
            <a:off x="2373313" y="3762375"/>
            <a:ext cx="1905000" cy="304800"/>
          </a:xfrm>
          <a:prstGeom prst="rightArrow">
            <a:avLst>
              <a:gd name="adj1" fmla="val 50000"/>
              <a:gd name="adj2" fmla="val 156250"/>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9717" name="直接连接符 29716"/>
          <p:cNvSpPr/>
          <p:nvPr/>
        </p:nvSpPr>
        <p:spPr>
          <a:xfrm rot="-87360" flipH="1">
            <a:off x="4710113" y="1908175"/>
            <a:ext cx="2057400" cy="762000"/>
          </a:xfrm>
          <a:prstGeom prst="line">
            <a:avLst/>
          </a:prstGeom>
          <a:ln w="57150" cap="flat" cmpd="sng">
            <a:solidFill>
              <a:srgbClr val="808000"/>
            </a:solidFill>
            <a:prstDash val="solid"/>
            <a:headEnd type="none" w="med" len="med"/>
            <a:tailEnd type="triangle" w="med" len="med"/>
          </a:ln>
        </p:spPr>
      </p:sp>
      <p:sp>
        <p:nvSpPr>
          <p:cNvPr id="29718" name="直接连接符 29717"/>
          <p:cNvSpPr/>
          <p:nvPr/>
        </p:nvSpPr>
        <p:spPr>
          <a:xfrm rot="-10729425" flipV="1">
            <a:off x="4760913" y="6022975"/>
            <a:ext cx="2032000" cy="25400"/>
          </a:xfrm>
          <a:prstGeom prst="line">
            <a:avLst/>
          </a:prstGeom>
          <a:ln w="57150" cap="flat" cmpd="sng">
            <a:solidFill>
              <a:srgbClr val="808000"/>
            </a:solidFill>
            <a:prstDash val="solid"/>
            <a:headEnd type="none" w="med" len="med"/>
            <a:tailEnd type="triangle" w="med" len="med"/>
          </a:ln>
        </p:spPr>
      </p:sp>
      <p:sp>
        <p:nvSpPr>
          <p:cNvPr id="29719" name="左箭头 29718"/>
          <p:cNvSpPr/>
          <p:nvPr/>
        </p:nvSpPr>
        <p:spPr>
          <a:xfrm>
            <a:off x="4862513" y="3762375"/>
            <a:ext cx="1905000" cy="304800"/>
          </a:xfrm>
          <a:prstGeom prst="leftArrow">
            <a:avLst>
              <a:gd name="adj1" fmla="val 50000"/>
              <a:gd name="adj2" fmla="val 156250"/>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grpSp>
        <p:nvGrpSpPr>
          <p:cNvPr id="29720" name="组合 29719"/>
          <p:cNvGrpSpPr/>
          <p:nvPr/>
        </p:nvGrpSpPr>
        <p:grpSpPr>
          <a:xfrm>
            <a:off x="6818313" y="1196975"/>
            <a:ext cx="990600" cy="1066800"/>
            <a:chOff x="0" y="0"/>
            <a:chExt cx="624" cy="672"/>
          </a:xfrm>
        </p:grpSpPr>
        <p:sp>
          <p:nvSpPr>
            <p:cNvPr id="29721" name="椭圆 29720"/>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9722" name="文本框 29721"/>
            <p:cNvSpPr txBox="1"/>
            <p:nvPr/>
          </p:nvSpPr>
          <p:spPr>
            <a:xfrm>
              <a:off x="25"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9723" name="组合 29722"/>
          <p:cNvGrpSpPr/>
          <p:nvPr/>
        </p:nvGrpSpPr>
        <p:grpSpPr>
          <a:xfrm>
            <a:off x="1331913" y="3381375"/>
            <a:ext cx="990600" cy="1066800"/>
            <a:chOff x="0" y="0"/>
            <a:chExt cx="624" cy="672"/>
          </a:xfrm>
        </p:grpSpPr>
        <p:sp>
          <p:nvSpPr>
            <p:cNvPr id="29724" name="椭圆 29723"/>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29725" name="文本框 29724"/>
            <p:cNvSpPr txBox="1"/>
            <p:nvPr/>
          </p:nvSpPr>
          <p:spPr>
            <a:xfrm>
              <a:off x="48"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29726" name="组合 29725"/>
          <p:cNvGrpSpPr/>
          <p:nvPr/>
        </p:nvGrpSpPr>
        <p:grpSpPr>
          <a:xfrm>
            <a:off x="1331913" y="5489575"/>
            <a:ext cx="990600" cy="1066800"/>
            <a:chOff x="0" y="0"/>
            <a:chExt cx="624" cy="672"/>
          </a:xfrm>
        </p:grpSpPr>
        <p:sp>
          <p:nvSpPr>
            <p:cNvPr id="29727" name="椭圆 29726"/>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9728" name="文本框 29727"/>
            <p:cNvSpPr txBox="1"/>
            <p:nvPr/>
          </p:nvSpPr>
          <p:spPr>
            <a:xfrm>
              <a:off x="32"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奥</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29729" name="组合 29728"/>
          <p:cNvGrpSpPr/>
          <p:nvPr/>
        </p:nvGrpSpPr>
        <p:grpSpPr>
          <a:xfrm>
            <a:off x="6818313" y="5489575"/>
            <a:ext cx="990600" cy="1066800"/>
            <a:chOff x="0" y="0"/>
            <a:chExt cx="624" cy="672"/>
          </a:xfrm>
        </p:grpSpPr>
        <p:sp>
          <p:nvSpPr>
            <p:cNvPr id="29730" name="椭圆 29729"/>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29731" name="文本框 29730"/>
            <p:cNvSpPr txBox="1"/>
            <p:nvPr/>
          </p:nvSpPr>
          <p:spPr>
            <a:xfrm>
              <a:off x="41" y="32"/>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俄</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9732" name="爆炸形 1 29731"/>
          <p:cNvSpPr/>
          <p:nvPr/>
        </p:nvSpPr>
        <p:spPr>
          <a:xfrm>
            <a:off x="4252913" y="3635375"/>
            <a:ext cx="609600" cy="685800"/>
          </a:xfrm>
          <a:prstGeom prst="irregularSeal1">
            <a:avLst/>
          </a:prstGeom>
          <a:solidFill>
            <a:srgbClr val="A50021"/>
          </a:solidFill>
          <a:ln w="9525" cap="flat" cmpd="sng">
            <a:solidFill>
              <a:srgbClr val="808000"/>
            </a:solidFill>
            <a:prstDash val="solid"/>
            <a:miter/>
            <a:headEnd type="none" w="med" len="med"/>
            <a:tailEnd type="none" w="med" len="med"/>
          </a:ln>
        </p:spPr>
        <p:txBody>
          <a:bodyPr/>
          <a:p>
            <a:endParaRPr lang="zh-CN" altLang="en-US"/>
          </a:p>
        </p:txBody>
      </p:sp>
      <p:sp>
        <p:nvSpPr>
          <p:cNvPr id="29733" name="文本框 29732"/>
          <p:cNvSpPr txBox="1"/>
          <p:nvPr/>
        </p:nvSpPr>
        <p:spPr>
          <a:xfrm>
            <a:off x="2703513" y="3305175"/>
            <a:ext cx="3854450" cy="528638"/>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世界市场</a:t>
            </a:r>
            <a:r>
              <a:rPr lang="zh-CN" altLang="en-US" sz="2800" b="0">
                <a:solidFill>
                  <a:srgbClr val="663300"/>
                </a:solidFill>
                <a:latin typeface="Times New Roman" panose="02020603050405020304" pitchFamily="2" charset="0"/>
                <a:ea typeface="宋体" panose="02010600030101010101" pitchFamily="2" charset="-122"/>
              </a:rPr>
              <a:t> </a:t>
            </a:r>
            <a:r>
              <a:rPr lang="zh-CN" altLang="en-US" sz="2800" b="1">
                <a:solidFill>
                  <a:srgbClr val="663300"/>
                </a:solidFill>
                <a:latin typeface="Times New Roman" panose="02020603050405020304" pitchFamily="2" charset="0"/>
                <a:ea typeface="隶书" pitchFamily="1" charset="-122"/>
              </a:rPr>
              <a:t>、殖民地问题</a:t>
            </a:r>
            <a:endParaRPr lang="zh-CN" altLang="en-US" sz="2800" b="0">
              <a:solidFill>
                <a:srgbClr val="663300"/>
              </a:solidFill>
              <a:latin typeface="Times New Roman" panose="02020603050405020304" pitchFamily="2" charset="0"/>
              <a:ea typeface="宋体" panose="02010600030101010101" pitchFamily="2" charset="-122"/>
            </a:endParaRPr>
          </a:p>
        </p:txBody>
      </p:sp>
      <p:sp>
        <p:nvSpPr>
          <p:cNvPr id="29734" name="文本框 29733"/>
          <p:cNvSpPr txBox="1"/>
          <p:nvPr/>
        </p:nvSpPr>
        <p:spPr>
          <a:xfrm>
            <a:off x="3570288" y="5381625"/>
            <a:ext cx="1979612" cy="528638"/>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nvGrpSpPr>
          <p:cNvPr id="29735" name="组合 29734"/>
          <p:cNvGrpSpPr/>
          <p:nvPr/>
        </p:nvGrpSpPr>
        <p:grpSpPr>
          <a:xfrm>
            <a:off x="3094038" y="2209800"/>
            <a:ext cx="2336800" cy="765175"/>
            <a:chOff x="0" y="0"/>
            <a:chExt cx="1472" cy="482"/>
          </a:xfrm>
        </p:grpSpPr>
        <p:sp>
          <p:nvSpPr>
            <p:cNvPr id="29736" name="爆炸形 1 29735"/>
            <p:cNvSpPr/>
            <p:nvPr/>
          </p:nvSpPr>
          <p:spPr>
            <a:xfrm>
              <a:off x="778" y="242"/>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29737" name="文本框 29736"/>
            <p:cNvSpPr txBox="1"/>
            <p:nvPr/>
          </p:nvSpPr>
          <p:spPr>
            <a:xfrm rot="20312073">
              <a:off x="0" y="0"/>
              <a:ext cx="1472"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29738" name="文本框 29737"/>
          <p:cNvSpPr txBox="1"/>
          <p:nvPr/>
        </p:nvSpPr>
        <p:spPr>
          <a:xfrm>
            <a:off x="1797050" y="484188"/>
            <a:ext cx="5230813" cy="641350"/>
          </a:xfrm>
          <a:prstGeom prst="rect">
            <a:avLst/>
          </a:prstGeom>
          <a:noFill/>
          <a:ln w="9525">
            <a:noFill/>
          </a:ln>
        </p:spPr>
        <p:txBody>
          <a:bodyPr wrap="none" anchor="t">
            <a:spAutoFit/>
          </a:bodyPr>
          <a:p>
            <a:pPr lvl="0" algn="l"/>
            <a:r>
              <a:rPr lang="zh-CN" altLang="en-US" sz="3600" b="1">
                <a:solidFill>
                  <a:srgbClr val="663300"/>
                </a:solidFill>
                <a:latin typeface="Times New Roman" panose="02020603050405020304" pitchFamily="2" charset="0"/>
                <a:ea typeface="隶书" pitchFamily="1" charset="-122"/>
              </a:rPr>
              <a:t>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29739" name="组合 29738"/>
          <p:cNvGrpSpPr>
            <a:grpSpLocks noChangeAspect="1"/>
          </p:cNvGrpSpPr>
          <p:nvPr/>
        </p:nvGrpSpPr>
        <p:grpSpPr>
          <a:xfrm>
            <a:off x="0" y="0"/>
            <a:ext cx="9144000" cy="576263"/>
            <a:chOff x="0" y="0"/>
            <a:chExt cx="5760" cy="363"/>
          </a:xfrm>
        </p:grpSpPr>
        <p:pic>
          <p:nvPicPr>
            <p:cNvPr id="29740" name="图片 29739"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9741" name="图片 29740"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9742" name="图片 29741"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9743" name="图片 29742"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29744" name="组合 29743"/>
          <p:cNvGrpSpPr>
            <a:grpSpLocks noChangeAspect="1"/>
          </p:cNvGrpSpPr>
          <p:nvPr/>
        </p:nvGrpSpPr>
        <p:grpSpPr>
          <a:xfrm>
            <a:off x="0" y="6281738"/>
            <a:ext cx="9144000" cy="576262"/>
            <a:chOff x="0" y="0"/>
            <a:chExt cx="5760" cy="363"/>
          </a:xfrm>
        </p:grpSpPr>
        <p:pic>
          <p:nvPicPr>
            <p:cNvPr id="29745" name="图片 29744"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29746" name="图片 29745"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29747" name="图片 29746"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29748" name="图片 29747"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29749" name="直接连接符 29748"/>
          <p:cNvSpPr/>
          <p:nvPr/>
        </p:nvSpPr>
        <p:spPr>
          <a:xfrm>
            <a:off x="1763713" y="2349500"/>
            <a:ext cx="0" cy="935038"/>
          </a:xfrm>
          <a:prstGeom prst="line">
            <a:avLst/>
          </a:prstGeom>
          <a:ln w="38100" cap="flat" cmpd="sng">
            <a:solidFill>
              <a:schemeClr val="tx1"/>
            </a:solidFill>
            <a:prstDash val="solid"/>
            <a:headEnd type="none" w="med" len="med"/>
            <a:tailEnd type="none" w="med" len="med"/>
          </a:ln>
        </p:spPr>
      </p:sp>
      <p:sp>
        <p:nvSpPr>
          <p:cNvPr id="29750" name="直接连接符 29749"/>
          <p:cNvSpPr/>
          <p:nvPr/>
        </p:nvSpPr>
        <p:spPr>
          <a:xfrm>
            <a:off x="1692275" y="4437063"/>
            <a:ext cx="0" cy="935037"/>
          </a:xfrm>
          <a:prstGeom prst="line">
            <a:avLst/>
          </a:prstGeom>
          <a:ln w="38100" cap="flat" cmpd="sng">
            <a:solidFill>
              <a:schemeClr val="tx1"/>
            </a:solidFill>
            <a:prstDash val="solid"/>
            <a:headEnd type="none" w="med" len="med"/>
            <a:tailEnd type="none" w="med" len="med"/>
          </a:ln>
        </p:spPr>
      </p:sp>
      <p:sp>
        <p:nvSpPr>
          <p:cNvPr id="29751" name="文本框 29750"/>
          <p:cNvSpPr txBox="1"/>
          <p:nvPr/>
        </p:nvSpPr>
        <p:spPr>
          <a:xfrm>
            <a:off x="1770063" y="2559050"/>
            <a:ext cx="822325" cy="466725"/>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en-US" altLang="zh-CN" sz="2400" b="1">
                <a:solidFill>
                  <a:srgbClr val="663300"/>
                </a:solidFill>
                <a:latin typeface="隶书" pitchFamily="1" charset="-122"/>
                <a:ea typeface="隶书" pitchFamily="1" charset="-122"/>
              </a:rPr>
              <a:t>1882</a:t>
            </a:r>
            <a:endParaRPr lang="en-US" altLang="zh-CN" sz="3600" b="0">
              <a:solidFill>
                <a:srgbClr val="663300"/>
              </a:solidFill>
              <a:latin typeface="Times New Roman" panose="02020603050405020304" pitchFamily="2" charset="0"/>
              <a:ea typeface="宋体" panose="02010600030101010101" pitchFamily="2" charset="-122"/>
            </a:endParaRPr>
          </a:p>
        </p:txBody>
      </p:sp>
      <p:sp>
        <p:nvSpPr>
          <p:cNvPr id="29752" name="直接连接符 29751"/>
          <p:cNvSpPr/>
          <p:nvPr/>
        </p:nvSpPr>
        <p:spPr>
          <a:xfrm>
            <a:off x="7235825" y="2349500"/>
            <a:ext cx="0" cy="935038"/>
          </a:xfrm>
          <a:prstGeom prst="line">
            <a:avLst/>
          </a:prstGeom>
          <a:ln w="38100" cap="flat" cmpd="sng">
            <a:solidFill>
              <a:schemeClr val="tx1"/>
            </a:solidFill>
            <a:prstDash val="solid"/>
            <a:headEnd type="none" w="med" len="med"/>
            <a:tailEnd type="none" w="med" len="med"/>
          </a:ln>
        </p:spPr>
      </p:sp>
      <p:sp>
        <p:nvSpPr>
          <p:cNvPr id="29753" name="直接连接符 29752"/>
          <p:cNvSpPr/>
          <p:nvPr/>
        </p:nvSpPr>
        <p:spPr>
          <a:xfrm>
            <a:off x="7380288" y="4508500"/>
            <a:ext cx="0" cy="936625"/>
          </a:xfrm>
          <a:prstGeom prst="line">
            <a:avLst/>
          </a:prstGeom>
          <a:ln w="28575" cap="flat" cmpd="sng">
            <a:solidFill>
              <a:schemeClr val="tx1"/>
            </a:solidFill>
            <a:prstDash val="solid"/>
            <a:headEnd type="none" w="med" len="med"/>
            <a:tailEnd type="none" w="med" len="med"/>
          </a:ln>
        </p:spPr>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9714"/>
                                        </p:tgtEl>
                                        <p:attrNameLst>
                                          <p:attrName>style.visibility</p:attrName>
                                        </p:attrNameLst>
                                      </p:cBhvr>
                                      <p:to>
                                        <p:strVal val="visible"/>
                                      </p:to>
                                    </p:set>
                                    <p:animEffect transition="in" filter="randombar(horizontal)">
                                      <p:cBhvr>
                                        <p:cTn id="7" dur="500"/>
                                        <p:tgtEl>
                                          <p:spTgt spid="2971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9733"/>
                                        </p:tgtEl>
                                        <p:attrNameLst>
                                          <p:attrName>style.visibility</p:attrName>
                                        </p:attrNameLst>
                                      </p:cBhvr>
                                      <p:to>
                                        <p:strVal val="visible"/>
                                      </p:to>
                                    </p:set>
                                    <p:animEffect transition="in" filter="randombar(horizontal)">
                                      <p:cBhvr>
                                        <p:cTn id="10" dur="500"/>
                                        <p:tgtEl>
                                          <p:spTgt spid="29733"/>
                                        </p:tgtEl>
                                      </p:cBhvr>
                                    </p:animEffect>
                                  </p:childTnLst>
                                </p:cTn>
                              </p:par>
                              <p:par>
                                <p:cTn id="11" presetID="14" presetClass="entr" presetSubtype="10" fill="hold" nodeType="withEffect">
                                  <p:stCondLst>
                                    <p:cond delay="0"/>
                                  </p:stCondLst>
                                  <p:childTnLst>
                                    <p:set>
                                      <p:cBhvr>
                                        <p:cTn id="12" dur="1" fill="hold">
                                          <p:stCondLst>
                                            <p:cond delay="0"/>
                                          </p:stCondLst>
                                        </p:cTn>
                                        <p:tgtEl>
                                          <p:spTgt spid="29716"/>
                                        </p:tgtEl>
                                        <p:attrNameLst>
                                          <p:attrName>style.visibility</p:attrName>
                                        </p:attrNameLst>
                                      </p:cBhvr>
                                      <p:to>
                                        <p:strVal val="visible"/>
                                      </p:to>
                                    </p:set>
                                    <p:animEffect transition="in" filter="randombar(horizontal)">
                                      <p:cBhvr>
                                        <p:cTn id="13" dur="500"/>
                                        <p:tgtEl>
                                          <p:spTgt spid="29716"/>
                                        </p:tgtEl>
                                      </p:cBhvr>
                                    </p:animEffect>
                                  </p:childTnLst>
                                </p:cTn>
                              </p:par>
                              <p:par>
                                <p:cTn id="14" presetID="14" presetClass="entr" presetSubtype="10" fill="hold" nodeType="withEffect">
                                  <p:stCondLst>
                                    <p:cond delay="0"/>
                                  </p:stCondLst>
                                  <p:childTnLst>
                                    <p:set>
                                      <p:cBhvr>
                                        <p:cTn id="15" dur="1" fill="hold">
                                          <p:stCondLst>
                                            <p:cond delay="0"/>
                                          </p:stCondLst>
                                        </p:cTn>
                                        <p:tgtEl>
                                          <p:spTgt spid="29732"/>
                                        </p:tgtEl>
                                        <p:attrNameLst>
                                          <p:attrName>style.visibility</p:attrName>
                                        </p:attrNameLst>
                                      </p:cBhvr>
                                      <p:to>
                                        <p:strVal val="visible"/>
                                      </p:to>
                                    </p:set>
                                    <p:animEffect transition="in" filter="randombar(horizontal)">
                                      <p:cBhvr>
                                        <p:cTn id="16" dur="500"/>
                                        <p:tgtEl>
                                          <p:spTgt spid="29732"/>
                                        </p:tgtEl>
                                      </p:cBhvr>
                                    </p:animEffect>
                                  </p:childTnLst>
                                </p:cTn>
                              </p:par>
                              <p:par>
                                <p:cTn id="17" presetID="14" presetClass="entr" presetSubtype="10" fill="hold" nodeType="withEffect">
                                  <p:stCondLst>
                                    <p:cond delay="0"/>
                                  </p:stCondLst>
                                  <p:childTnLst>
                                    <p:set>
                                      <p:cBhvr>
                                        <p:cTn id="18" dur="1" fill="hold">
                                          <p:stCondLst>
                                            <p:cond delay="0"/>
                                          </p:stCondLst>
                                        </p:cTn>
                                        <p:tgtEl>
                                          <p:spTgt spid="29719"/>
                                        </p:tgtEl>
                                        <p:attrNameLst>
                                          <p:attrName>style.visibility</p:attrName>
                                        </p:attrNameLst>
                                      </p:cBhvr>
                                      <p:to>
                                        <p:strVal val="visible"/>
                                      </p:to>
                                    </p:set>
                                    <p:animEffect transition="in" filter="randombar(horizontal)">
                                      <p:cBhvr>
                                        <p:cTn id="19" dur="500"/>
                                        <p:tgtEl>
                                          <p:spTgt spid="2971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9752"/>
                                        </p:tgtEl>
                                        <p:attrNameLst>
                                          <p:attrName>style.visibility</p:attrName>
                                        </p:attrNameLst>
                                      </p:cBhvr>
                                      <p:to>
                                        <p:strVal val="visible"/>
                                      </p:to>
                                    </p:set>
                                    <p:anim calcmode="lin" valueType="num">
                                      <p:cBhvr additive="base">
                                        <p:cTn id="24" dur="500" fill="hold"/>
                                        <p:tgtEl>
                                          <p:spTgt spid="29752"/>
                                        </p:tgtEl>
                                        <p:attrNameLst>
                                          <p:attrName>ppt_x</p:attrName>
                                        </p:attrNameLst>
                                      </p:cBhvr>
                                      <p:tavLst>
                                        <p:tav tm="0">
                                          <p:val>
                                            <p:strVal val="#ppt_x"/>
                                          </p:val>
                                        </p:tav>
                                        <p:tav tm="100000">
                                          <p:val>
                                            <p:strVal val="#ppt_x"/>
                                          </p:val>
                                        </p:tav>
                                      </p:tavLst>
                                    </p:anim>
                                    <p:anim calcmode="lin" valueType="num">
                                      <p:cBhvr additive="base">
                                        <p:cTn id="25" dur="500" fill="hold"/>
                                        <p:tgtEl>
                                          <p:spTgt spid="2975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9753"/>
                                        </p:tgtEl>
                                        <p:attrNameLst>
                                          <p:attrName>style.visibility</p:attrName>
                                        </p:attrNameLst>
                                      </p:cBhvr>
                                      <p:to>
                                        <p:strVal val="visible"/>
                                      </p:to>
                                    </p:set>
                                    <p:anim calcmode="lin" valueType="num">
                                      <p:cBhvr additive="base">
                                        <p:cTn id="30" dur="500" fill="hold"/>
                                        <p:tgtEl>
                                          <p:spTgt spid="29753"/>
                                        </p:tgtEl>
                                        <p:attrNameLst>
                                          <p:attrName>ppt_x</p:attrName>
                                        </p:attrNameLst>
                                      </p:cBhvr>
                                      <p:tavLst>
                                        <p:tav tm="0">
                                          <p:val>
                                            <p:strVal val="#ppt_x"/>
                                          </p:val>
                                        </p:tav>
                                        <p:tav tm="100000">
                                          <p:val>
                                            <p:strVal val="#ppt_x"/>
                                          </p:val>
                                        </p:tav>
                                      </p:tavLst>
                                    </p:anim>
                                    <p:anim calcmode="lin" valueType="num">
                                      <p:cBhvr additive="base">
                                        <p:cTn id="31" dur="500" fill="hold"/>
                                        <p:tgtEl>
                                          <p:spTgt spid="297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4" grpId="0" animBg="1"/>
      <p:bldP spid="2973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0722" name="组合 30721"/>
          <p:cNvGrpSpPr/>
          <p:nvPr/>
        </p:nvGrpSpPr>
        <p:grpSpPr>
          <a:xfrm>
            <a:off x="1270000" y="1165225"/>
            <a:ext cx="990600" cy="1066800"/>
            <a:chOff x="0" y="0"/>
            <a:chExt cx="624" cy="672"/>
          </a:xfrm>
        </p:grpSpPr>
        <p:sp>
          <p:nvSpPr>
            <p:cNvPr id="30723" name="椭圆 30722"/>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30724" name="文本框 30723"/>
            <p:cNvSpPr txBox="1"/>
            <p:nvPr/>
          </p:nvSpPr>
          <p:spPr>
            <a:xfrm>
              <a:off x="16"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意</a:t>
              </a:r>
              <a:endParaRPr lang="zh-CN" altLang="en-US" sz="6000" b="1">
                <a:solidFill>
                  <a:srgbClr val="663300"/>
                </a:solidFill>
                <a:latin typeface="Times New Roman" panose="02020603050405020304" pitchFamily="2" charset="0"/>
                <a:ea typeface="宋体" panose="02010600030101010101" pitchFamily="2" charset="-122"/>
              </a:endParaRPr>
            </a:p>
          </p:txBody>
        </p:sp>
      </p:grpSp>
      <p:grpSp>
        <p:nvGrpSpPr>
          <p:cNvPr id="30725" name="组合 30724"/>
          <p:cNvGrpSpPr/>
          <p:nvPr/>
        </p:nvGrpSpPr>
        <p:grpSpPr>
          <a:xfrm>
            <a:off x="2235200" y="1085850"/>
            <a:ext cx="4495800" cy="4676775"/>
            <a:chOff x="0" y="0"/>
            <a:chExt cx="2832" cy="2946"/>
          </a:xfrm>
        </p:grpSpPr>
        <p:grpSp>
          <p:nvGrpSpPr>
            <p:cNvPr id="30726" name="组合 30725"/>
            <p:cNvGrpSpPr/>
            <p:nvPr/>
          </p:nvGrpSpPr>
          <p:grpSpPr>
            <a:xfrm>
              <a:off x="894" y="2130"/>
              <a:ext cx="1247" cy="480"/>
              <a:chOff x="0" y="0"/>
              <a:chExt cx="1247" cy="480"/>
            </a:xfrm>
          </p:grpSpPr>
          <p:sp>
            <p:nvSpPr>
              <p:cNvPr id="30727" name="爆炸形 1 30726"/>
              <p:cNvSpPr/>
              <p:nvPr/>
            </p:nvSpPr>
            <p:spPr>
              <a:xfrm>
                <a:off x="370" y="24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30728" name="文本框 30727"/>
              <p:cNvSpPr txBox="1"/>
              <p:nvPr/>
            </p:nvSpPr>
            <p:spPr>
              <a:xfrm rot="1323928">
                <a:off x="0" y="0"/>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grpSp>
          <p:nvGrpSpPr>
            <p:cNvPr id="30729" name="组合 30728"/>
            <p:cNvGrpSpPr/>
            <p:nvPr/>
          </p:nvGrpSpPr>
          <p:grpSpPr>
            <a:xfrm>
              <a:off x="0" y="0"/>
              <a:ext cx="2832" cy="2946"/>
              <a:chOff x="0" y="0"/>
              <a:chExt cx="2832" cy="2946"/>
            </a:xfrm>
          </p:grpSpPr>
          <p:grpSp>
            <p:nvGrpSpPr>
              <p:cNvPr id="30730" name="组合 30729"/>
              <p:cNvGrpSpPr/>
              <p:nvPr/>
            </p:nvGrpSpPr>
            <p:grpSpPr>
              <a:xfrm>
                <a:off x="0" y="1994"/>
                <a:ext cx="2816" cy="952"/>
                <a:chOff x="0" y="0"/>
                <a:chExt cx="2816" cy="952"/>
              </a:xfrm>
            </p:grpSpPr>
            <p:sp>
              <p:nvSpPr>
                <p:cNvPr id="30731" name="直接连接符 30730"/>
                <p:cNvSpPr/>
                <p:nvPr/>
              </p:nvSpPr>
              <p:spPr>
                <a:xfrm rot="-8578491" flipV="1">
                  <a:off x="1520" y="568"/>
                  <a:ext cx="1296" cy="384"/>
                </a:xfrm>
                <a:prstGeom prst="line">
                  <a:avLst/>
                </a:prstGeom>
                <a:ln w="57150" cap="flat" cmpd="sng">
                  <a:solidFill>
                    <a:srgbClr val="808000"/>
                  </a:solidFill>
                  <a:prstDash val="solid"/>
                  <a:headEnd type="none" w="med" len="med"/>
                  <a:tailEnd type="triangle" w="med" len="med"/>
                </a:ln>
              </p:spPr>
            </p:sp>
            <p:sp>
              <p:nvSpPr>
                <p:cNvPr id="30732" name="直接连接符 30731"/>
                <p:cNvSpPr/>
                <p:nvPr/>
              </p:nvSpPr>
              <p:spPr>
                <a:xfrm rot="-19246263" flipV="1">
                  <a:off x="0" y="0"/>
                  <a:ext cx="1296" cy="384"/>
                </a:xfrm>
                <a:prstGeom prst="line">
                  <a:avLst/>
                </a:prstGeom>
                <a:ln w="57150" cap="flat" cmpd="sng">
                  <a:solidFill>
                    <a:srgbClr val="808000"/>
                  </a:solidFill>
                  <a:prstDash val="solid"/>
                  <a:headEnd type="none" w="med" len="med"/>
                  <a:tailEnd type="triangle" w="med" len="med"/>
                </a:ln>
              </p:spPr>
            </p:sp>
          </p:grpSp>
          <p:grpSp>
            <p:nvGrpSpPr>
              <p:cNvPr id="30733" name="组合 30732"/>
              <p:cNvGrpSpPr/>
              <p:nvPr/>
            </p:nvGrpSpPr>
            <p:grpSpPr>
              <a:xfrm>
                <a:off x="48" y="402"/>
                <a:ext cx="2784" cy="16"/>
                <a:chOff x="0" y="0"/>
                <a:chExt cx="2784" cy="16"/>
              </a:xfrm>
            </p:grpSpPr>
            <p:sp>
              <p:nvSpPr>
                <p:cNvPr id="30734" name="直接连接符 30733"/>
                <p:cNvSpPr/>
                <p:nvPr/>
              </p:nvSpPr>
              <p:spPr>
                <a:xfrm>
                  <a:off x="0" y="0"/>
                  <a:ext cx="1296" cy="0"/>
                </a:xfrm>
                <a:prstGeom prst="line">
                  <a:avLst/>
                </a:prstGeom>
                <a:ln w="57150" cap="flat" cmpd="sng">
                  <a:solidFill>
                    <a:srgbClr val="808000"/>
                  </a:solidFill>
                  <a:prstDash val="solid"/>
                  <a:headEnd type="none" w="med" len="med"/>
                  <a:tailEnd type="triangle" w="med" len="med"/>
                </a:ln>
              </p:spPr>
            </p:sp>
            <p:sp>
              <p:nvSpPr>
                <p:cNvPr id="30735" name="直接连接符 30734"/>
                <p:cNvSpPr/>
                <p:nvPr/>
              </p:nvSpPr>
              <p:spPr>
                <a:xfrm rot="-10729425" flipV="1">
                  <a:off x="1504" y="0"/>
                  <a:ext cx="1280" cy="16"/>
                </a:xfrm>
                <a:prstGeom prst="line">
                  <a:avLst/>
                </a:prstGeom>
                <a:ln w="57150" cap="flat" cmpd="sng">
                  <a:solidFill>
                    <a:srgbClr val="808000"/>
                  </a:solidFill>
                  <a:prstDash val="solid"/>
                  <a:headEnd type="none" w="med" len="med"/>
                  <a:tailEnd type="triangle" w="med" len="med"/>
                </a:ln>
              </p:spPr>
            </p:sp>
          </p:grpSp>
          <p:grpSp>
            <p:nvGrpSpPr>
              <p:cNvPr id="30736" name="组合 30735"/>
              <p:cNvGrpSpPr/>
              <p:nvPr/>
            </p:nvGrpSpPr>
            <p:grpSpPr>
              <a:xfrm>
                <a:off x="828" y="0"/>
                <a:ext cx="1247" cy="530"/>
                <a:chOff x="0" y="0"/>
                <a:chExt cx="1247" cy="530"/>
              </a:xfrm>
            </p:grpSpPr>
            <p:sp>
              <p:nvSpPr>
                <p:cNvPr id="30737" name="爆炸形 1 30736"/>
                <p:cNvSpPr/>
                <p:nvPr/>
              </p:nvSpPr>
              <p:spPr>
                <a:xfrm>
                  <a:off x="500" y="290"/>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30738" name="文本框 30737"/>
                <p:cNvSpPr txBox="1"/>
                <p:nvPr/>
              </p:nvSpPr>
              <p:spPr>
                <a:xfrm>
                  <a:off x="0" y="0"/>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突尼斯问题</a:t>
                  </a:r>
                  <a:endParaRPr lang="zh-CN" altLang="en-US" sz="3600" b="1">
                    <a:solidFill>
                      <a:srgbClr val="663300"/>
                    </a:solidFill>
                    <a:latin typeface="Times New Roman" panose="02020603050405020304" pitchFamily="2" charset="0"/>
                    <a:ea typeface="隶书" pitchFamily="1" charset="-122"/>
                  </a:endParaRPr>
                </a:p>
              </p:txBody>
            </p:sp>
          </p:grpSp>
        </p:grpSp>
      </p:grpSp>
      <p:sp>
        <p:nvSpPr>
          <p:cNvPr id="30739" name="爆炸形 1 30738"/>
          <p:cNvSpPr/>
          <p:nvPr/>
        </p:nvSpPr>
        <p:spPr>
          <a:xfrm>
            <a:off x="4343400" y="5813425"/>
            <a:ext cx="381000" cy="38100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grpSp>
        <p:nvGrpSpPr>
          <p:cNvPr id="30740" name="组合 30739"/>
          <p:cNvGrpSpPr/>
          <p:nvPr/>
        </p:nvGrpSpPr>
        <p:grpSpPr>
          <a:xfrm>
            <a:off x="1270000" y="1165225"/>
            <a:ext cx="6502400" cy="5359400"/>
            <a:chOff x="0" y="0"/>
            <a:chExt cx="4096" cy="3376"/>
          </a:xfrm>
        </p:grpSpPr>
        <p:sp>
          <p:nvSpPr>
            <p:cNvPr id="30741" name="直接连接符 30740"/>
            <p:cNvSpPr/>
            <p:nvPr/>
          </p:nvSpPr>
          <p:spPr>
            <a:xfrm>
              <a:off x="656" y="3040"/>
              <a:ext cx="1296" cy="0"/>
            </a:xfrm>
            <a:prstGeom prst="line">
              <a:avLst/>
            </a:prstGeom>
            <a:ln w="57150" cap="flat" cmpd="sng">
              <a:solidFill>
                <a:srgbClr val="808000"/>
              </a:solidFill>
              <a:prstDash val="solid"/>
              <a:headEnd type="none" w="med" len="med"/>
              <a:tailEnd type="triangle" w="med" len="med"/>
            </a:ln>
          </p:spPr>
        </p:sp>
        <p:sp>
          <p:nvSpPr>
            <p:cNvPr id="30742" name="椭圆 30741"/>
            <p:cNvSpPr/>
            <p:nvPr/>
          </p:nvSpPr>
          <p:spPr>
            <a:xfrm>
              <a:off x="3472" y="1392"/>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30743" name="文本框 30742"/>
            <p:cNvSpPr txBox="1"/>
            <p:nvPr/>
          </p:nvSpPr>
          <p:spPr>
            <a:xfrm>
              <a:off x="3504" y="1424"/>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英</a:t>
              </a:r>
              <a:endParaRPr lang="zh-CN" altLang="en-US" sz="2400" b="0">
                <a:solidFill>
                  <a:srgbClr val="663300"/>
                </a:solidFill>
                <a:latin typeface="Times New Roman" panose="02020603050405020304" pitchFamily="2" charset="0"/>
                <a:ea typeface="宋体" panose="02010600030101010101" pitchFamily="2" charset="-122"/>
              </a:endParaRPr>
            </a:p>
          </p:txBody>
        </p:sp>
        <p:sp>
          <p:nvSpPr>
            <p:cNvPr id="30744" name="直接连接符 30743"/>
            <p:cNvSpPr/>
            <p:nvPr/>
          </p:nvSpPr>
          <p:spPr>
            <a:xfrm rot="-281005" flipV="1">
              <a:off x="592" y="1104"/>
              <a:ext cx="1296" cy="384"/>
            </a:xfrm>
            <a:prstGeom prst="line">
              <a:avLst/>
            </a:prstGeom>
            <a:ln w="57150" cap="flat" cmpd="sng">
              <a:solidFill>
                <a:srgbClr val="808000"/>
              </a:solidFill>
              <a:prstDash val="solid"/>
              <a:headEnd type="none" w="med" len="med"/>
              <a:tailEnd type="triangle" w="med" len="med"/>
            </a:ln>
          </p:spPr>
        </p:sp>
        <p:sp>
          <p:nvSpPr>
            <p:cNvPr id="30745" name="右箭头 30744"/>
            <p:cNvSpPr/>
            <p:nvPr/>
          </p:nvSpPr>
          <p:spPr>
            <a:xfrm>
              <a:off x="656" y="1616"/>
              <a:ext cx="1200" cy="192"/>
            </a:xfrm>
            <a:prstGeom prst="rightArrow">
              <a:avLst>
                <a:gd name="adj1" fmla="val 50000"/>
                <a:gd name="adj2" fmla="val 156250"/>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30746" name="直接连接符 30745"/>
            <p:cNvSpPr/>
            <p:nvPr/>
          </p:nvSpPr>
          <p:spPr>
            <a:xfrm rot="-87360" flipH="1">
              <a:off x="2128" y="448"/>
              <a:ext cx="1296" cy="480"/>
            </a:xfrm>
            <a:prstGeom prst="line">
              <a:avLst/>
            </a:prstGeom>
            <a:ln w="57150" cap="flat" cmpd="sng">
              <a:solidFill>
                <a:srgbClr val="808000"/>
              </a:solidFill>
              <a:prstDash val="solid"/>
              <a:headEnd type="none" w="med" len="med"/>
              <a:tailEnd type="triangle" w="med" len="med"/>
            </a:ln>
          </p:spPr>
        </p:sp>
        <p:sp>
          <p:nvSpPr>
            <p:cNvPr id="30747" name="直接连接符 30746"/>
            <p:cNvSpPr/>
            <p:nvPr/>
          </p:nvSpPr>
          <p:spPr>
            <a:xfrm rot="-10729425" flipV="1">
              <a:off x="2160" y="3040"/>
              <a:ext cx="1280" cy="16"/>
            </a:xfrm>
            <a:prstGeom prst="line">
              <a:avLst/>
            </a:prstGeom>
            <a:ln w="57150" cap="flat" cmpd="sng">
              <a:solidFill>
                <a:srgbClr val="808000"/>
              </a:solidFill>
              <a:prstDash val="solid"/>
              <a:headEnd type="none" w="med" len="med"/>
              <a:tailEnd type="triangle" w="med" len="med"/>
            </a:ln>
          </p:spPr>
        </p:sp>
        <p:sp>
          <p:nvSpPr>
            <p:cNvPr id="30748" name="左箭头 30747"/>
            <p:cNvSpPr/>
            <p:nvPr/>
          </p:nvSpPr>
          <p:spPr>
            <a:xfrm>
              <a:off x="2224" y="1616"/>
              <a:ext cx="1200" cy="192"/>
            </a:xfrm>
            <a:prstGeom prst="leftArrow">
              <a:avLst>
                <a:gd name="adj1" fmla="val 50000"/>
                <a:gd name="adj2" fmla="val 156250"/>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grpSp>
          <p:nvGrpSpPr>
            <p:cNvPr id="30749" name="组合 30748"/>
            <p:cNvGrpSpPr/>
            <p:nvPr/>
          </p:nvGrpSpPr>
          <p:grpSpPr>
            <a:xfrm>
              <a:off x="3456" y="0"/>
              <a:ext cx="624" cy="672"/>
              <a:chOff x="0" y="0"/>
              <a:chExt cx="624" cy="672"/>
            </a:xfrm>
          </p:grpSpPr>
          <p:sp>
            <p:nvSpPr>
              <p:cNvPr id="30750" name="椭圆 30749"/>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30751" name="文本框 30750"/>
              <p:cNvSpPr txBox="1"/>
              <p:nvPr/>
            </p:nvSpPr>
            <p:spPr>
              <a:xfrm>
                <a:off x="25"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法</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30752" name="组合 30751"/>
            <p:cNvGrpSpPr/>
            <p:nvPr/>
          </p:nvGrpSpPr>
          <p:grpSpPr>
            <a:xfrm>
              <a:off x="0" y="1376"/>
              <a:ext cx="624" cy="672"/>
              <a:chOff x="0" y="0"/>
              <a:chExt cx="624" cy="672"/>
            </a:xfrm>
          </p:grpSpPr>
          <p:sp>
            <p:nvSpPr>
              <p:cNvPr id="30753" name="椭圆 30752"/>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wrap="none" anchor="ctr"/>
              <a:p>
                <a:pPr lvl="0" algn="ctr"/>
                <a:endParaRPr sz="2400" b="0">
                  <a:solidFill>
                    <a:srgbClr val="663300"/>
                  </a:solidFill>
                  <a:latin typeface="Times New Roman" panose="02020603050405020304" pitchFamily="2" charset="0"/>
                  <a:ea typeface="宋体" panose="02010600030101010101" pitchFamily="2" charset="-122"/>
                </a:endParaRPr>
              </a:p>
            </p:txBody>
          </p:sp>
          <p:sp>
            <p:nvSpPr>
              <p:cNvPr id="30754" name="文本框 30753"/>
              <p:cNvSpPr txBox="1"/>
              <p:nvPr/>
            </p:nvSpPr>
            <p:spPr>
              <a:xfrm>
                <a:off x="48"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德</a:t>
                </a:r>
                <a:endParaRPr lang="zh-CN" altLang="en-US" sz="5400" b="1">
                  <a:solidFill>
                    <a:srgbClr val="663300"/>
                  </a:solidFill>
                  <a:latin typeface="Times New Roman" panose="02020603050405020304" pitchFamily="2" charset="0"/>
                  <a:ea typeface="隶书" pitchFamily="1" charset="-122"/>
                </a:endParaRPr>
              </a:p>
            </p:txBody>
          </p:sp>
        </p:grpSp>
        <p:grpSp>
          <p:nvGrpSpPr>
            <p:cNvPr id="30755" name="组合 30754"/>
            <p:cNvGrpSpPr/>
            <p:nvPr/>
          </p:nvGrpSpPr>
          <p:grpSpPr>
            <a:xfrm>
              <a:off x="0" y="2704"/>
              <a:ext cx="624" cy="672"/>
              <a:chOff x="0" y="0"/>
              <a:chExt cx="624" cy="672"/>
            </a:xfrm>
          </p:grpSpPr>
          <p:sp>
            <p:nvSpPr>
              <p:cNvPr id="30756" name="椭圆 30755"/>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30757" name="文本框 30756"/>
              <p:cNvSpPr txBox="1"/>
              <p:nvPr/>
            </p:nvSpPr>
            <p:spPr>
              <a:xfrm>
                <a:off x="32" y="16"/>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奥</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nvGrpSpPr>
            <p:cNvPr id="30758" name="组合 30757"/>
            <p:cNvGrpSpPr/>
            <p:nvPr/>
          </p:nvGrpSpPr>
          <p:grpSpPr>
            <a:xfrm>
              <a:off x="3456" y="2704"/>
              <a:ext cx="624" cy="672"/>
              <a:chOff x="0" y="0"/>
              <a:chExt cx="624" cy="672"/>
            </a:xfrm>
          </p:grpSpPr>
          <p:sp>
            <p:nvSpPr>
              <p:cNvPr id="30759" name="椭圆 30758"/>
              <p:cNvSpPr/>
              <p:nvPr/>
            </p:nvSpPr>
            <p:spPr>
              <a:xfrm>
                <a:off x="0" y="0"/>
                <a:ext cx="624" cy="672"/>
              </a:xfrm>
              <a:prstGeom prst="ellipse">
                <a:avLst/>
              </a:prstGeom>
              <a:solidFill>
                <a:schemeClr val="accent1"/>
              </a:solidFill>
              <a:ln w="9525" cap="flat" cmpd="sng">
                <a:solidFill>
                  <a:srgbClr val="808000"/>
                </a:solidFill>
                <a:prstDash val="solid"/>
                <a:headEnd type="none" w="med" len="med"/>
                <a:tailEnd type="none" w="med" len="med"/>
              </a:ln>
            </p:spPr>
            <p:txBody>
              <a:bodyPr/>
              <a:p>
                <a:endParaRPr lang="zh-CN" altLang="en-US"/>
              </a:p>
            </p:txBody>
          </p:sp>
          <p:sp>
            <p:nvSpPr>
              <p:cNvPr id="30760" name="文本框 30759"/>
              <p:cNvSpPr txBox="1"/>
              <p:nvPr/>
            </p:nvSpPr>
            <p:spPr>
              <a:xfrm>
                <a:off x="41" y="32"/>
                <a:ext cx="556" cy="582"/>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5400" b="1">
                    <a:solidFill>
                      <a:srgbClr val="663300"/>
                    </a:solidFill>
                    <a:latin typeface="Times New Roman" panose="02020603050405020304" pitchFamily="2" charset="0"/>
                    <a:ea typeface="隶书" pitchFamily="1" charset="-122"/>
                  </a:rPr>
                  <a:t>俄</a:t>
                </a:r>
                <a:endParaRPr lang="zh-CN" altLang="en-US" sz="2400" b="0">
                  <a:solidFill>
                    <a:srgbClr val="663300"/>
                  </a:solidFill>
                  <a:latin typeface="Times New Roman" panose="02020603050405020304" pitchFamily="2" charset="0"/>
                  <a:ea typeface="宋体" panose="02010600030101010101" pitchFamily="2" charset="-122"/>
                </a:endParaRPr>
              </a:p>
            </p:txBody>
          </p:sp>
        </p:grpSp>
        <p:sp>
          <p:nvSpPr>
            <p:cNvPr id="30761" name="爆炸形 1 30760"/>
            <p:cNvSpPr/>
            <p:nvPr/>
          </p:nvSpPr>
          <p:spPr>
            <a:xfrm>
              <a:off x="1840" y="1536"/>
              <a:ext cx="384" cy="432"/>
            </a:xfrm>
            <a:prstGeom prst="irregularSeal1">
              <a:avLst/>
            </a:prstGeom>
            <a:solidFill>
              <a:srgbClr val="A50021"/>
            </a:solidFill>
            <a:ln w="9525" cap="flat" cmpd="sng">
              <a:solidFill>
                <a:srgbClr val="808000"/>
              </a:solidFill>
              <a:prstDash val="solid"/>
              <a:miter/>
              <a:headEnd type="none" w="med" len="med"/>
              <a:tailEnd type="none" w="med" len="med"/>
            </a:ln>
          </p:spPr>
          <p:txBody>
            <a:bodyPr/>
            <a:p>
              <a:endParaRPr lang="zh-CN" altLang="en-US"/>
            </a:p>
          </p:txBody>
        </p:sp>
        <p:sp>
          <p:nvSpPr>
            <p:cNvPr id="30762" name="文本框 30761"/>
            <p:cNvSpPr txBox="1"/>
            <p:nvPr/>
          </p:nvSpPr>
          <p:spPr>
            <a:xfrm>
              <a:off x="864" y="1328"/>
              <a:ext cx="2428"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世界市场</a:t>
              </a:r>
              <a:r>
                <a:rPr lang="zh-CN" altLang="en-US" sz="2800" b="0">
                  <a:solidFill>
                    <a:srgbClr val="663300"/>
                  </a:solidFill>
                  <a:latin typeface="Times New Roman" panose="02020603050405020304" pitchFamily="2" charset="0"/>
                  <a:ea typeface="宋体" panose="02010600030101010101" pitchFamily="2" charset="-122"/>
                </a:rPr>
                <a:t> </a:t>
              </a:r>
              <a:r>
                <a:rPr lang="zh-CN" altLang="en-US" sz="2800" b="1">
                  <a:solidFill>
                    <a:srgbClr val="663300"/>
                  </a:solidFill>
                  <a:latin typeface="Times New Roman" panose="02020603050405020304" pitchFamily="2" charset="0"/>
                  <a:ea typeface="隶书" pitchFamily="1" charset="-122"/>
                </a:rPr>
                <a:t>、殖民地问题</a:t>
              </a:r>
              <a:endParaRPr lang="zh-CN" altLang="en-US" sz="2800" b="0">
                <a:solidFill>
                  <a:srgbClr val="663300"/>
                </a:solidFill>
                <a:latin typeface="Times New Roman" panose="02020603050405020304" pitchFamily="2" charset="0"/>
                <a:ea typeface="宋体" panose="02010600030101010101" pitchFamily="2" charset="-122"/>
              </a:endParaRPr>
            </a:p>
          </p:txBody>
        </p:sp>
        <p:sp>
          <p:nvSpPr>
            <p:cNvPr id="30763" name="文本框 30762"/>
            <p:cNvSpPr txBox="1"/>
            <p:nvPr/>
          </p:nvSpPr>
          <p:spPr>
            <a:xfrm>
              <a:off x="1410" y="2636"/>
              <a:ext cx="1247"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巴尔干问题</a:t>
              </a:r>
              <a:endParaRPr lang="zh-CN" altLang="en-US" sz="2800" b="1">
                <a:solidFill>
                  <a:srgbClr val="663300"/>
                </a:solidFill>
                <a:latin typeface="Times New Roman" panose="02020603050405020304" pitchFamily="2" charset="0"/>
                <a:ea typeface="隶书" pitchFamily="1" charset="-122"/>
              </a:endParaRPr>
            </a:p>
          </p:txBody>
        </p:sp>
        <p:grpSp>
          <p:nvGrpSpPr>
            <p:cNvPr id="30764" name="组合 30763"/>
            <p:cNvGrpSpPr/>
            <p:nvPr/>
          </p:nvGrpSpPr>
          <p:grpSpPr>
            <a:xfrm>
              <a:off x="1110" y="638"/>
              <a:ext cx="1472" cy="482"/>
              <a:chOff x="0" y="0"/>
              <a:chExt cx="1472" cy="482"/>
            </a:xfrm>
          </p:grpSpPr>
          <p:sp>
            <p:nvSpPr>
              <p:cNvPr id="30765" name="爆炸形 1 30764"/>
              <p:cNvSpPr/>
              <p:nvPr/>
            </p:nvSpPr>
            <p:spPr>
              <a:xfrm>
                <a:off x="778" y="242"/>
                <a:ext cx="240" cy="240"/>
              </a:xfrm>
              <a:prstGeom prst="irregularSeal1">
                <a:avLst/>
              </a:prstGeom>
              <a:solidFill>
                <a:srgbClr val="FF0000"/>
              </a:solidFill>
              <a:ln w="9525" cap="flat" cmpd="sng">
                <a:solidFill>
                  <a:srgbClr val="808000"/>
                </a:solidFill>
                <a:prstDash val="solid"/>
                <a:miter/>
                <a:headEnd type="none" w="med" len="med"/>
                <a:tailEnd type="none" w="med" len="med"/>
              </a:ln>
            </p:spPr>
            <p:txBody>
              <a:bodyPr/>
              <a:p>
                <a:endParaRPr lang="zh-CN" altLang="en-US"/>
              </a:p>
            </p:txBody>
          </p:sp>
          <p:sp>
            <p:nvSpPr>
              <p:cNvPr id="30766" name="文本框 30765"/>
              <p:cNvSpPr txBox="1"/>
              <p:nvPr/>
            </p:nvSpPr>
            <p:spPr>
              <a:xfrm rot="20312073">
                <a:off x="0" y="0"/>
                <a:ext cx="1472" cy="333"/>
              </a:xfrm>
              <a:prstGeom prst="rect">
                <a:avLst/>
              </a:prstGeom>
              <a:noFill/>
              <a:ln w="9525" cap="flat" cmpd="sng">
                <a:solidFill>
                  <a:srgbClr val="808000"/>
                </a:solidFill>
                <a:prstDash val="solid"/>
                <a:miter/>
                <a:headEnd type="none" w="med" len="med"/>
                <a:tailEnd type="none" w="med" len="med"/>
              </a:ln>
            </p:spPr>
            <p:txBody>
              <a:bodyPr wrap="none" anchor="t">
                <a:spAutoFit/>
              </a:bodyPr>
              <a:p>
                <a:pPr lvl="0" algn="l"/>
                <a:r>
                  <a:rPr lang="zh-CN" altLang="en-US" sz="2800" b="1">
                    <a:solidFill>
                      <a:srgbClr val="663300"/>
                    </a:solidFill>
                    <a:latin typeface="Times New Roman" panose="02020603050405020304" pitchFamily="2" charset="0"/>
                    <a:ea typeface="隶书" pitchFamily="1" charset="-122"/>
                  </a:rPr>
                  <a:t>普法战争后果</a:t>
                </a:r>
                <a:endParaRPr lang="zh-CN" altLang="en-US" sz="2400" b="0">
                  <a:solidFill>
                    <a:srgbClr val="663300"/>
                  </a:solidFill>
                  <a:latin typeface="Times New Roman" panose="02020603050405020304" pitchFamily="2" charset="0"/>
                  <a:ea typeface="宋体" panose="02010600030101010101" pitchFamily="2" charset="-122"/>
                </a:endParaRPr>
              </a:p>
            </p:txBody>
          </p:sp>
        </p:grpSp>
      </p:grpSp>
      <p:sp>
        <p:nvSpPr>
          <p:cNvPr id="30767" name="文本框 30766"/>
          <p:cNvSpPr txBox="1"/>
          <p:nvPr/>
        </p:nvSpPr>
        <p:spPr>
          <a:xfrm>
            <a:off x="1797050" y="484188"/>
            <a:ext cx="5230813" cy="641350"/>
          </a:xfrm>
          <a:prstGeom prst="rect">
            <a:avLst/>
          </a:prstGeom>
          <a:noFill/>
          <a:ln w="9525">
            <a:noFill/>
          </a:ln>
        </p:spPr>
        <p:txBody>
          <a:bodyPr wrap="none" anchor="t">
            <a:spAutoFit/>
          </a:bodyPr>
          <a:p>
            <a:pPr lvl="0" algn="l"/>
            <a:r>
              <a:rPr lang="zh-CN" altLang="en-US" sz="3600" b="1">
                <a:solidFill>
                  <a:srgbClr val="663300"/>
                </a:solidFill>
                <a:latin typeface="Times New Roman" panose="02020603050405020304" pitchFamily="2" charset="0"/>
                <a:ea typeface="隶书" pitchFamily="1" charset="-122"/>
              </a:rPr>
              <a:t>欧洲列强之间的基本矛盾</a:t>
            </a:r>
            <a:endParaRPr lang="zh-CN" altLang="en-US" sz="3600" b="1">
              <a:solidFill>
                <a:srgbClr val="663300"/>
              </a:solidFill>
              <a:latin typeface="Times New Roman" panose="02020603050405020304" pitchFamily="2" charset="0"/>
              <a:ea typeface="隶书" pitchFamily="1" charset="-122"/>
            </a:endParaRPr>
          </a:p>
        </p:txBody>
      </p:sp>
      <p:grpSp>
        <p:nvGrpSpPr>
          <p:cNvPr id="30768" name="组合 30767"/>
          <p:cNvGrpSpPr>
            <a:grpSpLocks noChangeAspect="1"/>
          </p:cNvGrpSpPr>
          <p:nvPr/>
        </p:nvGrpSpPr>
        <p:grpSpPr>
          <a:xfrm>
            <a:off x="0" y="0"/>
            <a:ext cx="9144000" cy="576263"/>
            <a:chOff x="0" y="0"/>
            <a:chExt cx="5760" cy="363"/>
          </a:xfrm>
        </p:grpSpPr>
        <p:pic>
          <p:nvPicPr>
            <p:cNvPr id="30769" name="图片 30768"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30770" name="图片 30769"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30771" name="图片 30770"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30772" name="图片 30771"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grpSp>
        <p:nvGrpSpPr>
          <p:cNvPr id="30773" name="组合 30772"/>
          <p:cNvGrpSpPr>
            <a:grpSpLocks noChangeAspect="1"/>
          </p:cNvGrpSpPr>
          <p:nvPr/>
        </p:nvGrpSpPr>
        <p:grpSpPr>
          <a:xfrm>
            <a:off x="0" y="6281738"/>
            <a:ext cx="9144000" cy="576262"/>
            <a:chOff x="0" y="0"/>
            <a:chExt cx="5760" cy="363"/>
          </a:xfrm>
        </p:grpSpPr>
        <p:pic>
          <p:nvPicPr>
            <p:cNvPr id="30774" name="图片 30773" descr="OOOPIC_zhumingmin88_20090108ee16eec324cf525c"/>
            <p:cNvPicPr>
              <a:picLocks noChangeAspect="1"/>
            </p:cNvPicPr>
            <p:nvPr/>
          </p:nvPicPr>
          <p:blipFill>
            <a:blip r:embed="rId1"/>
            <a:srcRect l="1283" r="68373"/>
            <a:stretch>
              <a:fillRect/>
            </a:stretch>
          </p:blipFill>
          <p:spPr>
            <a:xfrm rot="5400000">
              <a:off x="669" y="-669"/>
              <a:ext cx="363" cy="1701"/>
            </a:xfrm>
            <a:prstGeom prst="rect">
              <a:avLst/>
            </a:prstGeom>
            <a:noFill/>
            <a:ln w="9525">
              <a:noFill/>
            </a:ln>
          </p:spPr>
        </p:pic>
        <p:pic>
          <p:nvPicPr>
            <p:cNvPr id="30775" name="图片 30774" descr="OOOPIC_zhumingmin88_20090108ee16eec324cf525c"/>
            <p:cNvPicPr>
              <a:picLocks noChangeAspect="1"/>
            </p:cNvPicPr>
            <p:nvPr/>
          </p:nvPicPr>
          <p:blipFill>
            <a:blip r:embed="rId1"/>
            <a:srcRect l="1283" r="68373"/>
            <a:stretch>
              <a:fillRect/>
            </a:stretch>
          </p:blipFill>
          <p:spPr>
            <a:xfrm rot="5400000">
              <a:off x="2369" y="-669"/>
              <a:ext cx="363" cy="1701"/>
            </a:xfrm>
            <a:prstGeom prst="rect">
              <a:avLst/>
            </a:prstGeom>
            <a:noFill/>
            <a:ln w="9525">
              <a:noFill/>
            </a:ln>
          </p:spPr>
        </p:pic>
        <p:pic>
          <p:nvPicPr>
            <p:cNvPr id="30776" name="图片 30775" descr="OOOPIC_zhumingmin88_20090108ee16eec324cf525c"/>
            <p:cNvPicPr>
              <a:picLocks noChangeAspect="1"/>
            </p:cNvPicPr>
            <p:nvPr/>
          </p:nvPicPr>
          <p:blipFill>
            <a:blip r:embed="rId1"/>
            <a:srcRect l="1283" r="68373"/>
            <a:stretch>
              <a:fillRect/>
            </a:stretch>
          </p:blipFill>
          <p:spPr>
            <a:xfrm rot="5400000">
              <a:off x="4047" y="-669"/>
              <a:ext cx="363" cy="1701"/>
            </a:xfrm>
            <a:prstGeom prst="rect">
              <a:avLst/>
            </a:prstGeom>
            <a:noFill/>
            <a:ln w="9525">
              <a:noFill/>
            </a:ln>
          </p:spPr>
        </p:pic>
        <p:pic>
          <p:nvPicPr>
            <p:cNvPr id="30777" name="图片 30776" descr="OOOPIC_zhumingmin88_20090108ee16eec324cf525c"/>
            <p:cNvPicPr>
              <a:picLocks noChangeAspect="1"/>
            </p:cNvPicPr>
            <p:nvPr/>
          </p:nvPicPr>
          <p:blipFill>
            <a:blip r:embed="rId1"/>
            <a:srcRect l="1283" t="58672" r="68373"/>
            <a:stretch>
              <a:fillRect/>
            </a:stretch>
          </p:blipFill>
          <p:spPr>
            <a:xfrm rot="5400000">
              <a:off x="5226" y="-170"/>
              <a:ext cx="363" cy="703"/>
            </a:xfrm>
            <a:prstGeom prst="rect">
              <a:avLst/>
            </a:prstGeom>
            <a:noFill/>
            <a:ln w="9525">
              <a:noFill/>
            </a:ln>
          </p:spPr>
        </p:pic>
      </p:grpSp>
      <p:sp>
        <p:nvSpPr>
          <p:cNvPr id="30778" name="直接连接符 30777"/>
          <p:cNvSpPr/>
          <p:nvPr/>
        </p:nvSpPr>
        <p:spPr>
          <a:xfrm>
            <a:off x="1763713" y="2349500"/>
            <a:ext cx="0" cy="935038"/>
          </a:xfrm>
          <a:prstGeom prst="line">
            <a:avLst/>
          </a:prstGeom>
          <a:ln w="38100" cap="flat" cmpd="sng">
            <a:solidFill>
              <a:schemeClr val="tx1"/>
            </a:solidFill>
            <a:prstDash val="solid"/>
            <a:headEnd type="none" w="med" len="med"/>
            <a:tailEnd type="none" w="med" len="med"/>
          </a:ln>
        </p:spPr>
      </p:sp>
      <p:sp>
        <p:nvSpPr>
          <p:cNvPr id="30779" name="直接连接符 30778"/>
          <p:cNvSpPr/>
          <p:nvPr/>
        </p:nvSpPr>
        <p:spPr>
          <a:xfrm>
            <a:off x="1692275" y="4437063"/>
            <a:ext cx="0" cy="935037"/>
          </a:xfrm>
          <a:prstGeom prst="line">
            <a:avLst/>
          </a:prstGeom>
          <a:ln w="38100" cap="flat" cmpd="sng">
            <a:solidFill>
              <a:schemeClr val="tx1"/>
            </a:solidFill>
            <a:prstDash val="solid"/>
            <a:headEnd type="none" w="med" len="med"/>
            <a:tailEnd type="none" w="med" len="med"/>
          </a:ln>
        </p:spPr>
      </p:sp>
      <p:sp>
        <p:nvSpPr>
          <p:cNvPr id="30780" name="文本框 30779"/>
          <p:cNvSpPr txBox="1"/>
          <p:nvPr/>
        </p:nvSpPr>
        <p:spPr>
          <a:xfrm>
            <a:off x="179388" y="2565400"/>
            <a:ext cx="822325" cy="466725"/>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en-US" altLang="zh-CN" sz="2400" b="1">
                <a:solidFill>
                  <a:srgbClr val="663300"/>
                </a:solidFill>
                <a:latin typeface="隶书" pitchFamily="1" charset="-122"/>
                <a:ea typeface="隶书" pitchFamily="1" charset="-122"/>
              </a:rPr>
              <a:t>1882</a:t>
            </a:r>
            <a:endParaRPr lang="en-US" altLang="zh-CN" sz="3600" b="0">
              <a:solidFill>
                <a:srgbClr val="663300"/>
              </a:solidFill>
              <a:latin typeface="Times New Roman" panose="02020603050405020304" pitchFamily="2" charset="0"/>
              <a:ea typeface="宋体" panose="02010600030101010101" pitchFamily="2" charset="-122"/>
            </a:endParaRPr>
          </a:p>
        </p:txBody>
      </p:sp>
      <p:sp>
        <p:nvSpPr>
          <p:cNvPr id="30781" name="直接连接符 30780"/>
          <p:cNvSpPr/>
          <p:nvPr/>
        </p:nvSpPr>
        <p:spPr>
          <a:xfrm>
            <a:off x="7235825" y="2349500"/>
            <a:ext cx="0" cy="935038"/>
          </a:xfrm>
          <a:prstGeom prst="line">
            <a:avLst/>
          </a:prstGeom>
          <a:ln w="38100" cap="flat" cmpd="sng">
            <a:solidFill>
              <a:schemeClr val="tx1"/>
            </a:solidFill>
            <a:prstDash val="solid"/>
            <a:headEnd type="none" w="med" len="med"/>
            <a:tailEnd type="none" w="med" len="med"/>
          </a:ln>
        </p:spPr>
      </p:sp>
      <p:sp>
        <p:nvSpPr>
          <p:cNvPr id="30782" name="直接连接符 30781"/>
          <p:cNvSpPr/>
          <p:nvPr/>
        </p:nvSpPr>
        <p:spPr>
          <a:xfrm>
            <a:off x="7235825" y="4437063"/>
            <a:ext cx="0" cy="935037"/>
          </a:xfrm>
          <a:prstGeom prst="line">
            <a:avLst/>
          </a:prstGeom>
          <a:ln w="38100" cap="flat" cmpd="sng">
            <a:solidFill>
              <a:schemeClr val="tx1"/>
            </a:solidFill>
            <a:prstDash val="solid"/>
            <a:headEnd type="none" w="med" len="med"/>
            <a:tailEnd type="none" w="med" len="med"/>
          </a:ln>
        </p:spPr>
      </p:sp>
      <p:sp>
        <p:nvSpPr>
          <p:cNvPr id="30783" name="文本框 30782"/>
          <p:cNvSpPr txBox="1"/>
          <p:nvPr/>
        </p:nvSpPr>
        <p:spPr>
          <a:xfrm>
            <a:off x="8027988" y="2420938"/>
            <a:ext cx="863600" cy="466725"/>
          </a:xfrm>
          <a:prstGeom prst="rect">
            <a:avLst/>
          </a:prstGeom>
          <a:noFill/>
          <a:ln w="9525" cap="flat" cmpd="sng">
            <a:solidFill>
              <a:srgbClr val="808000"/>
            </a:solidFill>
            <a:prstDash val="solid"/>
            <a:miter/>
            <a:headEnd type="none" w="med" len="med"/>
            <a:tailEnd type="none" w="med" len="med"/>
          </a:ln>
        </p:spPr>
        <p:txBody>
          <a:bodyPr>
            <a:spAutoFit/>
          </a:bodyPr>
          <a:p>
            <a:pPr lvl="0" algn="l"/>
            <a:r>
              <a:rPr lang="en-US" altLang="zh-CN" sz="2400" b="1">
                <a:solidFill>
                  <a:srgbClr val="663300"/>
                </a:solidFill>
                <a:latin typeface="隶书" pitchFamily="1" charset="-122"/>
                <a:ea typeface="隶书" pitchFamily="1" charset="-122"/>
              </a:rPr>
              <a:t>1907</a:t>
            </a:r>
            <a:endParaRPr lang="en-US" altLang="zh-CN" sz="3600" b="0">
              <a:solidFill>
                <a:srgbClr val="663300"/>
              </a:solidFill>
              <a:latin typeface="Times New Roman" panose="02020603050405020304" pitchFamily="2" charset="0"/>
              <a:ea typeface="宋体" panose="02010600030101010101" pitchFamily="2" charset="-122"/>
            </a:endParaRPr>
          </a:p>
        </p:txBody>
      </p:sp>
      <p:sp>
        <p:nvSpPr>
          <p:cNvPr id="30784" name="左大括号 30783"/>
          <p:cNvSpPr/>
          <p:nvPr/>
        </p:nvSpPr>
        <p:spPr>
          <a:xfrm>
            <a:off x="984250" y="1701800"/>
            <a:ext cx="314325" cy="4606925"/>
          </a:xfrm>
          <a:prstGeom prst="leftBrace">
            <a:avLst>
              <a:gd name="adj1" fmla="val 122138"/>
              <a:gd name="adj2" fmla="val 50000"/>
            </a:avLst>
          </a:prstGeom>
          <a:noFill/>
          <a:ln w="38100" cap="flat" cmpd="sng">
            <a:solidFill>
              <a:srgbClr val="808000"/>
            </a:solidFill>
            <a:prstDash val="solid"/>
            <a:headEnd type="none" w="med" len="med"/>
            <a:tailEnd type="none" w="med" len="med"/>
          </a:ln>
        </p:spPr>
        <p:txBody>
          <a:bodyPr/>
          <a:p>
            <a:endParaRPr lang="zh-CN" altLang="en-US"/>
          </a:p>
        </p:txBody>
      </p:sp>
      <p:sp>
        <p:nvSpPr>
          <p:cNvPr id="30785" name="右大括号 30784"/>
          <p:cNvSpPr/>
          <p:nvPr/>
        </p:nvSpPr>
        <p:spPr>
          <a:xfrm>
            <a:off x="7997825" y="1674813"/>
            <a:ext cx="234950" cy="4606925"/>
          </a:xfrm>
          <a:prstGeom prst="rightBrace">
            <a:avLst>
              <a:gd name="adj1" fmla="val 163400"/>
              <a:gd name="adj2" fmla="val 50000"/>
            </a:avLst>
          </a:prstGeom>
          <a:noFill/>
          <a:ln w="38100" cap="flat" cmpd="sng">
            <a:solidFill>
              <a:srgbClr val="808000"/>
            </a:solidFill>
            <a:prstDash val="solid"/>
            <a:headEnd type="none" w="med" len="med"/>
            <a:tailEnd type="none" w="med" len="med"/>
          </a:ln>
        </p:spPr>
        <p:txBody>
          <a:bodyPr wrap="none" anchor="ctr"/>
          <a:p>
            <a:pPr lvl="0" algn="ctr"/>
            <a:endParaRPr sz="3600" b="0">
              <a:solidFill>
                <a:srgbClr val="663300"/>
              </a:solidFill>
              <a:latin typeface="Times New Roman" panose="02020603050405020304" pitchFamily="2" charset="0"/>
              <a:ea typeface="隶书" pitchFamily="1" charset="-122"/>
            </a:endParaRPr>
          </a:p>
        </p:txBody>
      </p:sp>
      <p:sp>
        <p:nvSpPr>
          <p:cNvPr id="30786" name="文本框 30785"/>
          <p:cNvSpPr txBox="1"/>
          <p:nvPr/>
        </p:nvSpPr>
        <p:spPr>
          <a:xfrm>
            <a:off x="8243888" y="3068638"/>
            <a:ext cx="620712" cy="1800225"/>
          </a:xfrm>
          <a:prstGeom prst="rect">
            <a:avLst/>
          </a:prstGeom>
          <a:noFill/>
          <a:ln w="9525" cap="flat" cmpd="sng">
            <a:solidFill>
              <a:srgbClr val="808000"/>
            </a:solidFill>
            <a:prstDash val="solid"/>
            <a:miter/>
            <a:headEnd type="none" w="med" len="med"/>
            <a:tailEnd type="none" w="med" len="med"/>
          </a:ln>
        </p:spPr>
        <p:txBody>
          <a:bodyPr vert="eaVert">
            <a:spAutoFit/>
          </a:bodyPr>
          <a:p>
            <a:pPr lvl="0" algn="l"/>
            <a:r>
              <a:rPr lang="zh-CN" altLang="en-US" sz="2800" b="1">
                <a:solidFill>
                  <a:srgbClr val="663300"/>
                </a:solidFill>
                <a:latin typeface="Times New Roman" panose="02020603050405020304" pitchFamily="2" charset="0"/>
                <a:ea typeface="隶书" pitchFamily="1" charset="-122"/>
              </a:rPr>
              <a:t>三国协约</a:t>
            </a:r>
            <a:endParaRPr lang="zh-CN" altLang="en-US" sz="2800" b="0">
              <a:solidFill>
                <a:srgbClr val="663300"/>
              </a:solidFill>
              <a:latin typeface="Times New Roman" panose="02020603050405020304" pitchFamily="2" charset="0"/>
              <a:ea typeface="宋体" panose="02010600030101010101" pitchFamily="2" charset="-122"/>
            </a:endParaRPr>
          </a:p>
        </p:txBody>
      </p:sp>
      <p:sp>
        <p:nvSpPr>
          <p:cNvPr id="30787" name="文本框 30786"/>
          <p:cNvSpPr txBox="1"/>
          <p:nvPr/>
        </p:nvSpPr>
        <p:spPr>
          <a:xfrm>
            <a:off x="250825" y="3357563"/>
            <a:ext cx="681038" cy="1943100"/>
          </a:xfrm>
          <a:prstGeom prst="rect">
            <a:avLst/>
          </a:prstGeom>
          <a:noFill/>
          <a:ln w="9525" cap="flat" cmpd="sng">
            <a:solidFill>
              <a:srgbClr val="808000"/>
            </a:solidFill>
            <a:prstDash val="solid"/>
            <a:miter/>
            <a:headEnd type="none" w="med" len="med"/>
            <a:tailEnd type="none" w="med" len="med"/>
          </a:ln>
        </p:spPr>
        <p:txBody>
          <a:bodyPr vert="eaVert">
            <a:spAutoFit/>
          </a:bodyPr>
          <a:p>
            <a:pPr lvl="0" algn="l"/>
            <a:r>
              <a:rPr lang="zh-CN" altLang="en-US" sz="3200" b="1">
                <a:solidFill>
                  <a:srgbClr val="663300"/>
                </a:solidFill>
                <a:latin typeface="Times New Roman" panose="02020603050405020304" pitchFamily="2" charset="0"/>
                <a:ea typeface="隶书" pitchFamily="1" charset="-122"/>
              </a:rPr>
              <a:t>三国同盟</a:t>
            </a:r>
            <a:endParaRPr lang="zh-CN" altLang="en-US" sz="3600" b="0">
              <a:solidFill>
                <a:srgbClr val="663300"/>
              </a:solidFill>
              <a:latin typeface="Times New Roman" panose="02020603050405020304" pitchFamily="2" charset="0"/>
              <a:ea typeface="宋体" panose="02010600030101010101" pitchFamily="2" charset="-122"/>
            </a:endParaRPr>
          </a:p>
        </p:txBody>
      </p:sp>
      <p:sp>
        <p:nvSpPr>
          <p:cNvPr id="30788" name="矩形 30787"/>
          <p:cNvSpPr/>
          <p:nvPr/>
        </p:nvSpPr>
        <p:spPr>
          <a:xfrm>
            <a:off x="6877050" y="4365625"/>
            <a:ext cx="693738" cy="701675"/>
          </a:xfrm>
          <a:prstGeom prst="rect">
            <a:avLst/>
          </a:prstGeom>
          <a:noFill/>
          <a:ln w="9525">
            <a:noFill/>
          </a:ln>
        </p:spPr>
        <p:txBody>
          <a:bodyPr wrap="none" anchor="t">
            <a:spAutoFit/>
          </a:bodyPr>
          <a:p>
            <a:pPr lvl="0" algn="ctr"/>
            <a:r>
              <a:rPr lang="en-US" altLang="zh-CN" sz="4000" b="1">
                <a:solidFill>
                  <a:schemeClr val="accent2"/>
                </a:solidFill>
                <a:latin typeface="宋体" panose="02010600030101010101" pitchFamily="2" charset="-122"/>
                <a:ea typeface="宋体" panose="02010600030101010101" pitchFamily="2" charset="-122"/>
              </a:rPr>
              <a:t>▲</a:t>
            </a:r>
            <a:endParaRPr lang="en-US" altLang="zh-CN" sz="4000" b="1">
              <a:solidFill>
                <a:schemeClr val="accent2"/>
              </a:solidFill>
              <a:latin typeface="宋体" panose="02010600030101010101" pitchFamily="2" charset="-122"/>
              <a:ea typeface="宋体" panose="02010600030101010101" pitchFamily="2" charset="-122"/>
            </a:endParaRPr>
          </a:p>
        </p:txBody>
      </p:sp>
      <p:sp>
        <p:nvSpPr>
          <p:cNvPr id="30789" name="矩形 30788"/>
          <p:cNvSpPr/>
          <p:nvPr/>
        </p:nvSpPr>
        <p:spPr>
          <a:xfrm>
            <a:off x="1403350" y="4508500"/>
            <a:ext cx="693738" cy="701675"/>
          </a:xfrm>
          <a:prstGeom prst="rect">
            <a:avLst/>
          </a:prstGeom>
          <a:noFill/>
          <a:ln w="9525">
            <a:noFill/>
          </a:ln>
        </p:spPr>
        <p:txBody>
          <a:bodyPr wrap="none" anchor="t">
            <a:spAutoFit/>
          </a:bodyPr>
          <a:p>
            <a:pPr lvl="0" algn="ctr"/>
            <a:r>
              <a:rPr lang="en-US" altLang="zh-CN" sz="4000" b="1">
                <a:solidFill>
                  <a:schemeClr val="accent2"/>
                </a:solidFill>
                <a:latin typeface="宋体" panose="02010600030101010101" pitchFamily="2" charset="-122"/>
                <a:ea typeface="宋体" panose="02010600030101010101" pitchFamily="2" charset="-122"/>
              </a:rPr>
              <a:t>▲</a:t>
            </a:r>
            <a:endParaRPr lang="en-US" altLang="zh-CN" sz="4000" b="1">
              <a:solidFill>
                <a:schemeClr val="accent2"/>
              </a:solidFill>
              <a:latin typeface="宋体" panose="02010600030101010101" pitchFamily="2" charset="-122"/>
              <a:ea typeface="宋体" panose="02010600030101010101" pitchFamily="2" charset="-122"/>
            </a:endParaRPr>
          </a:p>
        </p:txBody>
      </p:sp>
      <p:sp>
        <p:nvSpPr>
          <p:cNvPr id="10313" name="AutoShape 7"/>
          <p:cNvSpPr/>
          <p:nvPr/>
        </p:nvSpPr>
        <p:spPr>
          <a:xfrm>
            <a:off x="381000" y="2438400"/>
            <a:ext cx="9067800" cy="3495675"/>
          </a:xfrm>
          <a:prstGeom prst="irregularSeal2">
            <a:avLst/>
          </a:prstGeom>
          <a:solidFill>
            <a:srgbClr val="002060"/>
          </a:solidFill>
          <a:ln w="9525" cap="flat" cmpd="sng">
            <a:solidFill>
              <a:schemeClr val="tx1"/>
            </a:solidFill>
            <a:prstDash val="solid"/>
            <a:miter/>
            <a:headEnd type="none" w="med" len="med"/>
            <a:tailEnd type="none" w="med" len="med"/>
          </a:ln>
        </p:spPr>
        <p:txBody>
          <a:bodyPr wrap="none" anchor="ctr"/>
          <a:p>
            <a:pPr lvl="0" indent="0" algn="ctr"/>
            <a:r>
              <a:rPr lang="zh-CN" altLang="en-US" sz="4400" dirty="0">
                <a:solidFill>
                  <a:srgbClr val="FFFF00"/>
                </a:solidFill>
                <a:latin typeface="Times New Roman" panose="02020603050405020304" pitchFamily="2" charset="0"/>
                <a:ea typeface="方正姚体" pitchFamily="2" charset="-122"/>
              </a:rPr>
              <a:t>实质：具有争霸性质的</a:t>
            </a:r>
            <a:endParaRPr lang="zh-CN" altLang="en-US" sz="4400" dirty="0">
              <a:solidFill>
                <a:srgbClr val="FFFF00"/>
              </a:solidFill>
              <a:latin typeface="Times New Roman" panose="02020603050405020304" pitchFamily="2" charset="0"/>
              <a:ea typeface="方正姚体" pitchFamily="2" charset="-122"/>
            </a:endParaRPr>
          </a:p>
          <a:p>
            <a:pPr lvl="0" indent="0" algn="ctr"/>
            <a:r>
              <a:rPr lang="zh-CN" altLang="en-US" sz="4400" dirty="0">
                <a:solidFill>
                  <a:srgbClr val="FFFF00"/>
                </a:solidFill>
                <a:latin typeface="Times New Roman" panose="02020603050405020304" pitchFamily="2" charset="0"/>
                <a:ea typeface="方正姚体" pitchFamily="2" charset="-122"/>
              </a:rPr>
              <a:t>帝国主义军事集团</a:t>
            </a:r>
            <a:endParaRPr lang="zh-CN" altLang="en-US" sz="4400" dirty="0">
              <a:solidFill>
                <a:srgbClr val="FFFF00"/>
              </a:solidFill>
              <a:latin typeface="Times New Roman" panose="02020603050405020304" pitchFamily="2" charset="0"/>
              <a:ea typeface="方正姚体"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0785"/>
                                        </p:tgtEl>
                                        <p:attrNameLst>
                                          <p:attrName>style.visibility</p:attrName>
                                        </p:attrNameLst>
                                      </p:cBhvr>
                                      <p:to>
                                        <p:strVal val="visible"/>
                                      </p:to>
                                    </p:set>
                                    <p:anim calcmode="lin" valueType="num">
                                      <p:cBhvr additive="base">
                                        <p:cTn id="7" dur="500" fill="hold"/>
                                        <p:tgtEl>
                                          <p:spTgt spid="30785"/>
                                        </p:tgtEl>
                                        <p:attrNameLst>
                                          <p:attrName>ppt_x</p:attrName>
                                        </p:attrNameLst>
                                      </p:cBhvr>
                                      <p:tavLst>
                                        <p:tav tm="0">
                                          <p:val>
                                            <p:strVal val="#ppt_x"/>
                                          </p:val>
                                        </p:tav>
                                        <p:tav tm="100000">
                                          <p:val>
                                            <p:strVal val="#ppt_x"/>
                                          </p:val>
                                        </p:tav>
                                      </p:tavLst>
                                    </p:anim>
                                    <p:anim calcmode="lin" valueType="num">
                                      <p:cBhvr additive="base">
                                        <p:cTn id="8" dur="500" fill="hold"/>
                                        <p:tgtEl>
                                          <p:spTgt spid="3078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0786"/>
                                        </p:tgtEl>
                                        <p:attrNameLst>
                                          <p:attrName>style.visibility</p:attrName>
                                        </p:attrNameLst>
                                      </p:cBhvr>
                                      <p:to>
                                        <p:strVal val="visible"/>
                                      </p:to>
                                    </p:set>
                                    <p:anim calcmode="lin" valueType="num">
                                      <p:cBhvr additive="base">
                                        <p:cTn id="11" dur="500" fill="hold"/>
                                        <p:tgtEl>
                                          <p:spTgt spid="30786"/>
                                        </p:tgtEl>
                                        <p:attrNameLst>
                                          <p:attrName>ppt_x</p:attrName>
                                        </p:attrNameLst>
                                      </p:cBhvr>
                                      <p:tavLst>
                                        <p:tav tm="0">
                                          <p:val>
                                            <p:strVal val="#ppt_x"/>
                                          </p:val>
                                        </p:tav>
                                        <p:tav tm="100000">
                                          <p:val>
                                            <p:strVal val="#ppt_x"/>
                                          </p:val>
                                        </p:tav>
                                      </p:tavLst>
                                    </p:anim>
                                    <p:anim calcmode="lin" valueType="num">
                                      <p:cBhvr additive="base">
                                        <p:cTn id="12" dur="500" fill="hold"/>
                                        <p:tgtEl>
                                          <p:spTgt spid="30786"/>
                                        </p:tgtEl>
                                        <p:attrNameLst>
                                          <p:attrName>ppt_y</p:attrName>
                                        </p:attrNameLst>
                                      </p:cBhvr>
                                      <p:tavLst>
                                        <p:tav tm="0">
                                          <p:val>
                                            <p:strVal val="1+#ppt_h/2"/>
                                          </p:val>
                                        </p:tav>
                                        <p:tav tm="100000">
                                          <p:val>
                                            <p:strVal val="#ppt_y"/>
                                          </p:val>
                                        </p:tav>
                                      </p:tavLst>
                                    </p:anim>
                                  </p:childTnLst>
                                </p:cTn>
                              </p:par>
                              <p:par>
                                <p:cTn id="13" presetID="26" presetClass="entr" presetSubtype="0" fill="hold" grpId="0" nodeType="withEffect">
                                  <p:stCondLst>
                                    <p:cond delay="0"/>
                                  </p:stCondLst>
                                  <p:childTnLst>
                                    <p:set>
                                      <p:cBhvr>
                                        <p:cTn id="14" dur="1" fill="hold">
                                          <p:stCondLst>
                                            <p:cond delay="0"/>
                                          </p:stCondLst>
                                        </p:cTn>
                                        <p:tgtEl>
                                          <p:spTgt spid="30788"/>
                                        </p:tgtEl>
                                        <p:attrNameLst>
                                          <p:attrName>style.visibility</p:attrName>
                                        </p:attrNameLst>
                                      </p:cBhvr>
                                      <p:to>
                                        <p:strVal val="visible"/>
                                      </p:to>
                                    </p:set>
                                    <p:animEffect transition="in" filter="wipe(down)">
                                      <p:cBhvr>
                                        <p:cTn id="15" dur="580">
                                          <p:stCondLst>
                                            <p:cond delay="0"/>
                                          </p:stCondLst>
                                        </p:cTn>
                                        <p:tgtEl>
                                          <p:spTgt spid="30788"/>
                                        </p:tgtEl>
                                      </p:cBhvr>
                                    </p:animEffect>
                                    <p:anim calcmode="lin" valueType="num">
                                      <p:cBhvr>
                                        <p:cTn id="16" dur="1822" tmFilter="0,0; 0.14,0.36; 0.43,0.73; 0.71,0.91; 1.0,1.0">
                                          <p:stCondLst>
                                            <p:cond delay="0"/>
                                          </p:stCondLst>
                                        </p:cTn>
                                        <p:tgtEl>
                                          <p:spTgt spid="30788"/>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0788"/>
                                        </p:tgtEl>
                                        <p:attrNameLst>
                                          <p:attrName>ppt_y</p:attrName>
                                        </p:attrNameLst>
                                      </p:cBhvr>
                                      <p:tavLst>
                                        <p:tav tm="0" fmla="#ppt_y-sin(pi*$)/3">
                                          <p:val>
                                            <p:fltVal val="0.500000"/>
                                          </p:val>
                                        </p:tav>
                                        <p:tav tm="100000">
                                          <p:val>
                                            <p:fltVal val="1.000000"/>
                                          </p:val>
                                        </p:tav>
                                      </p:tavLst>
                                    </p:anim>
                                    <p:anim calcmode="lin" valueType="num">
                                      <p:cBhvr>
                                        <p:cTn id="18" dur="664" tmFilter="0, 0; 0.125,0.2665; 0.25,0.4; 0.375,0.465; 0.5,0.5;  0.625,0.535; 0.75,0.6; 0.875,0.7335; 1,1">
                                          <p:stCondLst>
                                            <p:cond delay="664"/>
                                          </p:stCondLst>
                                        </p:cTn>
                                        <p:tgtEl>
                                          <p:spTgt spid="30788"/>
                                        </p:tgtEl>
                                        <p:attrNameLst>
                                          <p:attrName>ppt_y</p:attrName>
                                        </p:attrNameLst>
                                      </p:cBhvr>
                                      <p:tavLst>
                                        <p:tav tm="0" fmla="#ppt_y-sin(pi*$)/9">
                                          <p:val>
                                            <p:fltVal val="0.000000"/>
                                          </p:val>
                                        </p:tav>
                                        <p:tav tm="100000">
                                          <p:val>
                                            <p:fltVal val="1.000000"/>
                                          </p:val>
                                        </p:tav>
                                      </p:tavLst>
                                    </p:anim>
                                    <p:anim calcmode="lin" valueType="num">
                                      <p:cBhvr>
                                        <p:cTn id="19" dur="332" tmFilter="0, 0; 0.125,0.2665; 0.25,0.4; 0.375,0.465; 0.5,0.5;  0.625,0.535; 0.75,0.6; 0.875,0.7335; 1,1">
                                          <p:stCondLst>
                                            <p:cond delay="1324"/>
                                          </p:stCondLst>
                                        </p:cTn>
                                        <p:tgtEl>
                                          <p:spTgt spid="30788"/>
                                        </p:tgtEl>
                                        <p:attrNameLst>
                                          <p:attrName>ppt_y</p:attrName>
                                        </p:attrNameLst>
                                      </p:cBhvr>
                                      <p:tavLst>
                                        <p:tav tm="0" fmla="#ppt_y-sin(pi*$)/27">
                                          <p:val>
                                            <p:fltVal val="0.000000"/>
                                          </p:val>
                                        </p:tav>
                                        <p:tav tm="100000">
                                          <p:val>
                                            <p:fltVal val="1.000000"/>
                                          </p:val>
                                        </p:tav>
                                      </p:tavLst>
                                    </p:anim>
                                    <p:anim calcmode="lin" valueType="num">
                                      <p:cBhvr>
                                        <p:cTn id="20" dur="164" tmFilter="0, 0; 0.125,0.2665; 0.25,0.4; 0.375,0.465; 0.5,0.5;  0.625,0.535; 0.75,0.6; 0.875,0.7335; 1,1">
                                          <p:stCondLst>
                                            <p:cond delay="1656"/>
                                          </p:stCondLst>
                                        </p:cTn>
                                        <p:tgtEl>
                                          <p:spTgt spid="30788"/>
                                        </p:tgtEl>
                                        <p:attrNameLst>
                                          <p:attrName>ppt_y</p:attrName>
                                        </p:attrNameLst>
                                      </p:cBhvr>
                                      <p:tavLst>
                                        <p:tav tm="0" fmla="#ppt_y-sin(pi*$)/81">
                                          <p:val>
                                            <p:fltVal val="0.000000"/>
                                          </p:val>
                                        </p:tav>
                                        <p:tav tm="100000">
                                          <p:val>
                                            <p:fltVal val="1.000000"/>
                                          </p:val>
                                        </p:tav>
                                      </p:tavLst>
                                    </p:anim>
                                    <p:animScale>
                                      <p:cBhvr>
                                        <p:cTn id="21" dur="26">
                                          <p:stCondLst>
                                            <p:cond delay="650"/>
                                          </p:stCondLst>
                                        </p:cTn>
                                        <p:tgtEl>
                                          <p:spTgt spid="30788"/>
                                        </p:tgtEl>
                                      </p:cBhvr>
                                      <p:to x="100000" y="60000"/>
                                    </p:animScale>
                                    <p:animScale>
                                      <p:cBhvr>
                                        <p:cTn id="22" dur="166" decel="50000">
                                          <p:stCondLst>
                                            <p:cond delay="676"/>
                                          </p:stCondLst>
                                        </p:cTn>
                                        <p:tgtEl>
                                          <p:spTgt spid="30788"/>
                                        </p:tgtEl>
                                      </p:cBhvr>
                                      <p:to x="100000" y="100000"/>
                                    </p:animScale>
                                    <p:animScale>
                                      <p:cBhvr>
                                        <p:cTn id="23" dur="26">
                                          <p:stCondLst>
                                            <p:cond delay="1312"/>
                                          </p:stCondLst>
                                        </p:cTn>
                                        <p:tgtEl>
                                          <p:spTgt spid="30788"/>
                                        </p:tgtEl>
                                      </p:cBhvr>
                                      <p:to x="100000" y="80000"/>
                                    </p:animScale>
                                    <p:animScale>
                                      <p:cBhvr>
                                        <p:cTn id="24" dur="166" decel="50000">
                                          <p:stCondLst>
                                            <p:cond delay="1338"/>
                                          </p:stCondLst>
                                        </p:cTn>
                                        <p:tgtEl>
                                          <p:spTgt spid="30788"/>
                                        </p:tgtEl>
                                      </p:cBhvr>
                                      <p:to x="100000" y="100000"/>
                                    </p:animScale>
                                    <p:animScale>
                                      <p:cBhvr>
                                        <p:cTn id="25" dur="26">
                                          <p:stCondLst>
                                            <p:cond delay="1642"/>
                                          </p:stCondLst>
                                        </p:cTn>
                                        <p:tgtEl>
                                          <p:spTgt spid="30788"/>
                                        </p:tgtEl>
                                      </p:cBhvr>
                                      <p:to x="100000" y="90000"/>
                                    </p:animScale>
                                    <p:animScale>
                                      <p:cBhvr>
                                        <p:cTn id="26" dur="166" decel="50000">
                                          <p:stCondLst>
                                            <p:cond delay="1668"/>
                                          </p:stCondLst>
                                        </p:cTn>
                                        <p:tgtEl>
                                          <p:spTgt spid="30788"/>
                                        </p:tgtEl>
                                      </p:cBhvr>
                                      <p:to x="100000" y="100000"/>
                                    </p:animScale>
                                    <p:animScale>
                                      <p:cBhvr>
                                        <p:cTn id="27" dur="26">
                                          <p:stCondLst>
                                            <p:cond delay="1808"/>
                                          </p:stCondLst>
                                        </p:cTn>
                                        <p:tgtEl>
                                          <p:spTgt spid="30788"/>
                                        </p:tgtEl>
                                      </p:cBhvr>
                                      <p:to x="100000" y="95000"/>
                                    </p:animScale>
                                    <p:animScale>
                                      <p:cBhvr>
                                        <p:cTn id="28" dur="166" decel="50000">
                                          <p:stCondLst>
                                            <p:cond delay="1834"/>
                                          </p:stCondLst>
                                        </p:cTn>
                                        <p:tgtEl>
                                          <p:spTgt spid="30788"/>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30789"/>
                                        </p:tgtEl>
                                        <p:attrNameLst>
                                          <p:attrName>style.visibility</p:attrName>
                                        </p:attrNameLst>
                                      </p:cBhvr>
                                      <p:to>
                                        <p:strVal val="visible"/>
                                      </p:to>
                                    </p:set>
                                    <p:animEffect transition="in" filter="wipe(down)">
                                      <p:cBhvr>
                                        <p:cTn id="31" dur="580">
                                          <p:stCondLst>
                                            <p:cond delay="0"/>
                                          </p:stCondLst>
                                        </p:cTn>
                                        <p:tgtEl>
                                          <p:spTgt spid="30789"/>
                                        </p:tgtEl>
                                      </p:cBhvr>
                                    </p:animEffect>
                                    <p:anim calcmode="lin" valueType="num">
                                      <p:cBhvr>
                                        <p:cTn id="32" dur="1822" tmFilter="0,0; 0.14,0.36; 0.43,0.73; 0.71,0.91; 1.0,1.0">
                                          <p:stCondLst>
                                            <p:cond delay="0"/>
                                          </p:stCondLst>
                                        </p:cTn>
                                        <p:tgtEl>
                                          <p:spTgt spid="30789"/>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0789"/>
                                        </p:tgtEl>
                                        <p:attrNameLst>
                                          <p:attrName>ppt_y</p:attrName>
                                        </p:attrNameLst>
                                      </p:cBhvr>
                                      <p:tavLst>
                                        <p:tav tm="0" fmla="#ppt_y-sin(pi*$)/3">
                                          <p:val>
                                            <p:fltVal val="0.500000"/>
                                          </p:val>
                                        </p:tav>
                                        <p:tav tm="100000">
                                          <p:val>
                                            <p:fltVal val="1.000000"/>
                                          </p:val>
                                        </p:tav>
                                      </p:tavLst>
                                    </p:anim>
                                    <p:anim calcmode="lin" valueType="num">
                                      <p:cBhvr>
                                        <p:cTn id="34" dur="664" tmFilter="0, 0; 0.125,0.2665; 0.25,0.4; 0.375,0.465; 0.5,0.5;  0.625,0.535; 0.75,0.6; 0.875,0.7335; 1,1">
                                          <p:stCondLst>
                                            <p:cond delay="664"/>
                                          </p:stCondLst>
                                        </p:cTn>
                                        <p:tgtEl>
                                          <p:spTgt spid="30789"/>
                                        </p:tgtEl>
                                        <p:attrNameLst>
                                          <p:attrName>ppt_y</p:attrName>
                                        </p:attrNameLst>
                                      </p:cBhvr>
                                      <p:tavLst>
                                        <p:tav tm="0" fmla="#ppt_y-sin(pi*$)/9">
                                          <p:val>
                                            <p:fltVal val="0.000000"/>
                                          </p:val>
                                        </p:tav>
                                        <p:tav tm="100000">
                                          <p:val>
                                            <p:fltVal val="1.000000"/>
                                          </p:val>
                                        </p:tav>
                                      </p:tavLst>
                                    </p:anim>
                                    <p:anim calcmode="lin" valueType="num">
                                      <p:cBhvr>
                                        <p:cTn id="35" dur="332" tmFilter="0, 0; 0.125,0.2665; 0.25,0.4; 0.375,0.465; 0.5,0.5;  0.625,0.535; 0.75,0.6; 0.875,0.7335; 1,1">
                                          <p:stCondLst>
                                            <p:cond delay="1324"/>
                                          </p:stCondLst>
                                        </p:cTn>
                                        <p:tgtEl>
                                          <p:spTgt spid="30789"/>
                                        </p:tgtEl>
                                        <p:attrNameLst>
                                          <p:attrName>ppt_y</p:attrName>
                                        </p:attrNameLst>
                                      </p:cBhvr>
                                      <p:tavLst>
                                        <p:tav tm="0" fmla="#ppt_y-sin(pi*$)/27">
                                          <p:val>
                                            <p:fltVal val="0.000000"/>
                                          </p:val>
                                        </p:tav>
                                        <p:tav tm="100000">
                                          <p:val>
                                            <p:fltVal val="1.000000"/>
                                          </p:val>
                                        </p:tav>
                                      </p:tavLst>
                                    </p:anim>
                                    <p:anim calcmode="lin" valueType="num">
                                      <p:cBhvr>
                                        <p:cTn id="36" dur="164" tmFilter="0, 0; 0.125,0.2665; 0.25,0.4; 0.375,0.465; 0.5,0.5;  0.625,0.535; 0.75,0.6; 0.875,0.7335; 1,1">
                                          <p:stCondLst>
                                            <p:cond delay="1656"/>
                                          </p:stCondLst>
                                        </p:cTn>
                                        <p:tgtEl>
                                          <p:spTgt spid="30789"/>
                                        </p:tgtEl>
                                        <p:attrNameLst>
                                          <p:attrName>ppt_y</p:attrName>
                                        </p:attrNameLst>
                                      </p:cBhvr>
                                      <p:tavLst>
                                        <p:tav tm="0" fmla="#ppt_y-sin(pi*$)/81">
                                          <p:val>
                                            <p:fltVal val="0.000000"/>
                                          </p:val>
                                        </p:tav>
                                        <p:tav tm="100000">
                                          <p:val>
                                            <p:fltVal val="1.000000"/>
                                          </p:val>
                                        </p:tav>
                                      </p:tavLst>
                                    </p:anim>
                                    <p:animScale>
                                      <p:cBhvr>
                                        <p:cTn id="37" dur="26">
                                          <p:stCondLst>
                                            <p:cond delay="650"/>
                                          </p:stCondLst>
                                        </p:cTn>
                                        <p:tgtEl>
                                          <p:spTgt spid="30789"/>
                                        </p:tgtEl>
                                      </p:cBhvr>
                                      <p:to x="100000" y="60000"/>
                                    </p:animScale>
                                    <p:animScale>
                                      <p:cBhvr>
                                        <p:cTn id="38" dur="166" decel="50000">
                                          <p:stCondLst>
                                            <p:cond delay="676"/>
                                          </p:stCondLst>
                                        </p:cTn>
                                        <p:tgtEl>
                                          <p:spTgt spid="30789"/>
                                        </p:tgtEl>
                                      </p:cBhvr>
                                      <p:to x="100000" y="100000"/>
                                    </p:animScale>
                                    <p:animScale>
                                      <p:cBhvr>
                                        <p:cTn id="39" dur="26">
                                          <p:stCondLst>
                                            <p:cond delay="1312"/>
                                          </p:stCondLst>
                                        </p:cTn>
                                        <p:tgtEl>
                                          <p:spTgt spid="30789"/>
                                        </p:tgtEl>
                                      </p:cBhvr>
                                      <p:to x="100000" y="80000"/>
                                    </p:animScale>
                                    <p:animScale>
                                      <p:cBhvr>
                                        <p:cTn id="40" dur="166" decel="50000">
                                          <p:stCondLst>
                                            <p:cond delay="1338"/>
                                          </p:stCondLst>
                                        </p:cTn>
                                        <p:tgtEl>
                                          <p:spTgt spid="30789"/>
                                        </p:tgtEl>
                                      </p:cBhvr>
                                      <p:to x="100000" y="100000"/>
                                    </p:animScale>
                                    <p:animScale>
                                      <p:cBhvr>
                                        <p:cTn id="41" dur="26">
                                          <p:stCondLst>
                                            <p:cond delay="1642"/>
                                          </p:stCondLst>
                                        </p:cTn>
                                        <p:tgtEl>
                                          <p:spTgt spid="30789"/>
                                        </p:tgtEl>
                                      </p:cBhvr>
                                      <p:to x="100000" y="90000"/>
                                    </p:animScale>
                                    <p:animScale>
                                      <p:cBhvr>
                                        <p:cTn id="42" dur="166" decel="50000">
                                          <p:stCondLst>
                                            <p:cond delay="1668"/>
                                          </p:stCondLst>
                                        </p:cTn>
                                        <p:tgtEl>
                                          <p:spTgt spid="30789"/>
                                        </p:tgtEl>
                                      </p:cBhvr>
                                      <p:to x="100000" y="100000"/>
                                    </p:animScale>
                                    <p:animScale>
                                      <p:cBhvr>
                                        <p:cTn id="43" dur="26">
                                          <p:stCondLst>
                                            <p:cond delay="1808"/>
                                          </p:stCondLst>
                                        </p:cTn>
                                        <p:tgtEl>
                                          <p:spTgt spid="30789"/>
                                        </p:tgtEl>
                                      </p:cBhvr>
                                      <p:to x="100000" y="95000"/>
                                    </p:animScale>
                                    <p:animScale>
                                      <p:cBhvr>
                                        <p:cTn id="44" dur="166" decel="50000">
                                          <p:stCondLst>
                                            <p:cond delay="1834"/>
                                          </p:stCondLst>
                                        </p:cTn>
                                        <p:tgtEl>
                                          <p:spTgt spid="30789"/>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10313"/>
                                        </p:tgtEl>
                                        <p:attrNameLst>
                                          <p:attrName>style.visibility</p:attrName>
                                        </p:attrNameLst>
                                      </p:cBhvr>
                                      <p:to>
                                        <p:strVal val="visible"/>
                                      </p:to>
                                    </p:set>
                                    <p:anim calcmode="lin" valueType="num">
                                      <p:cBhvr>
                                        <p:cTn id="49" dur="500" fill="hold"/>
                                        <p:tgtEl>
                                          <p:spTgt spid="10313"/>
                                        </p:tgtEl>
                                        <p:attrNameLst>
                                          <p:attrName>ppt_w</p:attrName>
                                        </p:attrNameLst>
                                      </p:cBhvr>
                                      <p:tavLst>
                                        <p:tav tm="0">
                                          <p:val>
                                            <p:fltVal val="0.000000"/>
                                          </p:val>
                                        </p:tav>
                                        <p:tav tm="100000">
                                          <p:val>
                                            <p:strVal val="#ppt_w"/>
                                          </p:val>
                                        </p:tav>
                                      </p:tavLst>
                                    </p:anim>
                                    <p:anim calcmode="lin" valueType="num">
                                      <p:cBhvr>
                                        <p:cTn id="50" dur="500" fill="hold"/>
                                        <p:tgtEl>
                                          <p:spTgt spid="10313"/>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85" grpId="0" animBg="1"/>
      <p:bldP spid="30786" grpId="0" animBg="1"/>
      <p:bldP spid="30788" grpId="0"/>
      <p:bldP spid="30789" grpId="0"/>
      <p:bldP spid="10313"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图片 31745" descr="3320946_223741095194_2"/>
          <p:cNvPicPr>
            <a:picLocks noChangeAspect="1"/>
          </p:cNvPicPr>
          <p:nvPr/>
        </p:nvPicPr>
        <p:blipFill>
          <a:blip r:embed="rId1"/>
          <a:stretch>
            <a:fillRect/>
          </a:stretch>
        </p:blipFill>
        <p:spPr>
          <a:xfrm>
            <a:off x="-2197100" y="-1447800"/>
            <a:ext cx="11341100" cy="9753600"/>
          </a:xfrm>
          <a:prstGeom prst="rect">
            <a:avLst/>
          </a:prstGeom>
          <a:noFill/>
          <a:ln w="9525">
            <a:noFill/>
          </a:ln>
        </p:spPr>
      </p:pic>
      <p:pic>
        <p:nvPicPr>
          <p:cNvPr id="31747" name="Picture 2" descr="msotw9_temp0"/>
          <p:cNvPicPr>
            <a:picLocks noChangeAspect="1"/>
          </p:cNvPicPr>
          <p:nvPr/>
        </p:nvPicPr>
        <p:blipFill>
          <a:blip r:embed="rId2">
            <a:lum bright="-29999" contrast="50000"/>
          </a:blip>
          <a:stretch>
            <a:fillRect/>
          </a:stretch>
        </p:blipFill>
        <p:spPr>
          <a:xfrm>
            <a:off x="381000" y="0"/>
            <a:ext cx="8382000" cy="6869113"/>
          </a:xfrm>
          <a:prstGeom prst="rect">
            <a:avLst/>
          </a:prstGeom>
          <a:noFill/>
          <a:ln w="9525">
            <a:noFill/>
          </a:ln>
        </p:spPr>
      </p:pic>
      <p:grpSp>
        <p:nvGrpSpPr>
          <p:cNvPr id="31748" name="Group 33"/>
          <p:cNvGrpSpPr/>
          <p:nvPr/>
        </p:nvGrpSpPr>
        <p:grpSpPr>
          <a:xfrm>
            <a:off x="1447800" y="1828800"/>
            <a:ext cx="6096000" cy="2286000"/>
            <a:chOff x="0" y="0"/>
            <a:chExt cx="3840" cy="1440"/>
          </a:xfrm>
        </p:grpSpPr>
        <p:sp>
          <p:nvSpPr>
            <p:cNvPr id="31749" name="Oval 6"/>
            <p:cNvSpPr/>
            <p:nvPr/>
          </p:nvSpPr>
          <p:spPr>
            <a:xfrm>
              <a:off x="672" y="1152"/>
              <a:ext cx="432" cy="288"/>
            </a:xfrm>
            <a:prstGeom prst="ellipse">
              <a:avLst/>
            </a:prstGeom>
            <a:noFill/>
            <a:ln w="57150" cap="flat" cmpd="sng">
              <a:solidFill>
                <a:srgbClr val="FF0000"/>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50" name="Oval 7"/>
            <p:cNvSpPr/>
            <p:nvPr/>
          </p:nvSpPr>
          <p:spPr>
            <a:xfrm>
              <a:off x="0" y="0"/>
              <a:ext cx="432" cy="288"/>
            </a:xfrm>
            <a:prstGeom prst="ellipse">
              <a:avLst/>
            </a:prstGeom>
            <a:noFill/>
            <a:ln w="57150" cap="flat" cmpd="sng">
              <a:solidFill>
                <a:srgbClr val="FF0000"/>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51" name="Oval 10"/>
            <p:cNvSpPr/>
            <p:nvPr/>
          </p:nvSpPr>
          <p:spPr>
            <a:xfrm>
              <a:off x="3408" y="144"/>
              <a:ext cx="432" cy="288"/>
            </a:xfrm>
            <a:prstGeom prst="ellipse">
              <a:avLst/>
            </a:prstGeom>
            <a:noFill/>
            <a:ln w="57150" cap="flat" cmpd="sng">
              <a:solidFill>
                <a:srgbClr val="FF0000"/>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52" name="Line 18"/>
            <p:cNvSpPr/>
            <p:nvPr/>
          </p:nvSpPr>
          <p:spPr>
            <a:xfrm>
              <a:off x="240" y="288"/>
              <a:ext cx="480" cy="912"/>
            </a:xfrm>
            <a:prstGeom prst="line">
              <a:avLst/>
            </a:prstGeom>
            <a:ln w="57150" cap="flat" cmpd="sng">
              <a:solidFill>
                <a:srgbClr val="FF0000"/>
              </a:solidFill>
              <a:prstDash val="solid"/>
              <a:headEnd type="none" w="med" len="med"/>
              <a:tailEnd type="none" w="med" len="med"/>
            </a:ln>
          </p:spPr>
        </p:sp>
        <p:sp>
          <p:nvSpPr>
            <p:cNvPr id="31753" name="Line 19"/>
            <p:cNvSpPr/>
            <p:nvPr/>
          </p:nvSpPr>
          <p:spPr>
            <a:xfrm flipV="1">
              <a:off x="1104" y="432"/>
              <a:ext cx="2592" cy="816"/>
            </a:xfrm>
            <a:prstGeom prst="line">
              <a:avLst/>
            </a:prstGeom>
            <a:ln w="57150" cap="flat" cmpd="sng">
              <a:solidFill>
                <a:srgbClr val="FF0000"/>
              </a:solidFill>
              <a:prstDash val="solid"/>
              <a:headEnd type="none" w="med" len="med"/>
              <a:tailEnd type="none" w="med" len="med"/>
            </a:ln>
          </p:spPr>
        </p:sp>
        <p:sp>
          <p:nvSpPr>
            <p:cNvPr id="31754" name="Line 23"/>
            <p:cNvSpPr/>
            <p:nvPr/>
          </p:nvSpPr>
          <p:spPr>
            <a:xfrm flipH="1">
              <a:off x="432" y="144"/>
              <a:ext cx="3072" cy="0"/>
            </a:xfrm>
            <a:prstGeom prst="line">
              <a:avLst/>
            </a:prstGeom>
            <a:ln w="57150" cap="flat" cmpd="sng">
              <a:solidFill>
                <a:srgbClr val="FF0000"/>
              </a:solidFill>
              <a:prstDash val="solid"/>
              <a:headEnd type="none" w="med" len="med"/>
              <a:tailEnd type="none" w="med" len="med"/>
            </a:ln>
          </p:spPr>
        </p:sp>
      </p:grpSp>
      <p:grpSp>
        <p:nvGrpSpPr>
          <p:cNvPr id="31761" name="Group 37"/>
          <p:cNvGrpSpPr/>
          <p:nvPr/>
        </p:nvGrpSpPr>
        <p:grpSpPr>
          <a:xfrm>
            <a:off x="4114800" y="2590800"/>
            <a:ext cx="1828800" cy="2057400"/>
            <a:chOff x="0" y="0"/>
            <a:chExt cx="1152" cy="1296"/>
          </a:xfrm>
        </p:grpSpPr>
        <p:grpSp>
          <p:nvGrpSpPr>
            <p:cNvPr id="31762" name="Group 36"/>
            <p:cNvGrpSpPr/>
            <p:nvPr/>
          </p:nvGrpSpPr>
          <p:grpSpPr>
            <a:xfrm>
              <a:off x="0" y="0"/>
              <a:ext cx="1152" cy="1296"/>
              <a:chOff x="0" y="0"/>
              <a:chExt cx="1152" cy="1296"/>
            </a:xfrm>
          </p:grpSpPr>
          <p:sp>
            <p:nvSpPr>
              <p:cNvPr id="31763" name="Oval 8"/>
              <p:cNvSpPr/>
              <p:nvPr/>
            </p:nvSpPr>
            <p:spPr>
              <a:xfrm>
                <a:off x="0" y="1008"/>
                <a:ext cx="432" cy="288"/>
              </a:xfrm>
              <a:prstGeom prst="ellipse">
                <a:avLst/>
              </a:prstGeom>
              <a:noFill/>
              <a:ln w="57150" cap="flat" cmpd="sng">
                <a:solidFill>
                  <a:srgbClr val="003399"/>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64" name="Oval 9"/>
              <p:cNvSpPr/>
              <p:nvPr/>
            </p:nvSpPr>
            <p:spPr>
              <a:xfrm>
                <a:off x="720" y="720"/>
                <a:ext cx="432" cy="288"/>
              </a:xfrm>
              <a:prstGeom prst="ellipse">
                <a:avLst/>
              </a:prstGeom>
              <a:noFill/>
              <a:ln w="57150" cap="flat" cmpd="sng">
                <a:solidFill>
                  <a:srgbClr val="003399"/>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65" name="Oval 11"/>
              <p:cNvSpPr/>
              <p:nvPr/>
            </p:nvSpPr>
            <p:spPr>
              <a:xfrm>
                <a:off x="0" y="0"/>
                <a:ext cx="432" cy="288"/>
              </a:xfrm>
              <a:prstGeom prst="ellipse">
                <a:avLst/>
              </a:prstGeom>
              <a:noFill/>
              <a:ln w="57150" cap="flat" cmpd="sng">
                <a:solidFill>
                  <a:srgbClr val="003399"/>
                </a:solidFill>
                <a:prstDash val="solid"/>
                <a:headEnd type="none" w="med" len="med"/>
                <a:tailEnd type="none" w="med" len="med"/>
              </a:ln>
            </p:spPr>
            <p:txBody>
              <a:bodyPr wrap="none" anchor="ctr"/>
              <a:p>
                <a:pPr lvl="0" algn="l">
                  <a:buClrTx/>
                </a:pPr>
                <a:endParaRPr sz="2400" b="0">
                  <a:solidFill>
                    <a:schemeClr val="tx1"/>
                  </a:solidFill>
                  <a:latin typeface="Tahoma" panose="020B0604030504040204" pitchFamily="2" charset="0"/>
                  <a:ea typeface="宋体" panose="02010600030101010101" pitchFamily="2" charset="-122"/>
                </a:endParaRPr>
              </a:p>
            </p:txBody>
          </p:sp>
          <p:sp>
            <p:nvSpPr>
              <p:cNvPr id="31766" name="Line 15"/>
              <p:cNvSpPr/>
              <p:nvPr/>
            </p:nvSpPr>
            <p:spPr>
              <a:xfrm>
                <a:off x="432" y="192"/>
                <a:ext cx="528" cy="528"/>
              </a:xfrm>
              <a:prstGeom prst="line">
                <a:avLst/>
              </a:prstGeom>
              <a:ln w="57150" cap="flat" cmpd="sng">
                <a:solidFill>
                  <a:srgbClr val="003399"/>
                </a:solidFill>
                <a:prstDash val="solid"/>
                <a:headEnd type="none" w="med" len="med"/>
                <a:tailEnd type="none" w="med" len="med"/>
              </a:ln>
            </p:spPr>
          </p:sp>
          <p:sp>
            <p:nvSpPr>
              <p:cNvPr id="31767" name="Line 16"/>
              <p:cNvSpPr/>
              <p:nvPr/>
            </p:nvSpPr>
            <p:spPr>
              <a:xfrm>
                <a:off x="192" y="288"/>
                <a:ext cx="0" cy="768"/>
              </a:xfrm>
              <a:prstGeom prst="line">
                <a:avLst/>
              </a:prstGeom>
              <a:ln w="57150" cap="flat" cmpd="sng">
                <a:solidFill>
                  <a:srgbClr val="003399"/>
                </a:solidFill>
                <a:prstDash val="solid"/>
                <a:headEnd type="none" w="med" len="med"/>
                <a:tailEnd type="none" w="med" len="med"/>
              </a:ln>
            </p:spPr>
          </p:sp>
        </p:grpSp>
        <p:sp>
          <p:nvSpPr>
            <p:cNvPr id="31768" name="Line 17"/>
            <p:cNvSpPr/>
            <p:nvPr/>
          </p:nvSpPr>
          <p:spPr>
            <a:xfrm flipV="1">
              <a:off x="432" y="912"/>
              <a:ext cx="288" cy="192"/>
            </a:xfrm>
            <a:prstGeom prst="line">
              <a:avLst/>
            </a:prstGeom>
            <a:ln w="57150" cap="flat" cmpd="sng">
              <a:solidFill>
                <a:srgbClr val="003399"/>
              </a:solidFill>
              <a:prstDash val="solid"/>
              <a:headEnd type="none" w="med" len="med"/>
              <a:tailEnd type="none" w="med" len="med"/>
            </a:ln>
          </p:spPr>
        </p:sp>
      </p:gr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1761"/>
                                        </p:tgtEl>
                                        <p:attrNameLst>
                                          <p:attrName>style.visibility</p:attrName>
                                        </p:attrNameLst>
                                      </p:cBhvr>
                                      <p:to>
                                        <p:strVal val="visible"/>
                                      </p:to>
                                    </p:set>
                                    <p:anim calcmode="lin" valueType="num">
                                      <p:cBhvr>
                                        <p:cTn id="7" dur="500" fill="hold"/>
                                        <p:tgtEl>
                                          <p:spTgt spid="31761"/>
                                        </p:tgtEl>
                                        <p:attrNameLst>
                                          <p:attrName>ppt_w</p:attrName>
                                        </p:attrNameLst>
                                      </p:cBhvr>
                                      <p:tavLst>
                                        <p:tav tm="0">
                                          <p:val>
                                            <p:fltVal val="0.000000"/>
                                          </p:val>
                                        </p:tav>
                                        <p:tav tm="100000">
                                          <p:val>
                                            <p:strVal val="#ppt_w"/>
                                          </p:val>
                                        </p:tav>
                                      </p:tavLst>
                                    </p:anim>
                                    <p:anim calcmode="lin" valueType="num">
                                      <p:cBhvr>
                                        <p:cTn id="8" dur="500" fill="hold"/>
                                        <p:tgtEl>
                                          <p:spTgt spid="31761"/>
                                        </p:tgtEl>
                                        <p:attrNameLst>
                                          <p:attrName>ppt_h</p:attrName>
                                        </p:attrNameLst>
                                      </p:cBhvr>
                                      <p:tavLst>
                                        <p:tav tm="0">
                                          <p:val>
                                            <p:fltVal val="0.00000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1748"/>
                                        </p:tgtEl>
                                        <p:attrNameLst>
                                          <p:attrName>style.visibility</p:attrName>
                                        </p:attrNameLst>
                                      </p:cBhvr>
                                      <p:to>
                                        <p:strVal val="visible"/>
                                      </p:to>
                                    </p:set>
                                    <p:animEffect transition="in" filter="blinds(horizontal)">
                                      <p:cBhvr>
                                        <p:cTn id="13" dur="500"/>
                                        <p:tgtEl>
                                          <p:spTgt spid="31748"/>
                                        </p:tgtEl>
                                      </p:cBhvr>
                                    </p:animEffect>
                                  </p:childTnLst>
                                  <p:subTnLst>
                                    <p:audio>
                                      <p:cMediaNode>
                                        <p:cTn display="0" masterRel="sameClick">
                                          <p:stCondLst>
                                            <p:cond evt="begin" delay="0">
                                              <p:tn val="11"/>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图片 31745" descr="3320946_223741095194_2"/>
          <p:cNvPicPr>
            <a:picLocks noChangeAspect="1"/>
          </p:cNvPicPr>
          <p:nvPr/>
        </p:nvPicPr>
        <p:blipFill>
          <a:blip r:embed="rId1"/>
          <a:stretch>
            <a:fillRect/>
          </a:stretch>
        </p:blipFill>
        <p:spPr>
          <a:xfrm>
            <a:off x="-2038350" y="-1649730"/>
            <a:ext cx="11341100" cy="9753600"/>
          </a:xfrm>
          <a:prstGeom prst="rect">
            <a:avLst/>
          </a:prstGeom>
          <a:noFill/>
          <a:ln w="9525">
            <a:noFill/>
          </a:ln>
        </p:spPr>
      </p:pic>
      <p:sp>
        <p:nvSpPr>
          <p:cNvPr id="17473" name="文本框 17472"/>
          <p:cNvSpPr txBox="1"/>
          <p:nvPr/>
        </p:nvSpPr>
        <p:spPr>
          <a:xfrm>
            <a:off x="-52070" y="217805"/>
            <a:ext cx="3816350" cy="701675"/>
          </a:xfrm>
          <a:prstGeom prst="rect">
            <a:avLst/>
          </a:prstGeom>
          <a:solidFill>
            <a:srgbClr val="FFFFCC"/>
          </a:solidFill>
          <a:ln w="9525">
            <a:noFill/>
          </a:ln>
        </p:spPr>
        <p:txBody>
          <a:bodyPr anchor="t">
            <a:spAutoFit/>
          </a:bodyPr>
          <a:p>
            <a:pPr lvl="0" indent="0" algn="l">
              <a:spcBef>
                <a:spcPct val="50000"/>
              </a:spcBef>
            </a:pPr>
            <a:r>
              <a:rPr lang="zh-CN" altLang="en-US">
                <a:latin typeface="宋体" panose="02010600030101010101" pitchFamily="2" charset="-122"/>
                <a:ea typeface="宋体" panose="02010600030101010101" pitchFamily="2" charset="-122"/>
              </a:rPr>
              <a:t>疯狂的扩军备战</a:t>
            </a:r>
            <a:endParaRPr lang="zh-CN" altLang="en-US">
              <a:latin typeface="宋体" panose="02010600030101010101" pitchFamily="2" charset="-122"/>
              <a:ea typeface="宋体" panose="02010600030101010101" pitchFamily="2" charset="-122"/>
            </a:endParaRPr>
          </a:p>
        </p:txBody>
      </p:sp>
      <p:pic>
        <p:nvPicPr>
          <p:cNvPr id="84995" name="Picture 3" descr="msotw9_temp0"/>
          <p:cNvPicPr>
            <a:picLocks noChangeAspect="1"/>
          </p:cNvPicPr>
          <p:nvPr/>
        </p:nvPicPr>
        <p:blipFill>
          <a:blip r:embed="rId2">
            <a:lum bright="-32001" contrast="48000"/>
          </a:blip>
          <a:srcRect l="-424" t="12134" r="2103" b="1669"/>
          <a:stretch>
            <a:fillRect/>
          </a:stretch>
        </p:blipFill>
        <p:spPr>
          <a:xfrm>
            <a:off x="182245" y="1426210"/>
            <a:ext cx="8065135" cy="4395470"/>
          </a:xfrm>
          <a:prstGeom prst="rect">
            <a:avLst/>
          </a:prstGeom>
          <a:noFill/>
          <a:ln w="12700" cap="flat" cmpd="sng">
            <a:solidFill>
              <a:srgbClr val="003399"/>
            </a:solidFill>
            <a:prstDash val="solid"/>
            <a:miter/>
            <a:headEnd type="none" w="med" len="med"/>
            <a:tailEnd type="none" w="med" len="med"/>
          </a:ln>
        </p:spPr>
      </p:pic>
    </p:spTree>
  </p:cSld>
  <p:clrMapOvr>
    <a:masterClrMapping/>
  </p:clrMapOvr>
  <p:transition spd="med">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6018" name="Picture 4" descr="u"/>
          <p:cNvPicPr>
            <a:picLocks noChangeAspect="1"/>
          </p:cNvPicPr>
          <p:nvPr/>
        </p:nvPicPr>
        <p:blipFill>
          <a:blip r:embed="rId1"/>
          <a:stretch>
            <a:fillRect/>
          </a:stretch>
        </p:blipFill>
        <p:spPr>
          <a:xfrm>
            <a:off x="2555875" y="3429000"/>
            <a:ext cx="6588125" cy="3429000"/>
          </a:xfrm>
          <a:prstGeom prst="rect">
            <a:avLst/>
          </a:prstGeom>
          <a:noFill/>
          <a:ln w="9525">
            <a:noFill/>
          </a:ln>
        </p:spPr>
      </p:pic>
      <p:sp>
        <p:nvSpPr>
          <p:cNvPr id="86019" name="Rectangle 2"/>
          <p:cNvSpPr/>
          <p:nvPr/>
        </p:nvSpPr>
        <p:spPr>
          <a:xfrm>
            <a:off x="5826125" y="333375"/>
            <a:ext cx="3317875" cy="2768600"/>
          </a:xfrm>
          <a:prstGeom prst="rect">
            <a:avLst/>
          </a:prstGeom>
          <a:noFill/>
          <a:ln w="9525">
            <a:noFill/>
          </a:ln>
        </p:spPr>
        <p:txBody>
          <a:bodyPr lIns="0" tIns="0" rIns="0" bIns="0" anchor="t" anchorCtr="1">
            <a:spAutoFit/>
          </a:bodyPr>
          <a:p>
            <a:pPr lvl="0" eaLnBrk="1" hangingPunct="1"/>
            <a:r>
              <a:rPr lang="zh-CN" altLang="en-US" sz="3600" dirty="0">
                <a:solidFill>
                  <a:srgbClr val="333333"/>
                </a:solidFill>
                <a:latin typeface="楷体" panose="02010609060101010101" pitchFamily="49" charset="-122"/>
                <a:ea typeface="楷体" panose="02010609060101010101" pitchFamily="49" charset="-122"/>
              </a:rPr>
              <a:t>　　</a:t>
            </a:r>
            <a:r>
              <a:rPr lang="zh-CN" altLang="en-US" sz="3600" b="1" dirty="0">
                <a:latin typeface="楷体" panose="02010609060101010101" pitchFamily="49" charset="-122"/>
                <a:ea typeface="楷体" panose="02010609060101010101" pitchFamily="49" charset="-122"/>
              </a:rPr>
              <a:t>它是当时世界上威力最大的战舰。英国制造无畏舰</a:t>
            </a:r>
            <a:r>
              <a:rPr lang="en-US" altLang="zh-CN" sz="3600" b="1" dirty="0">
                <a:latin typeface="楷体" panose="02010609060101010101" pitchFamily="49" charset="-122"/>
                <a:ea typeface="楷体" panose="02010609060101010101" pitchFamily="49" charset="-122"/>
              </a:rPr>
              <a:t>12</a:t>
            </a:r>
            <a:r>
              <a:rPr lang="zh-CN" altLang="en-US" sz="3600" b="1" dirty="0">
                <a:latin typeface="楷体" panose="02010609060101010101" pitchFamily="49" charset="-122"/>
                <a:ea typeface="楷体" panose="02010609060101010101" pitchFamily="49" charset="-122"/>
              </a:rPr>
              <a:t>艘，超过了德国的</a:t>
            </a:r>
            <a:r>
              <a:rPr lang="en-US" altLang="zh-CN" sz="3600" b="1" dirty="0">
                <a:latin typeface="楷体" panose="02010609060101010101" pitchFamily="49" charset="-122"/>
                <a:ea typeface="楷体" panose="02010609060101010101" pitchFamily="49" charset="-122"/>
              </a:rPr>
              <a:t>9</a:t>
            </a:r>
            <a:r>
              <a:rPr lang="zh-CN" altLang="en-US" sz="3600" b="1" dirty="0">
                <a:latin typeface="楷体" panose="02010609060101010101" pitchFamily="49" charset="-122"/>
                <a:ea typeface="楷体" panose="02010609060101010101" pitchFamily="49" charset="-122"/>
              </a:rPr>
              <a:t>艘。</a:t>
            </a:r>
            <a:endParaRPr lang="zh-CN" altLang="en-US" sz="3600" b="1" dirty="0">
              <a:latin typeface="楷体" panose="02010609060101010101" pitchFamily="49" charset="-122"/>
              <a:ea typeface="楷体" panose="02010609060101010101" pitchFamily="49" charset="-122"/>
            </a:endParaRPr>
          </a:p>
        </p:txBody>
      </p:sp>
      <p:sp>
        <p:nvSpPr>
          <p:cNvPr id="86020" name="Rectangle 3"/>
          <p:cNvSpPr/>
          <p:nvPr/>
        </p:nvSpPr>
        <p:spPr>
          <a:xfrm>
            <a:off x="239713" y="2903538"/>
            <a:ext cx="4632325" cy="627062"/>
          </a:xfrm>
          <a:prstGeom prst="rect">
            <a:avLst/>
          </a:prstGeom>
          <a:solidFill>
            <a:schemeClr val="bg1"/>
          </a:solidFill>
          <a:ln w="9525">
            <a:noFill/>
          </a:ln>
        </p:spPr>
        <p:txBody>
          <a:bodyPr wrap="none" lIns="0" tIns="36000" rIns="0" bIns="36000">
            <a:spAutoFit/>
          </a:bodyPr>
          <a:p>
            <a:pPr lvl="0" algn="ctr" eaLnBrk="1" hangingPunct="1"/>
            <a:r>
              <a:rPr lang="zh-CN" altLang="en-US" sz="3600" b="1" dirty="0">
                <a:latin typeface="楷体" panose="02010609060101010101" pitchFamily="49" charset="-122"/>
                <a:ea typeface="楷体" panose="02010609060101010101" pitchFamily="49" charset="-122"/>
              </a:rPr>
              <a:t>英国制造的“无畏舰”</a:t>
            </a:r>
            <a:endParaRPr lang="zh-CN" altLang="en-US" sz="3600" b="1" dirty="0">
              <a:latin typeface="楷体" panose="02010609060101010101" pitchFamily="49" charset="-122"/>
              <a:ea typeface="楷体" panose="02010609060101010101" pitchFamily="49" charset="-122"/>
            </a:endParaRPr>
          </a:p>
        </p:txBody>
      </p:sp>
      <p:sp>
        <p:nvSpPr>
          <p:cNvPr id="86021" name="Rectangle 5"/>
          <p:cNvSpPr/>
          <p:nvPr/>
        </p:nvSpPr>
        <p:spPr>
          <a:xfrm>
            <a:off x="4716463" y="3530600"/>
            <a:ext cx="4173537" cy="625475"/>
          </a:xfrm>
          <a:prstGeom prst="rect">
            <a:avLst/>
          </a:prstGeom>
          <a:solidFill>
            <a:schemeClr val="bg1"/>
          </a:solidFill>
          <a:ln w="9525">
            <a:noFill/>
          </a:ln>
        </p:spPr>
        <p:txBody>
          <a:bodyPr wrap="none" lIns="0" tIns="36000" rIns="0" bIns="36000">
            <a:spAutoFit/>
          </a:bodyPr>
          <a:p>
            <a:pPr lvl="0" algn="ctr" eaLnBrk="1" hangingPunct="1"/>
            <a:r>
              <a:rPr lang="zh-CN" altLang="en-US" sz="3600" b="1" dirty="0">
                <a:latin typeface="楷体" panose="02010609060101010101" pitchFamily="49" charset="-122"/>
                <a:ea typeface="楷体" panose="02010609060101010101" pitchFamily="49" charset="-122"/>
              </a:rPr>
              <a:t>德军U35和U42潜水艇</a:t>
            </a:r>
            <a:endParaRPr lang="zh-CN" altLang="en-US" sz="3600" b="1" dirty="0">
              <a:latin typeface="楷体" panose="02010609060101010101" pitchFamily="49" charset="-122"/>
              <a:ea typeface="楷体" panose="02010609060101010101" pitchFamily="49" charset="-122"/>
            </a:endParaRPr>
          </a:p>
        </p:txBody>
      </p:sp>
      <p:pic>
        <p:nvPicPr>
          <p:cNvPr id="86022" name="Picture 6" descr="英国制造的“无畏舰”"/>
          <p:cNvPicPr>
            <a:picLocks noChangeAspect="1"/>
          </p:cNvPicPr>
          <p:nvPr/>
        </p:nvPicPr>
        <p:blipFill>
          <a:blip r:embed="rId2"/>
          <a:stretch>
            <a:fillRect/>
          </a:stretch>
        </p:blipFill>
        <p:spPr>
          <a:xfrm>
            <a:off x="0" y="0"/>
            <a:ext cx="5435600" cy="2903538"/>
          </a:xfrm>
          <a:prstGeom prst="rect">
            <a:avLst/>
          </a:prstGeom>
          <a:noFill/>
          <a:ln w="9525">
            <a:noFill/>
          </a:ln>
        </p:spPr>
      </p:pic>
    </p:spTree>
  </p:cSld>
  <p:clrMapOvr>
    <a:masterClrMapping/>
  </p:clrMapOvr>
  <p:transition>
    <p:cover dir="l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7042" name="Picture 4" descr="ld"/>
          <p:cNvPicPr>
            <a:picLocks noChangeAspect="1"/>
          </p:cNvPicPr>
          <p:nvPr/>
        </p:nvPicPr>
        <p:blipFill>
          <a:blip r:embed="rId1"/>
          <a:stretch>
            <a:fillRect/>
          </a:stretch>
        </p:blipFill>
        <p:spPr>
          <a:xfrm>
            <a:off x="3924300" y="114300"/>
            <a:ext cx="4273550" cy="3068638"/>
          </a:xfrm>
          <a:prstGeom prst="rect">
            <a:avLst/>
          </a:prstGeom>
          <a:noFill/>
          <a:ln w="9525">
            <a:noFill/>
          </a:ln>
        </p:spPr>
      </p:pic>
      <p:sp>
        <p:nvSpPr>
          <p:cNvPr id="87043" name="Rectangle 2"/>
          <p:cNvSpPr/>
          <p:nvPr/>
        </p:nvSpPr>
        <p:spPr>
          <a:xfrm>
            <a:off x="468313" y="3338513"/>
            <a:ext cx="2316162" cy="625475"/>
          </a:xfrm>
          <a:prstGeom prst="rect">
            <a:avLst/>
          </a:prstGeom>
          <a:solidFill>
            <a:schemeClr val="bg1"/>
          </a:solidFill>
          <a:ln w="9525">
            <a:noFill/>
          </a:ln>
        </p:spPr>
        <p:txBody>
          <a:bodyPr wrap="none" lIns="0" tIns="36000" rIns="0" bIns="36000">
            <a:spAutoFit/>
          </a:bodyPr>
          <a:p>
            <a:pPr lvl="0" algn="ctr" eaLnBrk="1" hangingPunct="1"/>
            <a:r>
              <a:rPr lang="zh-CN" altLang="en-US" sz="3600" b="1" dirty="0">
                <a:latin typeface="楷体" panose="02010609060101010101" pitchFamily="49" charset="-122"/>
                <a:ea typeface="楷体" panose="02010609060101010101" pitchFamily="49" charset="-122"/>
              </a:rPr>
              <a:t>美国军工厂</a:t>
            </a:r>
            <a:endParaRPr lang="zh-CN" altLang="en-US" sz="3600" b="1" dirty="0">
              <a:latin typeface="楷体" panose="02010609060101010101" pitchFamily="49" charset="-122"/>
              <a:ea typeface="楷体" panose="02010609060101010101" pitchFamily="49" charset="-122"/>
            </a:endParaRPr>
          </a:p>
        </p:txBody>
      </p:sp>
      <p:sp>
        <p:nvSpPr>
          <p:cNvPr id="87044" name="Text Box 3"/>
          <p:cNvSpPr txBox="1"/>
          <p:nvPr/>
        </p:nvSpPr>
        <p:spPr>
          <a:xfrm>
            <a:off x="7845425" y="101600"/>
            <a:ext cx="1292225" cy="3024188"/>
          </a:xfrm>
          <a:prstGeom prst="rect">
            <a:avLst/>
          </a:prstGeom>
          <a:solidFill>
            <a:schemeClr val="bg1"/>
          </a:solidFill>
          <a:ln w="9525">
            <a:noFill/>
          </a:ln>
        </p:spPr>
        <p:txBody>
          <a:bodyPr vert="eaVert">
            <a:spAutoFit/>
          </a:bodyPr>
          <a:p>
            <a:pPr lvl="0" algn="ctr" eaLnBrk="1" hangingPunct="1"/>
            <a:r>
              <a:rPr lang="zh-CN" altLang="en-US" sz="3600" b="1" dirty="0">
                <a:latin typeface="楷体" panose="02010609060101010101" pitchFamily="49" charset="-122"/>
                <a:ea typeface="楷体" panose="02010609060101010101" pitchFamily="49" charset="-122"/>
              </a:rPr>
              <a:t>威力越来越大的榴弹炮</a:t>
            </a:r>
            <a:endParaRPr lang="zh-CN" altLang="en-US" sz="3600" b="1" dirty="0">
              <a:latin typeface="楷体" panose="02010609060101010101" pitchFamily="49" charset="-122"/>
              <a:ea typeface="楷体" panose="02010609060101010101" pitchFamily="49" charset="-122"/>
            </a:endParaRPr>
          </a:p>
        </p:txBody>
      </p:sp>
      <p:pic>
        <p:nvPicPr>
          <p:cNvPr id="87045" name="Picture 5" descr="f"/>
          <p:cNvPicPr>
            <a:picLocks noChangeAspect="1"/>
          </p:cNvPicPr>
          <p:nvPr/>
        </p:nvPicPr>
        <p:blipFill>
          <a:blip r:embed="rId2"/>
          <a:stretch>
            <a:fillRect/>
          </a:stretch>
        </p:blipFill>
        <p:spPr>
          <a:xfrm>
            <a:off x="1624013" y="3967163"/>
            <a:ext cx="5003800" cy="2890837"/>
          </a:xfrm>
          <a:prstGeom prst="rect">
            <a:avLst/>
          </a:prstGeom>
          <a:noFill/>
          <a:ln w="9525">
            <a:noFill/>
          </a:ln>
        </p:spPr>
      </p:pic>
      <p:sp>
        <p:nvSpPr>
          <p:cNvPr id="87046" name="Text Box 6"/>
          <p:cNvSpPr txBox="1"/>
          <p:nvPr/>
        </p:nvSpPr>
        <p:spPr>
          <a:xfrm>
            <a:off x="6875463" y="4268788"/>
            <a:ext cx="1546225" cy="2287587"/>
          </a:xfrm>
          <a:prstGeom prst="rect">
            <a:avLst/>
          </a:prstGeom>
          <a:solidFill>
            <a:schemeClr val="bg1"/>
          </a:solidFill>
          <a:ln w="9525">
            <a:noFill/>
          </a:ln>
        </p:spPr>
        <p:txBody>
          <a:bodyPr lIns="0" tIns="36000" rIns="0" bIns="36000">
            <a:spAutoFit/>
          </a:bodyPr>
          <a:p>
            <a:pPr lvl="0" algn="ctr" eaLnBrk="1" hangingPunct="1"/>
            <a:r>
              <a:rPr lang="zh-CN" altLang="en-US" sz="3600" b="1" dirty="0">
                <a:latin typeface="楷体" panose="02010609060101010101" pitchFamily="49" charset="-122"/>
                <a:ea typeface="楷体" panose="02010609060101010101" pitchFamily="49" charset="-122"/>
              </a:rPr>
              <a:t>法军</a:t>
            </a:r>
            <a:r>
              <a:rPr lang="en-US" altLang="zh-CN" sz="3600" b="1" dirty="0">
                <a:latin typeface="楷体" panose="02010609060101010101" pitchFamily="49" charset="-122"/>
                <a:ea typeface="楷体" panose="02010609060101010101" pitchFamily="49" charset="-122"/>
              </a:rPr>
              <a:t>150</a:t>
            </a:r>
            <a:r>
              <a:rPr lang="zh-CN" altLang="en-US" sz="3600" b="1" dirty="0">
                <a:latin typeface="楷体" panose="02010609060101010101" pitchFamily="49" charset="-122"/>
                <a:ea typeface="楷体" panose="02010609060101010101" pitchFamily="49" charset="-122"/>
              </a:rPr>
              <a:t>毫米口径加农炮</a:t>
            </a:r>
            <a:endParaRPr lang="zh-CN" altLang="en-US" sz="3600" b="1" dirty="0">
              <a:latin typeface="楷体" panose="02010609060101010101" pitchFamily="49" charset="-122"/>
              <a:ea typeface="楷体" panose="02010609060101010101" pitchFamily="49" charset="-122"/>
            </a:endParaRPr>
          </a:p>
        </p:txBody>
      </p:sp>
      <p:pic>
        <p:nvPicPr>
          <p:cNvPr id="87047" name="Picture 7" descr="d"/>
          <p:cNvPicPr>
            <a:picLocks noChangeAspect="1"/>
          </p:cNvPicPr>
          <p:nvPr/>
        </p:nvPicPr>
        <p:blipFill>
          <a:blip r:embed="rId3"/>
          <a:stretch>
            <a:fillRect/>
          </a:stretch>
        </p:blipFill>
        <p:spPr>
          <a:xfrm>
            <a:off x="-25400" y="44450"/>
            <a:ext cx="3660775" cy="3138488"/>
          </a:xfrm>
          <a:prstGeom prst="rect">
            <a:avLst/>
          </a:prstGeom>
          <a:noFill/>
          <a:ln w="9525">
            <a:noFill/>
          </a:ln>
        </p:spPr>
      </p:pic>
    </p:spTree>
  </p:cSld>
  <p:clrMapOvr>
    <a:masterClrMapping/>
  </p:clrMapOvr>
  <p:transition>
    <p:cover dir="l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8066" name="Picture 2" descr="1915法军列车炮"/>
          <p:cNvPicPr>
            <a:picLocks noChangeAspect="1"/>
          </p:cNvPicPr>
          <p:nvPr/>
        </p:nvPicPr>
        <p:blipFill>
          <a:blip r:embed="rId1"/>
          <a:stretch>
            <a:fillRect/>
          </a:stretch>
        </p:blipFill>
        <p:spPr>
          <a:xfrm>
            <a:off x="3736975" y="3502025"/>
            <a:ext cx="5407025" cy="3267075"/>
          </a:xfrm>
          <a:prstGeom prst="rect">
            <a:avLst/>
          </a:prstGeom>
          <a:noFill/>
          <a:ln w="9525">
            <a:noFill/>
          </a:ln>
        </p:spPr>
      </p:pic>
      <p:sp>
        <p:nvSpPr>
          <p:cNvPr id="88067" name="Rectangle 3"/>
          <p:cNvSpPr/>
          <p:nvPr/>
        </p:nvSpPr>
        <p:spPr>
          <a:xfrm>
            <a:off x="7042150" y="3575050"/>
            <a:ext cx="2058988" cy="565150"/>
          </a:xfrm>
          <a:prstGeom prst="rect">
            <a:avLst/>
          </a:prstGeom>
          <a:solidFill>
            <a:schemeClr val="bg1"/>
          </a:solidFill>
          <a:ln w="9525">
            <a:noFill/>
          </a:ln>
        </p:spPr>
        <p:txBody>
          <a:bodyPr wrap="none" lIns="0" tIns="36000" rIns="0" bIns="36000">
            <a:spAutoFit/>
          </a:bodyPr>
          <a:p>
            <a:pPr lvl="0" algn="ctr" eaLnBrk="1" hangingPunct="1"/>
            <a:r>
              <a:rPr lang="zh-CN" altLang="en-US" sz="3200" b="1" dirty="0">
                <a:latin typeface="楷体" panose="02010609060101010101" pitchFamily="49" charset="-122"/>
                <a:ea typeface="楷体" panose="02010609060101010101" pitchFamily="49" charset="-122"/>
              </a:rPr>
              <a:t>法军列车炮</a:t>
            </a:r>
            <a:endParaRPr lang="zh-CN" altLang="en-US" sz="3200" b="1" dirty="0">
              <a:latin typeface="楷体" panose="02010609060101010101" pitchFamily="49" charset="-122"/>
              <a:ea typeface="楷体" panose="02010609060101010101" pitchFamily="49" charset="-122"/>
            </a:endParaRPr>
          </a:p>
        </p:txBody>
      </p:sp>
      <p:sp>
        <p:nvSpPr>
          <p:cNvPr id="88069" name="Rectangle 5"/>
          <p:cNvSpPr/>
          <p:nvPr/>
        </p:nvSpPr>
        <p:spPr>
          <a:xfrm>
            <a:off x="339725" y="3651250"/>
            <a:ext cx="3295650" cy="1865313"/>
          </a:xfrm>
          <a:prstGeom prst="rect">
            <a:avLst/>
          </a:prstGeom>
          <a:solidFill>
            <a:schemeClr val="bg1"/>
          </a:solidFill>
          <a:ln w="9525">
            <a:noFill/>
          </a:ln>
        </p:spPr>
        <p:txBody>
          <a:bodyPr lIns="0" tIns="36000" rIns="0" bIns="36000">
            <a:spAutoFit/>
          </a:bodyPr>
          <a:p>
            <a:pPr lvl="0" algn="ctr" eaLnBrk="1" hangingPunct="1">
              <a:lnSpc>
                <a:spcPct val="200000"/>
              </a:lnSpc>
            </a:pPr>
            <a:r>
              <a:rPr lang="zh-CN" altLang="en-US" sz="3200" b="1" dirty="0">
                <a:latin typeface="楷体" panose="02010609060101010101" pitchFamily="49" charset="-122"/>
                <a:ea typeface="楷体" panose="02010609060101010101" pitchFamily="49" charset="-122"/>
              </a:rPr>
              <a:t>德国最大军工厂</a:t>
            </a:r>
            <a:r>
              <a:rPr lang="en-US" altLang="zh-CN" sz="3200" b="1" dirty="0">
                <a:latin typeface="楷体" panose="02010609060101010101" pitchFamily="49" charset="-122"/>
                <a:ea typeface="楷体" panose="02010609060101010101" pitchFamily="49" charset="-122"/>
              </a:rPr>
              <a:t>—</a:t>
            </a:r>
            <a:r>
              <a:rPr lang="zh-CN" altLang="en-US" sz="3200" b="1" dirty="0">
                <a:latin typeface="楷体" panose="02010609060101010101" pitchFamily="49" charset="-122"/>
                <a:ea typeface="楷体" panose="02010609060101010101" pitchFamily="49" charset="-122"/>
              </a:rPr>
              <a:t>克虏伯军工厂</a:t>
            </a:r>
            <a:endParaRPr lang="zh-CN" altLang="en-US" sz="3200" b="1" dirty="0">
              <a:latin typeface="楷体" panose="02010609060101010101" pitchFamily="49" charset="-122"/>
              <a:ea typeface="楷体" panose="02010609060101010101" pitchFamily="49" charset="-122"/>
            </a:endParaRPr>
          </a:p>
        </p:txBody>
      </p:sp>
      <p:pic>
        <p:nvPicPr>
          <p:cNvPr id="88070" name="Picture 6" descr="1097790_201011041722541"/>
          <p:cNvPicPr>
            <a:picLocks noChangeAspect="1"/>
          </p:cNvPicPr>
          <p:nvPr/>
        </p:nvPicPr>
        <p:blipFill>
          <a:blip r:embed="rId2"/>
          <a:stretch>
            <a:fillRect/>
          </a:stretch>
        </p:blipFill>
        <p:spPr>
          <a:xfrm>
            <a:off x="-34925" y="0"/>
            <a:ext cx="5030788" cy="3502025"/>
          </a:xfrm>
          <a:prstGeom prst="rect">
            <a:avLst/>
          </a:prstGeom>
          <a:noFill/>
          <a:ln w="9525">
            <a:noFill/>
          </a:ln>
        </p:spPr>
      </p:pic>
    </p:spTree>
  </p:cSld>
  <p:clrMapOvr>
    <a:masterClrMapping/>
  </p:clrMapOvr>
  <p:transition>
    <p:cover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图片 31745" descr="3320946_223741095194_2"/>
          <p:cNvPicPr>
            <a:picLocks noChangeAspect="1"/>
          </p:cNvPicPr>
          <p:nvPr/>
        </p:nvPicPr>
        <p:blipFill>
          <a:blip r:embed="rId1"/>
          <a:stretch>
            <a:fillRect/>
          </a:stretch>
        </p:blipFill>
        <p:spPr>
          <a:xfrm>
            <a:off x="-2038350" y="-1649730"/>
            <a:ext cx="11341100" cy="9753600"/>
          </a:xfrm>
          <a:prstGeom prst="rect">
            <a:avLst/>
          </a:prstGeom>
          <a:noFill/>
          <a:ln w="9525">
            <a:noFill/>
          </a:ln>
        </p:spPr>
      </p:pic>
      <p:sp>
        <p:nvSpPr>
          <p:cNvPr id="46082" name="Text Box 3"/>
          <p:cNvSpPr txBox="1"/>
          <p:nvPr/>
        </p:nvSpPr>
        <p:spPr>
          <a:xfrm>
            <a:off x="-255270" y="98425"/>
            <a:ext cx="7129463" cy="1190625"/>
          </a:xfrm>
          <a:prstGeom prst="rect">
            <a:avLst/>
          </a:prstGeom>
          <a:solidFill>
            <a:srgbClr val="FFFF99"/>
          </a:solidFill>
          <a:ln w="9525">
            <a:noFill/>
          </a:ln>
        </p:spPr>
        <p:txBody>
          <a:bodyPr anchor="t">
            <a:spAutoFit/>
          </a:bodyPr>
          <a:p>
            <a:pPr lvl="0" indent="0" algn="ctr"/>
            <a:r>
              <a:rPr lang="zh-CN" altLang="en-US" sz="3200" dirty="0">
                <a:latin typeface="Times New Roman" panose="02020603050405020304" pitchFamily="2" charset="0"/>
                <a:ea typeface="宋体" panose="02010600030101010101" pitchFamily="2" charset="-122"/>
              </a:rPr>
              <a:t>        </a:t>
            </a:r>
            <a:r>
              <a:rPr lang="zh-CN" altLang="en-US" sz="3600" dirty="0">
                <a:latin typeface="Times New Roman" panose="02020603050405020304" pitchFamily="2" charset="0"/>
                <a:ea typeface="黑体" panose="02010609060101010101" pitchFamily="2" charset="-122"/>
              </a:rPr>
              <a:t>一位美国历史学家在谈到一战</a:t>
            </a:r>
            <a:endParaRPr lang="zh-CN" altLang="en-US" sz="3600" dirty="0">
              <a:latin typeface="Times New Roman" panose="02020603050405020304" pitchFamily="2" charset="0"/>
              <a:ea typeface="黑体" panose="02010609060101010101" pitchFamily="2" charset="-122"/>
            </a:endParaRPr>
          </a:p>
          <a:p>
            <a:pPr lvl="0" indent="0" algn="ctr"/>
            <a:r>
              <a:rPr lang="zh-CN" altLang="en-US" sz="3600" dirty="0">
                <a:latin typeface="Times New Roman" panose="02020603050405020304" pitchFamily="2" charset="0"/>
                <a:ea typeface="黑体" panose="02010609060101010101" pitchFamily="2" charset="-122"/>
              </a:rPr>
              <a:t>前的欧洲形势时说：</a:t>
            </a:r>
            <a:endParaRPr lang="zh-CN" altLang="en-US" sz="3600" dirty="0">
              <a:latin typeface="Times New Roman" panose="02020603050405020304" pitchFamily="2" charset="0"/>
              <a:ea typeface="黑体" panose="02010609060101010101" pitchFamily="2" charset="-122"/>
            </a:endParaRPr>
          </a:p>
        </p:txBody>
      </p:sp>
      <p:sp>
        <p:nvSpPr>
          <p:cNvPr id="46083" name="Text Box 4"/>
          <p:cNvSpPr txBox="1"/>
          <p:nvPr/>
        </p:nvSpPr>
        <p:spPr>
          <a:xfrm>
            <a:off x="-73342" y="2296478"/>
            <a:ext cx="5473700" cy="1860550"/>
          </a:xfrm>
          <a:prstGeom prst="rect">
            <a:avLst/>
          </a:prstGeom>
          <a:noFill/>
          <a:ln w="9525">
            <a:noFill/>
          </a:ln>
        </p:spPr>
        <p:txBody>
          <a:bodyPr anchor="t">
            <a:spAutoFit/>
          </a:bodyPr>
          <a:p>
            <a:pPr lvl="0" indent="0" algn="ctr"/>
            <a:r>
              <a:rPr lang="zh-CN" altLang="en-US" sz="4400" dirty="0">
                <a:solidFill>
                  <a:srgbClr val="FFFF00"/>
                </a:solidFill>
                <a:latin typeface="Times New Roman" panose="02020603050405020304" pitchFamily="2" charset="0"/>
                <a:ea typeface="隶书" pitchFamily="1" charset="-122"/>
              </a:rPr>
              <a:t> </a:t>
            </a:r>
            <a:r>
              <a:rPr lang="zh-CN" altLang="en-US" sz="3600" dirty="0">
                <a:latin typeface="Times New Roman" panose="02020603050405020304" pitchFamily="2" charset="0"/>
                <a:ea typeface="隶书" pitchFamily="1" charset="-122"/>
              </a:rPr>
              <a:t>欧洲变成一只</a:t>
            </a:r>
            <a:r>
              <a:rPr lang="zh-CN" altLang="en-US" sz="3600" dirty="0">
                <a:solidFill>
                  <a:srgbClr val="FF0000"/>
                </a:solidFill>
                <a:latin typeface="Times New Roman" panose="02020603050405020304" pitchFamily="2" charset="0"/>
                <a:ea typeface="隶书" pitchFamily="1" charset="-122"/>
              </a:rPr>
              <a:t>“火药桶”，</a:t>
            </a:r>
            <a:endParaRPr lang="zh-CN" altLang="en-US" sz="3600" dirty="0">
              <a:solidFill>
                <a:srgbClr val="FF0000"/>
              </a:solidFill>
              <a:latin typeface="Times New Roman" panose="02020603050405020304" pitchFamily="2" charset="0"/>
              <a:ea typeface="隶书" pitchFamily="1" charset="-122"/>
            </a:endParaRPr>
          </a:p>
          <a:p>
            <a:pPr lvl="0" indent="0" algn="ctr"/>
            <a:endParaRPr lang="zh-CN" altLang="en-US" sz="3600" dirty="0">
              <a:latin typeface="Times New Roman" panose="02020603050405020304" pitchFamily="2" charset="0"/>
              <a:ea typeface="隶书" pitchFamily="1" charset="-122"/>
            </a:endParaRPr>
          </a:p>
          <a:p>
            <a:pPr lvl="0" indent="0" algn="ctr"/>
            <a:r>
              <a:rPr lang="zh-CN" altLang="en-US" sz="3600" dirty="0">
                <a:latin typeface="Times New Roman" panose="02020603050405020304" pitchFamily="2" charset="0"/>
                <a:ea typeface="隶书" pitchFamily="1" charset="-122"/>
              </a:rPr>
              <a:t>只等一粒</a:t>
            </a:r>
            <a:r>
              <a:rPr lang="zh-CN" altLang="en-US" sz="3600" dirty="0">
                <a:solidFill>
                  <a:srgbClr val="FF0000"/>
                </a:solidFill>
                <a:latin typeface="Times New Roman" panose="02020603050405020304" pitchFamily="2" charset="0"/>
                <a:ea typeface="隶书" pitchFamily="1" charset="-122"/>
              </a:rPr>
              <a:t>火星</a:t>
            </a:r>
            <a:r>
              <a:rPr lang="zh-CN" altLang="en-US" sz="3600" dirty="0">
                <a:latin typeface="Times New Roman" panose="02020603050405020304" pitchFamily="2" charset="0"/>
                <a:ea typeface="隶书" pitchFamily="1" charset="-122"/>
              </a:rPr>
              <a:t>将它引爆。</a:t>
            </a:r>
            <a:endParaRPr lang="zh-CN" altLang="en-US" sz="3600" dirty="0">
              <a:latin typeface="Times New Roman" panose="02020603050405020304" pitchFamily="2" charset="0"/>
              <a:ea typeface="隶书" pitchFamily="1" charset="-122"/>
            </a:endParaRPr>
          </a:p>
        </p:txBody>
      </p:sp>
      <p:sp>
        <p:nvSpPr>
          <p:cNvPr id="46084" name="AutoShape 5"/>
          <p:cNvSpPr/>
          <p:nvPr/>
        </p:nvSpPr>
        <p:spPr>
          <a:xfrm>
            <a:off x="5400675" y="1390650"/>
            <a:ext cx="3046730" cy="1439545"/>
          </a:xfrm>
          <a:prstGeom prst="cloudCallout">
            <a:avLst>
              <a:gd name="adj1" fmla="val -53954"/>
              <a:gd name="adj2" fmla="val 56505"/>
            </a:avLst>
          </a:prstGeom>
          <a:noFill/>
          <a:ln w="9525" cap="flat" cmpd="sng">
            <a:solidFill>
              <a:schemeClr val="accent2"/>
            </a:solidFill>
            <a:prstDash val="solid"/>
            <a:round/>
            <a:headEnd type="none" w="med" len="med"/>
            <a:tailEnd type="none" w="med" len="med"/>
          </a:ln>
        </p:spPr>
        <p:txBody>
          <a:bodyPr anchor="t"/>
          <a:p>
            <a:pPr lvl="0" indent="0" algn="ctr">
              <a:spcBef>
                <a:spcPct val="50000"/>
              </a:spcBef>
            </a:pPr>
            <a:r>
              <a:rPr lang="zh-CN" altLang="en-US" sz="3200" dirty="0">
                <a:solidFill>
                  <a:schemeClr val="hlink"/>
                </a:solidFill>
                <a:latin typeface="Times New Roman" panose="02020603050405020304" pitchFamily="2" charset="0"/>
                <a:ea typeface="华文新魏" pitchFamily="2" charset="-122"/>
              </a:rPr>
              <a:t>火药桶指什么？</a:t>
            </a:r>
            <a:endParaRPr lang="zh-CN" altLang="en-US" sz="3200" dirty="0">
              <a:solidFill>
                <a:schemeClr val="hlink"/>
              </a:solidFill>
              <a:latin typeface="Times New Roman" panose="02020603050405020304" pitchFamily="2" charset="0"/>
              <a:ea typeface="华文新魏" pitchFamily="2" charset="-122"/>
            </a:endParaRPr>
          </a:p>
        </p:txBody>
      </p:sp>
      <p:sp>
        <p:nvSpPr>
          <p:cNvPr id="46085" name="AutoShape 6"/>
          <p:cNvSpPr/>
          <p:nvPr/>
        </p:nvSpPr>
        <p:spPr>
          <a:xfrm>
            <a:off x="4701858" y="4392613"/>
            <a:ext cx="3744912" cy="1439862"/>
          </a:xfrm>
          <a:prstGeom prst="cloudCallout">
            <a:avLst>
              <a:gd name="adj1" fmla="val -74120"/>
              <a:gd name="adj2" fmla="val -73593"/>
            </a:avLst>
          </a:prstGeom>
          <a:noFill/>
          <a:ln w="9525" cap="flat" cmpd="sng">
            <a:solidFill>
              <a:schemeClr val="accent2"/>
            </a:solidFill>
            <a:prstDash val="solid"/>
            <a:round/>
            <a:headEnd type="none" w="med" len="med"/>
            <a:tailEnd type="none" w="med" len="med"/>
          </a:ln>
        </p:spPr>
        <p:txBody>
          <a:bodyPr anchor="t"/>
          <a:p>
            <a:pPr lvl="0" indent="0" algn="ctr">
              <a:spcBef>
                <a:spcPct val="50000"/>
              </a:spcBef>
            </a:pPr>
            <a:r>
              <a:rPr lang="zh-CN" altLang="en-US" sz="3200" dirty="0">
                <a:solidFill>
                  <a:schemeClr val="hlink"/>
                </a:solidFill>
                <a:latin typeface="Times New Roman" panose="02020603050405020304" pitchFamily="2" charset="0"/>
                <a:ea typeface="华文新魏" pitchFamily="2" charset="-122"/>
              </a:rPr>
              <a:t>一粒火星又指什么？</a:t>
            </a:r>
            <a:endParaRPr lang="zh-CN" altLang="en-US" sz="3200" dirty="0">
              <a:solidFill>
                <a:schemeClr val="hlink"/>
              </a:solidFill>
              <a:latin typeface="Times New Roman" panose="02020603050405020304" pitchFamily="2" charset="0"/>
              <a:ea typeface="华文新魏" pitchFamily="2" charset="-122"/>
            </a:endParaRPr>
          </a:p>
        </p:txBody>
      </p:sp>
    </p:spTree>
  </p:cSld>
  <p:clrMapOvr>
    <a:masterClrMapping/>
  </p:clrMapOvr>
  <p:transition spd="med">
    <p:checke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4818" name="图片 34817" descr="3320946_223741095194_2"/>
          <p:cNvPicPr>
            <a:picLocks noChangeAspect="1"/>
          </p:cNvPicPr>
          <p:nvPr/>
        </p:nvPicPr>
        <p:blipFill>
          <a:blip r:embed="rId1"/>
          <a:stretch>
            <a:fillRect/>
          </a:stretch>
        </p:blipFill>
        <p:spPr>
          <a:xfrm>
            <a:off x="-1765300" y="-1447800"/>
            <a:ext cx="11214100" cy="9753600"/>
          </a:xfrm>
          <a:prstGeom prst="rect">
            <a:avLst/>
          </a:prstGeom>
          <a:noFill/>
          <a:ln w="9525">
            <a:noFill/>
          </a:ln>
        </p:spPr>
      </p:pic>
      <p:sp>
        <p:nvSpPr>
          <p:cNvPr id="34819" name="缺角矩形 34818"/>
          <p:cNvSpPr/>
          <p:nvPr/>
        </p:nvSpPr>
        <p:spPr>
          <a:xfrm>
            <a:off x="239713" y="165100"/>
            <a:ext cx="3468687" cy="887413"/>
          </a:xfrm>
          <a:prstGeom prst="plaque">
            <a:avLst>
              <a:gd name="adj" fmla="val 16667"/>
            </a:avLst>
          </a:prstGeom>
          <a:solidFill>
            <a:srgbClr val="0000CC"/>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buClrTx/>
            </a:pPr>
            <a:r>
              <a:rPr lang="zh-CN" altLang="en-US" sz="3600" b="1">
                <a:solidFill>
                  <a:schemeClr val="bg1"/>
                </a:solidFill>
                <a:latin typeface="Arial" panose="020B0604020202020204" pitchFamily="34" charset="0"/>
                <a:ea typeface="黑体" panose="02010609060101010101" pitchFamily="2" charset="-122"/>
              </a:rPr>
              <a:t>萨拉热窝事件</a:t>
            </a:r>
            <a:endParaRPr lang="zh-CN" altLang="en-US" sz="3600" b="1">
              <a:solidFill>
                <a:schemeClr val="bg1"/>
              </a:solidFill>
              <a:latin typeface="Arial" panose="020B0604020202020204" pitchFamily="34" charset="0"/>
              <a:ea typeface="黑体" panose="02010609060101010101" pitchFamily="2" charset="-122"/>
            </a:endParaRPr>
          </a:p>
        </p:txBody>
      </p:sp>
      <p:sp>
        <p:nvSpPr>
          <p:cNvPr id="34821" name="矩形 34820"/>
          <p:cNvSpPr/>
          <p:nvPr/>
        </p:nvSpPr>
        <p:spPr>
          <a:xfrm>
            <a:off x="6027738" y="5516563"/>
            <a:ext cx="3297237" cy="822325"/>
          </a:xfrm>
          <a:prstGeom prst="rect">
            <a:avLst/>
          </a:prstGeom>
          <a:noFill/>
          <a:ln w="9525">
            <a:noFill/>
          </a:ln>
        </p:spPr>
        <p:txBody>
          <a:bodyPr lIns="90000" tIns="46800" rIns="90000" bIns="46800" anchor="ctr">
            <a:spAutoFit/>
          </a:bodyPr>
          <a:p>
            <a:pPr lvl="0" algn="l">
              <a:buClrTx/>
            </a:pPr>
            <a:r>
              <a:rPr lang="en-US" altLang="zh-CN" sz="2400" b="1">
                <a:solidFill>
                  <a:srgbClr val="000000"/>
                </a:solidFill>
                <a:latin typeface="楷体_GB2312" pitchFamily="1" charset="-122"/>
                <a:ea typeface="楷体_GB2312" pitchFamily="1" charset="-122"/>
              </a:rPr>
              <a:t>“</a:t>
            </a:r>
            <a:r>
              <a:rPr lang="zh-CN" altLang="en-US" sz="2400" b="1">
                <a:solidFill>
                  <a:srgbClr val="000000"/>
                </a:solidFill>
                <a:latin typeface="楷体_GB2312" pitchFamily="1" charset="-122"/>
                <a:ea typeface="楷体_GB2312" pitchFamily="1" charset="-122"/>
              </a:rPr>
              <a:t>为争取民族独立和自由而献身的爱国青年 ”</a:t>
            </a:r>
            <a:endParaRPr lang="zh-CN" altLang="en-US" sz="2400" b="1">
              <a:solidFill>
                <a:srgbClr val="000000"/>
              </a:solidFill>
              <a:latin typeface="楷体_GB2312" pitchFamily="1" charset="-122"/>
              <a:ea typeface="楷体_GB2312" pitchFamily="1" charset="-122"/>
            </a:endParaRPr>
          </a:p>
        </p:txBody>
      </p:sp>
      <p:pic>
        <p:nvPicPr>
          <p:cNvPr id="34822" name="图片 34821" descr="20081209182843209"/>
          <p:cNvPicPr>
            <a:picLocks noChangeAspect="1"/>
          </p:cNvPicPr>
          <p:nvPr/>
        </p:nvPicPr>
        <p:blipFill>
          <a:blip r:embed="rId2"/>
          <a:stretch>
            <a:fillRect/>
          </a:stretch>
        </p:blipFill>
        <p:spPr>
          <a:xfrm>
            <a:off x="395288" y="1276350"/>
            <a:ext cx="5329237" cy="4959350"/>
          </a:xfrm>
          <a:prstGeom prst="rect">
            <a:avLst/>
          </a:prstGeom>
          <a:noFill/>
          <a:ln w="9525" cap="flat" cmpd="sng">
            <a:solidFill>
              <a:srgbClr val="66FF33"/>
            </a:solidFill>
            <a:prstDash val="solid"/>
            <a:miter/>
            <a:headEnd type="none" w="med" len="med"/>
            <a:tailEnd type="none" w="med" len="med"/>
          </a:ln>
        </p:spPr>
      </p:pic>
      <p:pic>
        <p:nvPicPr>
          <p:cNvPr id="34823" name="图片 34822" descr="200px-Gavrilloprincip"/>
          <p:cNvPicPr>
            <a:picLocks noChangeAspect="1"/>
          </p:cNvPicPr>
          <p:nvPr/>
        </p:nvPicPr>
        <p:blipFill>
          <a:blip r:embed="rId3"/>
          <a:stretch>
            <a:fillRect/>
          </a:stretch>
        </p:blipFill>
        <p:spPr>
          <a:xfrm>
            <a:off x="5992813" y="1268413"/>
            <a:ext cx="2827337" cy="3887787"/>
          </a:xfrm>
          <a:prstGeom prst="rect">
            <a:avLst/>
          </a:prstGeom>
          <a:noFill/>
          <a:ln w="9525" cap="flat" cmpd="sng">
            <a:solidFill>
              <a:srgbClr val="66FF33"/>
            </a:solidFill>
            <a:prstDash val="solid"/>
            <a:miter/>
            <a:headEnd type="none" w="med" len="med"/>
            <a:tailEnd type="none" w="med" len="med"/>
          </a:ln>
        </p:spPr>
      </p:pic>
      <p:sp>
        <p:nvSpPr>
          <p:cNvPr id="34824" name="矩形 34823"/>
          <p:cNvSpPr/>
          <p:nvPr/>
        </p:nvSpPr>
        <p:spPr>
          <a:xfrm>
            <a:off x="468313" y="1773238"/>
            <a:ext cx="5399087" cy="2838450"/>
          </a:xfrm>
          <a:prstGeom prst="rect">
            <a:avLst/>
          </a:prstGeom>
          <a:solidFill>
            <a:srgbClr val="FFFFCC"/>
          </a:solidFill>
          <a:ln w="9525">
            <a:noFill/>
          </a:ln>
        </p:spPr>
        <p:txBody>
          <a:bodyPr>
            <a:spAutoFit/>
          </a:bodyPr>
          <a:p>
            <a:pPr lvl="0" algn="l">
              <a:buClrTx/>
            </a:pPr>
            <a:r>
              <a:rPr lang="en-US" altLang="zh-CN" sz="3600" b="1">
                <a:solidFill>
                  <a:schemeClr val="tx1"/>
                </a:solidFill>
                <a:latin typeface="Times New Roman" panose="02020603050405020304" pitchFamily="2" charset="0"/>
                <a:ea typeface="宋体" panose="02010600030101010101" pitchFamily="2" charset="-122"/>
              </a:rPr>
              <a:t> </a:t>
            </a:r>
            <a:r>
              <a:rPr lang="zh-CN" altLang="en-US" sz="3600" b="1">
                <a:solidFill>
                  <a:schemeClr val="tx1"/>
                </a:solidFill>
                <a:latin typeface="Times New Roman" panose="02020603050405020304" pitchFamily="2" charset="0"/>
                <a:ea typeface="宋体" panose="02010600030101010101" pitchFamily="2" charset="-122"/>
              </a:rPr>
              <a:t>刺客普林西普在被审判时陈述道：“我毫不后悔，因为我坚信我消灭了一个给我们带来灾难的人，做了一件好事。”</a:t>
            </a:r>
            <a:endParaRPr lang="zh-CN" altLang="en-US" sz="3600" b="1">
              <a:solidFill>
                <a:schemeClr val="tx1"/>
              </a:solidFill>
              <a:latin typeface="Times New Roman" panose="02020603050405020304" pitchFamily="2" charset="0"/>
              <a:ea typeface="宋体" panose="0201060003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4822"/>
                                        </p:tgtEl>
                                        <p:attrNameLst>
                                          <p:attrName>style.visibility</p:attrName>
                                        </p:attrNameLst>
                                      </p:cBhvr>
                                      <p:to>
                                        <p:strVal val="visible"/>
                                      </p:to>
                                    </p:set>
                                    <p:animEffect transition="in" filter="blinds(horizontal)">
                                      <p:cBhvr>
                                        <p:cTn id="7" dur="500"/>
                                        <p:tgtEl>
                                          <p:spTgt spid="348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4823"/>
                                        </p:tgtEl>
                                        <p:attrNameLst>
                                          <p:attrName>style.visibility</p:attrName>
                                        </p:attrNameLst>
                                      </p:cBhvr>
                                      <p:to>
                                        <p:strVal val="visible"/>
                                      </p:to>
                                    </p:set>
                                    <p:animEffect transition="in" filter="blinds(horizontal)">
                                      <p:cBhvr>
                                        <p:cTn id="12" dur="500"/>
                                        <p:tgtEl>
                                          <p:spTgt spid="348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blinds(horizontal)">
                                      <p:cBhvr>
                                        <p:cTn id="17" dur="500"/>
                                        <p:tgtEl>
                                          <p:spTgt spid="34821"/>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xit" presetSubtype="10" fill="hold" nodeType="clickEffect">
                                  <p:stCondLst>
                                    <p:cond delay="0"/>
                                  </p:stCondLst>
                                  <p:childTnLst>
                                    <p:animEffect transition="out" filter="checkerboard(across)">
                                      <p:cBhvr>
                                        <p:cTn id="21" dur="500"/>
                                        <p:tgtEl>
                                          <p:spTgt spid="34822"/>
                                        </p:tgtEl>
                                      </p:cBhvr>
                                    </p:animEffect>
                                    <p:set>
                                      <p:cBhvr>
                                        <p:cTn id="22" dur="1" fill="hold">
                                          <p:stCondLst>
                                            <p:cond delay="499"/>
                                          </p:stCondLst>
                                        </p:cTn>
                                        <p:tgtEl>
                                          <p:spTgt spid="3482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4824"/>
                                        </p:tgtEl>
                                        <p:attrNameLst>
                                          <p:attrName>style.visibility</p:attrName>
                                        </p:attrNameLst>
                                      </p:cBhvr>
                                      <p:to>
                                        <p:strVal val="visible"/>
                                      </p:to>
                                    </p:set>
                                    <p:anim calcmode="lin" valueType="num">
                                      <p:cBhvr additive="base">
                                        <p:cTn id="27" dur="500" fill="hold"/>
                                        <p:tgtEl>
                                          <p:spTgt spid="34824"/>
                                        </p:tgtEl>
                                        <p:attrNameLst>
                                          <p:attrName>ppt_x</p:attrName>
                                        </p:attrNameLst>
                                      </p:cBhvr>
                                      <p:tavLst>
                                        <p:tav tm="0">
                                          <p:val>
                                            <p:strVal val="#ppt_x"/>
                                          </p:val>
                                        </p:tav>
                                        <p:tav tm="100000">
                                          <p:val>
                                            <p:strVal val="#ppt_x"/>
                                          </p:val>
                                        </p:tav>
                                      </p:tavLst>
                                    </p:anim>
                                    <p:anim calcmode="lin" valueType="num">
                                      <p:cBhvr additive="base">
                                        <p:cTn id="28" dur="500" fill="hold"/>
                                        <p:tgtEl>
                                          <p:spTgt spid="348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p:bldP spid="348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标题 35841"/>
          <p:cNvSpPr>
            <a:spLocks noGrp="1"/>
          </p:cNvSpPr>
          <p:nvPr>
            <p:ph type="title"/>
          </p:nvPr>
        </p:nvSpPr>
        <p:spPr/>
        <p:txBody>
          <a:bodyPr anchor="b"/>
          <a:p/>
        </p:txBody>
      </p:sp>
      <p:sp>
        <p:nvSpPr>
          <p:cNvPr id="35843" name="文本占位符 35842"/>
          <p:cNvSpPr>
            <a:spLocks noGrp="1"/>
          </p:cNvSpPr>
          <p:nvPr>
            <p:ph type="body" idx="1"/>
          </p:nvPr>
        </p:nvSpPr>
        <p:spPr/>
        <p:txBody>
          <a:bodyPr/>
          <a:p/>
        </p:txBody>
      </p:sp>
      <p:pic>
        <p:nvPicPr>
          <p:cNvPr id="35845" name="图片 35844" descr="线编书页高清图片"/>
          <p:cNvPicPr>
            <a:picLocks noChangeAspect="1"/>
          </p:cNvPicPr>
          <p:nvPr/>
        </p:nvPicPr>
        <p:blipFill>
          <a:blip r:embed="rId1"/>
          <a:stretch>
            <a:fillRect/>
          </a:stretch>
        </p:blipFill>
        <p:spPr>
          <a:xfrm>
            <a:off x="-1765300" y="-1611312"/>
            <a:ext cx="11179175" cy="9753600"/>
          </a:xfrm>
          <a:prstGeom prst="rect">
            <a:avLst/>
          </a:prstGeom>
          <a:noFill/>
          <a:ln w="9525">
            <a:noFill/>
          </a:ln>
        </p:spPr>
      </p:pic>
      <p:sp>
        <p:nvSpPr>
          <p:cNvPr id="35846" name="缺角矩形 35845"/>
          <p:cNvSpPr/>
          <p:nvPr/>
        </p:nvSpPr>
        <p:spPr>
          <a:xfrm>
            <a:off x="179388" y="165100"/>
            <a:ext cx="4332287" cy="887413"/>
          </a:xfrm>
          <a:prstGeom prst="plaque">
            <a:avLst>
              <a:gd name="adj" fmla="val 16667"/>
            </a:avLst>
          </a:prstGeom>
          <a:solidFill>
            <a:srgbClr val="000000"/>
          </a:solidFill>
          <a:ln w="76200" cap="flat" cmpd="tri">
            <a:solidFill>
              <a:srgbClr val="FFFF66"/>
            </a:solidFill>
            <a:prstDash val="solid"/>
            <a:miter/>
            <a:headEnd type="none" w="med" len="med"/>
            <a:tailEnd type="none" w="med" len="med"/>
          </a:ln>
        </p:spPr>
        <p:txBody>
          <a:bodyPr lIns="90000" tIns="46800" rIns="90000" bIns="46800" anchor="ctr">
            <a:spAutoFit/>
          </a:bodyPr>
          <a:p>
            <a:pPr lvl="0" algn="l">
              <a:buClrTx/>
            </a:pPr>
            <a:r>
              <a:rPr lang="zh-CN" altLang="en-US" sz="3600" b="1">
                <a:solidFill>
                  <a:schemeClr val="bg1"/>
                </a:solidFill>
                <a:latin typeface="Arial" panose="020B0604020202020204" pitchFamily="34" charset="0"/>
                <a:ea typeface="黑体" panose="02010609060101010101" pitchFamily="2" charset="-122"/>
              </a:rPr>
              <a:t>萨拉热窝事件后</a:t>
            </a:r>
            <a:r>
              <a:rPr lang="en-US" altLang="zh-CN" sz="3600" b="1">
                <a:solidFill>
                  <a:schemeClr val="bg1"/>
                </a:solidFill>
                <a:latin typeface="Arial" panose="020B0604020202020204" pitchFamily="34" charset="0"/>
                <a:ea typeface="黑体" panose="02010609060101010101" pitchFamily="2" charset="-122"/>
              </a:rPr>
              <a:t>…</a:t>
            </a:r>
            <a:endParaRPr lang="en-US" altLang="zh-CN" sz="3600" b="1">
              <a:solidFill>
                <a:schemeClr val="bg1"/>
              </a:solidFill>
              <a:latin typeface="Arial" panose="020B0604020202020204" pitchFamily="34" charset="0"/>
              <a:ea typeface="黑体" panose="02010609060101010101" pitchFamily="2" charset="-122"/>
            </a:endParaRPr>
          </a:p>
        </p:txBody>
      </p:sp>
      <p:sp>
        <p:nvSpPr>
          <p:cNvPr id="35847" name="缺角矩形 35846"/>
          <p:cNvSpPr/>
          <p:nvPr/>
        </p:nvSpPr>
        <p:spPr>
          <a:xfrm>
            <a:off x="539750" y="6046788"/>
            <a:ext cx="4314825" cy="811212"/>
          </a:xfrm>
          <a:prstGeom prst="plaque">
            <a:avLst>
              <a:gd name="adj" fmla="val 16667"/>
            </a:avLst>
          </a:prstGeom>
          <a:solidFill>
            <a:srgbClr val="000000"/>
          </a:solidFill>
          <a:ln w="9525">
            <a:noFill/>
          </a:ln>
        </p:spPr>
        <p:txBody>
          <a:bodyPr lIns="90000" tIns="46800" rIns="90000" bIns="46800" anchor="ctr">
            <a:spAutoFit/>
          </a:bodyPr>
          <a:p>
            <a:pPr lvl="0" algn="l">
              <a:buClrTx/>
            </a:pPr>
            <a:r>
              <a:rPr lang="zh-CN" altLang="en-US" sz="3600" b="1">
                <a:solidFill>
                  <a:srgbClr val="FF0000"/>
                </a:solidFill>
                <a:latin typeface="Arial" panose="020B0604020202020204" pitchFamily="34" charset="0"/>
                <a:ea typeface="黑体" panose="02010609060101010101" pitchFamily="2" charset="-122"/>
              </a:rPr>
              <a:t>一战全面爆发。</a:t>
            </a:r>
            <a:endParaRPr lang="zh-CN" altLang="en-US" sz="3600" b="1">
              <a:solidFill>
                <a:srgbClr val="FF0000"/>
              </a:solidFill>
              <a:latin typeface="Arial" panose="020B0604020202020204" pitchFamily="34" charset="0"/>
              <a:ea typeface="黑体" panose="02010609060101010101" pitchFamily="2" charset="-122"/>
            </a:endParaRPr>
          </a:p>
        </p:txBody>
      </p:sp>
      <p:sp>
        <p:nvSpPr>
          <p:cNvPr id="35848" name="文本框 35847"/>
          <p:cNvSpPr txBox="1"/>
          <p:nvPr/>
        </p:nvSpPr>
        <p:spPr>
          <a:xfrm>
            <a:off x="1042988" y="1196975"/>
            <a:ext cx="7219950" cy="4692650"/>
          </a:xfrm>
          <a:prstGeom prst="rect">
            <a:avLst/>
          </a:prstGeom>
          <a:solidFill>
            <a:srgbClr val="000000"/>
          </a:solidFill>
          <a:ln w="9525">
            <a:noFill/>
          </a:ln>
        </p:spPr>
        <p:txBody>
          <a:bodyPr lIns="90000" tIns="46800" rIns="90000" bIns="46800">
            <a:spAutoFit/>
          </a:bodyPr>
          <a:p>
            <a:pPr lvl="0" algn="l">
              <a:lnSpc>
                <a:spcPct val="135000"/>
              </a:lnSpc>
              <a:buClrTx/>
            </a:pPr>
            <a:r>
              <a:rPr lang="en-US" altLang="zh-CN" sz="3200" b="1">
                <a:solidFill>
                  <a:srgbClr val="FFFF66"/>
                </a:solidFill>
                <a:latin typeface="楷体_GB2312" pitchFamily="1" charset="-122"/>
                <a:ea typeface="楷体_GB2312" pitchFamily="1" charset="-122"/>
              </a:rPr>
              <a:t>7</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28</a:t>
            </a:r>
            <a:r>
              <a:rPr lang="zh-CN" altLang="en-US" sz="3200" b="1">
                <a:solidFill>
                  <a:srgbClr val="FFFF66"/>
                </a:solidFill>
                <a:latin typeface="楷体_GB2312" pitchFamily="1" charset="-122"/>
                <a:ea typeface="楷体_GB2312" pitchFamily="1" charset="-122"/>
              </a:rPr>
              <a:t>日，奥、德对塞尔维亚宣战；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8</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1</a:t>
            </a:r>
            <a:r>
              <a:rPr lang="zh-CN" altLang="en-US" sz="3200" b="1">
                <a:solidFill>
                  <a:srgbClr val="FFFF66"/>
                </a:solidFill>
                <a:latin typeface="楷体_GB2312" pitchFamily="1" charset="-122"/>
                <a:ea typeface="楷体_GB2312" pitchFamily="1" charset="-122"/>
              </a:rPr>
              <a:t>日，德国向俄国宣战；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8</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3</a:t>
            </a:r>
            <a:r>
              <a:rPr lang="zh-CN" altLang="en-US" sz="3200" b="1">
                <a:solidFill>
                  <a:srgbClr val="FFFF66"/>
                </a:solidFill>
                <a:latin typeface="楷体_GB2312" pitchFamily="1" charset="-122"/>
                <a:ea typeface="楷体_GB2312" pitchFamily="1" charset="-122"/>
              </a:rPr>
              <a:t>日，德国向法国宣战；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8</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4</a:t>
            </a:r>
            <a:r>
              <a:rPr lang="zh-CN" altLang="en-US" sz="3200" b="1">
                <a:solidFill>
                  <a:srgbClr val="FFFF66"/>
                </a:solidFill>
                <a:latin typeface="楷体_GB2312" pitchFamily="1" charset="-122"/>
                <a:ea typeface="楷体_GB2312" pitchFamily="1" charset="-122"/>
              </a:rPr>
              <a:t>日，英国对德国宣战；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8</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6</a:t>
            </a:r>
            <a:r>
              <a:rPr lang="zh-CN" altLang="en-US" sz="3200" b="1">
                <a:solidFill>
                  <a:srgbClr val="FFFF66"/>
                </a:solidFill>
                <a:latin typeface="楷体_GB2312" pitchFamily="1" charset="-122"/>
                <a:ea typeface="楷体_GB2312" pitchFamily="1" charset="-122"/>
              </a:rPr>
              <a:t>日，奥匈对俄国宣战；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8</a:t>
            </a:r>
            <a:r>
              <a:rPr lang="zh-CN" altLang="en-US" sz="3200" b="1">
                <a:solidFill>
                  <a:srgbClr val="FFFF66"/>
                </a:solidFill>
                <a:latin typeface="楷体_GB2312" pitchFamily="1" charset="-122"/>
                <a:ea typeface="楷体_GB2312" pitchFamily="1" charset="-122"/>
              </a:rPr>
              <a:t>月</a:t>
            </a:r>
            <a:r>
              <a:rPr lang="en-US" altLang="zh-CN" sz="3200" b="1">
                <a:solidFill>
                  <a:srgbClr val="FFFF66"/>
                </a:solidFill>
                <a:latin typeface="楷体_GB2312" pitchFamily="1" charset="-122"/>
                <a:ea typeface="楷体_GB2312" pitchFamily="1" charset="-122"/>
              </a:rPr>
              <a:t>13</a:t>
            </a:r>
            <a:r>
              <a:rPr lang="zh-CN" altLang="en-US" sz="3200" b="1">
                <a:solidFill>
                  <a:srgbClr val="FFFF66"/>
                </a:solidFill>
                <a:latin typeface="楷体_GB2312" pitchFamily="1" charset="-122"/>
                <a:ea typeface="楷体_GB2312" pitchFamily="1" charset="-122"/>
              </a:rPr>
              <a:t>日，英法对奥匈宣战；</a:t>
            </a:r>
            <a:endParaRPr lang="zh-CN" altLang="en-US" sz="3200" b="1">
              <a:solidFill>
                <a:srgbClr val="FFFF66"/>
              </a:solidFill>
              <a:latin typeface="楷体_GB2312" pitchFamily="1" charset="-122"/>
              <a:ea typeface="楷体_GB2312" pitchFamily="1" charset="-122"/>
            </a:endParaRPr>
          </a:p>
          <a:p>
            <a:pPr lvl="0" algn="l">
              <a:lnSpc>
                <a:spcPct val="135000"/>
              </a:lnSpc>
              <a:buClrTx/>
            </a:pPr>
            <a:r>
              <a:rPr lang="en-US" altLang="zh-CN" sz="3200" b="1">
                <a:solidFill>
                  <a:srgbClr val="FFFF66"/>
                </a:solidFill>
                <a:latin typeface="楷体_GB2312" pitchFamily="1" charset="-122"/>
                <a:ea typeface="楷体_GB2312" pitchFamily="1" charset="-122"/>
              </a:rPr>
              <a:t>……</a:t>
            </a:r>
            <a:endParaRPr lang="en-US" altLang="zh-CN" sz="3200" b="1">
              <a:solidFill>
                <a:srgbClr val="FFFF66"/>
              </a:solidFill>
              <a:latin typeface="楷体_GB2312" pitchFamily="1" charset="-122"/>
              <a:ea typeface="楷体_GB2312" pitchFamily="1" charset="-122"/>
            </a:endParaRPr>
          </a:p>
        </p:txBody>
      </p:sp>
      <p:pic>
        <p:nvPicPr>
          <p:cNvPr id="1025" name="图片 1024"/>
          <p:cNvPicPr>
            <a:picLocks noChangeAspect="1"/>
          </p:cNvPicPr>
          <p:nvPr/>
        </p:nvPicPr>
        <p:blipFill>
          <a:blip r:embed="rId2"/>
          <a:stretch>
            <a:fillRect/>
          </a:stretch>
        </p:blipFill>
        <p:spPr>
          <a:xfrm>
            <a:off x="-342900" y="-1447800"/>
            <a:ext cx="914400" cy="228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animEffect transition="in" filter="blinds(horizontal)">
                                      <p:cBhvr>
                                        <p:cTn id="7" dur="500"/>
                                        <p:tgtEl>
                                          <p:spTgt spid="3584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5848"/>
                                        </p:tgtEl>
                                        <p:attrNameLst>
                                          <p:attrName>style.visibility</p:attrName>
                                        </p:attrNameLst>
                                      </p:cBhvr>
                                      <p:to>
                                        <p:strVal val="visible"/>
                                      </p:to>
                                    </p:set>
                                    <p:animEffect transition="in" filter="blinds(horizontal)">
                                      <p:cBhvr>
                                        <p:cTn id="12" dur="500"/>
                                        <p:tgtEl>
                                          <p:spTgt spid="3584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5848">
                                            <p:txEl>
                                              <p:charRg st="0" end="18"/>
                                            </p:txEl>
                                          </p:spTgt>
                                        </p:tgtEl>
                                        <p:attrNameLst>
                                          <p:attrName>style.visibility</p:attrName>
                                        </p:attrNameLst>
                                      </p:cBhvr>
                                      <p:to>
                                        <p:strVal val="visible"/>
                                      </p:to>
                                    </p:set>
                                    <p:animEffect transition="in" filter="blinds(horizontal)">
                                      <p:cBhvr>
                                        <p:cTn id="17" dur="500"/>
                                        <p:tgtEl>
                                          <p:spTgt spid="35848">
                                            <p:txEl>
                                              <p:charRg st="0" end="18"/>
                                            </p:txEl>
                                          </p:spTgt>
                                        </p:tgtEl>
                                      </p:cBhvr>
                                    </p:animEffect>
                                  </p:childTnLst>
                                </p:cTn>
                              </p:par>
                            </p:childTnLst>
                          </p:cTn>
                        </p:par>
                        <p:par>
                          <p:cTn id="18" fill="hold">
                            <p:stCondLst>
                              <p:cond delay="500"/>
                            </p:stCondLst>
                            <p:childTnLst>
                              <p:par>
                                <p:cTn id="19" presetID="3" presetClass="entr" presetSubtype="10" fill="hold" grpId="0" nodeType="afterEffect">
                                  <p:stCondLst>
                                    <p:cond delay="0"/>
                                  </p:stCondLst>
                                  <p:childTnLst>
                                    <p:set>
                                      <p:cBhvr>
                                        <p:cTn id="20" dur="1" fill="hold">
                                          <p:stCondLst>
                                            <p:cond delay="0"/>
                                          </p:stCondLst>
                                        </p:cTn>
                                        <p:tgtEl>
                                          <p:spTgt spid="35848">
                                            <p:txEl>
                                              <p:charRg st="18" end="32"/>
                                            </p:txEl>
                                          </p:spTgt>
                                        </p:tgtEl>
                                        <p:attrNameLst>
                                          <p:attrName>style.visibility</p:attrName>
                                        </p:attrNameLst>
                                      </p:cBhvr>
                                      <p:to>
                                        <p:strVal val="visible"/>
                                      </p:to>
                                    </p:set>
                                    <p:animEffect transition="in" filter="blinds(horizontal)">
                                      <p:cBhvr>
                                        <p:cTn id="21" dur="500"/>
                                        <p:tgtEl>
                                          <p:spTgt spid="35848">
                                            <p:txEl>
                                              <p:charRg st="18" end="32"/>
                                            </p:txEl>
                                          </p:spTgt>
                                        </p:tgtEl>
                                      </p:cBhvr>
                                    </p:animEffect>
                                  </p:childTnLst>
                                </p:cTn>
                              </p:par>
                            </p:childTnLst>
                          </p:cTn>
                        </p:par>
                        <p:par>
                          <p:cTn id="22" fill="hold">
                            <p:stCondLst>
                              <p:cond delay="1000"/>
                            </p:stCondLst>
                            <p:childTnLst>
                              <p:par>
                                <p:cTn id="23" presetID="3" presetClass="entr" presetSubtype="10" fill="hold" grpId="0" nodeType="afterEffect">
                                  <p:stCondLst>
                                    <p:cond delay="0"/>
                                  </p:stCondLst>
                                  <p:childTnLst>
                                    <p:set>
                                      <p:cBhvr>
                                        <p:cTn id="24" dur="1" fill="hold">
                                          <p:stCondLst>
                                            <p:cond delay="0"/>
                                          </p:stCondLst>
                                        </p:cTn>
                                        <p:tgtEl>
                                          <p:spTgt spid="35848">
                                            <p:txEl>
                                              <p:charRg st="32" end="46"/>
                                            </p:txEl>
                                          </p:spTgt>
                                        </p:tgtEl>
                                        <p:attrNameLst>
                                          <p:attrName>style.visibility</p:attrName>
                                        </p:attrNameLst>
                                      </p:cBhvr>
                                      <p:to>
                                        <p:strVal val="visible"/>
                                      </p:to>
                                    </p:set>
                                    <p:animEffect transition="in" filter="blinds(horizontal)">
                                      <p:cBhvr>
                                        <p:cTn id="25" dur="500"/>
                                        <p:tgtEl>
                                          <p:spTgt spid="35848">
                                            <p:txEl>
                                              <p:charRg st="32" end="46"/>
                                            </p:txEl>
                                          </p:spTgt>
                                        </p:tgtEl>
                                      </p:cBhvr>
                                    </p:animEffect>
                                  </p:childTnLst>
                                </p:cTn>
                              </p:par>
                            </p:childTnLst>
                          </p:cTn>
                        </p:par>
                        <p:par>
                          <p:cTn id="26" fill="hold">
                            <p:stCondLst>
                              <p:cond delay="1500"/>
                            </p:stCondLst>
                            <p:childTnLst>
                              <p:par>
                                <p:cTn id="27" presetID="3" presetClass="entr" presetSubtype="10" fill="hold" grpId="0" nodeType="afterEffect">
                                  <p:stCondLst>
                                    <p:cond delay="0"/>
                                  </p:stCondLst>
                                  <p:childTnLst>
                                    <p:set>
                                      <p:cBhvr>
                                        <p:cTn id="28" dur="1" fill="hold">
                                          <p:stCondLst>
                                            <p:cond delay="0"/>
                                          </p:stCondLst>
                                        </p:cTn>
                                        <p:tgtEl>
                                          <p:spTgt spid="35848">
                                            <p:txEl>
                                              <p:charRg st="46" end="60"/>
                                            </p:txEl>
                                          </p:spTgt>
                                        </p:tgtEl>
                                        <p:attrNameLst>
                                          <p:attrName>style.visibility</p:attrName>
                                        </p:attrNameLst>
                                      </p:cBhvr>
                                      <p:to>
                                        <p:strVal val="visible"/>
                                      </p:to>
                                    </p:set>
                                    <p:animEffect transition="in" filter="blinds(horizontal)">
                                      <p:cBhvr>
                                        <p:cTn id="29" dur="500"/>
                                        <p:tgtEl>
                                          <p:spTgt spid="35848">
                                            <p:txEl>
                                              <p:charRg st="46" end="60"/>
                                            </p:txEl>
                                          </p:spTgt>
                                        </p:tgtEl>
                                      </p:cBhvr>
                                    </p:animEffect>
                                  </p:childTnLst>
                                </p:cTn>
                              </p:par>
                            </p:childTnLst>
                          </p:cTn>
                        </p:par>
                        <p:par>
                          <p:cTn id="30" fill="hold">
                            <p:stCondLst>
                              <p:cond delay="2000"/>
                            </p:stCondLst>
                            <p:childTnLst>
                              <p:par>
                                <p:cTn id="31" presetID="3" presetClass="entr" presetSubtype="10" fill="hold" grpId="0" nodeType="afterEffect">
                                  <p:stCondLst>
                                    <p:cond delay="0"/>
                                  </p:stCondLst>
                                  <p:childTnLst>
                                    <p:set>
                                      <p:cBhvr>
                                        <p:cTn id="32" dur="1" fill="hold">
                                          <p:stCondLst>
                                            <p:cond delay="0"/>
                                          </p:stCondLst>
                                        </p:cTn>
                                        <p:tgtEl>
                                          <p:spTgt spid="35848">
                                            <p:txEl>
                                              <p:charRg st="60" end="74"/>
                                            </p:txEl>
                                          </p:spTgt>
                                        </p:tgtEl>
                                        <p:attrNameLst>
                                          <p:attrName>style.visibility</p:attrName>
                                        </p:attrNameLst>
                                      </p:cBhvr>
                                      <p:to>
                                        <p:strVal val="visible"/>
                                      </p:to>
                                    </p:set>
                                    <p:animEffect transition="in" filter="blinds(horizontal)">
                                      <p:cBhvr>
                                        <p:cTn id="33" dur="500"/>
                                        <p:tgtEl>
                                          <p:spTgt spid="35848">
                                            <p:txEl>
                                              <p:charRg st="60" end="74"/>
                                            </p:txEl>
                                          </p:spTgt>
                                        </p:tgtEl>
                                      </p:cBhvr>
                                    </p:animEffect>
                                  </p:childTnLst>
                                </p:cTn>
                              </p:par>
                            </p:childTnLst>
                          </p:cTn>
                        </p:par>
                        <p:par>
                          <p:cTn id="34" fill="hold">
                            <p:stCondLst>
                              <p:cond delay="2500"/>
                            </p:stCondLst>
                            <p:childTnLst>
                              <p:par>
                                <p:cTn id="35" presetID="3" presetClass="entr" presetSubtype="10" fill="hold" grpId="0" nodeType="afterEffect">
                                  <p:stCondLst>
                                    <p:cond delay="0"/>
                                  </p:stCondLst>
                                  <p:childTnLst>
                                    <p:set>
                                      <p:cBhvr>
                                        <p:cTn id="36" dur="1" fill="hold">
                                          <p:stCondLst>
                                            <p:cond delay="0"/>
                                          </p:stCondLst>
                                        </p:cTn>
                                        <p:tgtEl>
                                          <p:spTgt spid="35848">
                                            <p:txEl>
                                              <p:charRg st="74" end="89"/>
                                            </p:txEl>
                                          </p:spTgt>
                                        </p:tgtEl>
                                        <p:attrNameLst>
                                          <p:attrName>style.visibility</p:attrName>
                                        </p:attrNameLst>
                                      </p:cBhvr>
                                      <p:to>
                                        <p:strVal val="visible"/>
                                      </p:to>
                                    </p:set>
                                    <p:animEffect transition="in" filter="blinds(horizontal)">
                                      <p:cBhvr>
                                        <p:cTn id="37" dur="500"/>
                                        <p:tgtEl>
                                          <p:spTgt spid="35848">
                                            <p:txEl>
                                              <p:charRg st="74" end="89"/>
                                            </p:txEl>
                                          </p:spTgt>
                                        </p:tgtEl>
                                      </p:cBhvr>
                                    </p:animEffect>
                                  </p:childTnLst>
                                </p:cTn>
                              </p:par>
                            </p:childTnLst>
                          </p:cTn>
                        </p:par>
                        <p:par>
                          <p:cTn id="38" fill="hold">
                            <p:stCondLst>
                              <p:cond delay="3000"/>
                            </p:stCondLst>
                            <p:childTnLst>
                              <p:par>
                                <p:cTn id="39" presetID="3" presetClass="entr" presetSubtype="10" fill="hold" grpId="0" nodeType="afterEffect">
                                  <p:stCondLst>
                                    <p:cond delay="0"/>
                                  </p:stCondLst>
                                  <p:childTnLst>
                                    <p:set>
                                      <p:cBhvr>
                                        <p:cTn id="40" dur="1" fill="hold">
                                          <p:stCondLst>
                                            <p:cond delay="0"/>
                                          </p:stCondLst>
                                        </p:cTn>
                                        <p:tgtEl>
                                          <p:spTgt spid="35848">
                                            <p:txEl>
                                              <p:charRg st="89" end="92"/>
                                            </p:txEl>
                                          </p:spTgt>
                                        </p:tgtEl>
                                        <p:attrNameLst>
                                          <p:attrName>style.visibility</p:attrName>
                                        </p:attrNameLst>
                                      </p:cBhvr>
                                      <p:to>
                                        <p:strVal val="visible"/>
                                      </p:to>
                                    </p:set>
                                    <p:animEffect transition="in" filter="blinds(horizontal)">
                                      <p:cBhvr>
                                        <p:cTn id="41" dur="500"/>
                                        <p:tgtEl>
                                          <p:spTgt spid="35848">
                                            <p:txEl>
                                              <p:charRg st="89" end="92"/>
                                            </p:txEl>
                                          </p:spTgt>
                                        </p:tgtEl>
                                      </p:cBhvr>
                                    </p:animEffect>
                                  </p:childTnLst>
                                </p:cTn>
                              </p:par>
                            </p:childTnLst>
                          </p:cTn>
                        </p:par>
                        <p:par>
                          <p:cTn id="42" fill="hold">
                            <p:stCondLst>
                              <p:cond delay="3500"/>
                            </p:stCondLst>
                            <p:childTnLst>
                              <p:par>
                                <p:cTn id="43" presetID="3" presetClass="entr" presetSubtype="10" fill="hold" grpId="0" nodeType="afterEffect">
                                  <p:stCondLst>
                                    <p:cond delay="0"/>
                                  </p:stCondLst>
                                  <p:childTnLst>
                                    <p:set>
                                      <p:cBhvr>
                                        <p:cTn id="44" dur="1" fill="hold">
                                          <p:stCondLst>
                                            <p:cond delay="0"/>
                                          </p:stCondLst>
                                        </p:cTn>
                                        <p:tgtEl>
                                          <p:spTgt spid="35847"/>
                                        </p:tgtEl>
                                        <p:attrNameLst>
                                          <p:attrName>style.visibility</p:attrName>
                                        </p:attrNameLst>
                                      </p:cBhvr>
                                      <p:to>
                                        <p:strVal val="visible"/>
                                      </p:to>
                                    </p:set>
                                    <p:animEffect transition="in" filter="blinds(horizontal)">
                                      <p:cBhvr>
                                        <p:cTn id="45" dur="500"/>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animBg="1"/>
      <p:bldP spid="35847" grpId="0" animBg="1"/>
      <p:bldP spid="35848" grpId="0" animBg="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6866" name="图片 36865" descr="3320946_223741095194_2"/>
          <p:cNvPicPr>
            <a:picLocks noChangeAspect="1"/>
          </p:cNvPicPr>
          <p:nvPr/>
        </p:nvPicPr>
        <p:blipFill>
          <a:blip r:embed="rId1"/>
          <a:stretch>
            <a:fillRect/>
          </a:stretch>
        </p:blipFill>
        <p:spPr>
          <a:xfrm>
            <a:off x="-2268537" y="-1323975"/>
            <a:ext cx="11412537" cy="9753600"/>
          </a:xfrm>
          <a:prstGeom prst="rect">
            <a:avLst/>
          </a:prstGeom>
          <a:noFill/>
          <a:ln w="9525">
            <a:noFill/>
          </a:ln>
        </p:spPr>
      </p:pic>
      <p:pic>
        <p:nvPicPr>
          <p:cNvPr id="36867" name="图片 36866" descr="msotw9_temp0"/>
          <p:cNvPicPr>
            <a:picLocks noChangeAspect="1"/>
          </p:cNvPicPr>
          <p:nvPr/>
        </p:nvPicPr>
        <p:blipFill>
          <a:blip r:embed="rId2">
            <a:lum bright="-29999" contrast="50000"/>
          </a:blip>
          <a:stretch>
            <a:fillRect/>
          </a:stretch>
        </p:blipFill>
        <p:spPr>
          <a:xfrm>
            <a:off x="-34925" y="-26987"/>
            <a:ext cx="9144000" cy="6705600"/>
          </a:xfrm>
          <a:prstGeom prst="rect">
            <a:avLst/>
          </a:prstGeom>
          <a:noFill/>
          <a:ln w="9525">
            <a:noFill/>
          </a:ln>
        </p:spPr>
      </p:pic>
      <p:sp>
        <p:nvSpPr>
          <p:cNvPr id="36868" name="椭圆 36867"/>
          <p:cNvSpPr/>
          <p:nvPr/>
        </p:nvSpPr>
        <p:spPr>
          <a:xfrm>
            <a:off x="2514600" y="2679700"/>
            <a:ext cx="1143000" cy="1066800"/>
          </a:xfrm>
          <a:prstGeom prst="ellipse">
            <a:avLst/>
          </a:prstGeom>
          <a:noFill/>
          <a:ln w="76200" cap="flat" cmpd="sng">
            <a:solidFill>
              <a:srgbClr val="FF0066"/>
            </a:solidFill>
            <a:prstDash val="solid"/>
            <a:headEnd type="none" w="med" len="med"/>
            <a:tailEnd type="none" w="med" len="med"/>
          </a:ln>
        </p:spPr>
        <p:txBody>
          <a:bodyPr/>
          <a:p>
            <a:endParaRPr lang="zh-CN" altLang="en-US"/>
          </a:p>
        </p:txBody>
      </p:sp>
      <p:sp>
        <p:nvSpPr>
          <p:cNvPr id="36869" name="椭圆 36868"/>
          <p:cNvSpPr/>
          <p:nvPr/>
        </p:nvSpPr>
        <p:spPr>
          <a:xfrm rot="20349137">
            <a:off x="5638800" y="1612900"/>
            <a:ext cx="1143000" cy="2971800"/>
          </a:xfrm>
          <a:prstGeom prst="ellipse">
            <a:avLst/>
          </a:prstGeom>
          <a:noFill/>
          <a:ln w="76200" cap="flat" cmpd="sng">
            <a:pattFill prst="horz">
              <a:fgClr>
                <a:srgbClr val="FF0000"/>
              </a:fgClr>
              <a:bgClr>
                <a:srgbClr val="FFFFFF"/>
              </a:bgClr>
            </a:pattFill>
            <a:prstDash val="solid"/>
            <a:headEnd type="none" w="med" len="med"/>
            <a:tailEnd type="none" w="med" len="med"/>
          </a:ln>
        </p:spPr>
        <p:txBody>
          <a:bodyPr/>
          <a:p>
            <a:endParaRPr lang="zh-CN" altLang="en-US"/>
          </a:p>
        </p:txBody>
      </p:sp>
      <p:sp>
        <p:nvSpPr>
          <p:cNvPr id="36870" name="椭圆 36869"/>
          <p:cNvSpPr/>
          <p:nvPr/>
        </p:nvSpPr>
        <p:spPr>
          <a:xfrm>
            <a:off x="5562600" y="4432300"/>
            <a:ext cx="990600" cy="533400"/>
          </a:xfrm>
          <a:prstGeom prst="ellipse">
            <a:avLst/>
          </a:prstGeom>
          <a:noFill/>
          <a:ln w="76200" cap="flat" cmpd="sng">
            <a:solidFill>
              <a:srgbClr val="FF0066"/>
            </a:solidFill>
            <a:prstDash val="solid"/>
            <a:headEnd type="none" w="med" len="med"/>
            <a:tailEnd type="none" w="med" len="med"/>
          </a:ln>
        </p:spPr>
        <p:txBody>
          <a:bodyPr/>
          <a:p>
            <a:endParaRPr lang="zh-CN" altLang="en-US"/>
          </a:p>
        </p:txBody>
      </p:sp>
      <p:grpSp>
        <p:nvGrpSpPr>
          <p:cNvPr id="36871" name="组合 36870"/>
          <p:cNvGrpSpPr/>
          <p:nvPr/>
        </p:nvGrpSpPr>
        <p:grpSpPr>
          <a:xfrm>
            <a:off x="0" y="3136900"/>
            <a:ext cx="2771775" cy="2438400"/>
            <a:chOff x="0" y="0"/>
            <a:chExt cx="1680" cy="1536"/>
          </a:xfrm>
        </p:grpSpPr>
        <p:sp>
          <p:nvSpPr>
            <p:cNvPr id="36872" name="圆角矩形标注 36871"/>
            <p:cNvSpPr/>
            <p:nvPr/>
          </p:nvSpPr>
          <p:spPr>
            <a:xfrm rot="10772747">
              <a:off x="0" y="0"/>
              <a:ext cx="1680" cy="1536"/>
            </a:xfrm>
            <a:prstGeom prst="wedgeRoundRectCallout">
              <a:avLst>
                <a:gd name="adj1" fmla="val -57662"/>
                <a:gd name="adj2" fmla="val 42380"/>
                <a:gd name="adj3" fmla="val 16667"/>
              </a:avLst>
            </a:prstGeom>
            <a:solidFill>
              <a:schemeClr val="tx2"/>
            </a:solidFill>
            <a:ln w="12700" cap="flat" cmpd="sng">
              <a:solidFill>
                <a:schemeClr val="tx1"/>
              </a:solidFill>
              <a:prstDash val="solid"/>
              <a:miter/>
              <a:headEnd type="none" w="med" len="med"/>
              <a:tailEnd type="none" w="med" len="med"/>
            </a:ln>
          </p:spPr>
          <p:txBody>
            <a:bodyPr rot="10800000"/>
            <a:p>
              <a:pPr lvl="0" algn="ctr"/>
              <a:endParaRPr sz="2400" b="1">
                <a:solidFill>
                  <a:schemeClr val="bg1"/>
                </a:solidFill>
                <a:latin typeface="Times New Roman" panose="02020603050405020304" pitchFamily="2" charset="0"/>
                <a:ea typeface="宋体" panose="02010600030101010101" pitchFamily="2" charset="-122"/>
              </a:endParaRPr>
            </a:p>
          </p:txBody>
        </p:sp>
        <p:grpSp>
          <p:nvGrpSpPr>
            <p:cNvPr id="36873" name="组合 36872"/>
            <p:cNvGrpSpPr/>
            <p:nvPr/>
          </p:nvGrpSpPr>
          <p:grpSpPr>
            <a:xfrm>
              <a:off x="48" y="98"/>
              <a:ext cx="1536" cy="1269"/>
              <a:chOff x="0" y="0"/>
              <a:chExt cx="1536" cy="1269"/>
            </a:xfrm>
          </p:grpSpPr>
          <p:sp>
            <p:nvSpPr>
              <p:cNvPr id="36874" name="文本框 36873"/>
              <p:cNvSpPr txBox="1"/>
              <p:nvPr/>
            </p:nvSpPr>
            <p:spPr>
              <a:xfrm>
                <a:off x="0" y="0"/>
                <a:ext cx="1536" cy="1269"/>
              </a:xfrm>
              <a:prstGeom prst="rect">
                <a:avLst/>
              </a:prstGeom>
              <a:solidFill>
                <a:schemeClr val="tx2"/>
              </a:solidFill>
              <a:ln w="9525">
                <a:noFill/>
              </a:ln>
            </p:spPr>
            <p:txBody>
              <a:bodyPr>
                <a:spAutoFit/>
              </a:bodyPr>
              <a:p>
                <a:pPr lvl="0" algn="l">
                  <a:spcBef>
                    <a:spcPct val="50000"/>
                  </a:spcBef>
                </a:pPr>
                <a:r>
                  <a:rPr lang="zh-CN" altLang="en-US" sz="2800" b="1">
                    <a:solidFill>
                      <a:schemeClr val="bg1"/>
                    </a:solidFill>
                    <a:latin typeface="Times New Roman" panose="02020603050405020304" pitchFamily="2" charset="0"/>
                    <a:ea typeface="黑体" panose="02010609060101010101" pitchFamily="2" charset="-122"/>
                  </a:rPr>
                  <a:t>比利时、法国北部和德法边境（西线）</a:t>
                </a:r>
                <a:endParaRPr lang="zh-CN" altLang="en-US" sz="2800" b="1">
                  <a:solidFill>
                    <a:schemeClr val="bg1"/>
                  </a:solidFill>
                  <a:latin typeface="Times New Roman" panose="02020603050405020304" pitchFamily="2" charset="0"/>
                  <a:ea typeface="黑体" panose="02010609060101010101" pitchFamily="2" charset="-122"/>
                </a:endParaRPr>
              </a:p>
              <a:p>
                <a:pPr lvl="0" algn="l">
                  <a:spcBef>
                    <a:spcPct val="50000"/>
                  </a:spcBef>
                </a:pPr>
                <a:r>
                  <a:rPr lang="zh-CN" altLang="en-US" sz="2800" b="1">
                    <a:solidFill>
                      <a:schemeClr val="bg1"/>
                    </a:solidFill>
                    <a:latin typeface="Times New Roman" panose="02020603050405020304" pitchFamily="2" charset="0"/>
                    <a:ea typeface="黑体" panose="02010609060101010101" pitchFamily="2" charset="-122"/>
                  </a:rPr>
                  <a:t>英法</a:t>
                </a:r>
                <a:r>
                  <a:rPr lang="zh-CN" altLang="en-US" sz="2800" b="1">
                    <a:solidFill>
                      <a:schemeClr val="bg1"/>
                    </a:solidFill>
                    <a:latin typeface="Times New Roman" panose="02020603050405020304" pitchFamily="2" charset="0"/>
                    <a:ea typeface="宋体" panose="02010600030101010101" pitchFamily="2" charset="-122"/>
                  </a:rPr>
                  <a:t>            </a:t>
                </a:r>
                <a:r>
                  <a:rPr lang="zh-CN" altLang="en-US" sz="2800" b="1">
                    <a:solidFill>
                      <a:schemeClr val="bg1"/>
                    </a:solidFill>
                    <a:latin typeface="Times New Roman" panose="02020603050405020304" pitchFamily="2" charset="0"/>
                    <a:ea typeface="黑体" panose="02010609060101010101" pitchFamily="2" charset="-122"/>
                  </a:rPr>
                  <a:t>德</a:t>
                </a:r>
                <a:endParaRPr lang="zh-CN" altLang="en-US" sz="2800" b="1">
                  <a:solidFill>
                    <a:schemeClr val="bg1"/>
                  </a:solidFill>
                  <a:latin typeface="Times New Roman" panose="02020603050405020304" pitchFamily="2" charset="0"/>
                  <a:ea typeface="黑体" panose="02010609060101010101" pitchFamily="2" charset="-122"/>
                </a:endParaRPr>
              </a:p>
            </p:txBody>
          </p:sp>
          <p:sp>
            <p:nvSpPr>
              <p:cNvPr id="36875" name="左右箭头 36874"/>
              <p:cNvSpPr/>
              <p:nvPr/>
            </p:nvSpPr>
            <p:spPr>
              <a:xfrm>
                <a:off x="624" y="1056"/>
                <a:ext cx="432" cy="57"/>
              </a:xfrm>
              <a:prstGeom prst="leftRightArrow">
                <a:avLst>
                  <a:gd name="adj1" fmla="val 50000"/>
                  <a:gd name="adj2" fmla="val 151578"/>
                </a:avLst>
              </a:prstGeom>
              <a:solidFill>
                <a:schemeClr val="tx2"/>
              </a:solidFill>
              <a:ln w="12700" cap="flat" cmpd="sng">
                <a:solidFill>
                  <a:srgbClr val="FF0000"/>
                </a:solidFill>
                <a:prstDash val="solid"/>
                <a:miter/>
                <a:headEnd type="none" w="med" len="med"/>
                <a:tailEnd type="none" w="med" len="med"/>
              </a:ln>
            </p:spPr>
            <p:txBody>
              <a:bodyPr/>
              <a:p>
                <a:endParaRPr lang="zh-CN" altLang="en-US"/>
              </a:p>
            </p:txBody>
          </p:sp>
        </p:grpSp>
      </p:grpSp>
      <p:grpSp>
        <p:nvGrpSpPr>
          <p:cNvPr id="36876" name="组合 36875"/>
          <p:cNvGrpSpPr/>
          <p:nvPr/>
        </p:nvGrpSpPr>
        <p:grpSpPr>
          <a:xfrm>
            <a:off x="5508625" y="260350"/>
            <a:ext cx="3635375" cy="1828800"/>
            <a:chOff x="0" y="0"/>
            <a:chExt cx="1920" cy="1152"/>
          </a:xfrm>
        </p:grpSpPr>
        <p:sp>
          <p:nvSpPr>
            <p:cNvPr id="36877" name="圆角矩形标注 36876"/>
            <p:cNvSpPr/>
            <p:nvPr/>
          </p:nvSpPr>
          <p:spPr>
            <a:xfrm>
              <a:off x="0" y="0"/>
              <a:ext cx="1920" cy="1152"/>
            </a:xfrm>
            <a:prstGeom prst="wedgeRoundRectCallout">
              <a:avLst>
                <a:gd name="adj1" fmla="val -39218"/>
                <a:gd name="adj2" fmla="val 76648"/>
                <a:gd name="adj3" fmla="val 16667"/>
              </a:avLst>
            </a:prstGeom>
            <a:solidFill>
              <a:schemeClr val="tx2"/>
            </a:solidFill>
            <a:ln w="12700" cap="flat" cmpd="sng">
              <a:solidFill>
                <a:schemeClr val="tx1"/>
              </a:solidFill>
              <a:prstDash val="solid"/>
              <a:miter/>
              <a:headEnd type="none" w="med" len="med"/>
              <a:tailEnd type="none" w="med" len="med"/>
            </a:ln>
          </p:spPr>
          <p:txBody>
            <a:bodyPr/>
            <a:p>
              <a:pPr lvl="0" algn="ctr"/>
              <a:endParaRPr sz="2400" b="1">
                <a:solidFill>
                  <a:schemeClr val="bg1"/>
                </a:solidFill>
                <a:latin typeface="Times New Roman" panose="02020603050405020304" pitchFamily="2" charset="0"/>
                <a:ea typeface="宋体" panose="02010600030101010101" pitchFamily="2" charset="-122"/>
              </a:endParaRPr>
            </a:p>
          </p:txBody>
        </p:sp>
        <p:sp>
          <p:nvSpPr>
            <p:cNvPr id="36878" name="文本框 36877"/>
            <p:cNvSpPr txBox="1"/>
            <p:nvPr/>
          </p:nvSpPr>
          <p:spPr>
            <a:xfrm>
              <a:off x="83" y="144"/>
              <a:ext cx="1789" cy="865"/>
            </a:xfrm>
            <a:prstGeom prst="rect">
              <a:avLst/>
            </a:prstGeom>
            <a:solidFill>
              <a:schemeClr val="tx2"/>
            </a:solidFill>
            <a:ln w="9525">
              <a:noFill/>
            </a:ln>
          </p:spPr>
          <p:txBody>
            <a:bodyPr>
              <a:spAutoFit/>
            </a:bodyPr>
            <a:p>
              <a:pPr lvl="0" algn="l"/>
              <a:r>
                <a:rPr lang="zh-CN" altLang="en-US" sz="2800" b="1">
                  <a:solidFill>
                    <a:schemeClr val="bg1"/>
                  </a:solidFill>
                  <a:latin typeface="Times New Roman" panose="02020603050405020304" pitchFamily="2" charset="0"/>
                  <a:ea typeface="黑体" panose="02010609060101010101" pitchFamily="2" charset="-122"/>
                </a:rPr>
                <a:t>波罗的海南岸至罗马尼亚（东线）</a:t>
              </a:r>
              <a:endParaRPr lang="zh-CN" altLang="en-US" sz="2800" b="1">
                <a:solidFill>
                  <a:schemeClr val="bg1"/>
                </a:solidFill>
                <a:latin typeface="Times New Roman" panose="02020603050405020304" pitchFamily="2" charset="0"/>
                <a:ea typeface="宋体" panose="02010600030101010101" pitchFamily="2" charset="-122"/>
              </a:endParaRPr>
            </a:p>
            <a:p>
              <a:pPr lvl="0" algn="l"/>
              <a:r>
                <a:rPr lang="zh-CN" altLang="en-US" sz="2800" b="1">
                  <a:solidFill>
                    <a:schemeClr val="bg1"/>
                  </a:solidFill>
                  <a:latin typeface="Times New Roman" panose="02020603050405020304" pitchFamily="2" charset="0"/>
                  <a:ea typeface="黑体" panose="02010609060101010101" pitchFamily="2" charset="-122"/>
                </a:rPr>
                <a:t>俄</a:t>
              </a:r>
              <a:r>
                <a:rPr lang="zh-CN" altLang="en-US" sz="2800" b="1">
                  <a:solidFill>
                    <a:schemeClr val="bg1"/>
                  </a:solidFill>
                  <a:latin typeface="Times New Roman" panose="02020603050405020304" pitchFamily="2" charset="0"/>
                  <a:ea typeface="宋体" panose="02010600030101010101" pitchFamily="2" charset="-122"/>
                </a:rPr>
                <a:t>            </a:t>
              </a:r>
              <a:r>
                <a:rPr lang="zh-CN" altLang="en-US" sz="2800" b="1">
                  <a:solidFill>
                    <a:schemeClr val="bg1"/>
                  </a:solidFill>
                  <a:latin typeface="Times New Roman" panose="02020603050405020304" pitchFamily="2" charset="0"/>
                  <a:ea typeface="黑体" panose="02010609060101010101" pitchFamily="2" charset="-122"/>
                </a:rPr>
                <a:t>德、奥匈</a:t>
              </a:r>
              <a:endParaRPr lang="zh-CN" altLang="en-US" sz="2800" b="1">
                <a:solidFill>
                  <a:schemeClr val="bg1"/>
                </a:solidFill>
                <a:latin typeface="Times New Roman" panose="02020603050405020304" pitchFamily="2" charset="0"/>
                <a:ea typeface="黑体" panose="02010609060101010101" pitchFamily="2" charset="-122"/>
              </a:endParaRPr>
            </a:p>
          </p:txBody>
        </p:sp>
        <p:sp>
          <p:nvSpPr>
            <p:cNvPr id="36879" name="左右箭头 36878"/>
            <p:cNvSpPr/>
            <p:nvPr/>
          </p:nvSpPr>
          <p:spPr>
            <a:xfrm>
              <a:off x="432" y="816"/>
              <a:ext cx="384" cy="96"/>
            </a:xfrm>
            <a:prstGeom prst="leftRightArrow">
              <a:avLst>
                <a:gd name="adj1" fmla="val 50000"/>
                <a:gd name="adj2" fmla="val 80000"/>
              </a:avLst>
            </a:prstGeom>
            <a:solidFill>
              <a:schemeClr val="tx2"/>
            </a:solidFill>
            <a:ln w="12700" cap="flat" cmpd="sng">
              <a:solidFill>
                <a:srgbClr val="FF0000"/>
              </a:solidFill>
              <a:prstDash val="solid"/>
              <a:miter/>
              <a:headEnd type="none" w="med" len="med"/>
              <a:tailEnd type="none" w="med" len="med"/>
            </a:ln>
          </p:spPr>
          <p:txBody>
            <a:bodyPr/>
            <a:p>
              <a:endParaRPr lang="zh-CN" altLang="en-US"/>
            </a:p>
          </p:txBody>
        </p:sp>
      </p:grpSp>
      <p:grpSp>
        <p:nvGrpSpPr>
          <p:cNvPr id="36880" name="组合 36879"/>
          <p:cNvGrpSpPr/>
          <p:nvPr/>
        </p:nvGrpSpPr>
        <p:grpSpPr>
          <a:xfrm>
            <a:off x="2627313" y="5013325"/>
            <a:ext cx="4105275" cy="1603375"/>
            <a:chOff x="0" y="0"/>
            <a:chExt cx="2586" cy="1010"/>
          </a:xfrm>
        </p:grpSpPr>
        <p:sp>
          <p:nvSpPr>
            <p:cNvPr id="36881" name="圆角矩形标注 36880"/>
            <p:cNvSpPr/>
            <p:nvPr/>
          </p:nvSpPr>
          <p:spPr>
            <a:xfrm rot="10747330">
              <a:off x="0" y="0"/>
              <a:ext cx="2586" cy="1010"/>
            </a:xfrm>
            <a:prstGeom prst="wedgeRoundRectCallout">
              <a:avLst>
                <a:gd name="adj1" fmla="val -46639"/>
                <a:gd name="adj2" fmla="val 69986"/>
                <a:gd name="adj3" fmla="val 16667"/>
              </a:avLst>
            </a:prstGeom>
            <a:solidFill>
              <a:schemeClr val="tx2"/>
            </a:solidFill>
            <a:ln w="12700" cap="flat" cmpd="sng">
              <a:solidFill>
                <a:schemeClr val="tx1"/>
              </a:solidFill>
              <a:prstDash val="solid"/>
              <a:miter/>
              <a:headEnd type="none" w="med" len="med"/>
              <a:tailEnd type="none" w="med" len="med"/>
            </a:ln>
          </p:spPr>
          <p:txBody>
            <a:bodyPr rot="10800000"/>
            <a:p>
              <a:pPr lvl="0" algn="ctr"/>
              <a:endParaRPr sz="2400" b="1">
                <a:solidFill>
                  <a:schemeClr val="bg1"/>
                </a:solidFill>
                <a:latin typeface="方正姚体" pitchFamily="2" charset="-122"/>
                <a:ea typeface="方正姚体" pitchFamily="2" charset="-122"/>
              </a:endParaRPr>
            </a:p>
          </p:txBody>
        </p:sp>
        <p:sp>
          <p:nvSpPr>
            <p:cNvPr id="36882" name="文本框 36881"/>
            <p:cNvSpPr txBox="1"/>
            <p:nvPr/>
          </p:nvSpPr>
          <p:spPr>
            <a:xfrm>
              <a:off x="136" y="71"/>
              <a:ext cx="2402" cy="864"/>
            </a:xfrm>
            <a:prstGeom prst="rect">
              <a:avLst/>
            </a:prstGeom>
            <a:solidFill>
              <a:schemeClr val="tx2"/>
            </a:solidFill>
            <a:ln w="9525">
              <a:noFill/>
            </a:ln>
          </p:spPr>
          <p:txBody>
            <a:bodyPr>
              <a:spAutoFit/>
            </a:bodyPr>
            <a:p>
              <a:pPr lvl="0" algn="l"/>
              <a:r>
                <a:rPr lang="zh-CN" altLang="en-US" sz="2800" b="1">
                  <a:solidFill>
                    <a:schemeClr val="bg1"/>
                  </a:solidFill>
                  <a:latin typeface="方正姚体" pitchFamily="2" charset="-122"/>
                  <a:ea typeface="方正姚体" pitchFamily="2" charset="-122"/>
                </a:rPr>
                <a:t>巴尔干（南线）</a:t>
              </a:r>
              <a:endParaRPr lang="zh-CN" altLang="en-US" sz="2800" b="1">
                <a:solidFill>
                  <a:schemeClr val="bg1"/>
                </a:solidFill>
                <a:latin typeface="方正姚体" pitchFamily="2" charset="-122"/>
                <a:ea typeface="方正姚体" pitchFamily="2" charset="-122"/>
              </a:endParaRPr>
            </a:p>
            <a:p>
              <a:pPr lvl="0" algn="l"/>
              <a:endParaRPr lang="zh-CN" altLang="en-US" sz="2800" b="1">
                <a:solidFill>
                  <a:schemeClr val="bg1"/>
                </a:solidFill>
                <a:latin typeface="方正姚体" pitchFamily="2" charset="-122"/>
                <a:ea typeface="方正姚体" pitchFamily="2" charset="-122"/>
              </a:endParaRPr>
            </a:p>
            <a:p>
              <a:pPr lvl="0" algn="l"/>
              <a:r>
                <a:rPr lang="zh-CN" altLang="en-US" sz="2800" b="1">
                  <a:solidFill>
                    <a:schemeClr val="bg1"/>
                  </a:solidFill>
                  <a:latin typeface="方正姚体" pitchFamily="2" charset="-122"/>
                  <a:ea typeface="方正姚体" pitchFamily="2" charset="-122"/>
                </a:rPr>
                <a:t>塞尔维亚        奥匈   </a:t>
              </a:r>
              <a:endParaRPr lang="zh-CN" altLang="en-US" sz="2800" b="1">
                <a:solidFill>
                  <a:schemeClr val="bg1"/>
                </a:solidFill>
                <a:latin typeface="方正姚体" pitchFamily="2" charset="-122"/>
                <a:ea typeface="方正姚体" pitchFamily="2" charset="-122"/>
              </a:endParaRPr>
            </a:p>
          </p:txBody>
        </p:sp>
        <p:sp>
          <p:nvSpPr>
            <p:cNvPr id="36883" name="左右箭头 36882"/>
            <p:cNvSpPr/>
            <p:nvPr/>
          </p:nvSpPr>
          <p:spPr>
            <a:xfrm>
              <a:off x="1497" y="747"/>
              <a:ext cx="340" cy="48"/>
            </a:xfrm>
            <a:prstGeom prst="leftRightArrow">
              <a:avLst>
                <a:gd name="adj1" fmla="val 50000"/>
                <a:gd name="adj2" fmla="val 141666"/>
              </a:avLst>
            </a:prstGeom>
            <a:solidFill>
              <a:schemeClr val="tx2"/>
            </a:solidFill>
            <a:ln w="12700" cap="flat" cmpd="sng">
              <a:solidFill>
                <a:srgbClr val="FF0000"/>
              </a:solidFill>
              <a:prstDash val="solid"/>
              <a:miter/>
              <a:headEnd type="none" w="med" len="med"/>
              <a:tailEnd type="none" w="med" len="med"/>
            </a:ln>
          </p:spPr>
          <p:txBody>
            <a:bodyPr/>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additive="base">
                                        <p:cTn id="7" dur="500" fill="hold"/>
                                        <p:tgtEl>
                                          <p:spTgt spid="36868"/>
                                        </p:tgtEl>
                                        <p:attrNameLst>
                                          <p:attrName>ppt_x</p:attrName>
                                        </p:attrNameLst>
                                      </p:cBhvr>
                                      <p:tavLst>
                                        <p:tav tm="0">
                                          <p:val>
                                            <p:strVal val="0-#ppt_w/2"/>
                                          </p:val>
                                        </p:tav>
                                        <p:tav tm="100000">
                                          <p:val>
                                            <p:strVal val="#ppt_x"/>
                                          </p:val>
                                        </p:tav>
                                      </p:tavLst>
                                    </p:anim>
                                    <p:anim calcmode="lin" valueType="num">
                                      <p:cBhvr additive="base">
                                        <p:cTn id="8" dur="500" fill="hold"/>
                                        <p:tgtEl>
                                          <p:spTgt spid="3686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6869"/>
                                        </p:tgtEl>
                                        <p:attrNameLst>
                                          <p:attrName>style.visibility</p:attrName>
                                        </p:attrNameLst>
                                      </p:cBhvr>
                                      <p:to>
                                        <p:strVal val="visible"/>
                                      </p:to>
                                    </p:set>
                                    <p:anim calcmode="lin" valueType="num">
                                      <p:cBhvr additive="base">
                                        <p:cTn id="13" dur="500" fill="hold"/>
                                        <p:tgtEl>
                                          <p:spTgt spid="36869"/>
                                        </p:tgtEl>
                                        <p:attrNameLst>
                                          <p:attrName>ppt_x</p:attrName>
                                        </p:attrNameLst>
                                      </p:cBhvr>
                                      <p:tavLst>
                                        <p:tav tm="0">
                                          <p:val>
                                            <p:strVal val="0-#ppt_w/2"/>
                                          </p:val>
                                        </p:tav>
                                        <p:tav tm="100000">
                                          <p:val>
                                            <p:strVal val="#ppt_x"/>
                                          </p:val>
                                        </p:tav>
                                      </p:tavLst>
                                    </p:anim>
                                    <p:anim calcmode="lin" valueType="num">
                                      <p:cBhvr additive="base">
                                        <p:cTn id="14" dur="500" fill="hold"/>
                                        <p:tgtEl>
                                          <p:spTgt spid="3686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6870"/>
                                        </p:tgtEl>
                                        <p:attrNameLst>
                                          <p:attrName>style.visibility</p:attrName>
                                        </p:attrNameLst>
                                      </p:cBhvr>
                                      <p:to>
                                        <p:strVal val="visible"/>
                                      </p:to>
                                    </p:set>
                                    <p:anim calcmode="lin" valueType="num">
                                      <p:cBhvr additive="base">
                                        <p:cTn id="19" dur="500" fill="hold"/>
                                        <p:tgtEl>
                                          <p:spTgt spid="36870"/>
                                        </p:tgtEl>
                                        <p:attrNameLst>
                                          <p:attrName>ppt_x</p:attrName>
                                        </p:attrNameLst>
                                      </p:cBhvr>
                                      <p:tavLst>
                                        <p:tav tm="0">
                                          <p:val>
                                            <p:strVal val="0-#ppt_w/2"/>
                                          </p:val>
                                        </p:tav>
                                        <p:tav tm="100000">
                                          <p:val>
                                            <p:strVal val="#ppt_x"/>
                                          </p:val>
                                        </p:tav>
                                      </p:tavLst>
                                    </p:anim>
                                    <p:anim calcmode="lin" valueType="num">
                                      <p:cBhvr additive="base">
                                        <p:cTn id="20" dur="500" fill="hold"/>
                                        <p:tgtEl>
                                          <p:spTgt spid="3687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36871"/>
                                        </p:tgtEl>
                                        <p:attrNameLst>
                                          <p:attrName>style.visibility</p:attrName>
                                        </p:attrNameLst>
                                      </p:cBhvr>
                                      <p:to>
                                        <p:strVal val="visible"/>
                                      </p:to>
                                    </p:set>
                                    <p:anim calcmode="lin" valueType="num">
                                      <p:cBhvr additive="base">
                                        <p:cTn id="25" dur="500" fill="hold"/>
                                        <p:tgtEl>
                                          <p:spTgt spid="36871"/>
                                        </p:tgtEl>
                                        <p:attrNameLst>
                                          <p:attrName>ppt_x</p:attrName>
                                        </p:attrNameLst>
                                      </p:cBhvr>
                                      <p:tavLst>
                                        <p:tav tm="0">
                                          <p:val>
                                            <p:strVal val="0-#ppt_w/2"/>
                                          </p:val>
                                        </p:tav>
                                        <p:tav tm="100000">
                                          <p:val>
                                            <p:strVal val="#ppt_x"/>
                                          </p:val>
                                        </p:tav>
                                      </p:tavLst>
                                    </p:anim>
                                    <p:anim calcmode="lin" valueType="num">
                                      <p:cBhvr additive="base">
                                        <p:cTn id="26" dur="500" fill="hold"/>
                                        <p:tgtEl>
                                          <p:spTgt spid="368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36876"/>
                                        </p:tgtEl>
                                        <p:attrNameLst>
                                          <p:attrName>style.visibility</p:attrName>
                                        </p:attrNameLst>
                                      </p:cBhvr>
                                      <p:to>
                                        <p:strVal val="visible"/>
                                      </p:to>
                                    </p:set>
                                    <p:anim calcmode="lin" valueType="num">
                                      <p:cBhvr additive="base">
                                        <p:cTn id="31" dur="500" fill="hold"/>
                                        <p:tgtEl>
                                          <p:spTgt spid="36876"/>
                                        </p:tgtEl>
                                        <p:attrNameLst>
                                          <p:attrName>ppt_x</p:attrName>
                                        </p:attrNameLst>
                                      </p:cBhvr>
                                      <p:tavLst>
                                        <p:tav tm="0">
                                          <p:val>
                                            <p:strVal val="0-#ppt_w/2"/>
                                          </p:val>
                                        </p:tav>
                                        <p:tav tm="100000">
                                          <p:val>
                                            <p:strVal val="#ppt_x"/>
                                          </p:val>
                                        </p:tav>
                                      </p:tavLst>
                                    </p:anim>
                                    <p:anim calcmode="lin" valueType="num">
                                      <p:cBhvr additive="base">
                                        <p:cTn id="32" dur="500" fill="hold"/>
                                        <p:tgtEl>
                                          <p:spTgt spid="3687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6880"/>
                                        </p:tgtEl>
                                        <p:attrNameLst>
                                          <p:attrName>style.visibility</p:attrName>
                                        </p:attrNameLst>
                                      </p:cBhvr>
                                      <p:to>
                                        <p:strVal val="visible"/>
                                      </p:to>
                                    </p:set>
                                    <p:anim calcmode="lin" valueType="num">
                                      <p:cBhvr additive="base">
                                        <p:cTn id="37" dur="500" fill="hold"/>
                                        <p:tgtEl>
                                          <p:spTgt spid="36880"/>
                                        </p:tgtEl>
                                        <p:attrNameLst>
                                          <p:attrName>ppt_x</p:attrName>
                                        </p:attrNameLst>
                                      </p:cBhvr>
                                      <p:tavLst>
                                        <p:tav tm="0">
                                          <p:val>
                                            <p:strVal val="#ppt_x"/>
                                          </p:val>
                                        </p:tav>
                                        <p:tav tm="100000">
                                          <p:val>
                                            <p:strVal val="#ppt_x"/>
                                          </p:val>
                                        </p:tav>
                                      </p:tavLst>
                                    </p:anim>
                                    <p:anim calcmode="lin" valueType="num">
                                      <p:cBhvr additive="base">
                                        <p:cTn id="38" dur="500" fill="hold"/>
                                        <p:tgtEl>
                                          <p:spTgt spid="368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图片 37889" descr="线编书页高清图片"/>
          <p:cNvPicPr>
            <a:picLocks noChangeAspect="1"/>
          </p:cNvPicPr>
          <p:nvPr/>
        </p:nvPicPr>
        <p:blipFill>
          <a:blip r:embed="rId1"/>
          <a:stretch>
            <a:fillRect/>
          </a:stretch>
        </p:blipFill>
        <p:spPr>
          <a:xfrm>
            <a:off x="-1765300" y="-1466850"/>
            <a:ext cx="11179175" cy="9753600"/>
          </a:xfrm>
          <a:prstGeom prst="rect">
            <a:avLst/>
          </a:prstGeom>
          <a:noFill/>
          <a:ln w="9525">
            <a:noFill/>
          </a:ln>
        </p:spPr>
      </p:pic>
      <p:sp>
        <p:nvSpPr>
          <p:cNvPr id="37891" name="矩形 37890"/>
          <p:cNvSpPr/>
          <p:nvPr/>
        </p:nvSpPr>
        <p:spPr>
          <a:xfrm>
            <a:off x="1692275" y="0"/>
            <a:ext cx="6335713" cy="457200"/>
          </a:xfrm>
          <a:prstGeom prst="rect">
            <a:avLst/>
          </a:prstGeom>
          <a:solidFill>
            <a:srgbClr val="CC99FF"/>
          </a:solidFill>
          <a:ln w="9525">
            <a:noFill/>
          </a:ln>
        </p:spPr>
        <p:txBody>
          <a:bodyPr anchor="ctr">
            <a:spAutoFit/>
          </a:bodyPr>
          <a:p>
            <a:pPr lvl="0" algn="l"/>
            <a:r>
              <a:rPr lang="zh-CN" altLang="en-US" sz="2400" b="1">
                <a:solidFill>
                  <a:srgbClr val="000000"/>
                </a:solidFill>
                <a:effectLst>
                  <a:outerShdw blurRad="38100" dist="38100" dir="2700000">
                    <a:srgbClr val="FFFFFF"/>
                  </a:outerShdw>
                </a:effectLst>
                <a:latin typeface="Tahoma" panose="020B0604030504040204" pitchFamily="2" charset="0"/>
                <a:ea typeface="Tahoma" panose="020B0604030504040204" pitchFamily="2" charset="0"/>
              </a:rPr>
              <a:t>西线三大战役中交战双方投入和伤亡情况：</a:t>
            </a:r>
            <a:endParaRPr lang="zh-CN" altLang="en-US" sz="2400" b="1">
              <a:solidFill>
                <a:srgbClr val="000000"/>
              </a:solidFill>
              <a:effectLst>
                <a:outerShdw blurRad="38100" dist="38100" dir="2700000">
                  <a:srgbClr val="FFFFFF"/>
                </a:outerShdw>
              </a:effectLst>
              <a:latin typeface="Tahoma" panose="020B0604030504040204" pitchFamily="2" charset="0"/>
              <a:ea typeface="Tahoma" panose="020B0604030504040204" pitchFamily="2" charset="0"/>
            </a:endParaRPr>
          </a:p>
        </p:txBody>
      </p:sp>
      <p:sp>
        <p:nvSpPr>
          <p:cNvPr id="37892" name="矩形 37891"/>
          <p:cNvSpPr/>
          <p:nvPr/>
        </p:nvSpPr>
        <p:spPr>
          <a:xfrm>
            <a:off x="0" y="2652713"/>
            <a:ext cx="9144000" cy="0"/>
          </a:xfrm>
          <a:prstGeom prst="rect">
            <a:avLst/>
          </a:prstGeom>
          <a:solidFill>
            <a:srgbClr val="FFFFFF"/>
          </a:solidFill>
          <a:ln w="9525">
            <a:noFill/>
          </a:ln>
        </p:spPr>
        <p:txBody>
          <a:bodyPr/>
          <a:p>
            <a:endParaRPr lang="zh-CN" altLang="en-US"/>
          </a:p>
        </p:txBody>
      </p:sp>
      <p:pic>
        <p:nvPicPr>
          <p:cNvPr id="37893" name="图片 37892" descr="学科网(www.zxxk.com)--国内最大的教育资源门户，提供试卷、教案、课件、论文、素材及各类教学资源下载，还有大量而丰富的教学相关资讯！"/>
          <p:cNvPicPr>
            <a:picLocks noChangeAspect="1"/>
          </p:cNvPicPr>
          <p:nvPr/>
        </p:nvPicPr>
        <p:blipFill>
          <a:blip r:embed="rId2" r:link="rId3"/>
          <a:stretch>
            <a:fillRect/>
          </a:stretch>
        </p:blipFill>
        <p:spPr>
          <a:xfrm>
            <a:off x="0" y="2652713"/>
            <a:ext cx="28575" cy="28575"/>
          </a:xfrm>
          <a:prstGeom prst="rect">
            <a:avLst/>
          </a:prstGeom>
          <a:noFill/>
          <a:ln w="9525">
            <a:noFill/>
          </a:ln>
        </p:spPr>
      </p:pic>
      <p:graphicFrame>
        <p:nvGraphicFramePr>
          <p:cNvPr id="37894" name="表格 37893"/>
          <p:cNvGraphicFramePr/>
          <p:nvPr/>
        </p:nvGraphicFramePr>
        <p:xfrm>
          <a:off x="179388" y="549275"/>
          <a:ext cx="8461375" cy="4389438"/>
        </p:xfrm>
        <a:graphic>
          <a:graphicData uri="http://schemas.openxmlformats.org/drawingml/2006/table">
            <a:tbl>
              <a:tblPr/>
              <a:tblGrid>
                <a:gridCol w="2462213"/>
                <a:gridCol w="2820987"/>
                <a:gridCol w="3178175"/>
              </a:tblGrid>
              <a:tr h="822325">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endParaRPr lang="en-US" altLang="zh-CN"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p>
                      <a:pPr marL="0" lvl="0" indent="0" algn="ctr" eaLnBrk="0" hangingPunct="0">
                        <a:spcBef>
                          <a:spcPct val="0"/>
                        </a:spcBef>
                        <a:buClrTx/>
                        <a:buNone/>
                      </a:pP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战役</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双方投入兵力</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双方伤亡总人数</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r>
              <a:tr h="1189038">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马恩河战役（</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1914</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年</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9</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月</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6</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—12</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endPar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en-US" altLang="zh-CN"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152</a:t>
                      </a: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万人</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en-US" altLang="zh-CN"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35</a:t>
                      </a:r>
                      <a:r>
                        <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万人</a:t>
                      </a:r>
                      <a:endPar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r>
              <a:tr h="1189037">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凡尔登战役（</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1916</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年</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2</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月</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21</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—12</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月</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21</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endPar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en-US" altLang="zh-CN"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112</a:t>
                      </a: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个师</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en-US" altLang="zh-CN"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70</a:t>
                      </a:r>
                      <a:r>
                        <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多万人</a:t>
                      </a:r>
                      <a:endPar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r>
              <a:tr h="1189038">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索姆河战役（</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1916</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年</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6</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月</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24</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—11</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月</a:t>
                      </a:r>
                      <a:r>
                        <a:rPr lang="en-US" altLang="zh-CN"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17</a:t>
                      </a:r>
                      <a:r>
                        <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rPr>
                        <a:t>日</a:t>
                      </a:r>
                      <a:endParaRPr lang="zh-CN" altLang="en-US" b="1">
                        <a:solidFill>
                          <a:srgbClr val="000066"/>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spcBef>
                          <a:spcPct val="0"/>
                        </a:spcBef>
                        <a:buClrTx/>
                        <a:buNone/>
                      </a:pPr>
                      <a:r>
                        <a:rPr lang="en-US" altLang="zh-CN"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150</a:t>
                      </a:r>
                      <a:r>
                        <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rPr>
                        <a:t>个师</a:t>
                      </a:r>
                      <a:endParaRPr lang="zh-CN" altLang="en-US" b="1">
                        <a:solidFill>
                          <a:srgbClr val="0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tx1"/>
                        </a:buClr>
                        <a:buSzPct val="75000"/>
                        <a:buFont typeface="Wingdings" panose="05000000000000000000" pitchFamily="2" charset="2"/>
                        <a:buChar char="l"/>
                        <a:defRPr sz="24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000" kern="1200"/>
                      </a:lvl2pPr>
                      <a:lvl3pPr marL="1143000" lvl="2" indent="-228600">
                        <a:defRPr sz="1800" kern="1200"/>
                      </a:lvl3pPr>
                      <a:lvl4pPr marL="1600200" lvl="3" indent="-228600">
                        <a:defRPr sz="1600" kern="1200"/>
                      </a:lvl4pPr>
                      <a:lvl5pPr marL="2057400" lvl="4" indent="-228600">
                        <a:defRPr sz="1600" kern="1200"/>
                      </a:lvl5pPr>
                    </a:lstStyle>
                    <a:p>
                      <a:pPr marL="0" lvl="0" indent="0" algn="ctr">
                        <a:buNone/>
                      </a:pPr>
                      <a:r>
                        <a:rPr lang="en-US" altLang="zh-CN"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130</a:t>
                      </a:r>
                      <a:r>
                        <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rPr>
                        <a:t>多万人</a:t>
                      </a:r>
                      <a:endParaRPr lang="zh-CN" altLang="en-US" b="1">
                        <a:solidFill>
                          <a:srgbClr val="800000"/>
                        </a:solidFill>
                        <a:effectLst>
                          <a:outerShdw blurRad="38100" dist="38100" dir="2700000">
                            <a:srgbClr val="C0C0C0"/>
                          </a:outerShdw>
                        </a:effectLst>
                        <a:latin typeface="Tahoma" panose="020B0604030504040204" pitchFamily="2" charset="0"/>
                        <a:ea typeface="Tahoma" panose="020B0604030504040204" pitchFamily="2" charset="0"/>
                      </a:endParaRPr>
                    </a:p>
                  </a:txBody>
                  <a:tcPr vert="horz"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FFFFFF">
                        <a:alpha val="100000"/>
                      </a:srgbClr>
                    </a:solidFill>
                  </a:tcPr>
                </a:tc>
              </a:tr>
            </a:tbl>
          </a:graphicData>
        </a:graphic>
      </p:graphicFrame>
      <p:sp>
        <p:nvSpPr>
          <p:cNvPr id="37916" name="缺角矩形 37915"/>
          <p:cNvSpPr/>
          <p:nvPr/>
        </p:nvSpPr>
        <p:spPr>
          <a:xfrm>
            <a:off x="254000" y="5165725"/>
            <a:ext cx="8562975" cy="1366838"/>
          </a:xfrm>
          <a:prstGeom prst="plaque">
            <a:avLst>
              <a:gd name="adj" fmla="val 16667"/>
            </a:avLst>
          </a:prstGeom>
          <a:solidFill>
            <a:srgbClr val="000000"/>
          </a:solidFill>
          <a:ln w="9525">
            <a:noFill/>
          </a:ln>
        </p:spPr>
        <p:txBody>
          <a:bodyPr lIns="90000" tIns="46800" rIns="90000" bIns="46800" anchor="ctr">
            <a:spAutoFit/>
          </a:bodyPr>
          <a:p>
            <a:pPr lvl="0" algn="l">
              <a:buClrTx/>
            </a:pPr>
            <a:r>
              <a:rPr lang="zh-CN" altLang="en-US" sz="3200" b="1">
                <a:solidFill>
                  <a:schemeClr val="bg1"/>
                </a:solidFill>
                <a:latin typeface="Arial" panose="020B0604020202020204" pitchFamily="34" charset="0"/>
                <a:ea typeface="黑体" panose="02010609060101010101" pitchFamily="2" charset="-122"/>
              </a:rPr>
              <a:t>在西线三大战役中，死亡人数最多的是哪一个战役？持续时间最长的战役又是哪一个？</a:t>
            </a:r>
            <a:endParaRPr lang="zh-CN" altLang="en-US" sz="3200" b="1">
              <a:solidFill>
                <a:schemeClr val="bg1"/>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37916"/>
                                        </p:tgtEl>
                                        <p:attrNameLst>
                                          <p:attrName>style.visibility</p:attrName>
                                        </p:attrNameLst>
                                      </p:cBhvr>
                                      <p:to>
                                        <p:strVal val="visible"/>
                                      </p:to>
                                    </p:set>
                                    <p:animEffect transition="in" filter="blinds(horizontal)">
                                      <p:cBhvr>
                                        <p:cTn id="7" dur="500"/>
                                        <p:tgtEl>
                                          <p:spTgt spid="37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标题 38913"/>
          <p:cNvSpPr>
            <a:spLocks noGrp="1"/>
          </p:cNvSpPr>
          <p:nvPr>
            <p:ph type="title"/>
          </p:nvPr>
        </p:nvSpPr>
        <p:spPr/>
        <p:txBody>
          <a:bodyPr anchor="b"/>
          <a:p/>
        </p:txBody>
      </p:sp>
      <p:pic>
        <p:nvPicPr>
          <p:cNvPr id="38915" name="文本占位符 38914" descr="线编书页高清图片"/>
          <p:cNvPicPr>
            <a:picLocks noChangeAspect="1"/>
          </p:cNvPicPr>
          <p:nvPr>
            <p:ph type="body" idx="1"/>
          </p:nvPr>
        </p:nvPicPr>
        <p:blipFill>
          <a:blip r:embed="rId1"/>
          <a:stretch>
            <a:fillRect/>
          </a:stretch>
        </p:blipFill>
        <p:spPr>
          <a:xfrm>
            <a:off x="0" y="-458787"/>
            <a:ext cx="9685338" cy="8137525"/>
          </a:xfrm>
        </p:spPr>
      </p:pic>
      <p:sp>
        <p:nvSpPr>
          <p:cNvPr id="38916" name="缺角矩形 38915"/>
          <p:cNvSpPr/>
          <p:nvPr/>
        </p:nvSpPr>
        <p:spPr>
          <a:xfrm>
            <a:off x="2051050" y="2276475"/>
            <a:ext cx="6469063" cy="887413"/>
          </a:xfrm>
          <a:prstGeom prst="plaque">
            <a:avLst>
              <a:gd name="adj" fmla="val 16667"/>
            </a:avLst>
          </a:prstGeom>
          <a:solidFill>
            <a:srgbClr val="0000CC"/>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buClrTx/>
            </a:pPr>
            <a:r>
              <a:rPr lang="zh-CN" altLang="en-US" sz="3600" b="1">
                <a:solidFill>
                  <a:schemeClr val="bg1"/>
                </a:solidFill>
                <a:latin typeface="Arial" panose="020B0604020202020204" pitchFamily="34" charset="0"/>
                <a:ea typeface="黑体" panose="02010609060101010101" pitchFamily="2" charset="-122"/>
              </a:rPr>
              <a:t>二、一斑窥豹</a:t>
            </a:r>
            <a:r>
              <a:rPr lang="en-US" altLang="zh-CN" sz="3600" b="1">
                <a:solidFill>
                  <a:schemeClr val="bg1"/>
                </a:solidFill>
                <a:latin typeface="Arial" panose="020B0604020202020204" pitchFamily="34" charset="0"/>
                <a:ea typeface="黑体" panose="02010609060101010101" pitchFamily="2" charset="-122"/>
              </a:rPr>
              <a:t>——</a:t>
            </a:r>
            <a:r>
              <a:rPr lang="zh-CN" altLang="en-US" sz="3600" b="1">
                <a:solidFill>
                  <a:schemeClr val="bg1"/>
                </a:solidFill>
                <a:latin typeface="Arial" panose="020B0604020202020204" pitchFamily="34" charset="0"/>
                <a:ea typeface="黑体" panose="02010609060101010101" pitchFamily="2" charset="-122"/>
              </a:rPr>
              <a:t>聚焦凡尔登</a:t>
            </a:r>
            <a:endParaRPr lang="zh-CN" altLang="en-US" sz="3600" b="1">
              <a:solidFill>
                <a:schemeClr val="bg1"/>
              </a:solidFill>
              <a:latin typeface="Arial" panose="020B0604020202020204" pitchFamily="34" charset="0"/>
              <a:ea typeface="黑体" panose="0201060906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8" name="图片 39937" descr="线编书页高清图片"/>
          <p:cNvPicPr>
            <a:picLocks noChangeAspect="1"/>
          </p:cNvPicPr>
          <p:nvPr/>
        </p:nvPicPr>
        <p:blipFill>
          <a:blip r:embed="rId1"/>
          <a:stretch>
            <a:fillRect/>
          </a:stretch>
        </p:blipFill>
        <p:spPr>
          <a:xfrm>
            <a:off x="-1765300" y="-1323975"/>
            <a:ext cx="11179175" cy="9753600"/>
          </a:xfrm>
          <a:prstGeom prst="rect">
            <a:avLst/>
          </a:prstGeom>
          <a:noFill/>
          <a:ln w="9525">
            <a:noFill/>
          </a:ln>
        </p:spPr>
      </p:pic>
      <p:pic>
        <p:nvPicPr>
          <p:cNvPr id="39939" name="图片 39938" descr="201312210223271520"/>
          <p:cNvPicPr>
            <a:picLocks noChangeAspect="1"/>
          </p:cNvPicPr>
          <p:nvPr/>
        </p:nvPicPr>
        <p:blipFill>
          <a:blip r:embed="rId2"/>
          <a:stretch>
            <a:fillRect/>
          </a:stretch>
        </p:blipFill>
        <p:spPr>
          <a:xfrm>
            <a:off x="395288" y="2636838"/>
            <a:ext cx="2987675" cy="3024187"/>
          </a:xfrm>
          <a:prstGeom prst="rect">
            <a:avLst/>
          </a:prstGeom>
          <a:noFill/>
          <a:ln w="9525">
            <a:noFill/>
          </a:ln>
        </p:spPr>
      </p:pic>
      <p:sp>
        <p:nvSpPr>
          <p:cNvPr id="39940" name="文本框 39939"/>
          <p:cNvSpPr txBox="1"/>
          <p:nvPr/>
        </p:nvSpPr>
        <p:spPr>
          <a:xfrm>
            <a:off x="611188" y="5734050"/>
            <a:ext cx="2665412" cy="822325"/>
          </a:xfrm>
          <a:prstGeom prst="rect">
            <a:avLst/>
          </a:prstGeom>
          <a:noFill/>
          <a:ln w="9525">
            <a:noFill/>
          </a:ln>
        </p:spPr>
        <p:txBody>
          <a:bodyPr>
            <a:spAutoFit/>
          </a:bodyPr>
          <a:p>
            <a:pPr lvl="0" algn="ctr">
              <a:spcBef>
                <a:spcPct val="50000"/>
              </a:spcBef>
            </a:pPr>
            <a:r>
              <a:rPr lang="zh-CN" altLang="en-US" sz="2400" b="1">
                <a:solidFill>
                  <a:srgbClr val="000099"/>
                </a:solidFill>
                <a:latin typeface="宋体" panose="02010600030101010101" pitchFamily="2" charset="-122"/>
                <a:ea typeface="宋体" panose="02010600030101010101" pitchFamily="2" charset="-122"/>
              </a:rPr>
              <a:t>德军首次使用烈焰喷火器</a:t>
            </a:r>
            <a:endParaRPr lang="zh-CN" altLang="en-US" sz="2400" b="1">
              <a:solidFill>
                <a:srgbClr val="000099"/>
              </a:solidFill>
              <a:latin typeface="宋体" panose="02010600030101010101" pitchFamily="2" charset="-122"/>
              <a:ea typeface="宋体" panose="02010600030101010101" pitchFamily="2" charset="-122"/>
            </a:endParaRPr>
          </a:p>
        </p:txBody>
      </p:sp>
      <p:pic>
        <p:nvPicPr>
          <p:cNvPr id="39941" name="图片 39940" descr="一战德国化学家2"/>
          <p:cNvPicPr>
            <a:picLocks noChangeAspect="1"/>
          </p:cNvPicPr>
          <p:nvPr/>
        </p:nvPicPr>
        <p:blipFill>
          <a:blip r:embed="rId3"/>
          <a:srcRect l="37859" t="11218" r="19093" b="61850"/>
          <a:stretch>
            <a:fillRect/>
          </a:stretch>
        </p:blipFill>
        <p:spPr>
          <a:xfrm>
            <a:off x="5940425" y="620713"/>
            <a:ext cx="2592388" cy="2593975"/>
          </a:xfrm>
          <a:prstGeom prst="rect">
            <a:avLst/>
          </a:prstGeom>
          <a:noFill/>
          <a:ln w="9525">
            <a:noFill/>
          </a:ln>
        </p:spPr>
      </p:pic>
      <p:pic>
        <p:nvPicPr>
          <p:cNvPr id="39942" name="图片 39941" descr="20060419094520181a4"/>
          <p:cNvPicPr>
            <a:picLocks noChangeAspect="1"/>
          </p:cNvPicPr>
          <p:nvPr/>
        </p:nvPicPr>
        <p:blipFill>
          <a:blip r:embed="rId4"/>
          <a:stretch>
            <a:fillRect/>
          </a:stretch>
        </p:blipFill>
        <p:spPr>
          <a:xfrm>
            <a:off x="4140200" y="620713"/>
            <a:ext cx="1804988" cy="2547937"/>
          </a:xfrm>
          <a:prstGeom prst="rect">
            <a:avLst/>
          </a:prstGeom>
          <a:noFill/>
          <a:ln w="9525">
            <a:noFill/>
          </a:ln>
        </p:spPr>
      </p:pic>
      <p:sp>
        <p:nvSpPr>
          <p:cNvPr id="39943" name="文本框 39942"/>
          <p:cNvSpPr txBox="1"/>
          <p:nvPr/>
        </p:nvSpPr>
        <p:spPr>
          <a:xfrm>
            <a:off x="4211638" y="3284538"/>
            <a:ext cx="4932362" cy="822325"/>
          </a:xfrm>
          <a:prstGeom prst="rect">
            <a:avLst/>
          </a:prstGeom>
          <a:noFill/>
          <a:ln w="9525">
            <a:noFill/>
          </a:ln>
        </p:spPr>
        <p:txBody>
          <a:bodyPr>
            <a:spAutoFit/>
          </a:bodyPr>
          <a:p>
            <a:pPr lvl="0" algn="ctr">
              <a:spcBef>
                <a:spcPct val="50000"/>
              </a:spcBef>
            </a:pPr>
            <a:r>
              <a:rPr lang="zh-CN" altLang="en-US" sz="2400" b="1">
                <a:solidFill>
                  <a:srgbClr val="000099"/>
                </a:solidFill>
                <a:latin typeface="宋体" panose="02010600030101010101" pitchFamily="2" charset="-122"/>
                <a:ea typeface="宋体" panose="02010600030101010101" pitchFamily="2" charset="-122"/>
              </a:rPr>
              <a:t>德国科学家哈勃、国家研究所所长施赖菲德教授在试验各种毒气</a:t>
            </a:r>
            <a:endParaRPr lang="zh-CN" altLang="en-US" sz="2400" b="1">
              <a:solidFill>
                <a:srgbClr val="000099"/>
              </a:solidFill>
              <a:latin typeface="宋体" panose="02010600030101010101" pitchFamily="2" charset="-122"/>
              <a:ea typeface="宋体" panose="02010600030101010101" pitchFamily="2" charset="-122"/>
            </a:endParaRPr>
          </a:p>
        </p:txBody>
      </p:sp>
      <p:pic>
        <p:nvPicPr>
          <p:cNvPr id="39944" name="图片 39943" descr="ih040421508"/>
          <p:cNvPicPr>
            <a:picLocks noChangeAspect="1"/>
          </p:cNvPicPr>
          <p:nvPr/>
        </p:nvPicPr>
        <p:blipFill>
          <a:blip r:embed="rId5"/>
          <a:stretch>
            <a:fillRect/>
          </a:stretch>
        </p:blipFill>
        <p:spPr>
          <a:xfrm>
            <a:off x="4787900" y="4149725"/>
            <a:ext cx="3455988" cy="2108200"/>
          </a:xfrm>
          <a:prstGeom prst="rect">
            <a:avLst/>
          </a:prstGeom>
          <a:noFill/>
          <a:ln w="9525">
            <a:noFill/>
          </a:ln>
        </p:spPr>
      </p:pic>
      <p:sp>
        <p:nvSpPr>
          <p:cNvPr id="39945" name="矩形 39944"/>
          <p:cNvSpPr/>
          <p:nvPr/>
        </p:nvSpPr>
        <p:spPr>
          <a:xfrm>
            <a:off x="3779838" y="6400800"/>
            <a:ext cx="5010150" cy="457200"/>
          </a:xfrm>
          <a:prstGeom prst="rect">
            <a:avLst/>
          </a:prstGeom>
          <a:noFill/>
          <a:ln w="9525">
            <a:noFill/>
          </a:ln>
        </p:spPr>
        <p:txBody>
          <a:bodyPr wrap="none" anchor="ctr">
            <a:spAutoFit/>
          </a:bodyPr>
          <a:p>
            <a:pPr lvl="0" algn="l"/>
            <a:r>
              <a:rPr lang="zh-CN" altLang="en-US" sz="2400" b="1">
                <a:solidFill>
                  <a:srgbClr val="000099"/>
                </a:solidFill>
                <a:effectLst>
                  <a:outerShdw blurRad="38100" dist="38100" dir="2700000">
                    <a:srgbClr val="C0C0C0"/>
                  </a:outerShdw>
                </a:effectLst>
                <a:latin typeface="宋体" panose="02010600030101010101" pitchFamily="2" charset="-122"/>
                <a:ea typeface="宋体" panose="02010600030101010101" pitchFamily="2" charset="-122"/>
              </a:rPr>
              <a:t>因受芥子气袭击而失明的英国士兵</a:t>
            </a:r>
            <a:r>
              <a:rPr lang="en-US" altLang="zh-CN" sz="2400" b="1">
                <a:solidFill>
                  <a:srgbClr val="000099"/>
                </a:solidFill>
                <a:effectLst>
                  <a:outerShdw blurRad="38100" dist="38100" dir="2700000">
                    <a:srgbClr val="C0C0C0"/>
                  </a:outerShdw>
                </a:effectLst>
                <a:latin typeface="宋体" panose="02010600030101010101" pitchFamily="2" charset="-122"/>
                <a:ea typeface="宋体" panose="02010600030101010101" pitchFamily="2" charset="-122"/>
              </a:rPr>
              <a:t>  </a:t>
            </a:r>
            <a:endParaRPr lang="en-US" altLang="zh-CN" sz="2400" b="1">
              <a:solidFill>
                <a:srgbClr val="000099"/>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
        <p:nvSpPr>
          <p:cNvPr id="39946" name="缺角矩形 39945"/>
          <p:cNvSpPr/>
          <p:nvPr/>
        </p:nvSpPr>
        <p:spPr>
          <a:xfrm>
            <a:off x="0" y="476250"/>
            <a:ext cx="4106863" cy="2079625"/>
          </a:xfrm>
          <a:prstGeom prst="plaque">
            <a:avLst>
              <a:gd name="adj" fmla="val 16667"/>
            </a:avLst>
          </a:prstGeom>
          <a:solidFill>
            <a:srgbClr val="000000"/>
          </a:solidFill>
          <a:ln w="76200" cap="flat" cmpd="tri">
            <a:pattFill prst="pct90">
              <a:fgClr>
                <a:schemeClr val="tx1"/>
              </a:fgClr>
              <a:bgClr>
                <a:srgbClr val="FFFFFF"/>
              </a:bgClr>
            </a:pattFill>
            <a:prstDash val="solid"/>
            <a:miter/>
            <a:headEnd type="none" w="med" len="med"/>
            <a:tailEnd type="none" w="med" len="med"/>
          </a:ln>
        </p:spPr>
        <p:txBody>
          <a:bodyPr lIns="90000" tIns="46800" rIns="90000" bIns="46800" anchor="ctr">
            <a:spAutoFit/>
          </a:bodyPr>
          <a:p>
            <a:pPr lvl="0" algn="l">
              <a:spcBef>
                <a:spcPct val="50000"/>
              </a:spcBef>
            </a:pPr>
            <a:r>
              <a:rPr lang="zh-CN" altLang="en-US" sz="2400" b="1">
                <a:solidFill>
                  <a:schemeClr val="bg1"/>
                </a:solidFill>
                <a:latin typeface="宋体" panose="02010600030101010101" pitchFamily="2" charset="-122"/>
                <a:ea typeface="华文行楷" pitchFamily="2" charset="-122"/>
              </a:rPr>
              <a:t>你认为有哪些因素促使现代战争比古代战争带来更大的杀戮性和毁灭性？</a:t>
            </a:r>
            <a:endParaRPr lang="zh-CN" altLang="en-US" sz="2400" b="1">
              <a:solidFill>
                <a:schemeClr val="bg1"/>
              </a:solidFill>
              <a:latin typeface="宋体" panose="02010600030101010101" pitchFamily="2" charset="-122"/>
              <a:ea typeface="华文行楷" pitchFamily="2" charset="-122"/>
            </a:endParaRPr>
          </a:p>
          <a:p>
            <a:pPr lvl="0" algn="l">
              <a:buClrTx/>
            </a:pPr>
            <a:endParaRPr lang="zh-CN" altLang="en-US" sz="2400" b="1">
              <a:solidFill>
                <a:schemeClr val="bg1"/>
              </a:solidFill>
              <a:latin typeface="Arial" panose="020B0604020202020204" pitchFamily="34" charset="0"/>
              <a:ea typeface="华文行楷" pitchFamily="2" charset="-122"/>
            </a:endParaRPr>
          </a:p>
        </p:txBody>
      </p:sp>
      <p:sp>
        <p:nvSpPr>
          <p:cNvPr id="39947" name="文本框 39946"/>
          <p:cNvSpPr txBox="1"/>
          <p:nvPr/>
        </p:nvSpPr>
        <p:spPr>
          <a:xfrm>
            <a:off x="0" y="981075"/>
            <a:ext cx="4140200" cy="701675"/>
          </a:xfrm>
          <a:prstGeom prst="rect">
            <a:avLst/>
          </a:prstGeom>
          <a:noFill/>
          <a:ln w="9525">
            <a:noFill/>
          </a:ln>
        </p:spPr>
        <p:txBody>
          <a:bodyPr>
            <a:spAutoFit/>
          </a:bodyPr>
          <a:p>
            <a:pPr lvl="0" algn="ctr">
              <a:spcBef>
                <a:spcPct val="50000"/>
              </a:spcBef>
            </a:pPr>
            <a:r>
              <a:rPr lang="zh-CN" altLang="en-US" sz="4000" b="1">
                <a:solidFill>
                  <a:srgbClr val="006600"/>
                </a:solidFill>
                <a:effectLst>
                  <a:outerShdw blurRad="38100" dist="38100" dir="2700000">
                    <a:srgbClr val="C0C0C0"/>
                  </a:outerShdw>
                </a:effectLst>
                <a:latin typeface="宋体" panose="02010600030101010101" pitchFamily="2" charset="-122"/>
                <a:ea typeface="宋体" panose="02010600030101010101" pitchFamily="2" charset="-122"/>
              </a:rPr>
              <a:t>新式武器的使用</a:t>
            </a:r>
            <a:endParaRPr lang="zh-CN" altLang="en-US" sz="4000" b="1">
              <a:solidFill>
                <a:srgbClr val="006600"/>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6"/>
                                        </p:tgtEl>
                                        <p:attrNameLst>
                                          <p:attrName>style.visibility</p:attrName>
                                        </p:attrNameLst>
                                      </p:cBhvr>
                                      <p:to>
                                        <p:strVal val="visible"/>
                                      </p:to>
                                    </p:set>
                                    <p:anim calcmode="lin" valueType="num">
                                      <p:cBhvr additive="base">
                                        <p:cTn id="7" dur="500" fill="hold"/>
                                        <p:tgtEl>
                                          <p:spTgt spid="39946"/>
                                        </p:tgtEl>
                                        <p:attrNameLst>
                                          <p:attrName>ppt_x</p:attrName>
                                        </p:attrNameLst>
                                      </p:cBhvr>
                                      <p:tavLst>
                                        <p:tav tm="0">
                                          <p:val>
                                            <p:strVal val="#ppt_x"/>
                                          </p:val>
                                        </p:tav>
                                        <p:tav tm="100000">
                                          <p:val>
                                            <p:strVal val="#ppt_x"/>
                                          </p:val>
                                        </p:tav>
                                      </p:tavLst>
                                    </p:anim>
                                    <p:anim calcmode="lin" valueType="num">
                                      <p:cBhvr additive="base">
                                        <p:cTn id="8" dur="500" fill="hold"/>
                                        <p:tgtEl>
                                          <p:spTgt spid="3994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39946"/>
                                        </p:tgtEl>
                                        <p:attrNameLst>
                                          <p:attrName>ppt_x</p:attrName>
                                        </p:attrNameLst>
                                      </p:cBhvr>
                                      <p:tavLst>
                                        <p:tav tm="0">
                                          <p:val>
                                            <p:strVal val="ppt_x"/>
                                          </p:val>
                                        </p:tav>
                                        <p:tav tm="100000">
                                          <p:val>
                                            <p:strVal val="ppt_x"/>
                                          </p:val>
                                        </p:tav>
                                      </p:tavLst>
                                    </p:anim>
                                    <p:anim calcmode="lin" valueType="num">
                                      <p:cBhvr additive="base">
                                        <p:cTn id="13" dur="500"/>
                                        <p:tgtEl>
                                          <p:spTgt spid="39946"/>
                                        </p:tgtEl>
                                        <p:attrNameLst>
                                          <p:attrName>ppt_y</p:attrName>
                                        </p:attrNameLst>
                                      </p:cBhvr>
                                      <p:tavLst>
                                        <p:tav tm="0">
                                          <p:val>
                                            <p:strVal val="ppt_y"/>
                                          </p:val>
                                        </p:tav>
                                        <p:tav tm="100000">
                                          <p:val>
                                            <p:strVal val="1+ppt_h/2"/>
                                          </p:val>
                                        </p:tav>
                                      </p:tavLst>
                                    </p:anim>
                                    <p:set>
                                      <p:cBhvr>
                                        <p:cTn id="14" dur="1" fill="hold">
                                          <p:stCondLst>
                                            <p:cond delay="499"/>
                                          </p:stCondLst>
                                        </p:cTn>
                                        <p:tgtEl>
                                          <p:spTgt spid="3994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947"/>
                                        </p:tgtEl>
                                        <p:attrNameLst>
                                          <p:attrName>style.visibility</p:attrName>
                                        </p:attrNameLst>
                                      </p:cBhvr>
                                      <p:to>
                                        <p:strVal val="visible"/>
                                      </p:to>
                                    </p:set>
                                    <p:anim calcmode="lin" valueType="num">
                                      <p:cBhvr additive="base">
                                        <p:cTn id="19" dur="500" fill="hold"/>
                                        <p:tgtEl>
                                          <p:spTgt spid="39947"/>
                                        </p:tgtEl>
                                        <p:attrNameLst>
                                          <p:attrName>ppt_x</p:attrName>
                                        </p:attrNameLst>
                                      </p:cBhvr>
                                      <p:tavLst>
                                        <p:tav tm="0">
                                          <p:val>
                                            <p:strVal val="#ppt_x"/>
                                          </p:val>
                                        </p:tav>
                                        <p:tav tm="100000">
                                          <p:val>
                                            <p:strVal val="#ppt_x"/>
                                          </p:val>
                                        </p:tav>
                                      </p:tavLst>
                                    </p:anim>
                                    <p:anim calcmode="lin" valueType="num">
                                      <p:cBhvr additive="base">
                                        <p:cTn id="20" dur="500" fill="hold"/>
                                        <p:tgtEl>
                                          <p:spTgt spid="399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6" grpId="0" animBg="1"/>
      <p:bldP spid="39946" grpId="1" animBg="1"/>
      <p:bldP spid="3994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62" name="图片 40961" descr="线编书页高清图片"/>
          <p:cNvPicPr>
            <a:picLocks noChangeAspect="1"/>
          </p:cNvPicPr>
          <p:nvPr/>
        </p:nvPicPr>
        <p:blipFill>
          <a:blip r:embed="rId1"/>
          <a:stretch>
            <a:fillRect/>
          </a:stretch>
        </p:blipFill>
        <p:spPr>
          <a:xfrm>
            <a:off x="-1765300" y="-1323975"/>
            <a:ext cx="11179175" cy="9753600"/>
          </a:xfrm>
          <a:prstGeom prst="rect">
            <a:avLst/>
          </a:prstGeom>
          <a:noFill/>
          <a:ln w="9525">
            <a:noFill/>
          </a:ln>
        </p:spPr>
      </p:pic>
      <p:sp>
        <p:nvSpPr>
          <p:cNvPr id="40963" name="文本框 40962"/>
          <p:cNvSpPr txBox="1"/>
          <p:nvPr/>
        </p:nvSpPr>
        <p:spPr>
          <a:xfrm>
            <a:off x="971550" y="1500188"/>
            <a:ext cx="7416800" cy="5851525"/>
          </a:xfrm>
          <a:prstGeom prst="rect">
            <a:avLst/>
          </a:prstGeom>
          <a:solidFill>
            <a:srgbClr val="000000"/>
          </a:solidFill>
          <a:ln w="9525">
            <a:noFill/>
          </a:ln>
        </p:spPr>
        <p:txBody>
          <a:bodyPr lIns="90000" tIns="46800" rIns="90000" bIns="46800">
            <a:spAutoFit/>
          </a:bodyPr>
          <a:p>
            <a:pPr lvl="0" algn="l">
              <a:lnSpc>
                <a:spcPct val="135000"/>
              </a:lnSpc>
              <a:buClrTx/>
            </a:pPr>
            <a:r>
              <a:rPr lang="en-US" altLang="x-none" sz="2400" b="1" dirty="0">
                <a:solidFill>
                  <a:srgbClr val="FFFF66"/>
                </a:solidFill>
                <a:latin typeface="楷体_GB2312" pitchFamily="1" charset="-122"/>
                <a:ea typeface="楷体_GB2312" pitchFamily="1" charset="-122"/>
              </a:rPr>
              <a:t>⊙</a:t>
            </a:r>
            <a:r>
              <a:rPr lang="zh-CN" altLang="en-US" sz="2400" b="1" dirty="0">
                <a:solidFill>
                  <a:srgbClr val="FFFF66"/>
                </a:solidFill>
                <a:latin typeface="楷体_GB2312" pitchFamily="1" charset="-122"/>
                <a:ea typeface="楷体_GB2312" pitchFamily="1" charset="-122"/>
              </a:rPr>
              <a:t>6月23日——7月17日间弗勒里的先后16次易主。常常为了争夺几百米的地盘就要死伤数千人。</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r>
              <a:rPr lang="en-US" altLang="x-none" sz="2400" b="1" dirty="0">
                <a:solidFill>
                  <a:srgbClr val="FFFF66"/>
                </a:solidFill>
                <a:latin typeface="楷体_GB2312" pitchFamily="1" charset="-122"/>
                <a:ea typeface="楷体_GB2312" pitchFamily="1" charset="-122"/>
              </a:rPr>
              <a:t>⊙</a:t>
            </a:r>
            <a:r>
              <a:rPr lang="zh-CN" altLang="en-US" sz="2400" b="1" dirty="0">
                <a:solidFill>
                  <a:srgbClr val="FFFF66"/>
                </a:solidFill>
                <a:latin typeface="楷体_GB2312" pitchFamily="1" charset="-122"/>
                <a:ea typeface="楷体_GB2312" pitchFamily="1" charset="-122"/>
              </a:rPr>
              <a:t> 2月28日，在激战两天之后，在科尔树林，德里昂手下的1200名骑兵只剩下98人；</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r>
              <a:rPr lang="en-US" altLang="x-none" sz="2400" b="1" dirty="0">
                <a:solidFill>
                  <a:srgbClr val="FFFF66"/>
                </a:solidFill>
                <a:latin typeface="楷体_GB2312" pitchFamily="1" charset="-122"/>
                <a:ea typeface="楷体_GB2312" pitchFamily="1" charset="-122"/>
              </a:rPr>
              <a:t>⊙</a:t>
            </a:r>
            <a:r>
              <a:rPr lang="zh-CN" altLang="en-US" sz="2400" b="1" dirty="0">
                <a:solidFill>
                  <a:srgbClr val="FFFF66"/>
                </a:solidFill>
                <a:latin typeface="楷体_GB2312" pitchFamily="1" charset="-122"/>
                <a:ea typeface="楷体_GB2312" pitchFamily="1" charset="-122"/>
              </a:rPr>
              <a:t>第362国际联队中参加奥蒙战役的8个连对仅存64人；</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r>
              <a:rPr lang="en-US" altLang="x-none" sz="2400" b="1" dirty="0">
                <a:solidFill>
                  <a:srgbClr val="FFFF66"/>
                </a:solidFill>
                <a:latin typeface="楷体_GB2312" pitchFamily="1" charset="-122"/>
                <a:ea typeface="楷体_GB2312" pitchFamily="1" charset="-122"/>
              </a:rPr>
              <a:t>⊙</a:t>
            </a:r>
            <a:r>
              <a:rPr lang="zh-CN" altLang="en-US" sz="2400" b="1" dirty="0">
                <a:solidFill>
                  <a:srgbClr val="FFFF66"/>
                </a:solidFill>
                <a:latin typeface="楷体_GB2312" pitchFamily="1" charset="-122"/>
                <a:ea typeface="楷体_GB2312" pitchFamily="1" charset="-122"/>
              </a:rPr>
              <a:t>步兵第60军第6连在5月4日的莫尔托默反击战中，143人中最后仅存11人幸存。</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r>
              <a:rPr lang="zh-CN" altLang="en-US" sz="4000" b="1" dirty="0">
                <a:solidFill>
                  <a:schemeClr val="accent2"/>
                </a:solidFill>
                <a:latin typeface="宋体" panose="02010600030101010101" pitchFamily="2" charset="-122"/>
                <a:ea typeface="宋体" panose="02010600030101010101" pitchFamily="2" charset="-122"/>
              </a:rPr>
              <a:t>……</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r>
              <a:rPr lang="zh-CN" altLang="en-US" sz="2400" b="1" dirty="0">
                <a:solidFill>
                  <a:srgbClr val="FFFF66"/>
                </a:solidFill>
                <a:latin typeface="楷体_GB2312" pitchFamily="1" charset="-122"/>
                <a:ea typeface="楷体_GB2312" pitchFamily="1" charset="-122"/>
              </a:rPr>
              <a:t>——《第一次世界大战期间士兵的日常生活》</a:t>
            </a:r>
            <a:endParaRPr lang="zh-CN" altLang="en-US" sz="2400" b="1" dirty="0">
              <a:solidFill>
                <a:srgbClr val="FFFF66"/>
              </a:solidFill>
              <a:latin typeface="楷体_GB2312" pitchFamily="1" charset="-122"/>
              <a:ea typeface="楷体_GB2312" pitchFamily="1" charset="-122"/>
            </a:endParaRPr>
          </a:p>
          <a:p>
            <a:pPr lvl="0" algn="l">
              <a:lnSpc>
                <a:spcPct val="135000"/>
              </a:lnSpc>
              <a:buClrTx/>
            </a:pPr>
            <a:endParaRPr lang="zh-CN" altLang="en-US" sz="2400" b="1" dirty="0">
              <a:solidFill>
                <a:srgbClr val="FFFF66"/>
              </a:solidFill>
              <a:latin typeface="楷体_GB2312" pitchFamily="1" charset="-122"/>
              <a:ea typeface="楷体_GB2312" pitchFamily="1" charset="-122"/>
            </a:endParaRPr>
          </a:p>
        </p:txBody>
      </p:sp>
      <p:sp>
        <p:nvSpPr>
          <p:cNvPr id="40964" name="缺角矩形 40963"/>
          <p:cNvSpPr/>
          <p:nvPr/>
        </p:nvSpPr>
        <p:spPr>
          <a:xfrm>
            <a:off x="1187450" y="0"/>
            <a:ext cx="5767388" cy="1285875"/>
          </a:xfrm>
          <a:prstGeom prst="plaque">
            <a:avLst>
              <a:gd name="adj" fmla="val 16667"/>
            </a:avLst>
          </a:prstGeom>
          <a:solidFill>
            <a:srgbClr val="FF0000"/>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spcBef>
                <a:spcPct val="50000"/>
              </a:spcBef>
            </a:pPr>
            <a:r>
              <a:rPr lang="zh-CN" altLang="en-US" sz="2800" b="1">
                <a:solidFill>
                  <a:srgbClr val="FFFFCC"/>
                </a:solidFill>
                <a:latin typeface="宋体" panose="02010600030101010101" pitchFamily="2" charset="-122"/>
                <a:ea typeface="宋体" panose="02010600030101010101" pitchFamily="2" charset="-122"/>
              </a:rPr>
              <a:t>印象凡尔登</a:t>
            </a:r>
            <a:r>
              <a:rPr lang="en-US" altLang="zh-CN" sz="2800" b="1">
                <a:solidFill>
                  <a:srgbClr val="FFFFCC"/>
                </a:solidFill>
                <a:latin typeface="宋体" panose="02010600030101010101" pitchFamily="2" charset="-122"/>
                <a:ea typeface="宋体" panose="02010600030101010101" pitchFamily="2" charset="-122"/>
              </a:rPr>
              <a:t>——</a:t>
            </a:r>
            <a:r>
              <a:rPr lang="zh-CN" altLang="en-US" sz="2800" b="1">
                <a:solidFill>
                  <a:srgbClr val="FFFFCC"/>
                </a:solidFill>
                <a:latin typeface="宋体" panose="02010600030101010101" pitchFamily="2" charset="-122"/>
                <a:ea typeface="宋体" panose="02010600030101010101" pitchFamily="2" charset="-122"/>
              </a:rPr>
              <a:t>在死神的屠刀下</a:t>
            </a:r>
            <a:endParaRPr lang="zh-CN" altLang="en-US" sz="2800" b="1">
              <a:solidFill>
                <a:srgbClr val="FFFFCC"/>
              </a:solidFill>
              <a:latin typeface="宋体" panose="02010600030101010101" pitchFamily="2" charset="-122"/>
              <a:ea typeface="宋体" panose="02010600030101010101" pitchFamily="2" charset="-122"/>
            </a:endParaRPr>
          </a:p>
          <a:p>
            <a:pPr lvl="0" algn="l">
              <a:buClrTx/>
            </a:pPr>
            <a:endParaRPr lang="zh-CN" altLang="en-US" sz="2800" b="1">
              <a:solidFill>
                <a:schemeClr val="bg1"/>
              </a:solidFill>
              <a:latin typeface="Arial" panose="020B0604020202020204" pitchFamily="34" charset="0"/>
              <a:ea typeface="黑体" panose="02010609060101010101"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6" name="图片 41985" descr="线编书页高清图片"/>
          <p:cNvPicPr>
            <a:picLocks noChangeAspect="1"/>
          </p:cNvPicPr>
          <p:nvPr/>
        </p:nvPicPr>
        <p:blipFill>
          <a:blip r:embed="rId1"/>
          <a:stretch>
            <a:fillRect/>
          </a:stretch>
        </p:blipFill>
        <p:spPr>
          <a:xfrm>
            <a:off x="-1765300" y="-1323975"/>
            <a:ext cx="11179175" cy="9753600"/>
          </a:xfrm>
          <a:prstGeom prst="rect">
            <a:avLst/>
          </a:prstGeom>
          <a:noFill/>
          <a:ln w="9525">
            <a:noFill/>
          </a:ln>
        </p:spPr>
      </p:pic>
      <p:sp>
        <p:nvSpPr>
          <p:cNvPr id="41987" name="文本框 41986"/>
          <p:cNvSpPr txBox="1"/>
          <p:nvPr/>
        </p:nvSpPr>
        <p:spPr>
          <a:xfrm>
            <a:off x="323850" y="1557338"/>
            <a:ext cx="8496300" cy="4473575"/>
          </a:xfrm>
          <a:prstGeom prst="rect">
            <a:avLst/>
          </a:prstGeom>
          <a:solidFill>
            <a:srgbClr val="663300"/>
          </a:solidFill>
          <a:ln w="9525">
            <a:noFill/>
          </a:ln>
        </p:spPr>
        <p:txBody>
          <a:bodyPr>
            <a:spAutoFit/>
          </a:bodyPr>
          <a:p>
            <a:pPr lvl="0" algn="l">
              <a:spcBef>
                <a:spcPct val="50000"/>
              </a:spcBef>
            </a:pPr>
            <a:r>
              <a:rPr lang="en-US" altLang="zh-CN" sz="2400" b="1">
                <a:solidFill>
                  <a:schemeClr val="bg1"/>
                </a:solidFill>
                <a:latin typeface="宋体" panose="02010600030101010101" pitchFamily="2" charset="-122"/>
                <a:ea typeface="宋体" panose="02010600030101010101" pitchFamily="2" charset="-122"/>
              </a:rPr>
              <a:t>     </a:t>
            </a:r>
            <a:r>
              <a:rPr lang="zh-CN" altLang="en-US" sz="2400" b="1">
                <a:solidFill>
                  <a:schemeClr val="bg1"/>
                </a:solidFill>
                <a:latin typeface="宋体" panose="02010600030101010101" pitchFamily="2" charset="-122"/>
                <a:ea typeface="宋体" panose="02010600030101010101" pitchFamily="2" charset="-122"/>
              </a:rPr>
              <a:t>其中有一具尸体的大腿上裂开了一道伤口。在烈日的暴晒下，皮肤早就腐烂了，整个大腿都胀起来了</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撑破了军裤</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空气中弥漫着难以忍受的味道。</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淤积了半池水的弹坑里既有法国兵的尸体也有德国兵的尸体</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其中一具尸体是黑色的。只是凭借那种讨厌又熟悉的味道，我知道这是一具正在腐烂的白人的尸体。</a:t>
            </a:r>
            <a:endParaRPr lang="zh-CN" altLang="en-US" sz="2400" b="1">
              <a:solidFill>
                <a:schemeClr val="bg1"/>
              </a:solidFill>
              <a:latin typeface="宋体" panose="02010600030101010101" pitchFamily="2" charset="-122"/>
              <a:ea typeface="宋体" panose="02010600030101010101" pitchFamily="2" charset="-122"/>
            </a:endParaRPr>
          </a:p>
          <a:p>
            <a:pPr lvl="0" algn="l">
              <a:spcBef>
                <a:spcPct val="50000"/>
              </a:spcBef>
            </a:pPr>
            <a:r>
              <a:rPr lang="zh-CN" altLang="en-US" sz="2400" b="1">
                <a:solidFill>
                  <a:schemeClr val="bg1"/>
                </a:solidFill>
                <a:latin typeface="宋体" panose="02010600030101010101" pitchFamily="2" charset="-122"/>
                <a:ea typeface="宋体" panose="02010600030101010101" pitchFamily="2" charset="-122"/>
              </a:rPr>
              <a:t>    </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雾蒙蒙的清晨，我们才意识到昨晚在突如其来的一阵狂风中，我们就在一座巨大的德国坟场睡了一夜。清扫尸体的炮弹接踵而至，把他们撕成碎片，一再的抛向空中，最后变成肮脏的的糊状物落在我们已经被雨水浸湿的军大衣上。</a:t>
            </a:r>
            <a:endParaRPr lang="zh-CN" altLang="en-US" sz="2400" b="1">
              <a:solidFill>
                <a:schemeClr val="bg1"/>
              </a:solidFill>
              <a:latin typeface="宋体" panose="02010600030101010101" pitchFamily="2" charset="-122"/>
              <a:ea typeface="宋体" panose="02010600030101010101" pitchFamily="2" charset="-122"/>
            </a:endParaRPr>
          </a:p>
          <a:p>
            <a:pPr lvl="0" algn="l">
              <a:spcBef>
                <a:spcPct val="50000"/>
              </a:spcBef>
            </a:pPr>
            <a:r>
              <a:rPr lang="zh-CN" altLang="en-US" sz="2400" b="1">
                <a:solidFill>
                  <a:schemeClr val="bg1"/>
                </a:solidFill>
                <a:latin typeface="宋体" panose="02010600030101010101" pitchFamily="2" charset="-122"/>
                <a:ea typeface="宋体" panose="02010600030101010101" pitchFamily="2" charset="-122"/>
              </a:rPr>
              <a:t>             </a:t>
            </a:r>
            <a:r>
              <a:rPr lang="en-US" altLang="zh-CN" sz="2400" b="1">
                <a:solidFill>
                  <a:schemeClr val="bg1"/>
                </a:solidFill>
                <a:latin typeface="宋体" panose="02010600030101010101" pitchFamily="2" charset="-122"/>
                <a:ea typeface="宋体" panose="02010600030101010101" pitchFamily="2" charset="-122"/>
              </a:rPr>
              <a:t>——《</a:t>
            </a:r>
            <a:r>
              <a:rPr lang="zh-CN" altLang="en-US" sz="2400" b="1">
                <a:solidFill>
                  <a:schemeClr val="bg1"/>
                </a:solidFill>
                <a:latin typeface="宋体" panose="02010600030101010101" pitchFamily="2" charset="-122"/>
                <a:ea typeface="宋体" panose="02010600030101010101" pitchFamily="2" charset="-122"/>
              </a:rPr>
              <a:t>第一次世界大战期间士兵的日常生活</a:t>
            </a:r>
            <a:r>
              <a:rPr lang="en-US" altLang="zh-CN" sz="2400" b="1">
                <a:solidFill>
                  <a:schemeClr val="bg1"/>
                </a:solidFill>
                <a:latin typeface="宋体" panose="02010600030101010101" pitchFamily="2" charset="-122"/>
                <a:ea typeface="宋体" panose="02010600030101010101" pitchFamily="2" charset="-122"/>
              </a:rPr>
              <a:t>》</a:t>
            </a:r>
            <a:endParaRPr lang="en-US" altLang="zh-CN" sz="2400" b="1">
              <a:solidFill>
                <a:schemeClr val="bg1"/>
              </a:solidFill>
              <a:latin typeface="宋体" panose="02010600030101010101" pitchFamily="2" charset="-122"/>
              <a:ea typeface="宋体" panose="02010600030101010101" pitchFamily="2" charset="-122"/>
            </a:endParaRPr>
          </a:p>
        </p:txBody>
      </p:sp>
      <p:sp>
        <p:nvSpPr>
          <p:cNvPr id="41988" name="缺角矩形 41987"/>
          <p:cNvSpPr/>
          <p:nvPr/>
        </p:nvSpPr>
        <p:spPr>
          <a:xfrm>
            <a:off x="1042988" y="0"/>
            <a:ext cx="5767387" cy="1285875"/>
          </a:xfrm>
          <a:prstGeom prst="plaque">
            <a:avLst>
              <a:gd name="adj" fmla="val 16667"/>
            </a:avLst>
          </a:prstGeom>
          <a:solidFill>
            <a:srgbClr val="FF0000"/>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spcBef>
                <a:spcPct val="50000"/>
              </a:spcBef>
            </a:pPr>
            <a:r>
              <a:rPr lang="zh-CN" altLang="en-US" sz="2800" b="1">
                <a:solidFill>
                  <a:srgbClr val="FFFFCC"/>
                </a:solidFill>
                <a:latin typeface="宋体" panose="02010600030101010101" pitchFamily="2" charset="-122"/>
                <a:ea typeface="宋体" panose="02010600030101010101" pitchFamily="2" charset="-122"/>
              </a:rPr>
              <a:t>印象凡尔登</a:t>
            </a:r>
            <a:r>
              <a:rPr lang="en-US" altLang="zh-CN" sz="2800" b="1">
                <a:solidFill>
                  <a:srgbClr val="FFFFCC"/>
                </a:solidFill>
                <a:latin typeface="宋体" panose="02010600030101010101" pitchFamily="2" charset="-122"/>
                <a:ea typeface="宋体" panose="02010600030101010101" pitchFamily="2" charset="-122"/>
              </a:rPr>
              <a:t>——</a:t>
            </a:r>
            <a:r>
              <a:rPr lang="zh-CN" altLang="en-US" sz="2800" b="1">
                <a:solidFill>
                  <a:srgbClr val="FFFFCC"/>
                </a:solidFill>
                <a:latin typeface="宋体" panose="02010600030101010101" pitchFamily="2" charset="-122"/>
                <a:ea typeface="宋体" panose="02010600030101010101" pitchFamily="2" charset="-122"/>
              </a:rPr>
              <a:t>像死人一样活着</a:t>
            </a:r>
            <a:endParaRPr lang="zh-CN" altLang="en-US" sz="2800" b="1">
              <a:solidFill>
                <a:srgbClr val="FFFFCC"/>
              </a:solidFill>
              <a:latin typeface="宋体" panose="02010600030101010101" pitchFamily="2" charset="-122"/>
              <a:ea typeface="宋体" panose="02010600030101010101" pitchFamily="2" charset="-122"/>
            </a:endParaRPr>
          </a:p>
          <a:p>
            <a:pPr lvl="0" algn="l">
              <a:buClrTx/>
            </a:pPr>
            <a:endParaRPr lang="zh-CN" altLang="en-US" sz="2800" b="1">
              <a:solidFill>
                <a:schemeClr val="bg1"/>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 calcmode="lin" valueType="num">
                                      <p:cBhvr additive="base">
                                        <p:cTn id="7" dur="500" fill="hold"/>
                                        <p:tgtEl>
                                          <p:spTgt spid="41987"/>
                                        </p:tgtEl>
                                        <p:attrNameLst>
                                          <p:attrName>ppt_x</p:attrName>
                                        </p:attrNameLst>
                                      </p:cBhvr>
                                      <p:tavLst>
                                        <p:tav tm="0">
                                          <p:val>
                                            <p:strVal val="#ppt_x"/>
                                          </p:val>
                                        </p:tav>
                                        <p:tav tm="100000">
                                          <p:val>
                                            <p:strVal val="#ppt_x"/>
                                          </p:val>
                                        </p:tav>
                                      </p:tavLst>
                                    </p:anim>
                                    <p:anim calcmode="lin" valueType="num">
                                      <p:cBhvr additive="base">
                                        <p:cTn id="8" dur="500" fill="hold"/>
                                        <p:tgtEl>
                                          <p:spTgt spid="419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0" name="图片 43009" descr="线编书页高清图片"/>
          <p:cNvPicPr>
            <a:picLocks noChangeAspect="1"/>
          </p:cNvPicPr>
          <p:nvPr/>
        </p:nvPicPr>
        <p:blipFill>
          <a:blip r:embed="rId1"/>
          <a:stretch>
            <a:fillRect/>
          </a:stretch>
        </p:blipFill>
        <p:spPr>
          <a:xfrm>
            <a:off x="-1765300" y="-1323975"/>
            <a:ext cx="11179175" cy="9753600"/>
          </a:xfrm>
          <a:prstGeom prst="rect">
            <a:avLst/>
          </a:prstGeom>
          <a:noFill/>
          <a:ln w="9525">
            <a:noFill/>
          </a:ln>
        </p:spPr>
      </p:pic>
      <p:sp>
        <p:nvSpPr>
          <p:cNvPr id="43011" name="文本框 43010"/>
          <p:cNvSpPr txBox="1"/>
          <p:nvPr/>
        </p:nvSpPr>
        <p:spPr>
          <a:xfrm>
            <a:off x="468313" y="1484313"/>
            <a:ext cx="8064500" cy="5021262"/>
          </a:xfrm>
          <a:prstGeom prst="rect">
            <a:avLst/>
          </a:prstGeom>
          <a:solidFill>
            <a:srgbClr val="FFFF99"/>
          </a:solidFill>
          <a:ln w="9525">
            <a:noFill/>
          </a:ln>
        </p:spPr>
        <p:txBody>
          <a:bodyPr>
            <a:spAutoFit/>
          </a:bodyPr>
          <a:p>
            <a:pPr lvl="0" algn="l">
              <a:spcBef>
                <a:spcPct val="50000"/>
              </a:spcBef>
            </a:pPr>
            <a:r>
              <a:rPr lang="en-US" altLang="zh-CN" sz="2400" b="1">
                <a:solidFill>
                  <a:schemeClr val="accent2"/>
                </a:solidFill>
                <a:latin typeface="宋体" panose="02010600030101010101" pitchFamily="2" charset="-122"/>
                <a:ea typeface="宋体" panose="02010600030101010101" pitchFamily="2" charset="-122"/>
              </a:rPr>
              <a:t>      </a:t>
            </a:r>
            <a:r>
              <a:rPr lang="zh-CN" altLang="en-US" sz="2400" b="1">
                <a:solidFill>
                  <a:schemeClr val="accent2"/>
                </a:solidFill>
                <a:latin typeface="宋体" panose="02010600030101010101" pitchFamily="2" charset="-122"/>
                <a:ea typeface="宋体" panose="02010600030101010101" pitchFamily="2" charset="-122"/>
              </a:rPr>
              <a:t>频繁的轰炸会让人陷入几乎完全失去意识的麻木状态中，这时候人就能够不知不觉的睡着，头贴着膝盖或靠在同伴的肩膀上，甚至是可能是换防时没有发现的一具尸体。有时候一块弹片弹到头盔上或者一块泥巴飞到脸上会让人突然惊醒，但是更多的时候麻木的状态会变成彻头彻尾的没有知觉，甚至对死亡都失去了恐惧。</a:t>
            </a:r>
            <a:endParaRPr lang="zh-CN" altLang="en-US" sz="2400" b="1">
              <a:solidFill>
                <a:schemeClr val="accent2"/>
              </a:solidFill>
              <a:latin typeface="宋体" panose="02010600030101010101" pitchFamily="2" charset="-122"/>
              <a:ea typeface="宋体" panose="02010600030101010101" pitchFamily="2" charset="-122"/>
            </a:endParaRPr>
          </a:p>
          <a:p>
            <a:pPr lvl="0" algn="l">
              <a:spcBef>
                <a:spcPct val="50000"/>
              </a:spcBef>
            </a:pPr>
            <a:r>
              <a:rPr lang="zh-CN" altLang="en-US" sz="2400" b="1">
                <a:solidFill>
                  <a:schemeClr val="accent2"/>
                </a:solidFill>
                <a:latin typeface="宋体" panose="02010600030101010101" pitchFamily="2" charset="-122"/>
                <a:ea typeface="宋体" panose="02010600030101010101" pitchFamily="2" charset="-122"/>
              </a:rPr>
              <a:t>     </a:t>
            </a:r>
            <a:r>
              <a:rPr lang="en-US" altLang="zh-CN" sz="2400" b="1">
                <a:solidFill>
                  <a:schemeClr val="accent2"/>
                </a:solidFill>
                <a:latin typeface="宋体" panose="02010600030101010101" pitchFamily="2" charset="-122"/>
                <a:ea typeface="宋体" panose="02010600030101010101" pitchFamily="2" charset="-122"/>
              </a:rPr>
              <a:t>------</a:t>
            </a:r>
            <a:r>
              <a:rPr lang="zh-CN" altLang="en-US" sz="2400" b="1">
                <a:solidFill>
                  <a:schemeClr val="accent2"/>
                </a:solidFill>
                <a:latin typeface="宋体" panose="02010600030101010101" pitchFamily="2" charset="-122"/>
                <a:ea typeface="宋体" panose="02010600030101010101" pitchFamily="2" charset="-122"/>
              </a:rPr>
              <a:t>有时候人也可能发疯。（第</a:t>
            </a:r>
            <a:r>
              <a:rPr lang="en-US" altLang="zh-CN" sz="2400" b="1">
                <a:solidFill>
                  <a:schemeClr val="accent2"/>
                </a:solidFill>
                <a:latin typeface="宋体" panose="02010600030101010101" pitchFamily="2" charset="-122"/>
                <a:ea typeface="宋体" panose="02010600030101010101" pitchFamily="2" charset="-122"/>
              </a:rPr>
              <a:t>119</a:t>
            </a:r>
            <a:r>
              <a:rPr lang="zh-CN" altLang="en-US" sz="2400" b="1">
                <a:solidFill>
                  <a:schemeClr val="accent2"/>
                </a:solidFill>
                <a:latin typeface="宋体" panose="02010600030101010101" pitchFamily="2" charset="-122"/>
                <a:ea typeface="宋体" panose="02010600030101010101" pitchFamily="2" charset="-122"/>
              </a:rPr>
              <a:t>国际联队的）一个士兵没带头盔也没拿武器，看着我们走过来他也不让路。</a:t>
            </a:r>
            <a:r>
              <a:rPr lang="en-US" altLang="zh-CN" sz="2400" b="1">
                <a:solidFill>
                  <a:schemeClr val="accent2"/>
                </a:solidFill>
                <a:latin typeface="宋体" panose="02010600030101010101" pitchFamily="2" charset="-122"/>
                <a:ea typeface="宋体" panose="02010600030101010101" pitchFamily="2" charset="-122"/>
              </a:rPr>
              <a:t>B.</a:t>
            </a:r>
            <a:r>
              <a:rPr lang="zh-CN" altLang="en-US" sz="2400" b="1">
                <a:solidFill>
                  <a:schemeClr val="accent2"/>
                </a:solidFill>
                <a:latin typeface="宋体" panose="02010600030101010101" pitchFamily="2" charset="-122"/>
                <a:ea typeface="宋体" panose="02010600030101010101" pitchFamily="2" charset="-122"/>
              </a:rPr>
              <a:t>冲他说“让一下，你干什么哪？”没想到他的一句话让我们僵在那里：”你们看见了我的老婆和孩子了么？</a:t>
            </a:r>
            <a:endParaRPr lang="zh-CN" altLang="en-US" sz="2400" b="1">
              <a:solidFill>
                <a:schemeClr val="accent2"/>
              </a:solidFill>
              <a:latin typeface="宋体" panose="02010600030101010101" pitchFamily="2" charset="-122"/>
              <a:ea typeface="宋体" panose="02010600030101010101" pitchFamily="2" charset="-122"/>
            </a:endParaRPr>
          </a:p>
          <a:p>
            <a:pPr lvl="0" algn="l">
              <a:spcBef>
                <a:spcPct val="50000"/>
              </a:spcBef>
            </a:pPr>
            <a:r>
              <a:rPr lang="zh-CN" altLang="en-US" sz="2400" b="1">
                <a:solidFill>
                  <a:schemeClr val="accent2"/>
                </a:solidFill>
                <a:latin typeface="宋体" panose="02010600030101010101" pitchFamily="2" charset="-122"/>
                <a:ea typeface="宋体" panose="02010600030101010101" pitchFamily="2" charset="-122"/>
              </a:rPr>
              <a:t>      </a:t>
            </a:r>
            <a:r>
              <a:rPr lang="en-US" altLang="zh-CN" sz="2400" b="1">
                <a:solidFill>
                  <a:schemeClr val="accent2"/>
                </a:solidFill>
                <a:latin typeface="宋体" panose="02010600030101010101" pitchFamily="2" charset="-122"/>
                <a:ea typeface="宋体" panose="02010600030101010101" pitchFamily="2" charset="-122"/>
              </a:rPr>
              <a:t>——《</a:t>
            </a:r>
            <a:r>
              <a:rPr lang="zh-CN" altLang="en-US" sz="2400" b="1">
                <a:solidFill>
                  <a:schemeClr val="accent2"/>
                </a:solidFill>
                <a:latin typeface="宋体" panose="02010600030101010101" pitchFamily="2" charset="-122"/>
                <a:ea typeface="宋体" panose="02010600030101010101" pitchFamily="2" charset="-122"/>
              </a:rPr>
              <a:t>第一次世界大战期间士兵的日常生活</a:t>
            </a:r>
            <a:r>
              <a:rPr lang="en-US" altLang="zh-CN" sz="2400" b="1">
                <a:solidFill>
                  <a:schemeClr val="accent2"/>
                </a:solidFill>
                <a:latin typeface="宋体" panose="02010600030101010101" pitchFamily="2" charset="-122"/>
                <a:ea typeface="宋体" panose="02010600030101010101" pitchFamily="2" charset="-122"/>
              </a:rPr>
              <a:t>》</a:t>
            </a:r>
            <a:endParaRPr lang="en-US" altLang="zh-CN" sz="2400" b="1">
              <a:solidFill>
                <a:schemeClr val="accent2"/>
              </a:solidFill>
              <a:latin typeface="宋体" panose="02010600030101010101" pitchFamily="2" charset="-122"/>
              <a:ea typeface="宋体" panose="02010600030101010101" pitchFamily="2" charset="-122"/>
            </a:endParaRPr>
          </a:p>
          <a:p>
            <a:pPr lvl="0" algn="l">
              <a:spcBef>
                <a:spcPct val="50000"/>
              </a:spcBef>
            </a:pPr>
            <a:r>
              <a:rPr lang="en-US" altLang="zh-CN" sz="2400" b="1">
                <a:solidFill>
                  <a:schemeClr val="accent2"/>
                </a:solidFill>
                <a:latin typeface="宋体" panose="02010600030101010101" pitchFamily="2" charset="-122"/>
                <a:ea typeface="宋体" panose="02010600030101010101" pitchFamily="2" charset="-122"/>
              </a:rPr>
              <a:t> </a:t>
            </a:r>
            <a:endParaRPr lang="en-US" altLang="zh-CN" sz="2400" b="1">
              <a:solidFill>
                <a:schemeClr val="accent2"/>
              </a:solidFill>
              <a:latin typeface="宋体" panose="02010600030101010101" pitchFamily="2" charset="-122"/>
              <a:ea typeface="宋体" panose="02010600030101010101" pitchFamily="2" charset="-122"/>
            </a:endParaRPr>
          </a:p>
        </p:txBody>
      </p:sp>
      <p:sp>
        <p:nvSpPr>
          <p:cNvPr id="43012" name="缺角矩形 43011"/>
          <p:cNvSpPr/>
          <p:nvPr/>
        </p:nvSpPr>
        <p:spPr>
          <a:xfrm>
            <a:off x="1042988" y="0"/>
            <a:ext cx="5767387" cy="1285875"/>
          </a:xfrm>
          <a:prstGeom prst="plaque">
            <a:avLst>
              <a:gd name="adj" fmla="val 16667"/>
            </a:avLst>
          </a:prstGeom>
          <a:solidFill>
            <a:srgbClr val="FF0000"/>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spcBef>
                <a:spcPct val="50000"/>
              </a:spcBef>
            </a:pPr>
            <a:r>
              <a:rPr lang="zh-CN" altLang="en-US" sz="2800" b="1">
                <a:solidFill>
                  <a:srgbClr val="FFFFCC"/>
                </a:solidFill>
                <a:latin typeface="宋体" panose="02010600030101010101" pitchFamily="2" charset="-122"/>
                <a:ea typeface="宋体" panose="02010600030101010101" pitchFamily="2" charset="-122"/>
              </a:rPr>
              <a:t>印象凡尔登</a:t>
            </a:r>
            <a:r>
              <a:rPr lang="en-US" altLang="zh-CN" sz="2800" b="1">
                <a:solidFill>
                  <a:srgbClr val="FFFFCC"/>
                </a:solidFill>
                <a:latin typeface="宋体" panose="02010600030101010101" pitchFamily="2" charset="-122"/>
                <a:ea typeface="宋体" panose="02010600030101010101" pitchFamily="2" charset="-122"/>
              </a:rPr>
              <a:t>——</a:t>
            </a:r>
            <a:r>
              <a:rPr lang="zh-CN" altLang="en-US" sz="2800" b="1">
                <a:solidFill>
                  <a:srgbClr val="FFFFCC"/>
                </a:solidFill>
                <a:latin typeface="宋体" panose="02010600030101010101" pitchFamily="2" charset="-122"/>
                <a:ea typeface="宋体" panose="02010600030101010101" pitchFamily="2" charset="-122"/>
              </a:rPr>
              <a:t>对死亡失去恐惧</a:t>
            </a:r>
            <a:endParaRPr lang="zh-CN" altLang="en-US" sz="2800" b="1">
              <a:solidFill>
                <a:srgbClr val="FFFFCC"/>
              </a:solidFill>
              <a:latin typeface="宋体" panose="02010600030101010101" pitchFamily="2" charset="-122"/>
              <a:ea typeface="宋体" panose="02010600030101010101" pitchFamily="2" charset="-122"/>
            </a:endParaRPr>
          </a:p>
          <a:p>
            <a:pPr lvl="0" algn="l">
              <a:buClrTx/>
            </a:pPr>
            <a:endParaRPr lang="zh-CN" altLang="en-US" sz="2800" b="1">
              <a:solidFill>
                <a:schemeClr val="bg1"/>
              </a:solidFill>
              <a:latin typeface="Arial" panose="020B0604020202020204" pitchFamily="34" charset="0"/>
              <a:ea typeface="黑体" panose="0201060906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 calcmode="lin" valueType="num">
                                      <p:cBhvr additive="base">
                                        <p:cTn id="7" dur="500" fill="hold"/>
                                        <p:tgtEl>
                                          <p:spTgt spid="43011"/>
                                        </p:tgtEl>
                                        <p:attrNameLst>
                                          <p:attrName>ppt_x</p:attrName>
                                        </p:attrNameLst>
                                      </p:cBhvr>
                                      <p:tavLst>
                                        <p:tav tm="0">
                                          <p:val>
                                            <p:strVal val="#ppt_x"/>
                                          </p:val>
                                        </p:tav>
                                        <p:tav tm="100000">
                                          <p:val>
                                            <p:strVal val="#ppt_x"/>
                                          </p:val>
                                        </p:tav>
                                      </p:tavLst>
                                    </p:anim>
                                    <p:anim calcmode="lin" valueType="num">
                                      <p:cBhvr additive="base">
                                        <p:cTn id="8" dur="500" fill="hold"/>
                                        <p:tgtEl>
                                          <p:spTgt spid="430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4034" name="图片 44033" descr="线编书页高清图片"/>
          <p:cNvPicPr>
            <a:picLocks noChangeAspect="1"/>
          </p:cNvPicPr>
          <p:nvPr/>
        </p:nvPicPr>
        <p:blipFill>
          <a:blip r:embed="rId1"/>
          <a:stretch>
            <a:fillRect/>
          </a:stretch>
        </p:blipFill>
        <p:spPr>
          <a:xfrm>
            <a:off x="-2035175" y="-1611312"/>
            <a:ext cx="11179175" cy="9753600"/>
          </a:xfrm>
          <a:prstGeom prst="rect">
            <a:avLst/>
          </a:prstGeom>
          <a:noFill/>
          <a:ln w="9525">
            <a:noFill/>
          </a:ln>
        </p:spPr>
      </p:pic>
      <p:pic>
        <p:nvPicPr>
          <p:cNvPr id="44035" name="图片 44034" descr="20090105_95a7e4fbc11df480e529P3BcohYd8PZD"/>
          <p:cNvPicPr>
            <a:picLocks noChangeAspect="1"/>
          </p:cNvPicPr>
          <p:nvPr/>
        </p:nvPicPr>
        <p:blipFill>
          <a:blip r:embed="rId2"/>
          <a:stretch>
            <a:fillRect/>
          </a:stretch>
        </p:blipFill>
        <p:spPr>
          <a:xfrm>
            <a:off x="0" y="981075"/>
            <a:ext cx="3635375" cy="2424113"/>
          </a:xfrm>
          <a:prstGeom prst="rect">
            <a:avLst/>
          </a:prstGeom>
          <a:noFill/>
          <a:ln w="9525">
            <a:noFill/>
          </a:ln>
        </p:spPr>
      </p:pic>
      <p:pic>
        <p:nvPicPr>
          <p:cNvPr id="44036" name="图片 44035" descr="20090105_715888844dc6e88a290aiJ4gEU6uFWWA"/>
          <p:cNvPicPr>
            <a:picLocks noChangeAspect="1"/>
          </p:cNvPicPr>
          <p:nvPr/>
        </p:nvPicPr>
        <p:blipFill>
          <a:blip r:embed="rId3"/>
          <a:stretch>
            <a:fillRect/>
          </a:stretch>
        </p:blipFill>
        <p:spPr>
          <a:xfrm>
            <a:off x="3708400" y="908050"/>
            <a:ext cx="3384550" cy="2420938"/>
          </a:xfrm>
          <a:prstGeom prst="rect">
            <a:avLst/>
          </a:prstGeom>
          <a:noFill/>
          <a:ln w="9525">
            <a:noFill/>
          </a:ln>
        </p:spPr>
      </p:pic>
      <p:sp>
        <p:nvSpPr>
          <p:cNvPr id="44037" name="矩形 44036"/>
          <p:cNvSpPr/>
          <p:nvPr/>
        </p:nvSpPr>
        <p:spPr>
          <a:xfrm>
            <a:off x="1835150" y="3429000"/>
            <a:ext cx="4779963" cy="457200"/>
          </a:xfrm>
          <a:prstGeom prst="rect">
            <a:avLst/>
          </a:prstGeom>
          <a:noFill/>
          <a:ln w="9525">
            <a:noFill/>
          </a:ln>
        </p:spPr>
        <p:txBody>
          <a:bodyPr wrap="none" anchor="t">
            <a:spAutoFit/>
          </a:bodyPr>
          <a:p>
            <a:pPr lvl="0" algn="ctr"/>
            <a:r>
              <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rPr>
              <a:t>凡尔登一要塞的战前和战后对比图</a:t>
            </a:r>
            <a:endPar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pic>
        <p:nvPicPr>
          <p:cNvPr id="44038" name="图片 44037" descr="20090105_fd1e1bfdedfde8f8a8bf9DvwkqXDZ1iS"/>
          <p:cNvPicPr>
            <a:picLocks noChangeAspect="1"/>
          </p:cNvPicPr>
          <p:nvPr/>
        </p:nvPicPr>
        <p:blipFill>
          <a:blip r:embed="rId4"/>
          <a:stretch>
            <a:fillRect/>
          </a:stretch>
        </p:blipFill>
        <p:spPr>
          <a:xfrm>
            <a:off x="323850" y="4005263"/>
            <a:ext cx="3240088" cy="2184400"/>
          </a:xfrm>
          <a:prstGeom prst="rect">
            <a:avLst/>
          </a:prstGeom>
          <a:noFill/>
          <a:ln w="9525">
            <a:noFill/>
          </a:ln>
        </p:spPr>
      </p:pic>
      <p:pic>
        <p:nvPicPr>
          <p:cNvPr id="44039" name="图片 44038" descr="一战凡尔登墓地"/>
          <p:cNvPicPr>
            <a:picLocks noChangeAspect="1"/>
          </p:cNvPicPr>
          <p:nvPr/>
        </p:nvPicPr>
        <p:blipFill>
          <a:blip r:embed="rId5"/>
          <a:stretch>
            <a:fillRect/>
          </a:stretch>
        </p:blipFill>
        <p:spPr>
          <a:xfrm>
            <a:off x="3708400" y="4005263"/>
            <a:ext cx="3024188" cy="2160587"/>
          </a:xfrm>
          <a:prstGeom prst="rect">
            <a:avLst/>
          </a:prstGeom>
          <a:noFill/>
          <a:ln w="9525">
            <a:noFill/>
          </a:ln>
        </p:spPr>
      </p:pic>
      <p:sp>
        <p:nvSpPr>
          <p:cNvPr id="44040" name="矩形 44039"/>
          <p:cNvSpPr/>
          <p:nvPr/>
        </p:nvSpPr>
        <p:spPr>
          <a:xfrm>
            <a:off x="971550" y="6237288"/>
            <a:ext cx="1870075" cy="457200"/>
          </a:xfrm>
          <a:prstGeom prst="rect">
            <a:avLst/>
          </a:prstGeom>
          <a:noFill/>
          <a:ln w="9525">
            <a:noFill/>
          </a:ln>
        </p:spPr>
        <p:txBody>
          <a:bodyPr wrap="none" anchor="ctr">
            <a:spAutoFit/>
          </a:bodyPr>
          <a:p>
            <a:pPr lvl="0" algn="l"/>
            <a:r>
              <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rPr>
              <a:t>凡尔登枯骨 </a:t>
            </a:r>
            <a:endPar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
        <p:nvSpPr>
          <p:cNvPr id="44041" name="矩形 44040"/>
          <p:cNvSpPr/>
          <p:nvPr/>
        </p:nvSpPr>
        <p:spPr>
          <a:xfrm>
            <a:off x="3924300" y="6092825"/>
            <a:ext cx="2635250" cy="457200"/>
          </a:xfrm>
          <a:prstGeom prst="rect">
            <a:avLst/>
          </a:prstGeom>
          <a:noFill/>
          <a:ln w="9525">
            <a:noFill/>
          </a:ln>
        </p:spPr>
        <p:txBody>
          <a:bodyPr wrap="none" anchor="ctr">
            <a:spAutoFit/>
          </a:bodyPr>
          <a:p>
            <a:pPr lvl="0" algn="l"/>
            <a:r>
              <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rPr>
              <a:t>一战后凡尔登墓地</a:t>
            </a:r>
            <a:endParaRPr lang="zh-CN" altLang="en-US" sz="2400" b="1">
              <a:solidFill>
                <a:schemeClr val="accent2"/>
              </a:solidFill>
              <a:effectLst>
                <a:outerShdw blurRad="38100" dist="38100" dir="2700000">
                  <a:srgbClr val="C0C0C0"/>
                </a:outerShdw>
              </a:effectLst>
              <a:latin typeface="宋体" panose="02010600030101010101" pitchFamily="2" charset="-122"/>
              <a:ea typeface="宋体" panose="02010600030101010101" pitchFamily="2" charset="-122"/>
            </a:endParaRPr>
          </a:p>
        </p:txBody>
      </p:sp>
      <p:sp>
        <p:nvSpPr>
          <p:cNvPr id="44042" name="缺角矩形 44041"/>
          <p:cNvSpPr/>
          <p:nvPr/>
        </p:nvSpPr>
        <p:spPr>
          <a:xfrm>
            <a:off x="827088" y="0"/>
            <a:ext cx="5489575" cy="727075"/>
          </a:xfrm>
          <a:prstGeom prst="plaque">
            <a:avLst>
              <a:gd name="adj" fmla="val 16667"/>
            </a:avLst>
          </a:prstGeom>
          <a:solidFill>
            <a:srgbClr val="FF0000"/>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spcBef>
                <a:spcPct val="50000"/>
              </a:spcBef>
            </a:pPr>
            <a:r>
              <a:rPr lang="zh-CN" altLang="en-US" sz="2800" b="1">
                <a:solidFill>
                  <a:srgbClr val="FFFFCC"/>
                </a:solidFill>
                <a:latin typeface="宋体" panose="02010600030101010101" pitchFamily="2" charset="-122"/>
                <a:ea typeface="宋体" panose="02010600030101010101" pitchFamily="2" charset="-122"/>
              </a:rPr>
              <a:t>印象凡尔登</a:t>
            </a:r>
            <a:r>
              <a:rPr lang="en-US" altLang="zh-CN" sz="2800" b="1">
                <a:solidFill>
                  <a:srgbClr val="FFFFCC"/>
                </a:solidFill>
                <a:latin typeface="宋体" panose="02010600030101010101" pitchFamily="2" charset="-122"/>
                <a:ea typeface="宋体" panose="02010600030101010101" pitchFamily="2" charset="-122"/>
              </a:rPr>
              <a:t>——</a:t>
            </a:r>
            <a:r>
              <a:rPr lang="zh-CN" altLang="en-US" sz="2800" b="1">
                <a:solidFill>
                  <a:srgbClr val="FFFFCC"/>
                </a:solidFill>
                <a:latin typeface="宋体" panose="02010600030101010101" pitchFamily="2" charset="-122"/>
                <a:ea typeface="宋体" panose="02010600030101010101" pitchFamily="2" charset="-122"/>
              </a:rPr>
              <a:t>一战功成万骨枯</a:t>
            </a:r>
            <a:endParaRPr lang="zh-CN" altLang="en-US" sz="2800" b="1">
              <a:solidFill>
                <a:schemeClr val="bg1"/>
              </a:solidFill>
              <a:latin typeface="Arial" panose="020B0604020202020204" pitchFamily="34" charset="0"/>
              <a:ea typeface="黑体" panose="02010609060101010101" pitchFamily="2" charset="-122"/>
            </a:endParaRPr>
          </a:p>
        </p:txBody>
      </p:sp>
    </p:spTree>
  </p:cSld>
  <p:clrMapOvr>
    <a:masterClrMapping/>
  </p:clrMapOvr>
  <p:transition spd="med">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5058" name="图片 45057" descr="凡尔登绞肉机"/>
          <p:cNvPicPr>
            <a:picLocks noChangeAspect="1"/>
          </p:cNvPicPr>
          <p:nvPr/>
        </p:nvPicPr>
        <p:blipFill>
          <a:blip r:embed="rId1"/>
          <a:srcRect l="39394" t="5949" r="757" b="2759"/>
          <a:stretch>
            <a:fillRect/>
          </a:stretch>
        </p:blipFill>
        <p:spPr>
          <a:xfrm>
            <a:off x="71438" y="0"/>
            <a:ext cx="9144000" cy="6858000"/>
          </a:xfrm>
          <a:prstGeom prst="rect">
            <a:avLst/>
          </a:prstGeom>
          <a:noFill/>
          <a:ln w="76200" cap="flat" cmpd="tri">
            <a:solidFill>
              <a:schemeClr val="hlink"/>
            </a:solidFill>
            <a:prstDash val="sysDot"/>
            <a:miter/>
            <a:headEnd type="none" w="med" len="med"/>
            <a:tailEnd type="none" w="med" len="med"/>
          </a:ln>
        </p:spPr>
      </p:pic>
      <p:sp>
        <p:nvSpPr>
          <p:cNvPr id="45059" name="文本框 45058"/>
          <p:cNvSpPr txBox="1"/>
          <p:nvPr/>
        </p:nvSpPr>
        <p:spPr>
          <a:xfrm>
            <a:off x="179388" y="107950"/>
            <a:ext cx="8964612" cy="774700"/>
          </a:xfrm>
          <a:prstGeom prst="rect">
            <a:avLst/>
          </a:prstGeom>
          <a:solidFill>
            <a:schemeClr val="bg1">
              <a:alpha val="50000"/>
            </a:schemeClr>
          </a:solidFill>
          <a:ln w="9525">
            <a:noFill/>
          </a:ln>
        </p:spPr>
        <p:txBody>
          <a:bodyPr>
            <a:spAutoFit/>
          </a:bodyPr>
          <a:p>
            <a:pPr lvl="0" algn="ctr">
              <a:lnSpc>
                <a:spcPct val="80000"/>
              </a:lnSpc>
            </a:pPr>
            <a:r>
              <a:rPr lang="en-US" altLang="zh-CN" sz="2800" b="1">
                <a:solidFill>
                  <a:schemeClr val="tx1"/>
                </a:solidFill>
                <a:latin typeface="黑体" panose="02010609060101010101" pitchFamily="2" charset="-122"/>
                <a:ea typeface="黑体" panose="02010609060101010101" pitchFamily="2" charset="-122"/>
              </a:rPr>
              <a:t>    </a:t>
            </a:r>
            <a:r>
              <a:rPr lang="zh-CN" altLang="en-US" sz="2800" b="1">
                <a:solidFill>
                  <a:srgbClr val="000066"/>
                </a:solidFill>
                <a:latin typeface="黑体" panose="02010609060101010101" pitchFamily="2" charset="-122"/>
                <a:ea typeface="黑体" panose="02010609060101010101" pitchFamily="2" charset="-122"/>
              </a:rPr>
              <a:t>在看了这样一组凡尔登的图文后，你会用什么样的词汇来形容凡尔登战役？</a:t>
            </a:r>
            <a:endParaRPr lang="zh-CN" altLang="en-US" sz="4000" b="1">
              <a:solidFill>
                <a:srgbClr val="000066"/>
              </a:solidFill>
              <a:latin typeface="黑体" panose="02010609060101010101" pitchFamily="2" charset="-122"/>
              <a:ea typeface="黑体" panose="02010609060101010101" pitchFamily="2" charset="-122"/>
            </a:endParaRPr>
          </a:p>
        </p:txBody>
      </p:sp>
      <p:sp>
        <p:nvSpPr>
          <p:cNvPr id="45060" name="文本框 45059"/>
          <p:cNvSpPr txBox="1"/>
          <p:nvPr/>
        </p:nvSpPr>
        <p:spPr>
          <a:xfrm>
            <a:off x="179388" y="1341438"/>
            <a:ext cx="8964612" cy="1798637"/>
          </a:xfrm>
          <a:prstGeom prst="rect">
            <a:avLst/>
          </a:prstGeom>
          <a:solidFill>
            <a:schemeClr val="bg1">
              <a:alpha val="50000"/>
            </a:schemeClr>
          </a:solidFill>
          <a:ln w="9525">
            <a:noFill/>
          </a:ln>
        </p:spPr>
        <p:txBody>
          <a:bodyPr>
            <a:spAutoFit/>
          </a:bodyPr>
          <a:p>
            <a:pPr lvl="0" algn="l">
              <a:lnSpc>
                <a:spcPct val="80000"/>
              </a:lnSpc>
            </a:pPr>
            <a:r>
              <a:rPr lang="en-US" altLang="zh-CN"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    “</a:t>
            </a:r>
            <a:r>
              <a:rPr lang="zh-CN" altLang="en-US"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血流飘杵，脂溢成河，恐怖之极。此时，我找不出任何语言来表达我的感受，比起地狱，这里绝对有过之而不及。</a:t>
            </a:r>
            <a:endParaRPr lang="zh-CN" altLang="en-US"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p>
            <a:pPr lvl="0" algn="l">
              <a:lnSpc>
                <a:spcPct val="80000"/>
              </a:lnSpc>
            </a:pPr>
            <a:r>
              <a:rPr lang="zh-CN" altLang="en-US"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                        </a:t>
            </a:r>
            <a:r>
              <a:rPr lang="en-US" altLang="zh-CN"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8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凡尔登战役中一位名叫 艾伯特</a:t>
            </a:r>
            <a:r>
              <a:rPr lang="en-US" altLang="zh-CN" sz="2800" b="1">
                <a:solidFill>
                  <a:schemeClr val="tx1"/>
                </a:solidFill>
                <a:effectLst>
                  <a:outerShdw blurRad="38100" dist="38100" dir="2700000">
                    <a:srgbClr val="C0C0C0"/>
                  </a:outerShdw>
                </a:effectLst>
                <a:latin typeface="宋体" panose="02010600030101010101" pitchFamily="2" charset="-122"/>
                <a:ea typeface="黑体" panose="02010609060101010101" pitchFamily="2" charset="-122"/>
              </a:rPr>
              <a:t>·</a:t>
            </a:r>
            <a:r>
              <a:rPr lang="zh-CN" altLang="en-US" sz="2800" b="1">
                <a:solidFill>
                  <a:schemeClr val="tx1"/>
                </a:solidFill>
                <a:effectLst>
                  <a:outerShdw blurRad="38100" dist="38100" dir="2700000">
                    <a:srgbClr val="C0C0C0"/>
                  </a:outerShdw>
                </a:effectLst>
                <a:latin typeface="宋体" panose="02010600030101010101" pitchFamily="2" charset="-122"/>
                <a:ea typeface="黑体" panose="02010609060101010101" pitchFamily="2" charset="-122"/>
              </a:rPr>
              <a:t>茹贝尔的士兵这样描述道</a:t>
            </a:r>
            <a:endParaRPr lang="zh-CN" altLang="en-US" sz="2800" b="1">
              <a:solidFill>
                <a:schemeClr val="tx1"/>
              </a:solidFill>
              <a:effectLst>
                <a:outerShdw blurRad="38100" dist="38100" dir="2700000">
                  <a:srgbClr val="C0C0C0"/>
                </a:outerShdw>
              </a:effectLst>
              <a:latin typeface="宋体" panose="02010600030101010101" pitchFamily="2" charset="-122"/>
              <a:ea typeface="黑体" panose="0201060906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5060"/>
                                        </p:tgtEl>
                                        <p:attrNameLst>
                                          <p:attrName>style.visibility</p:attrName>
                                        </p:attrNameLst>
                                      </p:cBhvr>
                                      <p:to>
                                        <p:strVal val="visible"/>
                                      </p:to>
                                    </p:set>
                                    <p:animEffect transition="in" filter="slide(fromBottom)">
                                      <p:cBhvr>
                                        <p:cTn id="7"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473332" y="687417"/>
            <a:ext cx="129614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英国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5" name="文本框 4"/>
          <p:cNvSpPr txBox="1"/>
          <p:nvPr/>
        </p:nvSpPr>
        <p:spPr>
          <a:xfrm>
            <a:off x="2483768" y="1938192"/>
            <a:ext cx="129614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法国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6" name="文本框 5"/>
          <p:cNvSpPr txBox="1"/>
          <p:nvPr/>
        </p:nvSpPr>
        <p:spPr>
          <a:xfrm>
            <a:off x="2483768" y="3188967"/>
            <a:ext cx="136360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俄国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7" name="文本框 6"/>
          <p:cNvSpPr txBox="1"/>
          <p:nvPr/>
        </p:nvSpPr>
        <p:spPr>
          <a:xfrm>
            <a:off x="6903560" y="687417"/>
            <a:ext cx="1224136"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德国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8" name="文本框 7"/>
          <p:cNvSpPr txBox="1"/>
          <p:nvPr/>
        </p:nvSpPr>
        <p:spPr>
          <a:xfrm>
            <a:off x="6903560" y="1938192"/>
            <a:ext cx="2231680"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奥匈帝国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9" name="文本框 8"/>
          <p:cNvSpPr txBox="1"/>
          <p:nvPr/>
        </p:nvSpPr>
        <p:spPr>
          <a:xfrm>
            <a:off x="6903560" y="3188967"/>
            <a:ext cx="1800200"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意大利</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10" name="左大括号 9"/>
          <p:cNvSpPr/>
          <p:nvPr/>
        </p:nvSpPr>
        <p:spPr bwMode="auto">
          <a:xfrm>
            <a:off x="2026426" y="779967"/>
            <a:ext cx="288032" cy="3024336"/>
          </a:xfrm>
          <a:prstGeom prst="leftBrace">
            <a:avLst/>
          </a:prstGeom>
          <a:noFill/>
          <a:ln w="38100" cap="sq"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50000"/>
              </a:spcBef>
              <a:spcAft>
                <a:spcPct val="0"/>
              </a:spcAft>
              <a:buClrTx/>
              <a:buSzTx/>
              <a:buFontTx/>
              <a:buNone/>
            </a:pPr>
            <a:endParaRPr kumimoji="1" lang="zh-CN" altLang="en-US" sz="3200" b="1" i="0" u="none" strike="noStrike" cap="none" normalizeH="0" baseline="0">
              <a:ln>
                <a:noFill/>
              </a:ln>
              <a:solidFill>
                <a:schemeClr val="tx1"/>
              </a:solidFill>
              <a:effectLst/>
              <a:latin typeface="Times New Roman" panose="02020603050405020304" pitchFamily="2" charset="0"/>
              <a:ea typeface="黑体" panose="02010609060101010101" pitchFamily="2" charset="-122"/>
            </a:endParaRPr>
          </a:p>
        </p:txBody>
      </p:sp>
      <p:sp>
        <p:nvSpPr>
          <p:cNvPr id="11" name="左大括号 10"/>
          <p:cNvSpPr/>
          <p:nvPr/>
        </p:nvSpPr>
        <p:spPr bwMode="auto">
          <a:xfrm>
            <a:off x="6426926" y="779967"/>
            <a:ext cx="288032" cy="3024336"/>
          </a:xfrm>
          <a:prstGeom prst="leftBrace">
            <a:avLst/>
          </a:prstGeom>
          <a:noFill/>
          <a:ln w="38100" cap="sq"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50000"/>
              </a:spcBef>
              <a:spcAft>
                <a:spcPct val="0"/>
              </a:spcAft>
              <a:buClrTx/>
              <a:buSzTx/>
              <a:buFontTx/>
              <a:buNone/>
            </a:pPr>
            <a:endParaRPr kumimoji="1" lang="zh-CN" altLang="en-US" sz="3200" b="1" i="0" u="none" strike="noStrike" cap="none" normalizeH="0" baseline="0">
              <a:ln>
                <a:noFill/>
              </a:ln>
              <a:solidFill>
                <a:schemeClr val="tx1"/>
              </a:solidFill>
              <a:effectLst/>
              <a:latin typeface="Times New Roman" panose="02020603050405020304" pitchFamily="2" charset="0"/>
              <a:ea typeface="黑体" panose="02010609060101010101" pitchFamily="2" charset="-122"/>
            </a:endParaRPr>
          </a:p>
        </p:txBody>
      </p:sp>
      <p:sp>
        <p:nvSpPr>
          <p:cNvPr id="12" name="文本框 11"/>
          <p:cNvSpPr txBox="1"/>
          <p:nvPr/>
        </p:nvSpPr>
        <p:spPr>
          <a:xfrm>
            <a:off x="5438106" y="1232700"/>
            <a:ext cx="800219" cy="2160240"/>
          </a:xfrm>
          <a:prstGeom prst="rect">
            <a:avLst/>
          </a:prstGeom>
          <a:solidFill>
            <a:srgbClr val="FFFF00"/>
          </a:solidFill>
        </p:spPr>
        <p:txBody>
          <a:bodyPr vert="eaVert" wrap="square" rtlCol="0">
            <a:spAutoFit/>
          </a:bodyPr>
          <a:lstStyle/>
          <a:p>
            <a:r>
              <a:rPr lang="zh-CN" altLang="en-US" sz="4000" dirty="0">
                <a:latin typeface="楷体" panose="02010609060101010101" pitchFamily="49" charset="-122"/>
                <a:ea typeface="楷体" panose="02010609060101010101" pitchFamily="49" charset="-122"/>
              </a:rPr>
              <a:t>三国同盟</a:t>
            </a:r>
            <a:endParaRPr lang="zh-CN" altLang="en-US" sz="4000" dirty="0">
              <a:latin typeface="楷体" panose="02010609060101010101" pitchFamily="49" charset="-122"/>
              <a:ea typeface="楷体" panose="02010609060101010101" pitchFamily="49" charset="-122"/>
            </a:endParaRPr>
          </a:p>
        </p:txBody>
      </p:sp>
      <p:sp>
        <p:nvSpPr>
          <p:cNvPr id="13" name="文本框 12"/>
          <p:cNvSpPr txBox="1"/>
          <p:nvPr/>
        </p:nvSpPr>
        <p:spPr>
          <a:xfrm>
            <a:off x="1056897" y="1232700"/>
            <a:ext cx="800219" cy="2160240"/>
          </a:xfrm>
          <a:prstGeom prst="rect">
            <a:avLst/>
          </a:prstGeom>
          <a:solidFill>
            <a:srgbClr val="FFFF00"/>
          </a:solidFill>
        </p:spPr>
        <p:txBody>
          <a:bodyPr vert="eaVert" wrap="square" rtlCol="0">
            <a:spAutoFit/>
          </a:bodyPr>
          <a:lstStyle/>
          <a:p>
            <a:r>
              <a:rPr lang="zh-CN" altLang="en-US" sz="4000" dirty="0">
                <a:latin typeface="楷体" panose="02010609060101010101" pitchFamily="49" charset="-122"/>
                <a:ea typeface="楷体" panose="02010609060101010101" pitchFamily="49" charset="-122"/>
              </a:rPr>
              <a:t>三国协约</a:t>
            </a:r>
            <a:endParaRPr lang="zh-CN" altLang="en-US" sz="4000" dirty="0">
              <a:latin typeface="楷体" panose="02010609060101010101" pitchFamily="49" charset="-122"/>
              <a:ea typeface="楷体" panose="02010609060101010101" pitchFamily="49" charset="-122"/>
            </a:endParaRPr>
          </a:p>
        </p:txBody>
      </p:sp>
      <p:sp>
        <p:nvSpPr>
          <p:cNvPr id="14" name="文本框 13"/>
          <p:cNvSpPr txBox="1"/>
          <p:nvPr/>
        </p:nvSpPr>
        <p:spPr>
          <a:xfrm>
            <a:off x="2473332" y="5157192"/>
            <a:ext cx="129614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美国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15" name="文本框 14"/>
          <p:cNvSpPr txBox="1"/>
          <p:nvPr/>
        </p:nvSpPr>
        <p:spPr>
          <a:xfrm>
            <a:off x="2473332" y="6090910"/>
            <a:ext cx="129614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中国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16" name="文本框 15"/>
          <p:cNvSpPr txBox="1"/>
          <p:nvPr/>
        </p:nvSpPr>
        <p:spPr>
          <a:xfrm>
            <a:off x="2483768" y="687417"/>
            <a:ext cx="1296144" cy="707886"/>
          </a:xfrm>
          <a:prstGeom prst="rect">
            <a:avLst/>
          </a:prstGeom>
          <a:solidFill>
            <a:srgbClr val="FF0000"/>
          </a:solidFill>
        </p:spPr>
        <p:txBody>
          <a:bodyPr wrap="square" rtlCol="0">
            <a:spAutoFit/>
          </a:bodyPr>
          <a:lstStyle/>
          <a:p>
            <a:r>
              <a:rPr lang="zh-CN" altLang="en-US" sz="4000" dirty="0">
                <a:solidFill>
                  <a:schemeClr val="bg1"/>
                </a:solidFill>
                <a:latin typeface="楷体" panose="02010609060101010101" pitchFamily="49" charset="-122"/>
                <a:ea typeface="楷体" panose="02010609060101010101" pitchFamily="49" charset="-122"/>
              </a:rPr>
              <a:t>英国</a:t>
            </a:r>
            <a:endParaRPr lang="zh-CN" altLang="en-US" sz="4000" dirty="0">
              <a:solidFill>
                <a:schemeClr val="bg1"/>
              </a:solidFill>
              <a:latin typeface="楷体" panose="02010609060101010101" pitchFamily="49" charset="-122"/>
              <a:ea typeface="楷体" panose="02010609060101010101" pitchFamily="49" charset="-122"/>
            </a:endParaRPr>
          </a:p>
        </p:txBody>
      </p:sp>
      <p:sp>
        <p:nvSpPr>
          <p:cNvPr id="46083" name="矩形 46082"/>
          <p:cNvSpPr/>
          <p:nvPr/>
        </p:nvSpPr>
        <p:spPr>
          <a:xfrm>
            <a:off x="34925" y="116205"/>
            <a:ext cx="6981825" cy="432435"/>
          </a:xfrm>
          <a:prstGeom prst="rect">
            <a:avLst/>
          </a:prstGeom>
          <a:solidFill>
            <a:srgbClr val="FFFFCC"/>
          </a:solidFill>
          <a:ln w="9525">
            <a:noFill/>
          </a:ln>
        </p:spPr>
        <p:txBody>
          <a:bodyPr anchor="ctr"/>
          <a:lst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Times New Roman" panose="02020603050405020304" pitchFamily="2" charset="0"/>
                <a:ea typeface="宋体" panose="02010600030101010101" pitchFamily="2" charset="-122"/>
              </a:defRPr>
            </a:lvl1pPr>
          </a:lstStyle>
          <a:p>
            <a:pPr lvl="0"/>
            <a:r>
              <a:rPr lang="zh-CN" altLang="en-US" sz="4000" b="1">
                <a:solidFill>
                  <a:srgbClr val="FF0000"/>
                </a:solidFill>
                <a:ea typeface="黑体" panose="02010609060101010101" pitchFamily="2" charset="-122"/>
              </a:rPr>
              <a:t>加速一战结束的事件：</a:t>
            </a:r>
            <a:endParaRPr lang="zh-CN" altLang="en-US" sz="4000" b="1">
              <a:solidFill>
                <a:srgbClr val="FF0000"/>
              </a:solidFill>
              <a:ea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path" presetSubtype="0" accel="50000" decel="50000" fill="hold" grpId="0" nodeType="clickEffect">
                                  <p:stCondLst>
                                    <p:cond delay="0"/>
                                  </p:stCondLst>
                                  <p:childTnLst>
                                    <p:animMotion origin="layout" path="M -2.22222E-6 3.33333E-6 L -0.48732 0.15139 " pathEditMode="relative" rAng="0" ptsTypes="AA">
                                      <p:cBhvr>
                                        <p:cTn id="6" dur="2000" fill="hold"/>
                                        <p:tgtEl>
                                          <p:spTgt spid="9"/>
                                        </p:tgtEl>
                                        <p:attrNameLst>
                                          <p:attrName>ppt_x</p:attrName>
                                          <p:attrName>ppt_y</p:attrName>
                                        </p:attrNameLst>
                                      </p:cBhvr>
                                      <p:rCtr x="-24375" y="7569"/>
                                    </p:animMotion>
                                  </p:childTnLst>
                                </p:cTn>
                              </p:par>
                            </p:childTnLst>
                          </p:cTn>
                        </p:par>
                      </p:childTnLst>
                    </p:cTn>
                  </p:par>
                  <p:par>
                    <p:cTn id="7" fill="hold">
                      <p:stCondLst>
                        <p:cond delay="indefinite"/>
                      </p:stCondLst>
                      <p:childTnLst>
                        <p:par>
                          <p:cTn id="8" fill="hold">
                            <p:stCondLst>
                              <p:cond delay="0"/>
                            </p:stCondLst>
                            <p:childTnLst>
                              <p:par>
                                <p:cTn id="9" presetID="30" presetClass="entr" presetSubtype="0" fill="hold" grpId="0" nodeType="click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800" decel="100000"/>
                                        <p:tgtEl>
                                          <p:spTgt spid="14"/>
                                        </p:tgtEl>
                                      </p:cBhvr>
                                    </p:animEffect>
                                    <p:anim calcmode="lin" valueType="num">
                                      <p:cBhvr>
                                        <p:cTn id="12" dur="800" decel="100000" fill="hold"/>
                                        <p:tgtEl>
                                          <p:spTgt spid="14"/>
                                        </p:tgtEl>
                                        <p:attrNameLst>
                                          <p:attrName>style.rotation</p:attrName>
                                        </p:attrNameLst>
                                      </p:cBhvr>
                                      <p:tavLst>
                                        <p:tav tm="0">
                                          <p:val>
                                            <p:fltVal val="-90"/>
                                          </p:val>
                                        </p:tav>
                                        <p:tav tm="100000">
                                          <p:val>
                                            <p:fltVal val="0"/>
                                          </p:val>
                                        </p:tav>
                                      </p:tavLst>
                                    </p:anim>
                                    <p:anim calcmode="lin" valueType="num">
                                      <p:cBhvr>
                                        <p:cTn id="13" dur="800" decel="100000" fill="hold"/>
                                        <p:tgtEl>
                                          <p:spTgt spid="14"/>
                                        </p:tgtEl>
                                        <p:attrNameLst>
                                          <p:attrName>ppt_x</p:attrName>
                                        </p:attrNameLst>
                                      </p:cBhvr>
                                      <p:tavLst>
                                        <p:tav tm="0">
                                          <p:val>
                                            <p:strVal val="#ppt_x+0.4"/>
                                          </p:val>
                                        </p:tav>
                                        <p:tav tm="100000">
                                          <p:val>
                                            <p:strVal val="#ppt_x-0.05"/>
                                          </p:val>
                                        </p:tav>
                                      </p:tavLst>
                                    </p:anim>
                                    <p:anim calcmode="lin" valueType="num">
                                      <p:cBhvr>
                                        <p:cTn id="14" dur="800" decel="100000" fill="hold"/>
                                        <p:tgtEl>
                                          <p:spTgt spid="14"/>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800" decel="100000"/>
                                        <p:tgtEl>
                                          <p:spTgt spid="15"/>
                                        </p:tgtEl>
                                      </p:cBhvr>
                                    </p:animEffect>
                                    <p:anim calcmode="lin" valueType="num">
                                      <p:cBhvr>
                                        <p:cTn id="22" dur="800" decel="100000" fill="hold"/>
                                        <p:tgtEl>
                                          <p:spTgt spid="15"/>
                                        </p:tgtEl>
                                        <p:attrNameLst>
                                          <p:attrName>style.rotation</p:attrName>
                                        </p:attrNameLst>
                                      </p:cBhvr>
                                      <p:tavLst>
                                        <p:tav tm="0">
                                          <p:val>
                                            <p:fltVal val="-90"/>
                                          </p:val>
                                        </p:tav>
                                        <p:tav tm="100000">
                                          <p:val>
                                            <p:fltVal val="0"/>
                                          </p:val>
                                        </p:tav>
                                      </p:tavLst>
                                    </p:anim>
                                    <p:anim calcmode="lin" valueType="num">
                                      <p:cBhvr>
                                        <p:cTn id="23" dur="800" decel="100000" fill="hold"/>
                                        <p:tgtEl>
                                          <p:spTgt spid="15"/>
                                        </p:tgtEl>
                                        <p:attrNameLst>
                                          <p:attrName>ppt_x</p:attrName>
                                        </p:attrNameLst>
                                      </p:cBhvr>
                                      <p:tavLst>
                                        <p:tav tm="0">
                                          <p:val>
                                            <p:strVal val="#ppt_x+0.4"/>
                                          </p:val>
                                        </p:tav>
                                        <p:tav tm="100000">
                                          <p:val>
                                            <p:strVal val="#ppt_x-0.05"/>
                                          </p:val>
                                        </p:tav>
                                      </p:tavLst>
                                    </p:anim>
                                    <p:anim calcmode="lin" valueType="num">
                                      <p:cBhvr>
                                        <p:cTn id="24" dur="800" decel="100000" fill="hold"/>
                                        <p:tgtEl>
                                          <p:spTgt spid="15"/>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15"/>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15"/>
                                        </p:tgtEl>
                                        <p:attrNameLst>
                                          <p:attrName>ppt_y</p:attrName>
                                        </p:attrNameLst>
                                      </p:cBhvr>
                                      <p:tavLst>
                                        <p:tav tm="0">
                                          <p:val>
                                            <p:strVal val="#ppt_y+0.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2" presetClass="exit" presetSubtype="4" fill="hold" grpId="0" nodeType="clickEffect">
                                  <p:stCondLst>
                                    <p:cond delay="0"/>
                                  </p:stCondLst>
                                  <p:childTnLst>
                                    <p:anim calcmode="lin" valueType="num">
                                      <p:cBhvr additive="base">
                                        <p:cTn id="30" dur="500"/>
                                        <p:tgtEl>
                                          <p:spTgt spid="6"/>
                                        </p:tgtEl>
                                        <p:attrNameLst>
                                          <p:attrName>ppt_y</p:attrName>
                                        </p:attrNameLst>
                                      </p:cBhvr>
                                      <p:tavLst>
                                        <p:tav tm="0">
                                          <p:val>
                                            <p:strVal val="#ppt_y"/>
                                          </p:val>
                                        </p:tav>
                                        <p:tav tm="100000">
                                          <p:val>
                                            <p:strVal val="#ppt_y+#ppt_h*1.125000"/>
                                          </p:val>
                                        </p:tav>
                                      </p:tavLst>
                                    </p:anim>
                                    <p:animEffect transition="out" filter="wipe(down)">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9" grpId="0" bldLvl="0" animBg="1"/>
      <p:bldP spid="14" grpId="0" bldLvl="0" animBg="1"/>
      <p:bldP spid="15"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标题 47105"/>
          <p:cNvSpPr>
            <a:spLocks noGrp="1"/>
          </p:cNvSpPr>
          <p:nvPr>
            <p:ph type="title"/>
          </p:nvPr>
        </p:nvSpPr>
        <p:spPr/>
        <p:txBody>
          <a:bodyPr anchor="ctr"/>
          <a:p/>
        </p:txBody>
      </p:sp>
      <p:pic>
        <p:nvPicPr>
          <p:cNvPr id="47107" name="文本占位符 47106" descr="线编书页高清图片"/>
          <p:cNvPicPr>
            <a:picLocks noChangeAspect="1"/>
          </p:cNvPicPr>
          <p:nvPr>
            <p:ph type="body" idx="1"/>
          </p:nvPr>
        </p:nvPicPr>
        <p:blipFill>
          <a:blip r:embed="rId1"/>
          <a:stretch>
            <a:fillRect/>
          </a:stretch>
        </p:blipFill>
        <p:spPr>
          <a:xfrm>
            <a:off x="0" y="-533400"/>
            <a:ext cx="9144000" cy="7391400"/>
          </a:xfrm>
        </p:spPr>
      </p:pic>
      <p:pic>
        <p:nvPicPr>
          <p:cNvPr id="47108" name="图片 47107" descr="3_140802221221_1"/>
          <p:cNvPicPr>
            <a:picLocks noChangeAspect="1"/>
          </p:cNvPicPr>
          <p:nvPr/>
        </p:nvPicPr>
        <p:blipFill>
          <a:blip r:embed="rId2"/>
          <a:stretch>
            <a:fillRect/>
          </a:stretch>
        </p:blipFill>
        <p:spPr>
          <a:xfrm>
            <a:off x="1547813" y="0"/>
            <a:ext cx="4762500" cy="3143250"/>
          </a:xfrm>
          <a:prstGeom prst="rect">
            <a:avLst/>
          </a:prstGeom>
          <a:noFill/>
          <a:ln w="9525">
            <a:noFill/>
          </a:ln>
        </p:spPr>
      </p:pic>
      <p:pic>
        <p:nvPicPr>
          <p:cNvPr id="47109" name="图片 47108" descr="watermark"/>
          <p:cNvPicPr>
            <a:picLocks noChangeAspect="1"/>
          </p:cNvPicPr>
          <p:nvPr/>
        </p:nvPicPr>
        <p:blipFill>
          <a:blip r:embed="rId3"/>
          <a:stretch>
            <a:fillRect/>
          </a:stretch>
        </p:blipFill>
        <p:spPr>
          <a:xfrm>
            <a:off x="4643438" y="3213100"/>
            <a:ext cx="4500562" cy="3368675"/>
          </a:xfrm>
          <a:prstGeom prst="rect">
            <a:avLst/>
          </a:prstGeom>
          <a:noFill/>
          <a:ln w="9525">
            <a:noFill/>
          </a:ln>
        </p:spPr>
      </p:pic>
      <p:sp>
        <p:nvSpPr>
          <p:cNvPr id="47110" name="文本框 47109"/>
          <p:cNvSpPr txBox="1"/>
          <p:nvPr/>
        </p:nvSpPr>
        <p:spPr>
          <a:xfrm>
            <a:off x="6659563" y="1341438"/>
            <a:ext cx="2089150" cy="946150"/>
          </a:xfrm>
          <a:prstGeom prst="rect">
            <a:avLst/>
          </a:prstGeom>
          <a:noFill/>
          <a:ln w="9525">
            <a:noFill/>
          </a:ln>
        </p:spPr>
        <p:txBody>
          <a:bodyPr>
            <a:spAutoFit/>
          </a:bodyPr>
          <a:p>
            <a:pPr lvl="0" algn="ctr">
              <a:spcBef>
                <a:spcPct val="50000"/>
              </a:spcBef>
            </a:pPr>
            <a:r>
              <a:rPr lang="en-US" altLang="zh-CN" sz="2800" b="1">
                <a:solidFill>
                  <a:schemeClr val="accent2"/>
                </a:solidFill>
                <a:latin typeface="宋体" panose="02010600030101010101" pitchFamily="2" charset="-122"/>
                <a:ea typeface="宋体" panose="02010600030101010101" pitchFamily="2" charset="-122"/>
              </a:rPr>
              <a:t>1918</a:t>
            </a:r>
            <a:r>
              <a:rPr lang="zh-CN" altLang="en-US" sz="2800" b="1">
                <a:solidFill>
                  <a:schemeClr val="accent2"/>
                </a:solidFill>
                <a:latin typeface="宋体" panose="02010600030101010101" pitchFamily="2" charset="-122"/>
                <a:ea typeface="宋体" panose="02010600030101010101" pitchFamily="2" charset="-122"/>
              </a:rPr>
              <a:t>年</a:t>
            </a:r>
            <a:r>
              <a:rPr lang="en-US" altLang="zh-CN" sz="2800" b="1">
                <a:solidFill>
                  <a:schemeClr val="accent2"/>
                </a:solidFill>
                <a:latin typeface="宋体" panose="02010600030101010101" pitchFamily="2" charset="-122"/>
                <a:ea typeface="宋体" panose="02010600030101010101" pitchFamily="2" charset="-122"/>
              </a:rPr>
              <a:t>11</a:t>
            </a:r>
            <a:r>
              <a:rPr lang="zh-CN" altLang="en-US" sz="2800" b="1">
                <a:solidFill>
                  <a:schemeClr val="accent2"/>
                </a:solidFill>
                <a:latin typeface="宋体" panose="02010600030101010101" pitchFamily="2" charset="-122"/>
                <a:ea typeface="宋体" panose="02010600030101010101" pitchFamily="2" charset="-122"/>
              </a:rPr>
              <a:t>月德国投降</a:t>
            </a:r>
            <a:endParaRPr lang="zh-CN" altLang="en-US" sz="2800" b="1">
              <a:solidFill>
                <a:schemeClr val="accent2"/>
              </a:solidFill>
              <a:latin typeface="宋体" panose="02010600030101010101" pitchFamily="2" charset="-122"/>
              <a:ea typeface="宋体" panose="02010600030101010101" pitchFamily="2" charset="-122"/>
            </a:endParaRPr>
          </a:p>
        </p:txBody>
      </p:sp>
      <p:sp>
        <p:nvSpPr>
          <p:cNvPr id="47111" name="文本框 47110"/>
          <p:cNvSpPr txBox="1"/>
          <p:nvPr/>
        </p:nvSpPr>
        <p:spPr>
          <a:xfrm>
            <a:off x="1763713" y="4724400"/>
            <a:ext cx="2663825" cy="519113"/>
          </a:xfrm>
          <a:prstGeom prst="rect">
            <a:avLst/>
          </a:prstGeom>
          <a:noFill/>
          <a:ln w="9525">
            <a:noFill/>
          </a:ln>
        </p:spPr>
        <p:txBody>
          <a:bodyPr>
            <a:spAutoFit/>
          </a:bodyPr>
          <a:p>
            <a:pPr lvl="0" algn="l">
              <a:spcBef>
                <a:spcPct val="50000"/>
              </a:spcBef>
            </a:pPr>
            <a:r>
              <a:rPr lang="zh-CN" altLang="en-US" sz="2800" b="1">
                <a:solidFill>
                  <a:schemeClr val="accent2"/>
                </a:solidFill>
                <a:latin typeface="宋体" panose="02010600030101010101" pitchFamily="2" charset="-122"/>
                <a:ea typeface="宋体" panose="02010600030101010101" pitchFamily="2" charset="-122"/>
              </a:rPr>
              <a:t>人们欢庆胜利</a:t>
            </a:r>
            <a:endParaRPr lang="zh-CN" altLang="en-US" sz="2800" b="1">
              <a:solidFill>
                <a:schemeClr val="accent2"/>
              </a:solidFill>
              <a:latin typeface="宋体" panose="02010600030101010101" pitchFamily="2" charset="-122"/>
              <a:ea typeface="宋体" panose="02010600030101010101" pitchFamily="2" charset="-122"/>
            </a:endParaRPr>
          </a:p>
        </p:txBody>
      </p:sp>
    </p:spTree>
  </p:cSld>
  <p:clrMapOvr>
    <a:masterClrMapping/>
  </p:clrMapOvr>
  <p:transition spd="med">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30" name="标题 48129"/>
          <p:cNvSpPr>
            <a:spLocks noGrp="1"/>
          </p:cNvSpPr>
          <p:nvPr>
            <p:ph type="title"/>
          </p:nvPr>
        </p:nvSpPr>
        <p:spPr/>
        <p:txBody>
          <a:bodyPr anchor="ctr"/>
          <a:p/>
        </p:txBody>
      </p:sp>
      <p:pic>
        <p:nvPicPr>
          <p:cNvPr id="48131" name="文本占位符 48130" descr="线编书页高清图片"/>
          <p:cNvPicPr>
            <a:picLocks noChangeAspect="1"/>
          </p:cNvPicPr>
          <p:nvPr>
            <p:ph type="body" idx="1"/>
          </p:nvPr>
        </p:nvPicPr>
        <p:blipFill>
          <a:blip r:embed="rId1"/>
          <a:stretch>
            <a:fillRect/>
          </a:stretch>
        </p:blipFill>
        <p:spPr>
          <a:xfrm>
            <a:off x="0" y="-533400"/>
            <a:ext cx="9324975" cy="7707313"/>
          </a:xfrm>
        </p:spPr>
      </p:pic>
      <p:sp>
        <p:nvSpPr>
          <p:cNvPr id="48132" name="矩形 48131"/>
          <p:cNvSpPr/>
          <p:nvPr/>
        </p:nvSpPr>
        <p:spPr>
          <a:xfrm>
            <a:off x="900113" y="1341438"/>
            <a:ext cx="4535487" cy="800100"/>
          </a:xfrm>
          <a:prstGeom prst="rect">
            <a:avLst/>
          </a:prstGeom>
        </p:spPr>
        <p:txBody>
          <a:bodyPr wrap="none" fromWordArt="1">
            <a:prstTxWarp prst="textPlain">
              <a:avLst>
                <a:gd name="adj" fmla="val 50000"/>
              </a:avLst>
            </a:prstTxWarp>
            <a:normAutofit/>
          </a:bodyPr>
          <a:p>
            <a:pPr algn="ctr"/>
            <a:r>
              <a:rPr lang="zh-CN" altLang="en-US" sz="60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charset="0"/>
                <a:ea typeface="华文行楷" charset="0"/>
              </a:rPr>
              <a:t>人类历史上空前的灾难</a:t>
            </a:r>
            <a:endParaRPr lang="zh-CN" altLang="en-US" sz="6000" b="1">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华文行楷" charset="0"/>
              <a:ea typeface="华文行楷" charset="0"/>
            </a:endParaRPr>
          </a:p>
        </p:txBody>
      </p:sp>
      <p:pic>
        <p:nvPicPr>
          <p:cNvPr id="48133" name="图片 48132" descr="GIF-268"/>
          <p:cNvPicPr>
            <a:picLocks noChangeAspect="1"/>
          </p:cNvPicPr>
          <p:nvPr/>
        </p:nvPicPr>
        <p:blipFill>
          <a:blip r:embed="rId2"/>
          <a:stretch>
            <a:fillRect/>
          </a:stretch>
        </p:blipFill>
        <p:spPr>
          <a:xfrm>
            <a:off x="957263" y="2513013"/>
            <a:ext cx="792162" cy="668337"/>
          </a:xfrm>
          <a:prstGeom prst="rect">
            <a:avLst/>
          </a:prstGeom>
          <a:noFill/>
          <a:ln w="9525">
            <a:noFill/>
          </a:ln>
        </p:spPr>
      </p:pic>
      <p:sp>
        <p:nvSpPr>
          <p:cNvPr id="48134" name="文本框 48133"/>
          <p:cNvSpPr txBox="1"/>
          <p:nvPr/>
        </p:nvSpPr>
        <p:spPr>
          <a:xfrm>
            <a:off x="1893888" y="2527300"/>
            <a:ext cx="7905750" cy="579438"/>
          </a:xfrm>
          <a:prstGeom prst="rect">
            <a:avLst/>
          </a:prstGeom>
          <a:noFill/>
          <a:ln w="9525">
            <a:noFill/>
          </a:ln>
        </p:spPr>
        <p:txBody>
          <a:bodyPr wrap="none" anchor="t">
            <a:spAutoFit/>
          </a:bodyPr>
          <a:p>
            <a:pPr lvl="0" algn="l"/>
            <a:r>
              <a:rPr lang="zh-CN" altLang="en-US" sz="3200" b="1">
                <a:solidFill>
                  <a:schemeClr val="tx1"/>
                </a:solidFill>
                <a:latin typeface="华文行楷" pitchFamily="2" charset="-122"/>
                <a:ea typeface="华文行楷" pitchFamily="2" charset="-122"/>
              </a:rPr>
              <a:t>为什么说一战是人类历史上空前的灾难？  </a:t>
            </a:r>
            <a:endParaRPr lang="zh-CN" altLang="en-US" sz="3200" b="1">
              <a:solidFill>
                <a:schemeClr val="tx1"/>
              </a:solidFill>
              <a:latin typeface="华文行楷" pitchFamily="2" charset="-122"/>
              <a:ea typeface="华文行楷" pitchFamily="2" charset="-122"/>
            </a:endParaRPr>
          </a:p>
        </p:txBody>
      </p:sp>
      <p:grpSp>
        <p:nvGrpSpPr>
          <p:cNvPr id="48135" name="组合 48134"/>
          <p:cNvGrpSpPr/>
          <p:nvPr/>
        </p:nvGrpSpPr>
        <p:grpSpPr>
          <a:xfrm>
            <a:off x="1749425" y="3305175"/>
            <a:ext cx="2400300" cy="519113"/>
            <a:chOff x="0" y="0"/>
            <a:chExt cx="1512" cy="327"/>
          </a:xfrm>
        </p:grpSpPr>
        <p:sp>
          <p:nvSpPr>
            <p:cNvPr id="48136" name="文本框 48135"/>
            <p:cNvSpPr txBox="1"/>
            <p:nvPr/>
          </p:nvSpPr>
          <p:spPr>
            <a:xfrm>
              <a:off x="273" y="0"/>
              <a:ext cx="1239" cy="327"/>
            </a:xfrm>
            <a:prstGeom prst="rect">
              <a:avLst/>
            </a:prstGeom>
            <a:noFill/>
            <a:ln w="9525">
              <a:noFill/>
            </a:ln>
          </p:spPr>
          <p:txBody>
            <a:bodyPr wrap="none" anchor="t">
              <a:spAutoFit/>
            </a:bodyPr>
            <a:p>
              <a:pPr lvl="0" algn="l"/>
              <a:r>
                <a:rPr lang="zh-CN" altLang="en-US" sz="2800" b="1">
                  <a:solidFill>
                    <a:srgbClr val="CC0000"/>
                  </a:solidFill>
                  <a:latin typeface="Times New Roman" panose="02020603050405020304" pitchFamily="2" charset="0"/>
                  <a:ea typeface="楷体_GB2312" pitchFamily="1" charset="-122"/>
                </a:rPr>
                <a:t>时间长</a:t>
              </a:r>
              <a:r>
                <a:rPr lang="en-US" altLang="zh-CN" sz="2800" b="1">
                  <a:solidFill>
                    <a:srgbClr val="CC0000"/>
                  </a:solidFill>
                  <a:latin typeface="Times New Roman" panose="02020603050405020304" pitchFamily="2" charset="0"/>
                  <a:ea typeface="楷体_GB2312" pitchFamily="1" charset="-122"/>
                </a:rPr>
                <a:t>——</a:t>
              </a:r>
              <a:endParaRPr lang="en-US" altLang="zh-CN" sz="2800" b="1">
                <a:solidFill>
                  <a:srgbClr val="CC0000"/>
                </a:solidFill>
                <a:latin typeface="Times New Roman" panose="02020603050405020304" pitchFamily="2" charset="0"/>
                <a:ea typeface="楷体_GB2312" pitchFamily="1" charset="-122"/>
              </a:endParaRPr>
            </a:p>
          </p:txBody>
        </p:sp>
        <p:pic>
          <p:nvPicPr>
            <p:cNvPr id="48137" name="图片 48136" descr="GIF-426"/>
            <p:cNvPicPr>
              <a:picLocks noChangeAspect="1"/>
            </p:cNvPicPr>
            <p:nvPr/>
          </p:nvPicPr>
          <p:blipFill>
            <a:blip r:embed="rId3"/>
            <a:stretch>
              <a:fillRect/>
            </a:stretch>
          </p:blipFill>
          <p:spPr>
            <a:xfrm>
              <a:off x="0" y="45"/>
              <a:ext cx="218" cy="227"/>
            </a:xfrm>
            <a:prstGeom prst="rect">
              <a:avLst/>
            </a:prstGeom>
            <a:noFill/>
            <a:ln w="9525">
              <a:noFill/>
            </a:ln>
          </p:spPr>
        </p:pic>
      </p:grpSp>
      <p:grpSp>
        <p:nvGrpSpPr>
          <p:cNvPr id="48138" name="组合 48137"/>
          <p:cNvGrpSpPr/>
          <p:nvPr/>
        </p:nvGrpSpPr>
        <p:grpSpPr>
          <a:xfrm>
            <a:off x="1749425" y="3808413"/>
            <a:ext cx="2827338" cy="519112"/>
            <a:chOff x="0" y="0"/>
            <a:chExt cx="1781" cy="327"/>
          </a:xfrm>
        </p:grpSpPr>
        <p:sp>
          <p:nvSpPr>
            <p:cNvPr id="48139" name="文本框 48138"/>
            <p:cNvSpPr txBox="1"/>
            <p:nvPr/>
          </p:nvSpPr>
          <p:spPr>
            <a:xfrm>
              <a:off x="318" y="0"/>
              <a:ext cx="1463" cy="327"/>
            </a:xfrm>
            <a:prstGeom prst="rect">
              <a:avLst/>
            </a:prstGeom>
            <a:noFill/>
            <a:ln w="9525">
              <a:noFill/>
            </a:ln>
          </p:spPr>
          <p:txBody>
            <a:bodyPr wrap="none" anchor="t">
              <a:spAutoFit/>
            </a:bodyPr>
            <a:p>
              <a:pPr lvl="0" algn="l"/>
              <a:r>
                <a:rPr lang="zh-CN" altLang="en-US" sz="2800" b="1">
                  <a:solidFill>
                    <a:srgbClr val="CC0000"/>
                  </a:solidFill>
                  <a:latin typeface="Times New Roman" panose="02020603050405020304" pitchFamily="2" charset="0"/>
                  <a:ea typeface="楷体_GB2312" pitchFamily="1" charset="-122"/>
                </a:rPr>
                <a:t>范围广</a:t>
              </a:r>
              <a:r>
                <a:rPr lang="en-US" altLang="zh-CN" sz="2800" b="1">
                  <a:solidFill>
                    <a:srgbClr val="CC0000"/>
                  </a:solidFill>
                  <a:latin typeface="Times New Roman" panose="02020603050405020304" pitchFamily="2" charset="0"/>
                  <a:ea typeface="楷体_GB2312" pitchFamily="1" charset="-122"/>
                </a:rPr>
                <a:t>———</a:t>
              </a:r>
              <a:endParaRPr lang="en-US" altLang="zh-CN" sz="2800" b="1">
                <a:solidFill>
                  <a:srgbClr val="CC0000"/>
                </a:solidFill>
                <a:latin typeface="Times New Roman" panose="02020603050405020304" pitchFamily="2" charset="0"/>
                <a:ea typeface="楷体_GB2312" pitchFamily="1" charset="-122"/>
              </a:endParaRPr>
            </a:p>
          </p:txBody>
        </p:sp>
        <p:pic>
          <p:nvPicPr>
            <p:cNvPr id="48140" name="图片 48139" descr="GIF-426"/>
            <p:cNvPicPr>
              <a:picLocks noChangeAspect="1"/>
            </p:cNvPicPr>
            <p:nvPr/>
          </p:nvPicPr>
          <p:blipFill>
            <a:blip r:embed="rId3"/>
            <a:stretch>
              <a:fillRect/>
            </a:stretch>
          </p:blipFill>
          <p:spPr>
            <a:xfrm>
              <a:off x="0" y="46"/>
              <a:ext cx="218" cy="227"/>
            </a:xfrm>
            <a:prstGeom prst="rect">
              <a:avLst/>
            </a:prstGeom>
            <a:noFill/>
            <a:ln w="9525">
              <a:noFill/>
            </a:ln>
          </p:spPr>
        </p:pic>
      </p:grpSp>
      <p:grpSp>
        <p:nvGrpSpPr>
          <p:cNvPr id="48141" name="组合 48140"/>
          <p:cNvGrpSpPr/>
          <p:nvPr/>
        </p:nvGrpSpPr>
        <p:grpSpPr>
          <a:xfrm>
            <a:off x="1604963" y="5176838"/>
            <a:ext cx="3097212" cy="519112"/>
            <a:chOff x="0" y="0"/>
            <a:chExt cx="1558" cy="327"/>
          </a:xfrm>
        </p:grpSpPr>
        <p:sp>
          <p:nvSpPr>
            <p:cNvPr id="48142" name="文本框 48141"/>
            <p:cNvSpPr txBox="1"/>
            <p:nvPr/>
          </p:nvSpPr>
          <p:spPr>
            <a:xfrm>
              <a:off x="318" y="0"/>
              <a:ext cx="1240" cy="327"/>
            </a:xfrm>
            <a:prstGeom prst="rect">
              <a:avLst/>
            </a:prstGeom>
            <a:noFill/>
            <a:ln w="9525">
              <a:noFill/>
            </a:ln>
          </p:spPr>
          <p:txBody>
            <a:bodyPr>
              <a:spAutoFit/>
            </a:bodyPr>
            <a:p>
              <a:pPr lvl="0" algn="l"/>
              <a:r>
                <a:rPr lang="zh-CN" altLang="en-US" sz="2800" b="1">
                  <a:solidFill>
                    <a:srgbClr val="CC0000"/>
                  </a:solidFill>
                  <a:latin typeface="Times New Roman" panose="02020603050405020304" pitchFamily="2" charset="0"/>
                  <a:ea typeface="楷体_GB2312" pitchFamily="1" charset="-122"/>
                </a:rPr>
                <a:t>损失惨重</a:t>
              </a:r>
              <a:r>
                <a:rPr lang="en-US" altLang="zh-CN" sz="2800" b="1">
                  <a:solidFill>
                    <a:srgbClr val="CC0000"/>
                  </a:solidFill>
                  <a:latin typeface="Times New Roman" panose="02020603050405020304" pitchFamily="2" charset="0"/>
                  <a:ea typeface="楷体_GB2312" pitchFamily="1" charset="-122"/>
                </a:rPr>
                <a:t>—</a:t>
              </a:r>
              <a:endParaRPr lang="en-US" altLang="zh-CN" sz="2800" b="1">
                <a:solidFill>
                  <a:srgbClr val="CC0000"/>
                </a:solidFill>
                <a:latin typeface="Times New Roman" panose="02020603050405020304" pitchFamily="2" charset="0"/>
                <a:ea typeface="楷体_GB2312" pitchFamily="1" charset="-122"/>
              </a:endParaRPr>
            </a:p>
          </p:txBody>
        </p:sp>
        <p:pic>
          <p:nvPicPr>
            <p:cNvPr id="48143" name="图片 48142" descr="GIF-426"/>
            <p:cNvPicPr>
              <a:picLocks noChangeAspect="1"/>
            </p:cNvPicPr>
            <p:nvPr/>
          </p:nvPicPr>
          <p:blipFill>
            <a:blip r:embed="rId3"/>
            <a:stretch>
              <a:fillRect/>
            </a:stretch>
          </p:blipFill>
          <p:spPr>
            <a:xfrm>
              <a:off x="0" y="46"/>
              <a:ext cx="218" cy="227"/>
            </a:xfrm>
            <a:prstGeom prst="rect">
              <a:avLst/>
            </a:prstGeom>
            <a:noFill/>
            <a:ln w="9525">
              <a:noFill/>
            </a:ln>
          </p:spPr>
        </p:pic>
      </p:grpSp>
      <p:sp>
        <p:nvSpPr>
          <p:cNvPr id="48144" name="文本框 48143"/>
          <p:cNvSpPr txBox="1"/>
          <p:nvPr/>
        </p:nvSpPr>
        <p:spPr>
          <a:xfrm>
            <a:off x="4197350" y="3389313"/>
            <a:ext cx="2622550" cy="457200"/>
          </a:xfrm>
          <a:prstGeom prst="rect">
            <a:avLst/>
          </a:prstGeom>
          <a:solidFill>
            <a:srgbClr val="FFFF99"/>
          </a:solidFill>
          <a:ln w="9525">
            <a:noFill/>
          </a:ln>
        </p:spPr>
        <p:txBody>
          <a:bodyPr wrap="none" anchor="t">
            <a:spAutoFit/>
          </a:bodyPr>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历时</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4</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年零</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3</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个月。</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p:txBody>
      </p:sp>
      <p:sp>
        <p:nvSpPr>
          <p:cNvPr id="48145" name="文本框 48144"/>
          <p:cNvSpPr txBox="1"/>
          <p:nvPr/>
        </p:nvSpPr>
        <p:spPr>
          <a:xfrm>
            <a:off x="4197350" y="3894138"/>
            <a:ext cx="4756150" cy="1187450"/>
          </a:xfrm>
          <a:prstGeom prst="rect">
            <a:avLst/>
          </a:prstGeom>
          <a:solidFill>
            <a:srgbClr val="FFFF99"/>
          </a:solidFill>
          <a:ln w="9525">
            <a:noFill/>
          </a:ln>
        </p:spPr>
        <p:txBody>
          <a:bodyPr wrap="none" anchor="t">
            <a:spAutoFit/>
          </a:bodyPr>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参加大战的共有</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30</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多个国家，</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15</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亿</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人口卷入战争，战火燃遍了欧亚非</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三洲和太平洋地区。</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p:txBody>
      </p:sp>
      <p:sp>
        <p:nvSpPr>
          <p:cNvPr id="48146" name="文本框 48145"/>
          <p:cNvSpPr txBox="1"/>
          <p:nvPr/>
        </p:nvSpPr>
        <p:spPr>
          <a:xfrm>
            <a:off x="4270375" y="5392738"/>
            <a:ext cx="4603750" cy="1187450"/>
          </a:xfrm>
          <a:prstGeom prst="rect">
            <a:avLst/>
          </a:prstGeom>
          <a:solidFill>
            <a:srgbClr val="FFFF99"/>
          </a:solidFill>
          <a:ln w="9525">
            <a:noFill/>
          </a:ln>
        </p:spPr>
        <p:txBody>
          <a:bodyPr wrap="none" anchor="t">
            <a:spAutoFit/>
          </a:bodyPr>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双方共有</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840</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万人阵亡，有</a:t>
            </a:r>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2100</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万</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a:p>
            <a:pPr lvl="0" algn="l"/>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人受伤，大战中双方共支出战费</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a:p>
            <a:pPr lvl="0" algn="l"/>
            <a:r>
              <a:rPr lang="en-US" altLang="zh-CN" sz="2400" b="1">
                <a:solidFill>
                  <a:srgbClr val="006600"/>
                </a:solidFill>
                <a:effectLst>
                  <a:outerShdw blurRad="38100" dist="38100" dir="2700000">
                    <a:srgbClr val="000000"/>
                  </a:outerShdw>
                </a:effectLst>
                <a:latin typeface="华文仿宋" pitchFamily="2" charset="-122"/>
                <a:ea typeface="华文仿宋" pitchFamily="2" charset="-122"/>
              </a:rPr>
              <a:t>2084</a:t>
            </a:r>
            <a:r>
              <a:rPr lang="zh-CN" altLang="en-US" sz="2400" b="1">
                <a:solidFill>
                  <a:srgbClr val="006600"/>
                </a:solidFill>
                <a:effectLst>
                  <a:outerShdw blurRad="38100" dist="38100" dir="2700000">
                    <a:srgbClr val="000000"/>
                  </a:outerShdw>
                </a:effectLst>
                <a:latin typeface="华文仿宋" pitchFamily="2" charset="-122"/>
                <a:ea typeface="华文仿宋" pitchFamily="2" charset="-122"/>
              </a:rPr>
              <a:t>亿美元。</a:t>
            </a:r>
            <a:endParaRPr lang="zh-CN" altLang="en-US" sz="2400" b="1">
              <a:solidFill>
                <a:srgbClr val="006600"/>
              </a:solidFill>
              <a:effectLst>
                <a:outerShdw blurRad="38100" dist="38100" dir="2700000">
                  <a:srgbClr val="000000"/>
                </a:outerShdw>
              </a:effectLst>
              <a:latin typeface="华文仿宋" pitchFamily="2" charset="-122"/>
              <a:ea typeface="华文仿宋" pitchFamily="2" charset="-122"/>
            </a:endParaRPr>
          </a:p>
        </p:txBody>
      </p:sp>
      <p:sp>
        <p:nvSpPr>
          <p:cNvPr id="48147" name="缺角矩形 48146"/>
          <p:cNvSpPr/>
          <p:nvPr/>
        </p:nvSpPr>
        <p:spPr>
          <a:xfrm>
            <a:off x="1619250" y="188913"/>
            <a:ext cx="5635625" cy="727075"/>
          </a:xfrm>
          <a:prstGeom prst="plaque">
            <a:avLst>
              <a:gd name="adj" fmla="val 16667"/>
            </a:avLst>
          </a:prstGeom>
          <a:solidFill>
            <a:schemeClr val="accent2"/>
          </a:solidFill>
          <a:ln w="76200" cap="flat" cmpd="tri">
            <a:solidFill>
              <a:srgbClr val="FFFF66"/>
            </a:solidFill>
            <a:prstDash val="solid"/>
            <a:miter/>
            <a:headEnd type="none" w="med" len="med"/>
            <a:tailEnd type="none" w="med" len="med"/>
          </a:ln>
        </p:spPr>
        <p:txBody>
          <a:bodyPr lIns="90000" tIns="46800" rIns="90000" bIns="46800" anchor="ctr">
            <a:spAutoFit/>
          </a:bodyPr>
          <a:p>
            <a:pPr lvl="0" algn="ctr">
              <a:spcBef>
                <a:spcPct val="50000"/>
              </a:spcBef>
            </a:pPr>
            <a:r>
              <a:rPr lang="zh-CN" altLang="en-US" sz="2800" b="1">
                <a:solidFill>
                  <a:srgbClr val="FFFFCC"/>
                </a:solidFill>
                <a:latin typeface="宋体" panose="02010600030101010101" pitchFamily="2" charset="-122"/>
                <a:ea typeface="宋体" panose="02010600030101010101" pitchFamily="2" charset="-122"/>
              </a:rPr>
              <a:t>三、胜景难在</a:t>
            </a:r>
            <a:r>
              <a:rPr lang="en-US" altLang="zh-CN" sz="2800" b="1">
                <a:solidFill>
                  <a:srgbClr val="FFFFCC"/>
                </a:solidFill>
                <a:latin typeface="宋体" panose="02010600030101010101" pitchFamily="2" charset="-122"/>
                <a:ea typeface="宋体" panose="02010600030101010101" pitchFamily="2" charset="-122"/>
              </a:rPr>
              <a:t>——</a:t>
            </a:r>
            <a:r>
              <a:rPr lang="zh-CN" altLang="en-US" sz="2800" b="1">
                <a:solidFill>
                  <a:srgbClr val="FFFFCC"/>
                </a:solidFill>
                <a:latin typeface="宋体" panose="02010600030101010101" pitchFamily="2" charset="-122"/>
                <a:ea typeface="宋体" panose="02010600030101010101" pitchFamily="2" charset="-122"/>
              </a:rPr>
              <a:t>战争的影响</a:t>
            </a:r>
            <a:endParaRPr lang="zh-CN" altLang="en-US" sz="2800" b="1">
              <a:solidFill>
                <a:schemeClr val="bg1"/>
              </a:solidFill>
              <a:latin typeface="Arial" panose="020B0604020202020204" pitchFamily="34" charset="0"/>
              <a:ea typeface="黑体" panose="02010609060101010101" pitchFamily="2" charset="-122"/>
            </a:endParaRPr>
          </a:p>
        </p:txBody>
      </p:sp>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8135"/>
                                        </p:tgtEl>
                                        <p:attrNameLst>
                                          <p:attrName>style.visibility</p:attrName>
                                        </p:attrNameLst>
                                      </p:cBhvr>
                                      <p:to>
                                        <p:strVal val="visible"/>
                                      </p:to>
                                    </p:set>
                                    <p:animEffect transition="in" filter="diamond(in)">
                                      <p:cBhvr>
                                        <p:cTn id="7" dur="2000"/>
                                        <p:tgtEl>
                                          <p:spTgt spid="48135"/>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48144"/>
                                        </p:tgtEl>
                                        <p:attrNameLst>
                                          <p:attrName>style.visibility</p:attrName>
                                        </p:attrNameLst>
                                      </p:cBhvr>
                                      <p:to>
                                        <p:strVal val="visible"/>
                                      </p:to>
                                    </p:set>
                                    <p:anim by="(-#ppt_w*2)" calcmode="lin" valueType="num">
                                      <p:cBhvr rctx="PPT">
                                        <p:cTn id="12" dur="500" autoRev="1" fill="hold">
                                          <p:stCondLst>
                                            <p:cond delay="0"/>
                                          </p:stCondLst>
                                        </p:cTn>
                                        <p:tgtEl>
                                          <p:spTgt spid="48144"/>
                                        </p:tgtEl>
                                        <p:attrNameLst>
                                          <p:attrName>ppt_w</p:attrName>
                                        </p:attrNameLst>
                                      </p:cBhvr>
                                    </p:anim>
                                    <p:anim by="(#ppt_w*0.50)" calcmode="lin" valueType="num">
                                      <p:cBhvr>
                                        <p:cTn id="13" dur="500" decel="50000" autoRev="1" fill="hold">
                                          <p:stCondLst>
                                            <p:cond delay="0"/>
                                          </p:stCondLst>
                                        </p:cTn>
                                        <p:tgtEl>
                                          <p:spTgt spid="48144"/>
                                        </p:tgtEl>
                                        <p:attrNameLst>
                                          <p:attrName>ppt_x</p:attrName>
                                        </p:attrNameLst>
                                      </p:cBhvr>
                                    </p:anim>
                                    <p:anim from="(-#ppt_h/2)" to="(#ppt_y)" calcmode="lin" valueType="num">
                                      <p:cBhvr>
                                        <p:cTn id="14" dur="1000" fill="hold">
                                          <p:stCondLst>
                                            <p:cond delay="0"/>
                                          </p:stCondLst>
                                        </p:cTn>
                                        <p:tgtEl>
                                          <p:spTgt spid="48144"/>
                                        </p:tgtEl>
                                        <p:attrNameLst>
                                          <p:attrName>ppt_y</p:attrName>
                                        </p:attrNameLst>
                                      </p:cBhvr>
                                    </p:anim>
                                    <p:animRot by="21600000">
                                      <p:cBhvr>
                                        <p:cTn id="15" dur="1000" fill="hold">
                                          <p:stCondLst>
                                            <p:cond delay="0"/>
                                          </p:stCondLst>
                                        </p:cTn>
                                        <p:tgtEl>
                                          <p:spTgt spid="48144"/>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48138"/>
                                        </p:tgtEl>
                                        <p:attrNameLst>
                                          <p:attrName>style.visibility</p:attrName>
                                        </p:attrNameLst>
                                      </p:cBhvr>
                                      <p:to>
                                        <p:strVal val="visible"/>
                                      </p:to>
                                    </p:set>
                                    <p:animEffect transition="in" filter="diamond(in)">
                                      <p:cBhvr>
                                        <p:cTn id="20" dur="2000"/>
                                        <p:tgtEl>
                                          <p:spTgt spid="4813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grpId="0" nodeType="clickEffect">
                                  <p:stCondLst>
                                    <p:cond delay="0"/>
                                  </p:stCondLst>
                                  <p:iterate type="lt">
                                    <p:tmPct val="10000"/>
                                  </p:iterate>
                                  <p:childTnLst>
                                    <p:set>
                                      <p:cBhvr>
                                        <p:cTn id="24" dur="1" fill="hold">
                                          <p:stCondLst>
                                            <p:cond delay="0"/>
                                          </p:stCondLst>
                                        </p:cTn>
                                        <p:tgtEl>
                                          <p:spTgt spid="48145"/>
                                        </p:tgtEl>
                                        <p:attrNameLst>
                                          <p:attrName>style.visibility</p:attrName>
                                        </p:attrNameLst>
                                      </p:cBhvr>
                                      <p:to>
                                        <p:strVal val="visible"/>
                                      </p:to>
                                    </p:set>
                                    <p:anim by="(-#ppt_w*2)" calcmode="lin" valueType="num">
                                      <p:cBhvr rctx="PPT">
                                        <p:cTn id="25" dur="500" autoRev="1" fill="hold">
                                          <p:stCondLst>
                                            <p:cond delay="0"/>
                                          </p:stCondLst>
                                        </p:cTn>
                                        <p:tgtEl>
                                          <p:spTgt spid="48145"/>
                                        </p:tgtEl>
                                        <p:attrNameLst>
                                          <p:attrName>ppt_w</p:attrName>
                                        </p:attrNameLst>
                                      </p:cBhvr>
                                    </p:anim>
                                    <p:anim by="(#ppt_w*0.50)" calcmode="lin" valueType="num">
                                      <p:cBhvr>
                                        <p:cTn id="26" dur="500" decel="50000" autoRev="1" fill="hold">
                                          <p:stCondLst>
                                            <p:cond delay="0"/>
                                          </p:stCondLst>
                                        </p:cTn>
                                        <p:tgtEl>
                                          <p:spTgt spid="48145"/>
                                        </p:tgtEl>
                                        <p:attrNameLst>
                                          <p:attrName>ppt_x</p:attrName>
                                        </p:attrNameLst>
                                      </p:cBhvr>
                                    </p:anim>
                                    <p:anim from="(-#ppt_h/2)" to="(#ppt_y)" calcmode="lin" valueType="num">
                                      <p:cBhvr>
                                        <p:cTn id="27" dur="1000" fill="hold">
                                          <p:stCondLst>
                                            <p:cond delay="0"/>
                                          </p:stCondLst>
                                        </p:cTn>
                                        <p:tgtEl>
                                          <p:spTgt spid="48145"/>
                                        </p:tgtEl>
                                        <p:attrNameLst>
                                          <p:attrName>ppt_y</p:attrName>
                                        </p:attrNameLst>
                                      </p:cBhvr>
                                    </p:anim>
                                    <p:animRot by="21600000">
                                      <p:cBhvr>
                                        <p:cTn id="28" dur="1000" fill="hold">
                                          <p:stCondLst>
                                            <p:cond delay="0"/>
                                          </p:stCondLst>
                                        </p:cTn>
                                        <p:tgtEl>
                                          <p:spTgt spid="48145"/>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48141"/>
                                        </p:tgtEl>
                                        <p:attrNameLst>
                                          <p:attrName>style.visibility</p:attrName>
                                        </p:attrNameLst>
                                      </p:cBhvr>
                                      <p:to>
                                        <p:strVal val="visible"/>
                                      </p:to>
                                    </p:set>
                                    <p:animEffect transition="in" filter="diamond(in)">
                                      <p:cBhvr>
                                        <p:cTn id="33" dur="2000"/>
                                        <p:tgtEl>
                                          <p:spTgt spid="48141"/>
                                        </p:tgtEl>
                                      </p:cBhvr>
                                    </p:animEffec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48146"/>
                                        </p:tgtEl>
                                        <p:attrNameLst>
                                          <p:attrName>style.visibility</p:attrName>
                                        </p:attrNameLst>
                                      </p:cBhvr>
                                      <p:to>
                                        <p:strVal val="visible"/>
                                      </p:to>
                                    </p:set>
                                    <p:anim by="(-#ppt_w*2)" calcmode="lin" valueType="num">
                                      <p:cBhvr rctx="PPT">
                                        <p:cTn id="38" dur="500" autoRev="1" fill="hold">
                                          <p:stCondLst>
                                            <p:cond delay="0"/>
                                          </p:stCondLst>
                                        </p:cTn>
                                        <p:tgtEl>
                                          <p:spTgt spid="48146"/>
                                        </p:tgtEl>
                                        <p:attrNameLst>
                                          <p:attrName>ppt_w</p:attrName>
                                        </p:attrNameLst>
                                      </p:cBhvr>
                                    </p:anim>
                                    <p:anim by="(#ppt_w*0.50)" calcmode="lin" valueType="num">
                                      <p:cBhvr>
                                        <p:cTn id="39" dur="500" decel="50000" autoRev="1" fill="hold">
                                          <p:stCondLst>
                                            <p:cond delay="0"/>
                                          </p:stCondLst>
                                        </p:cTn>
                                        <p:tgtEl>
                                          <p:spTgt spid="48146"/>
                                        </p:tgtEl>
                                        <p:attrNameLst>
                                          <p:attrName>ppt_x</p:attrName>
                                        </p:attrNameLst>
                                      </p:cBhvr>
                                    </p:anim>
                                    <p:anim from="(-#ppt_h/2)" to="(#ppt_y)" calcmode="lin" valueType="num">
                                      <p:cBhvr>
                                        <p:cTn id="40" dur="1000" fill="hold">
                                          <p:stCondLst>
                                            <p:cond delay="0"/>
                                          </p:stCondLst>
                                        </p:cTn>
                                        <p:tgtEl>
                                          <p:spTgt spid="48146"/>
                                        </p:tgtEl>
                                        <p:attrNameLst>
                                          <p:attrName>ppt_y</p:attrName>
                                        </p:attrNameLst>
                                      </p:cBhvr>
                                    </p:anim>
                                    <p:animRot by="21600000">
                                      <p:cBhvr>
                                        <p:cTn id="41" dur="1000" fill="hold">
                                          <p:stCondLst>
                                            <p:cond delay="0"/>
                                          </p:stCondLst>
                                        </p:cTn>
                                        <p:tgtEl>
                                          <p:spTgt spid="481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4" grpId="0" animBg="1"/>
      <p:bldP spid="48145" grpId="0" animBg="1"/>
      <p:bldP spid="4814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8677" name="Group 5"/>
          <p:cNvGraphicFramePr>
            <a:graphicFrameLocks noGrp="1"/>
          </p:cNvGraphicFramePr>
          <p:nvPr/>
        </p:nvGraphicFramePr>
        <p:xfrm>
          <a:off x="684213" y="1700213"/>
          <a:ext cx="7848600" cy="4040189"/>
        </p:xfrm>
        <a:graphic>
          <a:graphicData uri="http://schemas.openxmlformats.org/drawingml/2006/table">
            <a:tbl>
              <a:tblPr/>
              <a:tblGrid>
                <a:gridCol w="1784350"/>
                <a:gridCol w="6064250"/>
              </a:tblGrid>
              <a:tr h="584200">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战争历时</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4</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年零</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3</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个多月（</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1914/7/28—1918/11/11</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79438">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参战国家</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31</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个（协约国</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27</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个，同盟国</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4</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个）</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81025">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战争范围</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14</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个国家的</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400</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万平方千米以上土地</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81025">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卷入人口</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超过</a:t>
                      </a: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15</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亿</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54038">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参战人员 </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7000</a:t>
                      </a:r>
                      <a:r>
                        <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rPr>
                        <a:t>多万</a:t>
                      </a:r>
                      <a:endParaRPr kumimoji="0" lang="zh-CN" altLang="en-US" sz="2400" b="1" i="0" u="none" strike="noStrike" cap="none" normalizeH="0" baseline="0" smtClean="0">
                        <a:ln>
                          <a:noFill/>
                        </a:ln>
                        <a:solidFill>
                          <a:srgbClr val="08080C"/>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79438">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伤亡人员</a:t>
                      </a:r>
                      <a:endPar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3000</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多万</a:t>
                      </a:r>
                      <a:endPar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r h="581025">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经济损失</a:t>
                      </a:r>
                      <a:endPar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None/>
                      </a:pPr>
                      <a:r>
                        <a:rPr kumimoji="0" 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3400</a:t>
                      </a:r>
                      <a:r>
                        <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rPr>
                        <a:t>多亿美元</a:t>
                      </a:r>
                      <a:endParaRPr kumimoji="0" lang="zh-CN" altLang="en-US" sz="24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0">
                      <a:gsLst>
                        <a:gs pos="0">
                          <a:srgbClr val="FFCCFF"/>
                        </a:gs>
                        <a:gs pos="50000">
                          <a:srgbClr val="FFF7FF"/>
                        </a:gs>
                        <a:gs pos="100000">
                          <a:srgbClr val="FFCCFF"/>
                        </a:gs>
                      </a:gsLst>
                      <a:lin ang="5400000" scaled="1"/>
                    </a:gradFill>
                  </a:tcPr>
                </a:tc>
              </a:tr>
            </a:tbl>
          </a:graphicData>
        </a:graphic>
      </p:graphicFrame>
      <p:sp>
        <p:nvSpPr>
          <p:cNvPr id="55326" name="文本框 179227">
            <a:hlinkClick r:id="rId1" action="ppaction://hlinksldjump"/>
          </p:cNvPr>
          <p:cNvSpPr txBox="1"/>
          <p:nvPr/>
        </p:nvSpPr>
        <p:spPr>
          <a:xfrm>
            <a:off x="1908175" y="908050"/>
            <a:ext cx="5184775" cy="519113"/>
          </a:xfrm>
          <a:prstGeom prst="rect">
            <a:avLst/>
          </a:prstGeom>
          <a:solidFill>
            <a:schemeClr val="bg1"/>
          </a:solidFill>
          <a:ln w="9525">
            <a:noFill/>
          </a:ln>
        </p:spPr>
        <p:txBody>
          <a:bodyPr>
            <a:spAutoFit/>
          </a:bodyPr>
          <a:p>
            <a:pPr lvl="0" algn="ctr">
              <a:spcBef>
                <a:spcPct val="50000"/>
              </a:spcBef>
            </a:pPr>
            <a:r>
              <a:rPr lang="zh-CN" altLang="en-US" sz="2800" b="1" u="sng" dirty="0">
                <a:solidFill>
                  <a:srgbClr val="FF3300"/>
                </a:solidFill>
                <a:latin typeface="Times New Roman" panose="02020603050405020304" pitchFamily="2" charset="0"/>
                <a:ea typeface="宋体" panose="02010600030101010101" pitchFamily="2" charset="-122"/>
              </a:rPr>
              <a:t>第一次世界大战概况表</a:t>
            </a:r>
            <a:endParaRPr lang="zh-CN" altLang="en-US" sz="2800" b="1" u="sng" dirty="0">
              <a:solidFill>
                <a:srgbClr val="FF3300"/>
              </a:solidFill>
              <a:latin typeface="Times New Roman" panose="02020603050405020304" pitchFamily="2" charset="0"/>
              <a:ea typeface="宋体" panose="02010600030101010101" pitchFamily="2" charset="-122"/>
            </a:endParaRPr>
          </a:p>
        </p:txBody>
      </p:sp>
      <p:sp>
        <p:nvSpPr>
          <p:cNvPr id="55328" name="Text Box 4"/>
          <p:cNvSpPr txBox="1"/>
          <p:nvPr/>
        </p:nvSpPr>
        <p:spPr>
          <a:xfrm>
            <a:off x="155575" y="155575"/>
            <a:ext cx="3957638" cy="640080"/>
          </a:xfrm>
          <a:prstGeom prst="rect">
            <a:avLst/>
          </a:prstGeom>
          <a:noFill/>
          <a:ln w="9525">
            <a:noFill/>
          </a:ln>
        </p:spPr>
        <p:txBody>
          <a:bodyPr>
            <a:spAutoFit/>
          </a:bodyPr>
          <a:p>
            <a:pPr lvl="0"/>
            <a:r>
              <a:rPr lang="zh-CN" altLang="en-US" sz="3600" b="1" dirty="0">
                <a:latin typeface="Times New Roman" panose="02020603050405020304" pitchFamily="2" charset="0"/>
                <a:ea typeface="宋体" panose="02010600030101010101" pitchFamily="2" charset="-122"/>
              </a:rPr>
              <a:t>战争的影响</a:t>
            </a:r>
            <a:endParaRPr lang="zh-CN" altLang="en-US" dirty="0">
              <a:latin typeface="Times New Roman" panose="02020603050405020304" pitchFamily="2" charset="0"/>
              <a:ea typeface="宋体" panose="02010600030101010101" pitchFamily="2" charset="-122"/>
            </a:endParaRPr>
          </a:p>
        </p:txBody>
      </p:sp>
      <p:sp>
        <p:nvSpPr>
          <p:cNvPr id="37894" name="Text Box 6"/>
          <p:cNvSpPr txBox="1"/>
          <p:nvPr/>
        </p:nvSpPr>
        <p:spPr>
          <a:xfrm>
            <a:off x="971550" y="5949950"/>
            <a:ext cx="7720013" cy="582613"/>
          </a:xfrm>
          <a:prstGeom prst="rect">
            <a:avLst/>
          </a:prstGeom>
          <a:solidFill>
            <a:schemeClr val="bg1"/>
          </a:solidFill>
          <a:ln w="9525">
            <a:noFill/>
          </a:ln>
        </p:spPr>
        <p:txBody>
          <a:bodyPr lIns="90170" tIns="46990" rIns="90170" bIns="46990">
            <a:spAutoFit/>
          </a:bodyPr>
          <a:p>
            <a:pPr lvl="0"/>
            <a:r>
              <a:rPr lang="zh-CN" altLang="en-US" b="1" dirty="0">
                <a:solidFill>
                  <a:srgbClr val="FF0000"/>
                </a:solidFill>
                <a:latin typeface="宋体" panose="02010600030101010101" pitchFamily="2" charset="-122"/>
                <a:ea typeface="宋体" panose="02010600030101010101" pitchFamily="2" charset="-122"/>
                <a:sym typeface="Wingdings" panose="05000000000000000000" pitchFamily="2" charset="2"/>
              </a:rPr>
              <a:t></a:t>
            </a:r>
            <a:r>
              <a:rPr lang="zh-CN" altLang="en-US" b="1" dirty="0">
                <a:solidFill>
                  <a:srgbClr val="FF0000"/>
                </a:solidFill>
                <a:latin typeface="宋体" panose="02010600030101010101" pitchFamily="2" charset="-122"/>
                <a:ea typeface="宋体" panose="02010600030101010101" pitchFamily="2" charset="-122"/>
              </a:rPr>
              <a:t>给世界人民带来了深重的灾难。</a:t>
            </a:r>
            <a:endParaRPr lang="zh-CN" altLang="en-US" b="1" dirty="0">
              <a:solidFill>
                <a:srgbClr val="FF0000"/>
              </a:solidFill>
              <a:latin typeface="宋体" panose="02010600030101010101" pitchFamily="2" charset="-122"/>
              <a:ea typeface="宋体" panose="0201060003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7894"/>
                                        </p:tgtEl>
                                        <p:attrNameLst>
                                          <p:attrName>style.visibility</p:attrName>
                                        </p:attrNameLst>
                                      </p:cBhvr>
                                      <p:to>
                                        <p:strVal val="visible"/>
                                      </p:to>
                                    </p:set>
                                    <p:animEffect transition="in" filter="dissolve">
                                      <p:cBhvr>
                                        <p:cTn id="7" dur="500"/>
                                        <p:tgtEl>
                                          <p:spTgt spid="37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6321" name="Picture 2"/>
          <p:cNvPicPr>
            <a:picLocks noChangeAspect="1"/>
          </p:cNvPicPr>
          <p:nvPr/>
        </p:nvPicPr>
        <p:blipFill>
          <a:blip r:embed="rId1"/>
          <a:srcRect l="2568" t="10620" r="8234" b="7869"/>
          <a:stretch>
            <a:fillRect/>
          </a:stretch>
        </p:blipFill>
        <p:spPr>
          <a:xfrm>
            <a:off x="7464425" y="9525"/>
            <a:ext cx="1604963" cy="1055688"/>
          </a:xfrm>
          <a:prstGeom prst="rect">
            <a:avLst/>
          </a:prstGeom>
          <a:noFill/>
          <a:ln w="9525">
            <a:noFill/>
          </a:ln>
        </p:spPr>
      </p:pic>
      <p:sp>
        <p:nvSpPr>
          <p:cNvPr id="56322" name="Text Box 3"/>
          <p:cNvSpPr txBox="1"/>
          <p:nvPr/>
        </p:nvSpPr>
        <p:spPr>
          <a:xfrm>
            <a:off x="685800" y="911225"/>
            <a:ext cx="7840663" cy="5581650"/>
          </a:xfrm>
          <a:prstGeom prst="rect">
            <a:avLst/>
          </a:prstGeom>
          <a:noFill/>
          <a:ln w="9525" cap="flat" cmpd="sng">
            <a:solidFill>
              <a:schemeClr val="tx1"/>
            </a:solidFill>
            <a:prstDash val="solid"/>
            <a:miter/>
            <a:headEnd type="none" w="med" len="med"/>
            <a:tailEnd type="none" w="med" len="med"/>
          </a:ln>
        </p:spPr>
        <p:txBody>
          <a:bodyPr lIns="90170" tIns="46990" rIns="90170" bIns="46990">
            <a:spAutoFit/>
          </a:bodyPr>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美国</a:t>
            </a:r>
            <a:r>
              <a:rPr lang="zh-CN" altLang="en-US" sz="2400" b="1" dirty="0">
                <a:latin typeface="迷你简水柱" pitchFamily="1" charset="-122"/>
                <a:ea typeface="迷你简水柱" pitchFamily="1" charset="-122"/>
              </a:rPr>
              <a:t>获得百年难逢的发财良机。大战结束时，全世界进出口总额减少了</a:t>
            </a:r>
            <a:r>
              <a:rPr lang="en-US" altLang="zh-CN" sz="2400" b="1">
                <a:latin typeface="迷你简水柱" pitchFamily="1" charset="-122"/>
                <a:ea typeface="迷你简水柱" pitchFamily="1" charset="-122"/>
              </a:rPr>
              <a:t>40%</a:t>
            </a:r>
            <a:r>
              <a:rPr lang="zh-CN" altLang="en-US" sz="2400" b="1" dirty="0">
                <a:latin typeface="迷你简水柱" pitchFamily="1" charset="-122"/>
                <a:ea typeface="迷你简水柱" pitchFamily="1" charset="-122"/>
              </a:rPr>
              <a:t>，而美国的进出口贸易却猛烈扩大</a:t>
            </a:r>
            <a:r>
              <a:rPr lang="en-US" altLang="zh-CN" sz="2400" b="1">
                <a:latin typeface="Times New Roman" panose="02020603050405020304" pitchFamily="2" charset="0"/>
                <a:ea typeface="迷你简水柱" pitchFamily="1" charset="-122"/>
              </a:rPr>
              <a:t>••••••</a:t>
            </a:r>
            <a:r>
              <a:rPr lang="zh-CN" altLang="en-US" sz="2400" b="1" dirty="0">
                <a:latin typeface="迷你简水柱" pitchFamily="1" charset="-122"/>
                <a:ea typeface="迷你简水柱" pitchFamily="1" charset="-122"/>
              </a:rPr>
              <a:t>到</a:t>
            </a:r>
            <a:r>
              <a:rPr lang="en-US" altLang="zh-CN" sz="2400" b="1">
                <a:latin typeface="迷你简水柱" pitchFamily="1" charset="-122"/>
                <a:ea typeface="迷你简水柱" pitchFamily="1" charset="-122"/>
              </a:rPr>
              <a:t>1919</a:t>
            </a:r>
            <a:r>
              <a:rPr lang="zh-CN" altLang="en-US" sz="2400" b="1" dirty="0">
                <a:latin typeface="迷你简水柱" pitchFamily="1" charset="-122"/>
                <a:ea typeface="迷你简水柱" pitchFamily="1" charset="-122"/>
              </a:rPr>
              <a:t>年，协约国欠美国债务约</a:t>
            </a:r>
            <a:r>
              <a:rPr lang="en-US" altLang="zh-CN" sz="2400" b="1">
                <a:latin typeface="迷你简水柱" pitchFamily="1" charset="-122"/>
                <a:ea typeface="迷你简水柱" pitchFamily="1" charset="-122"/>
              </a:rPr>
              <a:t>100</a:t>
            </a:r>
            <a:r>
              <a:rPr lang="zh-CN" altLang="en-US" sz="2400" b="1" dirty="0">
                <a:latin typeface="迷你简水柱" pitchFamily="1" charset="-122"/>
                <a:ea typeface="迷你简水柱" pitchFamily="1" charset="-122"/>
              </a:rPr>
              <a:t>亿美元。世界黄金储备的</a:t>
            </a:r>
            <a:r>
              <a:rPr lang="en-US" altLang="zh-CN" sz="2400" b="1">
                <a:latin typeface="迷你简水柱" pitchFamily="1" charset="-122"/>
                <a:ea typeface="迷你简水柱" pitchFamily="1" charset="-122"/>
              </a:rPr>
              <a:t>40%</a:t>
            </a:r>
            <a:r>
              <a:rPr lang="zh-CN" altLang="en-US" sz="2400" b="1" dirty="0">
                <a:latin typeface="迷你简水柱" pitchFamily="1" charset="-122"/>
                <a:ea typeface="迷你简水柱" pitchFamily="1" charset="-122"/>
              </a:rPr>
              <a:t>在美国手中。</a:t>
            </a:r>
            <a:endParaRPr lang="zh-CN" altLang="en-US" sz="2400" b="1" dirty="0">
              <a:latin typeface="迷你简水柱" pitchFamily="1" charset="-122"/>
              <a:ea typeface="迷你简水柱" pitchFamily="1" charset="-122"/>
            </a:endParaRPr>
          </a:p>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日本</a:t>
            </a:r>
            <a:r>
              <a:rPr lang="zh-CN" altLang="en-US" sz="2400" b="1" dirty="0">
                <a:latin typeface="迷你简水柱" pitchFamily="1" charset="-122"/>
                <a:ea typeface="迷你简水柱" pitchFamily="1" charset="-122"/>
              </a:rPr>
              <a:t>利用</a:t>
            </a:r>
            <a:r>
              <a:rPr lang="zh-CN" altLang="en-US" sz="2400" b="1" dirty="0">
                <a:latin typeface="Times New Roman" panose="02020603050405020304" pitchFamily="2" charset="0"/>
                <a:ea typeface="迷你简水柱" pitchFamily="1" charset="-122"/>
              </a:rPr>
              <a:t>“</a:t>
            </a:r>
            <a:r>
              <a:rPr lang="zh-CN" altLang="en-US" sz="2400" b="1" dirty="0">
                <a:latin typeface="迷你简水柱" pitchFamily="1" charset="-122"/>
                <a:ea typeface="迷你简水柱" pitchFamily="1" charset="-122"/>
              </a:rPr>
              <a:t>大战的天赐良机</a:t>
            </a:r>
            <a:r>
              <a:rPr lang="zh-CN" altLang="en-US" sz="2400" b="1" dirty="0">
                <a:latin typeface="Times New Roman" panose="02020603050405020304" pitchFamily="2" charset="0"/>
                <a:ea typeface="迷你简水柱" pitchFamily="1" charset="-122"/>
              </a:rPr>
              <a:t>”</a:t>
            </a:r>
            <a:r>
              <a:rPr lang="zh-CN" altLang="en-US" sz="2400" b="1" dirty="0">
                <a:latin typeface="迷你简水柱" pitchFamily="1" charset="-122"/>
                <a:ea typeface="迷你简水柱" pitchFamily="1" charset="-122"/>
              </a:rPr>
              <a:t>趁火打劫，掠夺殖民地，扩张海外市场</a:t>
            </a:r>
            <a:r>
              <a:rPr lang="en-US" altLang="zh-CN" sz="2400" b="1">
                <a:latin typeface="Times New Roman" panose="02020603050405020304" pitchFamily="2" charset="0"/>
                <a:ea typeface="迷你简水柱" pitchFamily="1" charset="-122"/>
              </a:rPr>
              <a:t>••••••</a:t>
            </a:r>
            <a:r>
              <a:rPr lang="zh-CN" altLang="en-US" sz="2400" b="1" dirty="0">
                <a:latin typeface="迷你简水柱" pitchFamily="1" charset="-122"/>
                <a:ea typeface="迷你简水柱" pitchFamily="1" charset="-122"/>
              </a:rPr>
              <a:t>日本基本上由农业国变成为资本主义工业国，由债务国变成了债权国。</a:t>
            </a:r>
            <a:endParaRPr lang="zh-CN" altLang="en-US" sz="2400" b="1" dirty="0">
              <a:latin typeface="迷你简水柱" pitchFamily="1" charset="-122"/>
              <a:ea typeface="迷你简水柱" pitchFamily="1" charset="-122"/>
            </a:endParaRPr>
          </a:p>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英国</a:t>
            </a:r>
            <a:r>
              <a:rPr lang="zh-CN" altLang="en-US" sz="2400" b="1" dirty="0">
                <a:latin typeface="迷你简水柱" pitchFamily="1" charset="-122"/>
                <a:ea typeface="迷你简水柱" pitchFamily="1" charset="-122"/>
              </a:rPr>
              <a:t>的对外贸易联系破坏了，使它不能像过去那样执世界之牛耳。沿着盛及而衰的下坡路跌落下去。</a:t>
            </a:r>
            <a:endParaRPr lang="zh-CN" altLang="en-US" sz="2400" b="1" dirty="0">
              <a:latin typeface="迷你简水柱" pitchFamily="1" charset="-122"/>
              <a:ea typeface="迷你简水柱" pitchFamily="1" charset="-122"/>
            </a:endParaRPr>
          </a:p>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法国</a:t>
            </a:r>
            <a:r>
              <a:rPr lang="zh-CN" altLang="en-US" sz="2400" b="1" dirty="0">
                <a:latin typeface="迷你简水柱" pitchFamily="1" charset="-122"/>
                <a:ea typeface="迷你简水柱" pitchFamily="1" charset="-122"/>
              </a:rPr>
              <a:t>在战争中被德军占领了经济发达的</a:t>
            </a:r>
            <a:r>
              <a:rPr lang="en-US" altLang="zh-CN" sz="2400" b="1">
                <a:latin typeface="迷你简水柱" pitchFamily="1" charset="-122"/>
                <a:ea typeface="迷你简水柱" pitchFamily="1" charset="-122"/>
              </a:rPr>
              <a:t>10</a:t>
            </a:r>
            <a:r>
              <a:rPr lang="zh-CN" altLang="en-US" sz="2400" b="1" dirty="0">
                <a:latin typeface="迷你简水柱" pitchFamily="1" charset="-122"/>
                <a:ea typeface="迷你简水柱" pitchFamily="1" charset="-122"/>
              </a:rPr>
              <a:t>个省，工农业生产损失严重。</a:t>
            </a:r>
            <a:endParaRPr lang="zh-CN" altLang="en-US" sz="2400" b="1" dirty="0">
              <a:latin typeface="迷你简水柱" pitchFamily="1" charset="-122"/>
              <a:ea typeface="迷你简水柱" pitchFamily="1" charset="-122"/>
            </a:endParaRPr>
          </a:p>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沙皇俄国</a:t>
            </a:r>
            <a:r>
              <a:rPr lang="zh-CN" altLang="en-US" sz="2400" b="1" dirty="0">
                <a:latin typeface="迷你简水柱" pitchFamily="1" charset="-122"/>
                <a:ea typeface="迷你简水柱" pitchFamily="1" charset="-122"/>
              </a:rPr>
              <a:t>永远从帝国主义列强的名单中勾销了。</a:t>
            </a:r>
            <a:endParaRPr lang="zh-CN" altLang="en-US" sz="2400" b="1" dirty="0">
              <a:latin typeface="迷你简水柱" pitchFamily="1" charset="-122"/>
              <a:ea typeface="迷你简水柱" pitchFamily="1" charset="-122"/>
            </a:endParaRPr>
          </a:p>
          <a:p>
            <a:pPr lvl="0"/>
            <a:r>
              <a:rPr lang="zh-CN" altLang="en-US" sz="2400" b="1" dirty="0">
                <a:solidFill>
                  <a:srgbClr val="663300"/>
                </a:solidFill>
                <a:latin typeface="迷你简水柱" pitchFamily="1" charset="-122"/>
                <a:ea typeface="迷你简水柱" pitchFamily="1" charset="-122"/>
              </a:rPr>
              <a:t>      </a:t>
            </a:r>
            <a:r>
              <a:rPr lang="zh-CN" altLang="en-US" sz="2400" b="1" dirty="0">
                <a:solidFill>
                  <a:srgbClr val="FF0000"/>
                </a:solidFill>
                <a:latin typeface="迷你简水柱" pitchFamily="1" charset="-122"/>
                <a:ea typeface="迷你简水柱" pitchFamily="1" charset="-122"/>
              </a:rPr>
              <a:t>德国</a:t>
            </a:r>
            <a:r>
              <a:rPr lang="zh-CN" altLang="en-US" sz="2400" b="1" dirty="0">
                <a:latin typeface="迷你简水柱" pitchFamily="1" charset="-122"/>
                <a:ea typeface="迷你简水柱" pitchFamily="1" charset="-122"/>
              </a:rPr>
              <a:t>战败，受到的削弱比英法更甚，并且陷入经济困境。                                                                   </a:t>
            </a:r>
            <a:endParaRPr lang="zh-CN" altLang="en-US" sz="2400" b="1" dirty="0">
              <a:latin typeface="迷你简水柱" pitchFamily="1" charset="-122"/>
              <a:ea typeface="迷你简水柱" pitchFamily="1" charset="-122"/>
            </a:endParaRPr>
          </a:p>
          <a:p>
            <a:pPr lvl="0"/>
            <a:r>
              <a:rPr lang="zh-CN" altLang="en-US" sz="2400" b="1" dirty="0">
                <a:latin typeface="迷你简水柱" pitchFamily="1" charset="-122"/>
                <a:ea typeface="迷你简水柱" pitchFamily="1" charset="-122"/>
              </a:rPr>
              <a:t>                                </a:t>
            </a:r>
            <a:r>
              <a:rPr lang="zh-CN" altLang="en-US" sz="2000" b="1" dirty="0">
                <a:latin typeface="迷你简水柱" pitchFamily="1" charset="-122"/>
                <a:ea typeface="迷你简水柱" pitchFamily="1" charset="-122"/>
              </a:rPr>
              <a:t> </a:t>
            </a:r>
            <a:r>
              <a:rPr lang="en-US" altLang="zh-CN" sz="2000" b="1">
                <a:latin typeface="迷你简水柱" pitchFamily="1" charset="-122"/>
                <a:ea typeface="迷你简水柱" pitchFamily="1" charset="-122"/>
              </a:rPr>
              <a:t>----《</a:t>
            </a:r>
            <a:r>
              <a:rPr lang="zh-CN" altLang="en-US" sz="2000" b="1" dirty="0">
                <a:latin typeface="迷你简水柱" pitchFamily="1" charset="-122"/>
                <a:ea typeface="迷你简水柱" pitchFamily="1" charset="-122"/>
              </a:rPr>
              <a:t>世界经济史</a:t>
            </a:r>
            <a:r>
              <a:rPr lang="en-US" altLang="zh-CN" sz="2000" b="1">
                <a:latin typeface="迷你简水柱" pitchFamily="1" charset="-122"/>
                <a:ea typeface="迷你简水柱" pitchFamily="1" charset="-122"/>
              </a:rPr>
              <a:t>》</a:t>
            </a:r>
            <a:endParaRPr lang="en-US" altLang="zh-CN" sz="2000" b="1">
              <a:latin typeface="迷你简水柱" pitchFamily="1" charset="-122"/>
              <a:ea typeface="迷你简水柱" pitchFamily="1" charset="-122"/>
            </a:endParaRPr>
          </a:p>
        </p:txBody>
      </p:sp>
      <p:sp>
        <p:nvSpPr>
          <p:cNvPr id="56323" name="Text Box 4"/>
          <p:cNvSpPr txBox="1"/>
          <p:nvPr/>
        </p:nvSpPr>
        <p:spPr>
          <a:xfrm>
            <a:off x="155575" y="155575"/>
            <a:ext cx="3957638" cy="640080"/>
          </a:xfrm>
          <a:prstGeom prst="rect">
            <a:avLst/>
          </a:prstGeom>
          <a:noFill/>
          <a:ln w="9525">
            <a:noFill/>
          </a:ln>
        </p:spPr>
        <p:txBody>
          <a:bodyPr>
            <a:spAutoFit/>
          </a:bodyPr>
          <a:p>
            <a:pPr lvl="0"/>
            <a:r>
              <a:rPr lang="zh-CN" altLang="en-US" sz="3600" b="1" dirty="0">
                <a:latin typeface="Times New Roman" panose="02020603050405020304" pitchFamily="2" charset="0"/>
                <a:ea typeface="宋体" panose="02010600030101010101" pitchFamily="2" charset="-122"/>
              </a:rPr>
              <a:t>战争的影响</a:t>
            </a:r>
            <a:endParaRPr lang="zh-CN" altLang="en-US" dirty="0">
              <a:latin typeface="Times New Roman" panose="02020603050405020304" pitchFamily="2" charset="0"/>
              <a:ea typeface="宋体" panose="02010600030101010101" pitchFamily="2" charset="-122"/>
            </a:endParaRPr>
          </a:p>
        </p:txBody>
      </p:sp>
      <p:sp>
        <p:nvSpPr>
          <p:cNvPr id="37893" name="Text Box 5"/>
          <p:cNvSpPr txBox="1"/>
          <p:nvPr/>
        </p:nvSpPr>
        <p:spPr>
          <a:xfrm>
            <a:off x="755650" y="2276475"/>
            <a:ext cx="7696200" cy="1376363"/>
          </a:xfrm>
          <a:prstGeom prst="rect">
            <a:avLst/>
          </a:prstGeom>
          <a:solidFill>
            <a:schemeClr val="bg1"/>
          </a:solidFill>
          <a:ln w="9525">
            <a:noFill/>
          </a:ln>
        </p:spPr>
        <p:txBody>
          <a:bodyPr lIns="90170" tIns="46990" rIns="90170" bIns="46990">
            <a:spAutoFit/>
          </a:bodyPr>
          <a:p>
            <a:pPr lvl="0"/>
            <a:r>
              <a:rPr lang="zh-CN" altLang="en-US" sz="2800" b="1" dirty="0">
                <a:latin typeface="迷你简超粗圆" pitchFamily="2" charset="-122"/>
                <a:ea typeface="迷你简超粗圆" pitchFamily="2" charset="-122"/>
                <a:sym typeface="Wingdings" panose="05000000000000000000" pitchFamily="2" charset="2"/>
              </a:rPr>
              <a:t></a:t>
            </a:r>
            <a:r>
              <a:rPr lang="zh-CN" altLang="en-US" sz="2800" b="1" dirty="0">
                <a:latin typeface="迷你简超粗圆" pitchFamily="2" charset="-122"/>
                <a:ea typeface="迷你简超粗圆" pitchFamily="2" charset="-122"/>
              </a:rPr>
              <a:t>造成了欧洲的衰落和美国、日本的兴起，世界格局发生了变化。 </a:t>
            </a:r>
            <a:endParaRPr lang="zh-CN" altLang="en-US" sz="2800" b="1" dirty="0">
              <a:latin typeface="迷你简超粗圆" pitchFamily="2" charset="-122"/>
              <a:ea typeface="迷你简超粗圆" pitchFamily="2" charset="-122"/>
            </a:endParaRPr>
          </a:p>
          <a:p>
            <a:pPr lvl="0"/>
            <a:endParaRPr lang="zh-CN" altLang="en-US" sz="2800" b="1" dirty="0">
              <a:latin typeface="迷你简超粗圆" pitchFamily="2" charset="-122"/>
              <a:ea typeface="迷你简超粗圆" pitchFamily="2" charset="-122"/>
            </a:endParaRPr>
          </a:p>
        </p:txBody>
      </p:sp>
      <p:sp>
        <p:nvSpPr>
          <p:cNvPr id="37894" name="Text Box 6"/>
          <p:cNvSpPr txBox="1"/>
          <p:nvPr/>
        </p:nvSpPr>
        <p:spPr>
          <a:xfrm>
            <a:off x="755650" y="908050"/>
            <a:ext cx="7720013" cy="1376363"/>
          </a:xfrm>
          <a:prstGeom prst="rect">
            <a:avLst/>
          </a:prstGeom>
          <a:solidFill>
            <a:schemeClr val="bg1"/>
          </a:solidFill>
          <a:ln w="9525">
            <a:noFill/>
          </a:ln>
        </p:spPr>
        <p:txBody>
          <a:bodyPr lIns="90170" tIns="46990" rIns="90170" bIns="46990">
            <a:spAutoFit/>
          </a:bodyPr>
          <a:p>
            <a:pPr lvl="0"/>
            <a:endParaRPr lang="zh-CN" altLang="en-US" sz="2800" b="1" dirty="0">
              <a:latin typeface="迷你简超粗圆" pitchFamily="2" charset="-122"/>
              <a:ea typeface="迷你简超粗圆" pitchFamily="2" charset="-122"/>
              <a:sym typeface="Wingdings" panose="05000000000000000000" pitchFamily="2" charset="2"/>
            </a:endParaRPr>
          </a:p>
          <a:p>
            <a:pPr lvl="0"/>
            <a:r>
              <a:rPr lang="zh-CN" altLang="en-US" sz="2800" b="1" dirty="0">
                <a:latin typeface="迷你简超粗圆" pitchFamily="2" charset="-122"/>
                <a:ea typeface="迷你简超粗圆" pitchFamily="2" charset="-122"/>
                <a:sym typeface="Wingdings" panose="05000000000000000000" pitchFamily="2" charset="2"/>
              </a:rPr>
              <a:t></a:t>
            </a:r>
            <a:r>
              <a:rPr lang="zh-CN" altLang="en-US" sz="2800" b="1" dirty="0">
                <a:latin typeface="迷你简超粗圆" pitchFamily="2" charset="-122"/>
                <a:ea typeface="迷你简超粗圆" pitchFamily="2" charset="-122"/>
              </a:rPr>
              <a:t>给</a:t>
            </a:r>
            <a:r>
              <a:rPr lang="zh-CN" altLang="en-US" sz="2800" b="1" dirty="0">
                <a:latin typeface="Times New Roman" panose="02020603050405020304" pitchFamily="2" charset="0"/>
                <a:ea typeface="宋体" panose="02010600030101010101" pitchFamily="2" charset="-122"/>
              </a:rPr>
              <a:t>世界</a:t>
            </a:r>
            <a:r>
              <a:rPr lang="zh-CN" altLang="en-US" sz="2800" b="1" dirty="0">
                <a:latin typeface="迷你简超粗圆" pitchFamily="2" charset="-122"/>
                <a:ea typeface="迷你简超粗圆" pitchFamily="2" charset="-122"/>
              </a:rPr>
              <a:t>人民带来了深重的灾难。</a:t>
            </a:r>
            <a:endParaRPr lang="zh-CN" altLang="en-US" sz="2800" b="1" dirty="0">
              <a:latin typeface="迷你简超粗圆" pitchFamily="2" charset="-122"/>
              <a:ea typeface="迷你简超粗圆" pitchFamily="2" charset="-122"/>
            </a:endParaRPr>
          </a:p>
          <a:p>
            <a:pPr lvl="0"/>
            <a:r>
              <a:rPr lang="zh-CN" altLang="en-US" sz="2800" b="1" dirty="0">
                <a:latin typeface="迷你简超粗圆" pitchFamily="2" charset="-122"/>
                <a:ea typeface="迷你简超粗圆" pitchFamily="2" charset="-122"/>
              </a:rPr>
              <a:t> </a:t>
            </a:r>
            <a:endParaRPr lang="zh-CN" altLang="en-US" sz="2800" b="1" dirty="0">
              <a:latin typeface="迷你简超粗圆" pitchFamily="2" charset="-122"/>
              <a:ea typeface="迷你简超粗圆" pitchFamily="2" charset="-122"/>
            </a:endParaRPr>
          </a:p>
        </p:txBody>
      </p:sp>
      <p:sp>
        <p:nvSpPr>
          <p:cNvPr id="37895" name="Text Box 7"/>
          <p:cNvSpPr txBox="1"/>
          <p:nvPr/>
        </p:nvSpPr>
        <p:spPr>
          <a:xfrm>
            <a:off x="755650" y="3573463"/>
            <a:ext cx="7626350" cy="1374775"/>
          </a:xfrm>
          <a:prstGeom prst="rect">
            <a:avLst/>
          </a:prstGeom>
          <a:solidFill>
            <a:schemeClr val="bg1"/>
          </a:solidFill>
          <a:ln w="9525">
            <a:noFill/>
          </a:ln>
        </p:spPr>
        <p:txBody>
          <a:bodyPr lIns="90170" tIns="46990" rIns="90170" bIns="46990">
            <a:spAutoFit/>
          </a:bodyPr>
          <a:p>
            <a:pPr lvl="0"/>
            <a:r>
              <a:rPr lang="zh-CN" altLang="en-US" sz="2800" b="1" dirty="0">
                <a:latin typeface="迷你简超粗圆" pitchFamily="2" charset="-122"/>
                <a:ea typeface="迷你简超粗圆" pitchFamily="2" charset="-122"/>
                <a:sym typeface="Wingdings" panose="05000000000000000000" pitchFamily="2" charset="2"/>
              </a:rPr>
              <a:t></a:t>
            </a:r>
            <a:r>
              <a:rPr lang="zh-CN" altLang="en-US" sz="2800" b="1" dirty="0">
                <a:latin typeface="迷你简超粗圆" pitchFamily="2" charset="-122"/>
                <a:ea typeface="迷你简超粗圆" pitchFamily="2" charset="-122"/>
              </a:rPr>
              <a:t>战争引起俄国十月革命，并取得胜利，建立了世界上第一个社会主义国家。</a:t>
            </a:r>
            <a:endParaRPr lang="zh-CN" altLang="en-US" sz="2800" b="1" dirty="0">
              <a:latin typeface="迷你简超粗圆" pitchFamily="2" charset="-122"/>
              <a:ea typeface="迷你简超粗圆" pitchFamily="2" charset="-122"/>
            </a:endParaRPr>
          </a:p>
          <a:p>
            <a:pPr lvl="0"/>
            <a:endParaRPr lang="zh-CN" altLang="en-US" sz="2800" b="1" dirty="0">
              <a:latin typeface="迷你简超粗圆" pitchFamily="2" charset="-122"/>
              <a:ea typeface="迷你简超粗圆" pitchFamily="2" charset="-122"/>
            </a:endParaRPr>
          </a:p>
        </p:txBody>
      </p:sp>
      <p:sp>
        <p:nvSpPr>
          <p:cNvPr id="37896" name="AutoShape 8"/>
          <p:cNvSpPr/>
          <p:nvPr/>
        </p:nvSpPr>
        <p:spPr>
          <a:xfrm>
            <a:off x="8763000" y="1524000"/>
            <a:ext cx="304800" cy="1219200"/>
          </a:xfrm>
          <a:prstGeom prst="upArrow">
            <a:avLst>
              <a:gd name="adj1" fmla="val 50000"/>
              <a:gd name="adj2" fmla="val 100000"/>
            </a:avLst>
          </a:prstGeom>
          <a:solidFill>
            <a:srgbClr val="FF0000"/>
          </a:solidFill>
          <a:ln w="9525" cap="flat" cmpd="sng">
            <a:solidFill>
              <a:schemeClr val="tx1"/>
            </a:solidFill>
            <a:prstDash val="solid"/>
            <a:miter/>
            <a:headEnd type="none" w="med" len="med"/>
            <a:tailEnd type="none" w="med" len="med"/>
          </a:ln>
        </p:spPr>
        <p:txBody>
          <a:bodyPr vert="eaVert" anchor="ctr"/>
          <a:p>
            <a:pPr lvl="0"/>
            <a:endParaRPr lang="zh-CN" altLang="en-US" dirty="0">
              <a:latin typeface="Times New Roman" panose="02020603050405020304" pitchFamily="2" charset="0"/>
              <a:ea typeface="宋体" panose="02010600030101010101" pitchFamily="2" charset="-122"/>
            </a:endParaRPr>
          </a:p>
        </p:txBody>
      </p:sp>
      <p:sp>
        <p:nvSpPr>
          <p:cNvPr id="37897" name="AutoShape 9"/>
          <p:cNvSpPr/>
          <p:nvPr/>
        </p:nvSpPr>
        <p:spPr>
          <a:xfrm>
            <a:off x="8534400" y="1143000"/>
            <a:ext cx="228600" cy="2209800"/>
          </a:xfrm>
          <a:prstGeom prst="rightBrace">
            <a:avLst>
              <a:gd name="adj1" fmla="val 80466"/>
              <a:gd name="adj2" fmla="val 50000"/>
            </a:avLst>
          </a:prstGeom>
          <a:noFill/>
          <a:ln w="22225" cap="flat" cmpd="sng">
            <a:solidFill>
              <a:schemeClr val="tx1"/>
            </a:solidFill>
            <a:prstDash val="solid"/>
            <a:headEnd type="none" w="med" len="med"/>
            <a:tailEnd type="none" w="med" len="med"/>
          </a:ln>
        </p:spPr>
        <p:txBody>
          <a:bodyPr anchor="ctr"/>
          <a:p>
            <a:pPr lvl="0"/>
            <a:endParaRPr lang="zh-CN" altLang="en-US" dirty="0">
              <a:latin typeface="Times New Roman" panose="02020603050405020304" pitchFamily="2" charset="0"/>
              <a:ea typeface="宋体" panose="02010600030101010101" pitchFamily="2" charset="-122"/>
            </a:endParaRPr>
          </a:p>
        </p:txBody>
      </p:sp>
      <p:sp>
        <p:nvSpPr>
          <p:cNvPr id="37898" name="AutoShape 10"/>
          <p:cNvSpPr/>
          <p:nvPr/>
        </p:nvSpPr>
        <p:spPr>
          <a:xfrm>
            <a:off x="8510588" y="3689350"/>
            <a:ext cx="228600" cy="2209800"/>
          </a:xfrm>
          <a:prstGeom prst="rightBrace">
            <a:avLst>
              <a:gd name="adj1" fmla="val 80466"/>
              <a:gd name="adj2" fmla="val 50000"/>
            </a:avLst>
          </a:prstGeom>
          <a:noFill/>
          <a:ln w="22225" cap="flat" cmpd="sng">
            <a:solidFill>
              <a:schemeClr val="tx1"/>
            </a:solidFill>
            <a:prstDash val="solid"/>
            <a:bevel/>
            <a:headEnd type="none" w="med" len="med"/>
            <a:tailEnd type="none" w="med" len="med"/>
          </a:ln>
        </p:spPr>
        <p:txBody>
          <a:bodyPr anchor="ctr"/>
          <a:p>
            <a:pPr lvl="0"/>
            <a:endParaRPr lang="zh-CN" altLang="en-US" dirty="0">
              <a:latin typeface="Times New Roman" panose="02020603050405020304" pitchFamily="2" charset="0"/>
              <a:ea typeface="宋体" panose="02010600030101010101" pitchFamily="2" charset="-122"/>
            </a:endParaRPr>
          </a:p>
        </p:txBody>
      </p:sp>
      <p:sp>
        <p:nvSpPr>
          <p:cNvPr id="37899" name="Line 11"/>
          <p:cNvSpPr/>
          <p:nvPr/>
        </p:nvSpPr>
        <p:spPr>
          <a:xfrm>
            <a:off x="1295400" y="5181600"/>
            <a:ext cx="6705600" cy="1588"/>
          </a:xfrm>
          <a:prstGeom prst="line">
            <a:avLst/>
          </a:prstGeom>
          <a:ln w="44450" cap="flat" cmpd="sng">
            <a:solidFill>
              <a:srgbClr val="FF0000"/>
            </a:solidFill>
            <a:prstDash val="solid"/>
            <a:headEnd type="none" w="med" len="med"/>
            <a:tailEnd type="none" w="med" len="med"/>
          </a:ln>
        </p:spPr>
      </p:sp>
      <p:sp>
        <p:nvSpPr>
          <p:cNvPr id="37900" name="AutoShape 12"/>
          <p:cNvSpPr/>
          <p:nvPr/>
        </p:nvSpPr>
        <p:spPr>
          <a:xfrm>
            <a:off x="8764588" y="4270375"/>
            <a:ext cx="303212" cy="1219200"/>
          </a:xfrm>
          <a:prstGeom prst="downArrow">
            <a:avLst>
              <a:gd name="adj1" fmla="val 50000"/>
              <a:gd name="adj2" fmla="val 100486"/>
            </a:avLst>
          </a:prstGeom>
          <a:solidFill>
            <a:schemeClr val="accent1"/>
          </a:solidFill>
          <a:ln w="9525" cap="flat" cmpd="sng">
            <a:solidFill>
              <a:schemeClr val="tx1"/>
            </a:solidFill>
            <a:prstDash val="solid"/>
            <a:miter/>
            <a:headEnd type="none" w="med" len="med"/>
            <a:tailEnd type="none" w="med" len="med"/>
          </a:ln>
        </p:spPr>
        <p:txBody>
          <a:bodyPr vert="eaVert" anchor="ctr"/>
          <a:p>
            <a:pPr lvl="0"/>
            <a:endParaRPr lang="zh-CN" altLang="en-US" dirty="0">
              <a:latin typeface="Times New Roman" panose="02020603050405020304" pitchFamily="2" charset="0"/>
              <a:ea typeface="宋体" panose="02010600030101010101" pitchFamily="2" charset="-122"/>
            </a:endParaRPr>
          </a:p>
        </p:txBody>
      </p:sp>
      <p:sp>
        <p:nvSpPr>
          <p:cNvPr id="37901" name="Text Box 13"/>
          <p:cNvSpPr txBox="1"/>
          <p:nvPr/>
        </p:nvSpPr>
        <p:spPr>
          <a:xfrm>
            <a:off x="755650" y="4724400"/>
            <a:ext cx="7626350" cy="1803400"/>
          </a:xfrm>
          <a:prstGeom prst="rect">
            <a:avLst/>
          </a:prstGeom>
          <a:solidFill>
            <a:schemeClr val="bg1"/>
          </a:solidFill>
          <a:ln w="9525">
            <a:noFill/>
          </a:ln>
        </p:spPr>
        <p:txBody>
          <a:bodyPr lIns="90170" tIns="46990" rIns="90170" bIns="46990">
            <a:spAutoFit/>
          </a:bodyPr>
          <a:p>
            <a:pPr lvl="0"/>
            <a:r>
              <a:rPr lang="zh-CN" altLang="en-US" sz="2800" b="1" dirty="0">
                <a:latin typeface="迷你简超粗圆" pitchFamily="2" charset="-122"/>
                <a:ea typeface="迷你简超粗圆" pitchFamily="2" charset="-122"/>
                <a:sym typeface="Wingdings" panose="05000000000000000000" pitchFamily="2" charset="2"/>
              </a:rPr>
              <a:t></a:t>
            </a:r>
            <a:r>
              <a:rPr lang="zh-CN" altLang="en-US" sz="2800" b="1" dirty="0">
                <a:latin typeface="迷你简超粗圆" pitchFamily="2" charset="-122"/>
                <a:ea typeface="迷你简超粗圆" pitchFamily="2" charset="-122"/>
              </a:rPr>
              <a:t>客观上推动了科学技术发展 </a:t>
            </a:r>
            <a:endParaRPr lang="zh-CN" altLang="en-US" sz="2800" b="1" dirty="0">
              <a:latin typeface="迷你简超粗圆" pitchFamily="2" charset="-122"/>
              <a:ea typeface="迷你简超粗圆" pitchFamily="2" charset="-122"/>
            </a:endParaRPr>
          </a:p>
          <a:p>
            <a:pPr lvl="0"/>
            <a:endParaRPr lang="zh-CN" altLang="en-US" sz="2800" b="1" dirty="0">
              <a:latin typeface="迷你简超粗圆" pitchFamily="2" charset="-122"/>
              <a:ea typeface="迷你简超粗圆" pitchFamily="2" charset="-122"/>
            </a:endParaRPr>
          </a:p>
          <a:p>
            <a:pPr lvl="0"/>
            <a:endParaRPr lang="zh-CN" altLang="en-US" sz="2800" b="1" dirty="0">
              <a:latin typeface="迷你简超粗圆" pitchFamily="2" charset="-122"/>
              <a:ea typeface="迷你简超粗圆" pitchFamily="2" charset="-122"/>
            </a:endParaRPr>
          </a:p>
          <a:p>
            <a:pPr lvl="0"/>
            <a:endParaRPr lang="zh-CN" altLang="en-US" sz="2800" b="1" dirty="0">
              <a:latin typeface="迷你简超粗圆" pitchFamily="2" charset="-122"/>
              <a:ea typeface="迷你简超粗圆"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97"/>
                                        </p:tgtEl>
                                        <p:attrNameLst>
                                          <p:attrName>style.visibility</p:attrName>
                                        </p:attrNameLst>
                                      </p:cBhvr>
                                      <p:to>
                                        <p:strVal val="visible"/>
                                      </p:to>
                                    </p:set>
                                    <p:anim calcmode="lin" valueType="num">
                                      <p:cBhvr additive="base">
                                        <p:cTn id="7" dur="500" fill="hold"/>
                                        <p:tgtEl>
                                          <p:spTgt spid="37897"/>
                                        </p:tgtEl>
                                        <p:attrNameLst>
                                          <p:attrName>ppt_x</p:attrName>
                                        </p:attrNameLst>
                                      </p:cBhvr>
                                      <p:tavLst>
                                        <p:tav tm="0">
                                          <p:val>
                                            <p:strVal val="#ppt_x"/>
                                          </p:val>
                                        </p:tav>
                                        <p:tav tm="100000">
                                          <p:val>
                                            <p:strVal val="#ppt_x"/>
                                          </p:val>
                                        </p:tav>
                                      </p:tavLst>
                                    </p:anim>
                                    <p:anim calcmode="lin" valueType="num">
                                      <p:cBhvr additive="base">
                                        <p:cTn id="8" dur="500" fill="hold"/>
                                        <p:tgtEl>
                                          <p:spTgt spid="3789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896"/>
                                        </p:tgtEl>
                                        <p:attrNameLst>
                                          <p:attrName>style.visibility</p:attrName>
                                        </p:attrNameLst>
                                      </p:cBhvr>
                                      <p:to>
                                        <p:strVal val="visible"/>
                                      </p:to>
                                    </p:set>
                                    <p:anim calcmode="lin" valueType="num">
                                      <p:cBhvr additive="base">
                                        <p:cTn id="11" dur="500" fill="hold"/>
                                        <p:tgtEl>
                                          <p:spTgt spid="37896"/>
                                        </p:tgtEl>
                                        <p:attrNameLst>
                                          <p:attrName>ppt_x</p:attrName>
                                        </p:attrNameLst>
                                      </p:cBhvr>
                                      <p:tavLst>
                                        <p:tav tm="0">
                                          <p:val>
                                            <p:strVal val="#ppt_x"/>
                                          </p:val>
                                        </p:tav>
                                        <p:tav tm="100000">
                                          <p:val>
                                            <p:strVal val="#ppt_x"/>
                                          </p:val>
                                        </p:tav>
                                      </p:tavLst>
                                    </p:anim>
                                    <p:anim calcmode="lin" valueType="num">
                                      <p:cBhvr additive="base">
                                        <p:cTn id="12" dur="500" fill="hold"/>
                                        <p:tgtEl>
                                          <p:spTgt spid="3789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7898"/>
                                        </p:tgtEl>
                                        <p:attrNameLst>
                                          <p:attrName>style.visibility</p:attrName>
                                        </p:attrNameLst>
                                      </p:cBhvr>
                                      <p:to>
                                        <p:strVal val="visible"/>
                                      </p:to>
                                    </p:set>
                                    <p:anim calcmode="lin" valueType="num">
                                      <p:cBhvr additive="base">
                                        <p:cTn id="17" dur="500" fill="hold"/>
                                        <p:tgtEl>
                                          <p:spTgt spid="37898"/>
                                        </p:tgtEl>
                                        <p:attrNameLst>
                                          <p:attrName>ppt_x</p:attrName>
                                        </p:attrNameLst>
                                      </p:cBhvr>
                                      <p:tavLst>
                                        <p:tav tm="0">
                                          <p:val>
                                            <p:strVal val="#ppt_x"/>
                                          </p:val>
                                        </p:tav>
                                        <p:tav tm="100000">
                                          <p:val>
                                            <p:strVal val="#ppt_x"/>
                                          </p:val>
                                        </p:tav>
                                      </p:tavLst>
                                    </p:anim>
                                    <p:anim calcmode="lin" valueType="num">
                                      <p:cBhvr additive="base">
                                        <p:cTn id="18" dur="500" fill="hold"/>
                                        <p:tgtEl>
                                          <p:spTgt spid="3789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7900"/>
                                        </p:tgtEl>
                                        <p:attrNameLst>
                                          <p:attrName>style.visibility</p:attrName>
                                        </p:attrNameLst>
                                      </p:cBhvr>
                                      <p:to>
                                        <p:strVal val="visible"/>
                                      </p:to>
                                    </p:set>
                                    <p:anim calcmode="lin" valueType="num">
                                      <p:cBhvr additive="base">
                                        <p:cTn id="21" dur="500" fill="hold"/>
                                        <p:tgtEl>
                                          <p:spTgt spid="37900"/>
                                        </p:tgtEl>
                                        <p:attrNameLst>
                                          <p:attrName>ppt_x</p:attrName>
                                        </p:attrNameLst>
                                      </p:cBhvr>
                                      <p:tavLst>
                                        <p:tav tm="0">
                                          <p:val>
                                            <p:strVal val="#ppt_x"/>
                                          </p:val>
                                        </p:tav>
                                        <p:tav tm="100000">
                                          <p:val>
                                            <p:strVal val="#ppt_x"/>
                                          </p:val>
                                        </p:tav>
                                      </p:tavLst>
                                    </p:anim>
                                    <p:anim calcmode="lin" valueType="num">
                                      <p:cBhvr additive="base">
                                        <p:cTn id="22" dur="500" fill="hold"/>
                                        <p:tgtEl>
                                          <p:spTgt spid="3790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7894"/>
                                        </p:tgtEl>
                                        <p:attrNameLst>
                                          <p:attrName>style.visibility</p:attrName>
                                        </p:attrNameLst>
                                      </p:cBhvr>
                                      <p:to>
                                        <p:strVal val="visible"/>
                                      </p:to>
                                    </p:set>
                                    <p:animEffect transition="in" filter="dissolve">
                                      <p:cBhvr>
                                        <p:cTn id="27" dur="500"/>
                                        <p:tgtEl>
                                          <p:spTgt spid="3789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7893"/>
                                        </p:tgtEl>
                                        <p:attrNameLst>
                                          <p:attrName>style.visibility</p:attrName>
                                        </p:attrNameLst>
                                      </p:cBhvr>
                                      <p:to>
                                        <p:strVal val="visible"/>
                                      </p:to>
                                    </p:set>
                                    <p:animEffect transition="in" filter="dissolve">
                                      <p:cBhvr>
                                        <p:cTn id="32" dur="500"/>
                                        <p:tgtEl>
                                          <p:spTgt spid="37893"/>
                                        </p:tgtEl>
                                      </p:cBhvr>
                                    </p:animEffect>
                                  </p:childTnLst>
                                </p:cTn>
                              </p:par>
                            </p:childTnLst>
                          </p:cTn>
                        </p:par>
                      </p:childTnLst>
                    </p:cTn>
                  </p:par>
                  <p:par>
                    <p:cTn id="33" fill="hold">
                      <p:stCondLst>
                        <p:cond delay="indefinite"/>
                      </p:stCondLst>
                      <p:childTnLst>
                        <p:par>
                          <p:cTn id="34" fill="hold">
                            <p:stCondLst>
                              <p:cond delay="0"/>
                            </p:stCondLst>
                            <p:childTnLst>
                              <p:par>
                                <p:cTn id="35" presetID="17" presetClass="entr" presetSubtype="10" fill="hold" nodeType="clickEffect">
                                  <p:stCondLst>
                                    <p:cond delay="0"/>
                                  </p:stCondLst>
                                  <p:childTnLst>
                                    <p:set>
                                      <p:cBhvr>
                                        <p:cTn id="36" dur="1" fill="hold">
                                          <p:stCondLst>
                                            <p:cond delay="0"/>
                                          </p:stCondLst>
                                        </p:cTn>
                                        <p:tgtEl>
                                          <p:spTgt spid="37899"/>
                                        </p:tgtEl>
                                        <p:attrNameLst>
                                          <p:attrName>style.visibility</p:attrName>
                                        </p:attrNameLst>
                                      </p:cBhvr>
                                      <p:to>
                                        <p:strVal val="visible"/>
                                      </p:to>
                                    </p:set>
                                    <p:anim calcmode="lin" valueType="num">
                                      <p:cBhvr>
                                        <p:cTn id="37" dur="500" fill="hold"/>
                                        <p:tgtEl>
                                          <p:spTgt spid="37899"/>
                                        </p:tgtEl>
                                        <p:attrNameLst>
                                          <p:attrName>ppt_w</p:attrName>
                                        </p:attrNameLst>
                                      </p:cBhvr>
                                      <p:tavLst>
                                        <p:tav tm="0">
                                          <p:val>
                                            <p:fltVal val="0.000000"/>
                                          </p:val>
                                        </p:tav>
                                        <p:tav tm="100000">
                                          <p:val>
                                            <p:strVal val="#ppt_w"/>
                                          </p:val>
                                        </p:tav>
                                      </p:tavLst>
                                    </p:anim>
                                    <p:anim calcmode="lin" valueType="num">
                                      <p:cBhvr>
                                        <p:cTn id="38" dur="500" fill="hold"/>
                                        <p:tgtEl>
                                          <p:spTgt spid="37899"/>
                                        </p:tgtEl>
                                        <p:attrNameLst>
                                          <p:attrName>ppt_h</p:attrName>
                                        </p:attrNameLst>
                                      </p:cBhvr>
                                      <p:tavLst>
                                        <p:tav tm="0">
                                          <p:val>
                                            <p:strVal val="#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37895"/>
                                        </p:tgtEl>
                                        <p:attrNameLst>
                                          <p:attrName>style.visibility</p:attrName>
                                        </p:attrNameLst>
                                      </p:cBhvr>
                                      <p:to>
                                        <p:strVal val="visible"/>
                                      </p:to>
                                    </p:set>
                                    <p:animEffect transition="in" filter="dissolve">
                                      <p:cBhvr>
                                        <p:cTn id="43" dur="500"/>
                                        <p:tgtEl>
                                          <p:spTgt spid="37895"/>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37901"/>
                                        </p:tgtEl>
                                        <p:attrNameLst>
                                          <p:attrName>style.visibility</p:attrName>
                                        </p:attrNameLst>
                                      </p:cBhvr>
                                      <p:to>
                                        <p:strVal val="visible"/>
                                      </p:to>
                                    </p:set>
                                    <p:animEffect transition="in" filter="dissolve">
                                      <p:cBhvr>
                                        <p:cTn id="48" dur="500"/>
                                        <p:tgtEl>
                                          <p:spTgt spid="379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bldLvl="0" animBg="1"/>
      <p:bldP spid="37894" grpId="0" bldLvl="0" animBg="1"/>
      <p:bldP spid="37895" grpId="0" bldLvl="0" animBg="1"/>
      <p:bldP spid="37896" grpId="0" bldLvl="0" animBg="1"/>
      <p:bldP spid="37897" grpId="0" bldLvl="0" animBg="1"/>
      <p:bldP spid="37898" grpId="0" bldLvl="0" animBg="1"/>
      <p:bldP spid="37900" grpId="0" bldLvl="0" animBg="1"/>
      <p:bldP spid="37901"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0177" name="Picture 2"/>
          <p:cNvPicPr>
            <a:picLocks noChangeAspect="1"/>
          </p:cNvPicPr>
          <p:nvPr/>
        </p:nvPicPr>
        <p:blipFill>
          <a:blip r:embed="rId1"/>
          <a:srcRect l="2568" t="10620" r="8234" b="7869"/>
          <a:stretch>
            <a:fillRect/>
          </a:stretch>
        </p:blipFill>
        <p:spPr>
          <a:xfrm>
            <a:off x="7067550" y="0"/>
            <a:ext cx="2076450" cy="1366838"/>
          </a:xfrm>
          <a:prstGeom prst="rect">
            <a:avLst/>
          </a:prstGeom>
          <a:noFill/>
          <a:ln w="9525">
            <a:noFill/>
          </a:ln>
        </p:spPr>
      </p:pic>
      <p:sp>
        <p:nvSpPr>
          <p:cNvPr id="50178" name="Text Box 3"/>
          <p:cNvSpPr txBox="1"/>
          <p:nvPr/>
        </p:nvSpPr>
        <p:spPr>
          <a:xfrm>
            <a:off x="55563" y="1416050"/>
            <a:ext cx="9012237" cy="5105400"/>
          </a:xfrm>
          <a:prstGeom prst="rect">
            <a:avLst/>
          </a:prstGeom>
          <a:noFill/>
          <a:ln w="9525" cap="flat" cmpd="sng">
            <a:solidFill>
              <a:schemeClr val="tx1"/>
            </a:solidFill>
            <a:prstDash val="solid"/>
            <a:miter/>
            <a:headEnd type="none" w="med" len="med"/>
            <a:tailEnd type="none" w="med" len="med"/>
          </a:ln>
        </p:spPr>
        <p:txBody>
          <a:bodyPr lIns="90170" tIns="46990" rIns="90170" bIns="46990">
            <a:spAutoFit/>
          </a:bodyPr>
          <a:p>
            <a:pPr lvl="0"/>
            <a:r>
              <a:rPr lang="en-US" altLang="zh-CN" sz="2400" b="1">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德国</a:t>
            </a:r>
            <a:r>
              <a:rPr lang="zh-CN" altLang="en-US" sz="2800" b="1" dirty="0">
                <a:latin typeface="宋体" panose="02010600030101010101" pitchFamily="2" charset="-122"/>
                <a:ea typeface="宋体" panose="02010600030101010101" pitchFamily="2" charset="-122"/>
              </a:rPr>
              <a:t>的目的是实现</a:t>
            </a:r>
            <a:r>
              <a:rPr lang="zh-CN" altLang="en-US" sz="2800" b="1" dirty="0">
                <a:solidFill>
                  <a:srgbClr val="FF0000"/>
                </a:solidFill>
                <a:latin typeface="宋体" panose="02010600030101010101" pitchFamily="2" charset="-122"/>
                <a:ea typeface="宋体" panose="02010600030101010101" pitchFamily="2" charset="-122"/>
              </a:rPr>
              <a:t>世界霸权</a:t>
            </a:r>
            <a:r>
              <a:rPr lang="zh-CN" altLang="en-US" sz="2800" b="1" dirty="0">
                <a:latin typeface="宋体" panose="02010600030101010101" pitchFamily="2" charset="-122"/>
                <a:ea typeface="宋体" panose="02010600030101010101" pitchFamily="2" charset="-122"/>
              </a:rPr>
              <a:t> </a:t>
            </a:r>
            <a:r>
              <a:rPr lang="en-US" altLang="zh-CN" sz="2400" b="1">
                <a:latin typeface="宋体" panose="02010600030101010101" pitchFamily="2"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德国还要催垮</a:t>
            </a:r>
            <a:endParaRPr lang="zh-CN" altLang="en-US" sz="2800" b="1" dirty="0">
              <a:latin typeface="宋体" panose="02010600030101010101" pitchFamily="2" charset="-122"/>
              <a:ea typeface="宋体" panose="02010600030101010101" pitchFamily="2" charset="-122"/>
            </a:endParaRPr>
          </a:p>
          <a:p>
            <a:pPr lvl="0"/>
            <a:r>
              <a:rPr lang="zh-CN" altLang="en-US" sz="2800" b="1" dirty="0">
                <a:latin typeface="宋体" panose="02010600030101010101" pitchFamily="2" charset="-122"/>
                <a:ea typeface="宋体" panose="02010600030101010101" pitchFamily="2" charset="-122"/>
              </a:rPr>
              <a:t>英国的海上垄断权，夺取英、法的殖民地。</a:t>
            </a:r>
            <a:r>
              <a:rPr lang="zh-CN" altLang="en-US" sz="2800" b="1" dirty="0">
                <a:solidFill>
                  <a:srgbClr val="FF0000"/>
                </a:solidFill>
                <a:latin typeface="宋体" panose="02010600030101010101" pitchFamily="2" charset="-122"/>
                <a:ea typeface="宋体" panose="02010600030101010101" pitchFamily="2" charset="-122"/>
              </a:rPr>
              <a:t>奥匈帝国</a:t>
            </a:r>
            <a:r>
              <a:rPr lang="zh-CN" altLang="en-US" sz="2800" b="1" dirty="0">
                <a:latin typeface="宋体" panose="02010600030101010101" pitchFamily="2" charset="-122"/>
                <a:ea typeface="宋体" panose="02010600030101010101" pitchFamily="2" charset="-122"/>
              </a:rPr>
              <a:t>的</a:t>
            </a:r>
            <a:endParaRPr lang="zh-CN" altLang="en-US" sz="2800" b="1" dirty="0">
              <a:latin typeface="宋体" panose="02010600030101010101" pitchFamily="2" charset="-122"/>
              <a:ea typeface="宋体" panose="02010600030101010101" pitchFamily="2" charset="-122"/>
            </a:endParaRPr>
          </a:p>
          <a:p>
            <a:pPr lvl="0"/>
            <a:r>
              <a:rPr lang="zh-CN" altLang="en-US" sz="2800" b="1" dirty="0">
                <a:latin typeface="宋体" panose="02010600030101010101" pitchFamily="2" charset="-122"/>
                <a:ea typeface="宋体" panose="02010600030101010101" pitchFamily="2" charset="-122"/>
              </a:rPr>
              <a:t>的是</a:t>
            </a:r>
            <a:r>
              <a:rPr lang="zh-CN" altLang="en-US" sz="2800" b="1" dirty="0">
                <a:solidFill>
                  <a:srgbClr val="FF0000"/>
                </a:solidFill>
                <a:latin typeface="宋体" panose="02010600030101010101" pitchFamily="2" charset="-122"/>
                <a:ea typeface="宋体" panose="02010600030101010101" pitchFamily="2" charset="-122"/>
              </a:rPr>
              <a:t>奴役巴尔干</a:t>
            </a:r>
            <a:r>
              <a:rPr lang="zh-CN" altLang="en-US" sz="2800" b="1" dirty="0">
                <a:latin typeface="宋体" panose="02010600030101010101" pitchFamily="2" charset="-122"/>
                <a:ea typeface="宋体" panose="02010600030101010101" pitchFamily="2" charset="-122"/>
              </a:rPr>
              <a:t>，使塞尔维亚沦为附属国</a:t>
            </a:r>
            <a:r>
              <a:rPr lang="en-US" altLang="zh-CN" sz="2400" b="1">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英国</a:t>
            </a:r>
            <a:r>
              <a:rPr lang="zh-CN" altLang="en-US" sz="2800" b="1" dirty="0">
                <a:latin typeface="宋体" panose="02010600030101010101" pitchFamily="2" charset="-122"/>
                <a:ea typeface="宋体" panose="02010600030101010101" pitchFamily="2" charset="-122"/>
              </a:rPr>
              <a:t>的目的是</a:t>
            </a:r>
            <a:r>
              <a:rPr lang="zh-CN" altLang="en-US" sz="2800" b="1" dirty="0">
                <a:solidFill>
                  <a:srgbClr val="FF0000"/>
                </a:solidFill>
                <a:latin typeface="宋体" panose="02010600030101010101" pitchFamily="2" charset="-122"/>
                <a:ea typeface="宋体" panose="02010600030101010101" pitchFamily="2" charset="-122"/>
              </a:rPr>
              <a:t>保住世界霸主地位</a:t>
            </a:r>
            <a:r>
              <a:rPr lang="zh-CN" altLang="en-US" sz="2800" b="1" dirty="0">
                <a:latin typeface="宋体" panose="02010600030101010101" pitchFamily="2" charset="-122"/>
                <a:ea typeface="宋体" panose="02010600030101010101" pitchFamily="2" charset="-122"/>
              </a:rPr>
              <a:t>，瓜分德国的殖民地和德国舰队</a:t>
            </a:r>
            <a:r>
              <a:rPr lang="en-US" altLang="zh-CN" sz="24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 </a:t>
            </a:r>
            <a:r>
              <a:rPr lang="zh-CN" altLang="en-US" sz="2800" b="1" dirty="0">
                <a:solidFill>
                  <a:srgbClr val="FF0000"/>
                </a:solidFill>
                <a:latin typeface="宋体" panose="02010600030101010101" pitchFamily="2" charset="-122"/>
                <a:ea typeface="宋体" panose="02010600030101010101" pitchFamily="2" charset="-122"/>
              </a:rPr>
              <a:t>法国</a:t>
            </a:r>
            <a:r>
              <a:rPr lang="zh-CN" altLang="en-US" sz="2800" b="1" dirty="0">
                <a:latin typeface="宋体" panose="02010600030101010101" pitchFamily="2" charset="-122"/>
                <a:ea typeface="宋体" panose="02010600030101010101" pitchFamily="2" charset="-122"/>
              </a:rPr>
              <a:t>的目的是收复阿尔萨斯洛林区</a:t>
            </a:r>
            <a:r>
              <a:rPr lang="en-US" altLang="zh-CN" sz="2400" b="1">
                <a:latin typeface="宋体" panose="02010600030101010101" pitchFamily="2"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树立法国在</a:t>
            </a:r>
            <a:r>
              <a:rPr lang="zh-CN" altLang="en-US" sz="2800" b="1" dirty="0">
                <a:solidFill>
                  <a:srgbClr val="FF0000"/>
                </a:solidFill>
                <a:latin typeface="宋体" panose="02010600030101010101" pitchFamily="2" charset="-122"/>
                <a:ea typeface="宋体" panose="02010600030101010101" pitchFamily="2" charset="-122"/>
              </a:rPr>
              <a:t>欧洲大陆的霸主地位</a:t>
            </a:r>
            <a:r>
              <a:rPr lang="zh-CN" altLang="en-US" sz="2800" b="1" dirty="0">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俄国</a:t>
            </a:r>
            <a:r>
              <a:rPr lang="zh-CN" altLang="en-US" sz="2800" b="1" dirty="0">
                <a:latin typeface="宋体" panose="02010600030101010101" pitchFamily="2" charset="-122"/>
                <a:ea typeface="宋体" panose="02010600030101010101" pitchFamily="2" charset="-122"/>
              </a:rPr>
              <a:t>的目的是摧毁德、奥在土耳其和巴尔干势力，</a:t>
            </a:r>
            <a:r>
              <a:rPr lang="zh-CN" altLang="en-US" sz="2800" b="1" dirty="0">
                <a:solidFill>
                  <a:srgbClr val="FF0000"/>
                </a:solidFill>
                <a:latin typeface="宋体" panose="02010600030101010101" pitchFamily="2" charset="-122"/>
                <a:ea typeface="宋体" panose="02010600030101010101" pitchFamily="2" charset="-122"/>
              </a:rPr>
              <a:t>确立自己在这一地区的统治</a:t>
            </a:r>
            <a:r>
              <a:rPr lang="en-US" altLang="zh-CN" sz="2400" b="1">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日本</a:t>
            </a:r>
            <a:r>
              <a:rPr lang="zh-CN" altLang="en-US" sz="2800" b="1" dirty="0">
                <a:latin typeface="宋体" panose="02010600030101010101" pitchFamily="2" charset="-122"/>
                <a:ea typeface="宋体" panose="02010600030101010101" pitchFamily="2" charset="-122"/>
              </a:rPr>
              <a:t>的参战，是为了</a:t>
            </a:r>
            <a:r>
              <a:rPr lang="zh-CN" altLang="en-US" sz="2800" b="1" dirty="0">
                <a:solidFill>
                  <a:srgbClr val="FF0000"/>
                </a:solidFill>
                <a:latin typeface="宋体" panose="02010600030101010101" pitchFamily="2" charset="-122"/>
                <a:ea typeface="宋体" panose="02010600030101010101" pitchFamily="2" charset="-122"/>
              </a:rPr>
              <a:t>夺取德国在太平洋上的属地和攫取德国在山东的权益</a:t>
            </a:r>
            <a:r>
              <a:rPr lang="en-US" altLang="zh-CN" sz="2400" b="1">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意大利</a:t>
            </a:r>
            <a:r>
              <a:rPr lang="zh-CN" altLang="en-US" sz="2800" b="1" dirty="0">
                <a:latin typeface="宋体" panose="02010600030101010101" pitchFamily="2" charset="-122"/>
                <a:ea typeface="宋体" panose="02010600030101010101" pitchFamily="2" charset="-122"/>
              </a:rPr>
              <a:t>则要</a:t>
            </a:r>
            <a:r>
              <a:rPr lang="en-US" altLang="zh-CN" sz="2400" b="1">
                <a:latin typeface="宋体" panose="02010600030101010101" pitchFamily="2"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在地中海建立霸权</a:t>
            </a:r>
            <a:r>
              <a:rPr lang="en-US" altLang="zh-CN" sz="2400" b="1">
                <a:latin typeface="宋体" panose="02010600030101010101" pitchFamily="2" charset="-122"/>
                <a:ea typeface="宋体" panose="02010600030101010101" pitchFamily="2" charset="-122"/>
              </a:rPr>
              <a:t>•••••• </a:t>
            </a:r>
            <a:r>
              <a:rPr lang="zh-CN" altLang="en-US" sz="2800" b="1" dirty="0">
                <a:latin typeface="宋体" panose="02010600030101010101" pitchFamily="2" charset="-122"/>
                <a:ea typeface="宋体" panose="02010600030101010101" pitchFamily="2" charset="-122"/>
              </a:rPr>
              <a:t>美国参战是为了捞取战利品</a:t>
            </a:r>
            <a:r>
              <a:rPr lang="en-US" altLang="zh-CN" sz="2800" b="1">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争夺战后世界霸权</a:t>
            </a:r>
            <a:r>
              <a:rPr lang="zh-CN" altLang="en-US" sz="2800" b="1" dirty="0">
                <a:latin typeface="宋体" panose="02010600030101010101" pitchFamily="2" charset="-122"/>
                <a:ea typeface="宋体" panose="02010600030101010101" pitchFamily="2" charset="-122"/>
              </a:rPr>
              <a:t>。</a:t>
            </a:r>
            <a:endParaRPr lang="zh-CN" altLang="en-US" sz="2800" b="1" dirty="0">
              <a:latin typeface="宋体" panose="02010600030101010101" pitchFamily="2" charset="-122"/>
              <a:ea typeface="宋体" panose="02010600030101010101" pitchFamily="2" charset="-122"/>
            </a:endParaRPr>
          </a:p>
          <a:p>
            <a:pPr lvl="0"/>
            <a:r>
              <a:rPr lang="zh-CN" altLang="en-US" sz="2400" b="1" dirty="0">
                <a:latin typeface="宋体" panose="02010600030101010101" pitchFamily="2" charset="-122"/>
                <a:ea typeface="宋体" panose="02010600030101010101" pitchFamily="2" charset="-122"/>
              </a:rPr>
              <a:t>           </a:t>
            </a:r>
            <a:endParaRPr lang="zh-CN" altLang="en-US" sz="2400" b="1" dirty="0">
              <a:latin typeface="宋体" panose="02010600030101010101" pitchFamily="2" charset="-122"/>
              <a:ea typeface="宋体" panose="02010600030101010101" pitchFamily="2" charset="-122"/>
            </a:endParaRPr>
          </a:p>
          <a:p>
            <a:pPr lvl="0"/>
            <a:r>
              <a:rPr lang="zh-CN" altLang="en-US" sz="2400" b="1" dirty="0">
                <a:latin typeface="宋体" panose="02010600030101010101" pitchFamily="2" charset="-122"/>
                <a:ea typeface="宋体" panose="02010600030101010101" pitchFamily="2" charset="-122"/>
              </a:rPr>
              <a:t>            </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吴于廑、齐世荣主编</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世界史</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现代编</a:t>
            </a:r>
            <a:r>
              <a:rPr lang="en-US" altLang="zh-CN" sz="2400" b="1">
                <a:latin typeface="宋体" panose="02010600030101010101" pitchFamily="2" charset="-122"/>
                <a:ea typeface="宋体" panose="02010600030101010101" pitchFamily="2" charset="-122"/>
              </a:rPr>
              <a:t>》</a:t>
            </a:r>
            <a:r>
              <a:rPr lang="zh-CN" altLang="en-US" sz="2400" b="1" dirty="0">
                <a:latin typeface="宋体" panose="02010600030101010101" pitchFamily="2" charset="-122"/>
                <a:ea typeface="宋体" panose="02010600030101010101" pitchFamily="2" charset="-122"/>
              </a:rPr>
              <a:t>上册</a:t>
            </a:r>
            <a:endParaRPr lang="zh-CN" altLang="en-US" sz="2400" b="1" dirty="0">
              <a:latin typeface="宋体" panose="02010600030101010101" pitchFamily="2" charset="-122"/>
              <a:ea typeface="宋体" panose="02010600030101010101" pitchFamily="2" charset="-122"/>
            </a:endParaRPr>
          </a:p>
        </p:txBody>
      </p:sp>
      <p:sp>
        <p:nvSpPr>
          <p:cNvPr id="50179" name="Text Box 4"/>
          <p:cNvSpPr txBox="1"/>
          <p:nvPr/>
        </p:nvSpPr>
        <p:spPr>
          <a:xfrm>
            <a:off x="0" y="333375"/>
            <a:ext cx="7488238" cy="519113"/>
          </a:xfrm>
          <a:prstGeom prst="rect">
            <a:avLst/>
          </a:prstGeom>
          <a:noFill/>
          <a:ln w="9525">
            <a:noFill/>
          </a:ln>
        </p:spPr>
        <p:txBody>
          <a:bodyPr>
            <a:spAutoFit/>
          </a:bodyPr>
          <a:p>
            <a:pPr lvl="0"/>
            <a:r>
              <a:rPr lang="zh-CN" altLang="en-US" sz="2800" b="1" dirty="0">
                <a:latin typeface="Times New Roman" panose="02020603050405020304" pitchFamily="2" charset="0"/>
                <a:ea typeface="宋体" panose="02010600030101010101" pitchFamily="2" charset="-122"/>
              </a:rPr>
              <a:t>你能从材料中得出第一次世界大战的性质吗？</a:t>
            </a:r>
            <a:endParaRPr lang="zh-CN" altLang="en-US" sz="2800" b="1" dirty="0">
              <a:latin typeface="Times New Roman" panose="02020603050405020304" pitchFamily="2" charset="0"/>
              <a:ea typeface="宋体" panose="02010600030101010101" pitchFamily="2" charset="-122"/>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1" name="Picture 2">
            <a:hlinkClick r:id="rId1" action="ppaction://hlinksldjump"/>
          </p:cNvPr>
          <p:cNvPicPr>
            <a:picLocks noChangeAspect="1"/>
          </p:cNvPicPr>
          <p:nvPr/>
        </p:nvPicPr>
        <p:blipFill>
          <a:blip r:embed="rId2"/>
          <a:srcRect l="2568" t="10620" r="8234" b="7869"/>
          <a:stretch>
            <a:fillRect/>
          </a:stretch>
        </p:blipFill>
        <p:spPr>
          <a:xfrm>
            <a:off x="7010400" y="76200"/>
            <a:ext cx="2076450" cy="1366838"/>
          </a:xfrm>
          <a:prstGeom prst="rect">
            <a:avLst/>
          </a:prstGeom>
          <a:noFill/>
          <a:ln w="9525">
            <a:noFill/>
          </a:ln>
        </p:spPr>
      </p:pic>
      <p:sp>
        <p:nvSpPr>
          <p:cNvPr id="36867" name="Rectangle 5"/>
          <p:cNvSpPr/>
          <p:nvPr/>
        </p:nvSpPr>
        <p:spPr>
          <a:xfrm>
            <a:off x="684213" y="1557338"/>
            <a:ext cx="7343775" cy="1749425"/>
          </a:xfrm>
          <a:prstGeom prst="rect">
            <a:avLst/>
          </a:prstGeom>
          <a:noFill/>
          <a:ln w="6350" cap="flat" cmpd="sng">
            <a:solidFill>
              <a:schemeClr val="tx1"/>
            </a:solidFill>
            <a:prstDash val="solid"/>
            <a:miter/>
            <a:headEnd type="none" w="med" len="med"/>
            <a:tailEnd type="none" w="med" len="med"/>
          </a:ln>
        </p:spPr>
        <p:txBody>
          <a:bodyPr lIns="90170" tIns="46990" rIns="90170" bIns="46990">
            <a:spAutoFit/>
          </a:bodyPr>
          <a:p>
            <a:pPr lvl="0"/>
            <a:r>
              <a:rPr lang="zh-CN" altLang="en-US" sz="3600" b="1" dirty="0">
                <a:solidFill>
                  <a:srgbClr val="FF0000"/>
                </a:solidFill>
                <a:latin typeface="宋体" panose="02010600030101010101" pitchFamily="2" charset="-122"/>
                <a:ea typeface="宋体" panose="02010600030101010101" pitchFamily="2" charset="-122"/>
              </a:rPr>
              <a:t>性质：第一次世界大战是一场帝国主义争霸的掠夺战争</a:t>
            </a:r>
            <a:r>
              <a:rPr lang="en-US" altLang="zh-CN" sz="3600" b="1">
                <a:latin typeface="宋体" panose="02010600030101010101" pitchFamily="2" charset="-122"/>
                <a:ea typeface="宋体" panose="02010600030101010101" pitchFamily="2" charset="-122"/>
              </a:rPr>
              <a:t>,</a:t>
            </a:r>
            <a:r>
              <a:rPr lang="zh-CN" altLang="en-US" sz="3600" b="1" dirty="0">
                <a:latin typeface="宋体" panose="02010600030101010101" pitchFamily="2" charset="-122"/>
                <a:ea typeface="宋体" panose="02010600030101010101" pitchFamily="2" charset="-122"/>
              </a:rPr>
              <a:t>对交战双方来说都是非正义的</a:t>
            </a:r>
            <a:r>
              <a:rPr lang="en-US" altLang="zh-CN" sz="3600" b="1">
                <a:latin typeface="宋体" panose="02010600030101010101" pitchFamily="2" charset="-122"/>
                <a:ea typeface="宋体" panose="02010600030101010101" pitchFamily="2" charset="-122"/>
              </a:rPr>
              <a:t>.</a:t>
            </a:r>
            <a:endParaRPr lang="en-US" altLang="zh-CN" sz="3600" b="1">
              <a:latin typeface="宋体" panose="02010600030101010101" pitchFamily="2" charset="-122"/>
              <a:ea typeface="宋体" panose="02010600030101010101" pitchFamily="2" charset="-122"/>
            </a:endParaRPr>
          </a:p>
        </p:txBody>
      </p:sp>
      <p:sp>
        <p:nvSpPr>
          <p:cNvPr id="36868" name="TextBox 11"/>
          <p:cNvSpPr txBox="1"/>
          <p:nvPr/>
        </p:nvSpPr>
        <p:spPr>
          <a:xfrm>
            <a:off x="684213" y="3573463"/>
            <a:ext cx="7392987" cy="2051050"/>
          </a:xfrm>
          <a:prstGeom prst="rect">
            <a:avLst/>
          </a:prstGeom>
          <a:noFill/>
          <a:ln w="6350" cap="flat" cmpd="sng">
            <a:solidFill>
              <a:srgbClr val="008000"/>
            </a:solidFill>
            <a:prstDash val="solid"/>
            <a:miter/>
            <a:headEnd type="none" w="med" len="med"/>
            <a:tailEnd type="none" w="med" len="med"/>
          </a:ln>
        </p:spPr>
        <p:txBody>
          <a:bodyPr lIns="90170" tIns="46990" rIns="90170" bIns="46990">
            <a:spAutoFit/>
          </a:bodyPr>
          <a:p>
            <a:pPr lvl="0"/>
            <a:r>
              <a:rPr lang="zh-CN" altLang="en-US" b="1" dirty="0">
                <a:solidFill>
                  <a:srgbClr val="008000"/>
                </a:solidFill>
                <a:latin typeface="宋体" panose="02010600030101010101" pitchFamily="2" charset="-122"/>
                <a:ea typeface="宋体" panose="02010600030101010101" pitchFamily="2" charset="-122"/>
              </a:rPr>
              <a:t>   </a:t>
            </a:r>
            <a:r>
              <a:rPr lang="zh-CN" altLang="en-US" b="1" dirty="0">
                <a:latin typeface="宋体" panose="02010600030101010101" pitchFamily="2" charset="-122"/>
                <a:ea typeface="宋体" panose="02010600030101010101" pitchFamily="2" charset="-122"/>
              </a:rPr>
              <a:t>尽管塞尔维亚是为了保卫自己的主权和独立而战</a:t>
            </a:r>
            <a:r>
              <a:rPr lang="en-US" altLang="zh-CN" b="1">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它所从事的战争具有正义的民族解放性质</a:t>
            </a:r>
            <a:r>
              <a:rPr lang="en-US" altLang="zh-CN" b="1">
                <a:latin typeface="宋体" panose="02010600030101010101" pitchFamily="2" charset="-122"/>
                <a:ea typeface="宋体" panose="02010600030101010101" pitchFamily="2" charset="-122"/>
              </a:rPr>
              <a:t>,</a:t>
            </a:r>
            <a:r>
              <a:rPr lang="zh-CN" altLang="en-US" b="1" dirty="0">
                <a:latin typeface="宋体" panose="02010600030101010101" pitchFamily="2" charset="-122"/>
                <a:ea typeface="宋体" panose="02010600030101010101" pitchFamily="2" charset="-122"/>
              </a:rPr>
              <a:t>但这不能从根本上改变整个战争的非正义性</a:t>
            </a:r>
            <a:r>
              <a:rPr lang="en-US" altLang="zh-CN" b="1">
                <a:latin typeface="宋体" panose="02010600030101010101" pitchFamily="2" charset="-122"/>
                <a:ea typeface="宋体" panose="02010600030101010101" pitchFamily="2" charset="-122"/>
              </a:rPr>
              <a:t>.</a:t>
            </a:r>
            <a:endParaRPr lang="en-US" altLang="zh-CN" b="1">
              <a:latin typeface="宋体" panose="02010600030101010101" pitchFamily="2" charset="-122"/>
              <a:ea typeface="宋体" panose="02010600030101010101" pitchFamily="2" charset="-122"/>
            </a:endParaRPr>
          </a:p>
        </p:txBody>
      </p:sp>
      <p:sp>
        <p:nvSpPr>
          <p:cNvPr id="36870" name="AutoShape 12"/>
          <p:cNvSpPr/>
          <p:nvPr/>
        </p:nvSpPr>
        <p:spPr>
          <a:xfrm>
            <a:off x="2555875" y="569913"/>
            <a:ext cx="6048375" cy="6288087"/>
          </a:xfrm>
          <a:prstGeom prst="wedgeEllipseCallout">
            <a:avLst>
              <a:gd name="adj1" fmla="val -38532"/>
              <a:gd name="adj2" fmla="val -32282"/>
            </a:avLst>
          </a:prstGeom>
          <a:solidFill>
            <a:srgbClr val="FFFFFF"/>
          </a:solidFill>
          <a:ln w="9525" cap="flat" cmpd="sng">
            <a:solidFill>
              <a:schemeClr val="tx1"/>
            </a:solidFill>
            <a:prstDash val="solid"/>
            <a:miter/>
            <a:headEnd type="none" w="med" len="med"/>
            <a:tailEnd type="none" w="med" len="med"/>
          </a:ln>
        </p:spPr>
        <p:txBody>
          <a:bodyPr anchor="ctr"/>
          <a:p>
            <a:pPr lvl="0"/>
            <a:r>
              <a:rPr lang="zh-CN" altLang="en-US" sz="2400" b="1" dirty="0">
                <a:solidFill>
                  <a:srgbClr val="000000"/>
                </a:solidFill>
                <a:latin typeface="宋体" panose="02010600030101010101" pitchFamily="2" charset="-122"/>
                <a:ea typeface="宋体" panose="02010600030101010101" pitchFamily="2" charset="-122"/>
              </a:rPr>
              <a:t>第一次世界大战是帝国主义战争，这一结论的依据是（    ）</a:t>
            </a:r>
            <a:endParaRPr lang="zh-CN" altLang="en-US" sz="2400" b="1" dirty="0">
              <a:solidFill>
                <a:srgbClr val="000000"/>
              </a:solidFill>
              <a:latin typeface="宋体" panose="02010600030101010101" pitchFamily="2" charset="-122"/>
              <a:ea typeface="宋体" panose="02010600030101010101" pitchFamily="2" charset="-122"/>
            </a:endParaRPr>
          </a:p>
          <a:p>
            <a:pPr lvl="0"/>
            <a:r>
              <a:rPr lang="zh-CN" altLang="en-US" sz="2400" b="1" dirty="0">
                <a:solidFill>
                  <a:srgbClr val="000000"/>
                </a:solidFill>
                <a:latin typeface="宋体" panose="02010600030101010101" pitchFamily="2" charset="-122"/>
                <a:ea typeface="宋体" panose="02010600030101010101" pitchFamily="2" charset="-122"/>
              </a:rPr>
              <a:t>　</a:t>
            </a:r>
            <a:r>
              <a:rPr lang="en-US" altLang="zh-CN" sz="2400" b="1">
                <a:solidFill>
                  <a:srgbClr val="000000"/>
                </a:solidFill>
                <a:latin typeface="宋体" panose="02010600030101010101" pitchFamily="2" charset="-122"/>
                <a:ea typeface="宋体" panose="02010600030101010101" pitchFamily="2" charset="-122"/>
              </a:rPr>
              <a:t>A</a:t>
            </a:r>
            <a:r>
              <a:rPr lang="zh-CN" altLang="en-US" sz="2400" b="1" dirty="0">
                <a:solidFill>
                  <a:srgbClr val="000000"/>
                </a:solidFill>
                <a:latin typeface="宋体" panose="02010600030101010101" pitchFamily="2" charset="-122"/>
                <a:ea typeface="宋体" panose="02010600030101010101" pitchFamily="2" charset="-122"/>
              </a:rPr>
              <a:t>　交战双方主要是帝国主义国家</a:t>
            </a:r>
            <a:endParaRPr lang="zh-CN" altLang="en-US" sz="2400" b="1" dirty="0">
              <a:solidFill>
                <a:srgbClr val="000000"/>
              </a:solidFill>
              <a:latin typeface="宋体" panose="02010600030101010101" pitchFamily="2" charset="-122"/>
              <a:ea typeface="宋体" panose="02010600030101010101" pitchFamily="2" charset="-122"/>
            </a:endParaRPr>
          </a:p>
          <a:p>
            <a:pPr lvl="0"/>
            <a:r>
              <a:rPr lang="zh-CN" altLang="en-US" sz="2400" b="1" dirty="0">
                <a:solidFill>
                  <a:srgbClr val="000000"/>
                </a:solidFill>
                <a:latin typeface="宋体" panose="02010600030101010101" pitchFamily="2" charset="-122"/>
                <a:ea typeface="宋体" panose="02010600030101010101" pitchFamily="2" charset="-122"/>
              </a:rPr>
              <a:t>　</a:t>
            </a:r>
            <a:endParaRPr lang="zh-CN" altLang="en-US" sz="2400" b="1" dirty="0">
              <a:solidFill>
                <a:srgbClr val="000000"/>
              </a:solidFill>
              <a:latin typeface="宋体" panose="02010600030101010101" pitchFamily="2" charset="-122"/>
              <a:ea typeface="宋体" panose="02010600030101010101" pitchFamily="2" charset="-122"/>
            </a:endParaRPr>
          </a:p>
          <a:p>
            <a:pPr lvl="0"/>
            <a:r>
              <a:rPr lang="en-US" altLang="zh-CN" sz="2400" b="1">
                <a:solidFill>
                  <a:srgbClr val="000000"/>
                </a:solidFill>
                <a:latin typeface="宋体" panose="02010600030101010101" pitchFamily="2" charset="-122"/>
                <a:ea typeface="宋体" panose="02010600030101010101" pitchFamily="2" charset="-122"/>
              </a:rPr>
              <a:t>B</a:t>
            </a:r>
            <a:r>
              <a:rPr lang="zh-CN" altLang="en-US" sz="2400" b="1" dirty="0">
                <a:solidFill>
                  <a:srgbClr val="000000"/>
                </a:solidFill>
                <a:latin typeface="宋体" panose="02010600030101010101" pitchFamily="2" charset="-122"/>
                <a:ea typeface="宋体" panose="02010600030101010101" pitchFamily="2" charset="-122"/>
              </a:rPr>
              <a:t>　战争的深层次原因是英德矛盾成 为帝国主义的主要矛盾</a:t>
            </a:r>
            <a:endParaRPr lang="zh-CN" altLang="en-US" sz="2400" b="1" dirty="0">
              <a:solidFill>
                <a:srgbClr val="000000"/>
              </a:solidFill>
              <a:latin typeface="宋体" panose="02010600030101010101" pitchFamily="2" charset="-122"/>
              <a:ea typeface="宋体" panose="02010600030101010101" pitchFamily="2" charset="-122"/>
            </a:endParaRPr>
          </a:p>
          <a:p>
            <a:pPr lvl="0"/>
            <a:endParaRPr lang="zh-CN" altLang="en-US" sz="2400" b="1" dirty="0">
              <a:solidFill>
                <a:srgbClr val="000000"/>
              </a:solidFill>
              <a:latin typeface="宋体" panose="02010600030101010101" pitchFamily="2" charset="-122"/>
              <a:ea typeface="宋体" panose="02010600030101010101" pitchFamily="2" charset="-122"/>
            </a:endParaRPr>
          </a:p>
          <a:p>
            <a:pPr lvl="0"/>
            <a:r>
              <a:rPr lang="zh-CN" altLang="en-US" sz="2400" b="1" dirty="0">
                <a:solidFill>
                  <a:srgbClr val="000000"/>
                </a:solidFill>
                <a:latin typeface="宋体" panose="02010600030101010101" pitchFamily="2" charset="-122"/>
                <a:ea typeface="宋体" panose="02010600030101010101" pitchFamily="2" charset="-122"/>
              </a:rPr>
              <a:t>　</a:t>
            </a:r>
            <a:r>
              <a:rPr lang="en-US" altLang="zh-CN" sz="2400" b="1">
                <a:solidFill>
                  <a:srgbClr val="000000"/>
                </a:solidFill>
                <a:latin typeface="宋体" panose="02010600030101010101" pitchFamily="2" charset="-122"/>
                <a:ea typeface="宋体" panose="02010600030101010101" pitchFamily="2" charset="-122"/>
              </a:rPr>
              <a:t>C</a:t>
            </a:r>
            <a:r>
              <a:rPr lang="zh-CN" altLang="en-US" sz="2400" b="1" dirty="0">
                <a:solidFill>
                  <a:srgbClr val="000000"/>
                </a:solidFill>
                <a:latin typeface="宋体" panose="02010600030101010101" pitchFamily="2" charset="-122"/>
                <a:ea typeface="宋体" panose="02010600030101010101" pitchFamily="2" charset="-122"/>
              </a:rPr>
              <a:t>　主要交战国的目的是瓜分世界，争夺市场和原料产地</a:t>
            </a:r>
            <a:endParaRPr lang="zh-CN" altLang="en-US" sz="2400" b="1" dirty="0">
              <a:solidFill>
                <a:srgbClr val="000000"/>
              </a:solidFill>
              <a:latin typeface="宋体" panose="02010600030101010101" pitchFamily="2" charset="-122"/>
              <a:ea typeface="宋体" panose="02010600030101010101" pitchFamily="2" charset="-122"/>
            </a:endParaRPr>
          </a:p>
          <a:p>
            <a:pPr lvl="0"/>
            <a:r>
              <a:rPr lang="zh-CN" altLang="en-US" sz="2400" b="1" dirty="0">
                <a:solidFill>
                  <a:srgbClr val="000000"/>
                </a:solidFill>
                <a:latin typeface="宋体" panose="02010600030101010101" pitchFamily="2" charset="-122"/>
                <a:ea typeface="宋体" panose="02010600030101010101" pitchFamily="2" charset="-122"/>
              </a:rPr>
              <a:t>　</a:t>
            </a:r>
            <a:endParaRPr lang="zh-CN" altLang="en-US" sz="2400" b="1" dirty="0">
              <a:solidFill>
                <a:srgbClr val="000000"/>
              </a:solidFill>
              <a:latin typeface="宋体" panose="02010600030101010101" pitchFamily="2" charset="-122"/>
              <a:ea typeface="宋体" panose="02010600030101010101" pitchFamily="2" charset="-122"/>
            </a:endParaRPr>
          </a:p>
          <a:p>
            <a:pPr lvl="0"/>
            <a:r>
              <a:rPr lang="en-US" altLang="zh-CN" sz="2400" b="1">
                <a:solidFill>
                  <a:srgbClr val="000000"/>
                </a:solidFill>
                <a:latin typeface="宋体" panose="02010600030101010101" pitchFamily="2" charset="-122"/>
                <a:ea typeface="宋体" panose="02010600030101010101" pitchFamily="2" charset="-122"/>
              </a:rPr>
              <a:t>D</a:t>
            </a:r>
            <a:r>
              <a:rPr lang="zh-CN" altLang="en-US" sz="2400" b="1" dirty="0">
                <a:solidFill>
                  <a:srgbClr val="000000"/>
                </a:solidFill>
                <a:latin typeface="宋体" panose="02010600030101010101" pitchFamily="2" charset="-122"/>
                <a:ea typeface="宋体" panose="02010600030101010101" pitchFamily="2" charset="-122"/>
              </a:rPr>
              <a:t>　后期的资本主义国家要压倒老牌的资本主义国家</a:t>
            </a:r>
            <a:endParaRPr lang="zh-CN" altLang="en-US" sz="2400" b="1" dirty="0">
              <a:solidFill>
                <a:srgbClr val="000000"/>
              </a:solidFill>
              <a:latin typeface="宋体" panose="02010600030101010101" pitchFamily="2" charset="-122"/>
              <a:ea typeface="宋体" panose="02010600030101010101" pitchFamily="2" charset="-122"/>
            </a:endParaRPr>
          </a:p>
        </p:txBody>
      </p:sp>
      <p:sp>
        <p:nvSpPr>
          <p:cNvPr id="36871" name="Rectangle 13">
            <a:hlinkClick r:id="" action="ppaction://noaction">
              <a:snd r:embed="rId3" name="applause.wav"/>
            </a:hlinkClick>
          </p:cNvPr>
          <p:cNvSpPr/>
          <p:nvPr/>
        </p:nvSpPr>
        <p:spPr>
          <a:xfrm>
            <a:off x="5364163" y="620713"/>
            <a:ext cx="1017587" cy="914400"/>
          </a:xfrm>
          <a:prstGeom prst="rect">
            <a:avLst/>
          </a:prstGeom>
          <a:noFill/>
          <a:ln w="9525">
            <a:noFill/>
          </a:ln>
        </p:spPr>
        <p:txBody>
          <a:bodyPr>
            <a:spAutoFit/>
          </a:bodyPr>
          <a:p>
            <a:pPr lvl="0"/>
            <a:r>
              <a:rPr lang="en-US" altLang="zh-CN" sz="5400">
                <a:solidFill>
                  <a:srgbClr val="FF0000"/>
                </a:solidFill>
                <a:latin typeface="Times New Roman" panose="02020603050405020304" pitchFamily="2" charset="0"/>
                <a:ea typeface="宋体" panose="02010600030101010101" pitchFamily="2" charset="-122"/>
              </a:rPr>
              <a:t>C</a:t>
            </a:r>
            <a:endParaRPr lang="en-US" altLang="zh-CN" sz="5400">
              <a:solidFill>
                <a:srgbClr val="000000"/>
              </a:solidFill>
              <a:latin typeface="Times New Roman" panose="02020603050405020304" pitchFamily="2" charset="0"/>
              <a:ea typeface="宋体" panose="0201060003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p:cTn id="7" dur="500" fill="hold"/>
                                        <p:tgtEl>
                                          <p:spTgt spid="36867"/>
                                        </p:tgtEl>
                                        <p:attrNameLst>
                                          <p:attrName>ppt_w</p:attrName>
                                        </p:attrNameLst>
                                      </p:cBhvr>
                                      <p:tavLst>
                                        <p:tav tm="0">
                                          <p:val>
                                            <p:fltVal val="0.000000"/>
                                          </p:val>
                                        </p:tav>
                                        <p:tav tm="100000">
                                          <p:val>
                                            <p:strVal val="#ppt_w"/>
                                          </p:val>
                                        </p:tav>
                                      </p:tavLst>
                                    </p:anim>
                                    <p:anim calcmode="lin" valueType="num">
                                      <p:cBhvr>
                                        <p:cTn id="8" dur="500" fill="hold"/>
                                        <p:tgtEl>
                                          <p:spTgt spid="36867"/>
                                        </p:tgtEl>
                                        <p:attrNameLst>
                                          <p:attrName>ppt_h</p:attrName>
                                        </p:attrNameLst>
                                      </p:cBhvr>
                                      <p:tavLst>
                                        <p:tav tm="0">
                                          <p:val>
                                            <p:fltVal val="0.000000"/>
                                          </p:val>
                                        </p:tav>
                                        <p:tav tm="100000">
                                          <p:val>
                                            <p:strVal val="#ppt_h"/>
                                          </p:val>
                                        </p:tav>
                                      </p:tavLst>
                                    </p:anim>
                                    <p:animEffect transition="in" filter="fade">
                                      <p:cBhvr>
                                        <p:cTn id="9" dur="500"/>
                                        <p:tgtEl>
                                          <p:spTgt spid="3686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6868"/>
                                        </p:tgtEl>
                                        <p:attrNameLst>
                                          <p:attrName>style.visibility</p:attrName>
                                        </p:attrNameLst>
                                      </p:cBhvr>
                                      <p:to>
                                        <p:strVal val="visible"/>
                                      </p:to>
                                    </p:set>
                                    <p:anim calcmode="lin" valueType="num">
                                      <p:cBhvr>
                                        <p:cTn id="14" dur="500" fill="hold"/>
                                        <p:tgtEl>
                                          <p:spTgt spid="36868"/>
                                        </p:tgtEl>
                                        <p:attrNameLst>
                                          <p:attrName>ppt_w</p:attrName>
                                        </p:attrNameLst>
                                      </p:cBhvr>
                                      <p:tavLst>
                                        <p:tav tm="0">
                                          <p:val>
                                            <p:fltVal val="0.000000"/>
                                          </p:val>
                                        </p:tav>
                                        <p:tav tm="100000">
                                          <p:val>
                                            <p:strVal val="#ppt_w"/>
                                          </p:val>
                                        </p:tav>
                                      </p:tavLst>
                                    </p:anim>
                                    <p:anim calcmode="lin" valueType="num">
                                      <p:cBhvr>
                                        <p:cTn id="15" dur="500" fill="hold"/>
                                        <p:tgtEl>
                                          <p:spTgt spid="36868"/>
                                        </p:tgtEl>
                                        <p:attrNameLst>
                                          <p:attrName>ppt_h</p:attrName>
                                        </p:attrNameLst>
                                      </p:cBhvr>
                                      <p:tavLst>
                                        <p:tav tm="0">
                                          <p:val>
                                            <p:fltVal val="0.000000"/>
                                          </p:val>
                                        </p:tav>
                                        <p:tav tm="100000">
                                          <p:val>
                                            <p:strVal val="#ppt_h"/>
                                          </p:val>
                                        </p:tav>
                                      </p:tavLst>
                                    </p:anim>
                                    <p:animEffect transition="in" filter="fade">
                                      <p:cBhvr>
                                        <p:cTn id="16" dur="500"/>
                                        <p:tgtEl>
                                          <p:spTgt spid="36868"/>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6870"/>
                                        </p:tgtEl>
                                        <p:attrNameLst>
                                          <p:attrName>style.visibility</p:attrName>
                                        </p:attrNameLst>
                                      </p:cBhvr>
                                      <p:to>
                                        <p:strVal val="visible"/>
                                      </p:to>
                                    </p:set>
                                    <p:animEffect transition="in" filter="blinds(horizontal)">
                                      <p:cBhvr>
                                        <p:cTn id="21" dur="500"/>
                                        <p:tgtEl>
                                          <p:spTgt spid="36870"/>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36871"/>
                                        </p:tgtEl>
                                        <p:attrNameLst>
                                          <p:attrName>style.visibility</p:attrName>
                                        </p:attrNameLst>
                                      </p:cBhvr>
                                      <p:to>
                                        <p:strVal val="visible"/>
                                      </p:to>
                                    </p:set>
                                    <p:animEffect transition="in" filter="blinds(horizontal)">
                                      <p:cBhvr>
                                        <p:cTn id="26" dur="500"/>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ldLvl="0" animBg="1"/>
      <p:bldP spid="36868" grpId="0" bldLvl="0" animBg="1"/>
      <p:bldP spid="36870" grpId="0" bldLvl="0" animBg="1"/>
      <p:bldP spid="3687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矩形 262145"/>
          <p:cNvSpPr/>
          <p:nvPr/>
        </p:nvSpPr>
        <p:spPr>
          <a:xfrm>
            <a:off x="0" y="0"/>
            <a:ext cx="9144000" cy="6858000"/>
          </a:xfrm>
          <a:prstGeom prst="rect">
            <a:avLst/>
          </a:prstGeom>
          <a:solidFill>
            <a:schemeClr val="bg1"/>
          </a:solidFill>
          <a:ln w="9525" cap="flat" cmpd="sng">
            <a:solidFill>
              <a:schemeClr val="tx1"/>
            </a:solidFill>
            <a:prstDash val="solid"/>
            <a:miter/>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42" name="矩形 262146"/>
          <p:cNvSpPr/>
          <p:nvPr/>
        </p:nvSpPr>
        <p:spPr>
          <a:xfrm>
            <a:off x="2051050" y="47625"/>
            <a:ext cx="2232025" cy="457200"/>
          </a:xfrm>
          <a:prstGeom prst="rect">
            <a:avLst/>
          </a:prstGeom>
          <a:solidFill>
            <a:schemeClr val="bg1"/>
          </a:solidFill>
          <a:ln w="9525">
            <a:noFill/>
          </a:ln>
        </p:spPr>
        <p:txBody>
          <a:bodyPr>
            <a:spAutoFit/>
          </a:bodyPr>
          <a:p>
            <a:pPr lvl="0" algn="ctr">
              <a:lnSpc>
                <a:spcPct val="120000"/>
              </a:lnSpc>
              <a:spcBef>
                <a:spcPct val="20000"/>
              </a:spcBef>
              <a:buClr>
                <a:srgbClr val="996633"/>
              </a:buClr>
              <a:buSzPct val="70000"/>
              <a:buFont typeface="Wingdings" panose="05000000000000000000" pitchFamily="2" charset="2"/>
            </a:pPr>
            <a:r>
              <a:rPr lang="zh-CN" altLang="en-US" sz="2000" b="1" dirty="0">
                <a:solidFill>
                  <a:srgbClr val="FF0000"/>
                </a:solidFill>
                <a:latin typeface="Times New Roman" panose="02020603050405020304" pitchFamily="2" charset="0"/>
                <a:ea typeface="宋体" panose="02010600030101010101" pitchFamily="2" charset="-122"/>
              </a:rPr>
              <a:t>根本原因：</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43" name="矩形 262147"/>
          <p:cNvSpPr/>
          <p:nvPr/>
        </p:nvSpPr>
        <p:spPr>
          <a:xfrm>
            <a:off x="2268538" y="877888"/>
            <a:ext cx="3060700" cy="396875"/>
          </a:xfrm>
          <a:prstGeom prst="rect">
            <a:avLst/>
          </a:prstGeom>
          <a:solidFill>
            <a:schemeClr val="bg1"/>
          </a:solidFill>
          <a:ln w="9525">
            <a:noFill/>
          </a:ln>
        </p:spPr>
        <p:txBody>
          <a:bodyPr>
            <a:spAutoFit/>
          </a:bodyPr>
          <a:p>
            <a:pPr lvl="0" algn="ctr"/>
            <a:r>
              <a:rPr lang="en-US" altLang="zh-CN" sz="2000" b="1">
                <a:solidFill>
                  <a:srgbClr val="FF0000"/>
                </a:solidFill>
                <a:latin typeface="Times New Roman" panose="02020603050405020304" pitchFamily="2" charset="0"/>
                <a:ea typeface="宋体" panose="02010600030101010101" pitchFamily="2" charset="-122"/>
              </a:rPr>
              <a:t>  </a:t>
            </a:r>
            <a:r>
              <a:rPr lang="zh-CN" altLang="en-US" sz="2000" b="1" dirty="0">
                <a:solidFill>
                  <a:srgbClr val="FF0000"/>
                </a:solidFill>
                <a:latin typeface="Times New Roman" panose="02020603050405020304" pitchFamily="2" charset="0"/>
                <a:ea typeface="宋体" panose="02010600030101010101" pitchFamily="2" charset="-122"/>
              </a:rPr>
              <a:t>直接原因：</a:t>
            </a:r>
            <a:r>
              <a:rPr lang="zh-CN" altLang="en-US" sz="2000" b="1" dirty="0">
                <a:solidFill>
                  <a:srgbClr val="FF0000"/>
                </a:solidFill>
                <a:latin typeface="Times New Roman" panose="02020603050405020304" pitchFamily="2" charset="0"/>
                <a:ea typeface="宋体" panose="02010600030101010101" pitchFamily="2" charset="-122"/>
                <a:sym typeface="Wingdings" panose="05000000000000000000" pitchFamily="2" charset="2"/>
              </a:rPr>
              <a:t>（导火线）</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37893" name="文本框 262148"/>
          <p:cNvSpPr txBox="1">
            <a:spLocks noChangeArrowheads="1"/>
          </p:cNvSpPr>
          <p:nvPr/>
        </p:nvSpPr>
        <p:spPr bwMode="auto">
          <a:xfrm>
            <a:off x="3924300" y="-26987"/>
            <a:ext cx="5327650" cy="882650"/>
          </a:xfrm>
          <a:prstGeom prst="rect">
            <a:avLst/>
          </a:prstGeom>
          <a:noFill/>
          <a:ln w="9525">
            <a:noFill/>
            <a:miter lim="800000"/>
          </a:ln>
        </p:spPr>
        <p:txBody>
          <a:bodyPr>
            <a:spAutoFit/>
          </a:bodyPr>
          <a:lstStyle/>
          <a:p>
            <a:pPr marR="0" defTabSz="914400" rtl="0" fontAlgn="base">
              <a:lnSpc>
                <a:spcPct val="120000"/>
              </a:lnSpc>
              <a:spcBef>
                <a:spcPct val="20000"/>
              </a:spcBef>
              <a:buClr>
                <a:srgbClr val="996633"/>
              </a:buClr>
              <a:buSzPct val="70000"/>
              <a:buFont typeface="Wingdings" panose="05000000000000000000" pitchFamily="2" charset="2"/>
              <a:buNone/>
              <a:defRPr/>
            </a:pPr>
            <a:r>
              <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rPr>
              <a:t>帝国主义国家政治经济发展不平衡，</a:t>
            </a:r>
            <a:endPar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endParaRPr>
          </a:p>
          <a:p>
            <a:pPr marR="0" defTabSz="914400" rtl="0" fontAlgn="base">
              <a:lnSpc>
                <a:spcPct val="120000"/>
              </a:lnSpc>
              <a:spcBef>
                <a:spcPct val="20000"/>
              </a:spcBef>
              <a:buClr>
                <a:srgbClr val="996633"/>
              </a:buClr>
              <a:buSzPct val="70000"/>
              <a:buFont typeface="Wingdings" panose="05000000000000000000" pitchFamily="2" charset="2"/>
              <a:buNone/>
              <a:defRPr/>
            </a:pPr>
            <a:r>
              <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rPr>
              <a:t>后起国家要求重新瓜分世界。</a:t>
            </a:r>
            <a:endPar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endParaRPr>
          </a:p>
        </p:txBody>
      </p:sp>
      <p:sp>
        <p:nvSpPr>
          <p:cNvPr id="37894" name="文本框 262149"/>
          <p:cNvSpPr txBox="1">
            <a:spLocks noChangeArrowheads="1"/>
          </p:cNvSpPr>
          <p:nvPr/>
        </p:nvSpPr>
        <p:spPr bwMode="auto">
          <a:xfrm>
            <a:off x="5219700" y="836613"/>
            <a:ext cx="2665413" cy="396875"/>
          </a:xfrm>
          <a:prstGeom prst="rect">
            <a:avLst/>
          </a:prstGeom>
          <a:noFill/>
          <a:ln w="9525">
            <a:noFill/>
            <a:miter lim="800000"/>
          </a:ln>
        </p:spPr>
        <p:txBody>
          <a:bodyPr>
            <a:spAutoFit/>
          </a:bodyPr>
          <a:lstStyle/>
          <a:p>
            <a:pPr marR="0" defTabSz="914400" rtl="0" fontAlgn="base">
              <a:buClrTx/>
              <a:buSzTx/>
              <a:buFont typeface="Arial" panose="020B0604020202020204" pitchFamily="34" charset="0"/>
              <a:buNone/>
              <a:defRPr/>
            </a:pPr>
            <a:r>
              <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rPr>
              <a:t>萨拉热窝事件</a:t>
            </a:r>
            <a:endParaRPr kumimoji="0" lang="zh-CN" altLang="en-US" sz="2000" b="1" strike="noStrike" kern="1200" cap="none" spc="0" normalizeH="0" baseline="0" noProof="1">
              <a:effectLst>
                <a:outerShdw blurRad="38100" dist="38100" dir="2700000" algn="tl">
                  <a:srgbClr val="C0C0C0"/>
                </a:outerShdw>
              </a:effectLst>
              <a:latin typeface="Times New Roman" panose="02020603050405020304" pitchFamily="2" charset="0"/>
              <a:ea typeface="黑体" panose="02010609060101010101" pitchFamily="2" charset="-122"/>
              <a:cs typeface="+mn-cs"/>
            </a:endParaRPr>
          </a:p>
        </p:txBody>
      </p:sp>
      <p:sp>
        <p:nvSpPr>
          <p:cNvPr id="61446" name="文本框 262150"/>
          <p:cNvSpPr txBox="1"/>
          <p:nvPr/>
        </p:nvSpPr>
        <p:spPr>
          <a:xfrm>
            <a:off x="1189038" y="3116263"/>
            <a:ext cx="1223962" cy="396875"/>
          </a:xfrm>
          <a:prstGeom prst="rect">
            <a:avLst/>
          </a:prstGeom>
          <a:noFill/>
          <a:ln w="9525">
            <a:noFill/>
          </a:ln>
        </p:spPr>
        <p:txBody>
          <a:bodyPr>
            <a:spAutoFit/>
          </a:bodyPr>
          <a:p>
            <a:pPr lvl="0">
              <a:spcBef>
                <a:spcPct val="50000"/>
              </a:spcBef>
            </a:pPr>
            <a:r>
              <a:rPr lang="zh-CN" altLang="en-US" sz="2000" b="1" dirty="0">
                <a:solidFill>
                  <a:srgbClr val="FF0000"/>
                </a:solidFill>
                <a:latin typeface="宋体" panose="02010600030101010101" pitchFamily="2" charset="-122"/>
                <a:ea typeface="宋体" panose="02010600030101010101" pitchFamily="2" charset="-122"/>
              </a:rPr>
              <a:t>过程</a:t>
            </a:r>
            <a:endParaRPr lang="zh-CN" altLang="en-US" sz="2000" b="1" dirty="0">
              <a:solidFill>
                <a:srgbClr val="FF0000"/>
              </a:solidFill>
              <a:latin typeface="宋体" panose="02010600030101010101" pitchFamily="2" charset="-122"/>
              <a:ea typeface="宋体" panose="02010600030101010101" pitchFamily="2" charset="-122"/>
            </a:endParaRPr>
          </a:p>
        </p:txBody>
      </p:sp>
      <p:sp>
        <p:nvSpPr>
          <p:cNvPr id="61447" name="左大括号 262151"/>
          <p:cNvSpPr/>
          <p:nvPr/>
        </p:nvSpPr>
        <p:spPr>
          <a:xfrm>
            <a:off x="2124075" y="1846263"/>
            <a:ext cx="431800" cy="3095625"/>
          </a:xfrm>
          <a:prstGeom prst="leftBrace">
            <a:avLst>
              <a:gd name="adj1" fmla="val 59609"/>
              <a:gd name="adj2" fmla="val 50000"/>
            </a:avLst>
          </a:prstGeom>
          <a:noFill/>
          <a:ln w="9525" cap="flat" cmpd="sng">
            <a:solidFill>
              <a:schemeClr val="tx1"/>
            </a:solidFill>
            <a:prstDash val="solid"/>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48" name="文本框 262152"/>
          <p:cNvSpPr txBox="1"/>
          <p:nvPr/>
        </p:nvSpPr>
        <p:spPr>
          <a:xfrm>
            <a:off x="2482850" y="1503363"/>
            <a:ext cx="1944688" cy="396875"/>
          </a:xfrm>
          <a:prstGeom prst="rect">
            <a:avLst/>
          </a:prstGeom>
          <a:noFill/>
          <a:ln w="9525">
            <a:noFill/>
          </a:ln>
        </p:spPr>
        <p:txBody>
          <a:bodyPr>
            <a:spAutoFit/>
          </a:bodyPr>
          <a:p>
            <a:pPr lvl="0">
              <a:spcBef>
                <a:spcPct val="50000"/>
              </a:spcBef>
            </a:pPr>
            <a:r>
              <a:rPr lang="en-US" altLang="zh-CN" sz="2000" b="1">
                <a:solidFill>
                  <a:srgbClr val="FF0000"/>
                </a:solidFill>
                <a:latin typeface="宋体" panose="02010600030101010101" pitchFamily="2" charset="-122"/>
                <a:ea typeface="宋体" panose="02010600030101010101" pitchFamily="2" charset="-122"/>
              </a:rPr>
              <a:t> </a:t>
            </a:r>
            <a:r>
              <a:rPr lang="zh-CN" altLang="en-US" sz="2000" b="1" dirty="0">
                <a:solidFill>
                  <a:srgbClr val="FF0000"/>
                </a:solidFill>
                <a:latin typeface="宋体" panose="02010600030101010101" pitchFamily="2" charset="-122"/>
                <a:ea typeface="宋体" panose="02010600030101010101" pitchFamily="2" charset="-122"/>
              </a:rPr>
              <a:t>开始标志：</a:t>
            </a:r>
            <a:endParaRPr lang="zh-CN" altLang="en-US" sz="2000" b="1" dirty="0">
              <a:solidFill>
                <a:srgbClr val="FF0000"/>
              </a:solidFill>
              <a:latin typeface="宋体" panose="02010600030101010101" pitchFamily="2" charset="-122"/>
              <a:ea typeface="宋体" panose="02010600030101010101" pitchFamily="2" charset="-122"/>
            </a:endParaRPr>
          </a:p>
        </p:txBody>
      </p:sp>
      <p:sp>
        <p:nvSpPr>
          <p:cNvPr id="61449" name="文本框 262153"/>
          <p:cNvSpPr txBox="1"/>
          <p:nvPr/>
        </p:nvSpPr>
        <p:spPr>
          <a:xfrm>
            <a:off x="2339975" y="2252663"/>
            <a:ext cx="2519363" cy="396875"/>
          </a:xfrm>
          <a:prstGeom prst="rect">
            <a:avLst/>
          </a:prstGeom>
          <a:noFill/>
          <a:ln w="9525">
            <a:noFill/>
          </a:ln>
        </p:spPr>
        <p:txBody>
          <a:bodyPr>
            <a:spAutoFit/>
          </a:bodyPr>
          <a:p>
            <a:pPr lvl="0">
              <a:spcBef>
                <a:spcPct val="50000"/>
              </a:spcBef>
            </a:pPr>
            <a:r>
              <a:rPr lang="en-US" altLang="zh-CN" sz="2000" b="1">
                <a:solidFill>
                  <a:srgbClr val="FF0000"/>
                </a:solidFill>
                <a:latin typeface="宋体" panose="02010600030101010101" pitchFamily="2" charset="-122"/>
                <a:ea typeface="宋体" panose="02010600030101010101" pitchFamily="2" charset="-122"/>
              </a:rPr>
              <a:t>  </a:t>
            </a:r>
            <a:r>
              <a:rPr lang="zh-CN" altLang="en-US" sz="2000" b="1" dirty="0">
                <a:solidFill>
                  <a:srgbClr val="FF0000"/>
                </a:solidFill>
                <a:latin typeface="宋体" panose="02010600030101010101" pitchFamily="2" charset="-122"/>
                <a:ea typeface="宋体" panose="02010600030101010101" pitchFamily="2" charset="-122"/>
              </a:rPr>
              <a:t>交战双方：</a:t>
            </a:r>
            <a:endParaRPr lang="zh-CN" altLang="en-US" sz="2000" b="1" dirty="0">
              <a:solidFill>
                <a:srgbClr val="FF0000"/>
              </a:solidFill>
              <a:latin typeface="宋体" panose="02010600030101010101" pitchFamily="2" charset="-122"/>
              <a:ea typeface="宋体" panose="02010600030101010101" pitchFamily="2" charset="-122"/>
            </a:endParaRPr>
          </a:p>
        </p:txBody>
      </p:sp>
      <p:sp>
        <p:nvSpPr>
          <p:cNvPr id="61450" name="文本框 262154"/>
          <p:cNvSpPr txBox="1"/>
          <p:nvPr/>
        </p:nvSpPr>
        <p:spPr>
          <a:xfrm>
            <a:off x="2482850" y="2901950"/>
            <a:ext cx="2016125" cy="396875"/>
          </a:xfrm>
          <a:prstGeom prst="rect">
            <a:avLst/>
          </a:prstGeom>
          <a:noFill/>
          <a:ln w="9525">
            <a:noFill/>
          </a:ln>
        </p:spPr>
        <p:txBody>
          <a:bodyPr>
            <a:spAutoFit/>
          </a:bodyPr>
          <a:p>
            <a:pPr lvl="0">
              <a:spcBef>
                <a:spcPct val="50000"/>
              </a:spcBef>
            </a:pPr>
            <a:r>
              <a:rPr lang="en-US" altLang="zh-CN" sz="2000" b="1" u="sng">
                <a:solidFill>
                  <a:srgbClr val="FF0000"/>
                </a:solidFill>
                <a:latin typeface="宋体" panose="02010600030101010101" pitchFamily="2" charset="-122"/>
                <a:ea typeface="宋体" panose="02010600030101010101" pitchFamily="2" charset="-122"/>
              </a:rPr>
              <a:t> </a:t>
            </a:r>
            <a:r>
              <a:rPr lang="zh-CN" altLang="en-US" sz="2000" b="1" u="sng" dirty="0">
                <a:solidFill>
                  <a:srgbClr val="FF0000"/>
                </a:solidFill>
                <a:latin typeface="宋体" panose="02010600030101010101" pitchFamily="2" charset="-122"/>
                <a:ea typeface="宋体" panose="02010600030101010101" pitchFamily="2" charset="-122"/>
              </a:rPr>
              <a:t>重要战役：</a:t>
            </a:r>
            <a:endParaRPr lang="zh-CN" altLang="en-US" sz="2000" b="1" u="sng" dirty="0">
              <a:solidFill>
                <a:srgbClr val="FF0000"/>
              </a:solidFill>
              <a:latin typeface="宋体" panose="02010600030101010101" pitchFamily="2" charset="-122"/>
              <a:ea typeface="宋体" panose="02010600030101010101" pitchFamily="2" charset="-122"/>
            </a:endParaRPr>
          </a:p>
        </p:txBody>
      </p:sp>
      <p:sp>
        <p:nvSpPr>
          <p:cNvPr id="61451" name="文本框 262155"/>
          <p:cNvSpPr txBox="1"/>
          <p:nvPr/>
        </p:nvSpPr>
        <p:spPr>
          <a:xfrm>
            <a:off x="2484438" y="4611688"/>
            <a:ext cx="2016125" cy="396875"/>
          </a:xfrm>
          <a:prstGeom prst="rect">
            <a:avLst/>
          </a:prstGeom>
          <a:noFill/>
          <a:ln w="9525">
            <a:noFill/>
          </a:ln>
        </p:spPr>
        <p:txBody>
          <a:bodyPr>
            <a:spAutoFit/>
          </a:bodyPr>
          <a:p>
            <a:pPr lvl="0">
              <a:spcBef>
                <a:spcPct val="50000"/>
              </a:spcBef>
            </a:pPr>
            <a:r>
              <a:rPr lang="en-US" altLang="zh-CN" sz="2000" b="1">
                <a:solidFill>
                  <a:srgbClr val="FF0000"/>
                </a:solidFill>
                <a:latin typeface="宋体" panose="02010600030101010101" pitchFamily="2" charset="-122"/>
                <a:ea typeface="宋体" panose="02010600030101010101" pitchFamily="2" charset="-122"/>
              </a:rPr>
              <a:t> </a:t>
            </a:r>
            <a:r>
              <a:rPr lang="zh-CN" altLang="en-US" sz="2000" b="1" u="sng" dirty="0">
                <a:solidFill>
                  <a:srgbClr val="FF0000"/>
                </a:solidFill>
                <a:latin typeface="宋体" panose="02010600030101010101" pitchFamily="2" charset="-122"/>
                <a:ea typeface="宋体" panose="02010600030101010101" pitchFamily="2" charset="-122"/>
              </a:rPr>
              <a:t>结束标志：</a:t>
            </a:r>
            <a:endParaRPr lang="zh-CN" altLang="en-US" sz="2000" b="1" u="sng" dirty="0">
              <a:solidFill>
                <a:srgbClr val="FF0000"/>
              </a:solidFill>
              <a:latin typeface="宋体" panose="02010600030101010101" pitchFamily="2" charset="-122"/>
              <a:ea typeface="宋体" panose="02010600030101010101" pitchFamily="2" charset="-122"/>
            </a:endParaRPr>
          </a:p>
        </p:txBody>
      </p:sp>
      <p:sp>
        <p:nvSpPr>
          <p:cNvPr id="61452" name="文本框 262156"/>
          <p:cNvSpPr txBox="1"/>
          <p:nvPr/>
        </p:nvSpPr>
        <p:spPr>
          <a:xfrm>
            <a:off x="4211638" y="1431925"/>
            <a:ext cx="2951162" cy="701675"/>
          </a:xfrm>
          <a:prstGeom prst="rect">
            <a:avLst/>
          </a:prstGeom>
          <a:noFill/>
          <a:ln w="9525">
            <a:noFill/>
          </a:ln>
        </p:spPr>
        <p:txBody>
          <a:bodyPr>
            <a:spAutoFit/>
          </a:bodyPr>
          <a:p>
            <a:pPr lvl="0">
              <a:spcBef>
                <a:spcPct val="50000"/>
              </a:spcBef>
            </a:pPr>
            <a:r>
              <a:rPr lang="en-US" altLang="zh-CN" sz="2000" b="1">
                <a:latin typeface="宋体" panose="02010600030101010101" pitchFamily="2" charset="-122"/>
                <a:ea typeface="宋体" panose="02010600030101010101" pitchFamily="2" charset="-122"/>
              </a:rPr>
              <a:t>1914</a:t>
            </a:r>
            <a:r>
              <a:rPr lang="zh-CN" altLang="en-US" sz="2000" b="1" dirty="0">
                <a:latin typeface="宋体" panose="02010600030101010101" pitchFamily="2" charset="-122"/>
                <a:ea typeface="宋体" panose="02010600030101010101" pitchFamily="2" charset="-122"/>
              </a:rPr>
              <a:t>年</a:t>
            </a:r>
            <a:r>
              <a:rPr lang="en-US" altLang="zh-CN" sz="2000" b="1">
                <a:latin typeface="宋体" panose="02010600030101010101" pitchFamily="2" charset="-122"/>
                <a:ea typeface="宋体" panose="02010600030101010101" pitchFamily="2" charset="-122"/>
              </a:rPr>
              <a:t>7</a:t>
            </a:r>
            <a:r>
              <a:rPr lang="zh-CN" altLang="en-US" sz="2000" b="1" dirty="0">
                <a:latin typeface="宋体" panose="02010600030101010101" pitchFamily="2" charset="-122"/>
                <a:ea typeface="宋体" panose="02010600030101010101" pitchFamily="2" charset="-122"/>
              </a:rPr>
              <a:t>月，奥匈帝国向塞尔维亚宣战</a:t>
            </a:r>
            <a:endParaRPr lang="zh-CN" altLang="en-US" sz="2000" b="1" dirty="0">
              <a:latin typeface="宋体" panose="02010600030101010101" pitchFamily="2" charset="-122"/>
              <a:ea typeface="宋体" panose="02010600030101010101" pitchFamily="2" charset="-122"/>
            </a:endParaRPr>
          </a:p>
        </p:txBody>
      </p:sp>
      <p:sp>
        <p:nvSpPr>
          <p:cNvPr id="61453" name="文本框 262157">
            <a:hlinkClick r:id="" action="ppaction://hlinkshowjump?jump=nextslide"/>
          </p:cNvPr>
          <p:cNvSpPr txBox="1"/>
          <p:nvPr/>
        </p:nvSpPr>
        <p:spPr>
          <a:xfrm>
            <a:off x="4211638" y="2185988"/>
            <a:ext cx="2663825" cy="396875"/>
          </a:xfrm>
          <a:prstGeom prst="rect">
            <a:avLst/>
          </a:prstGeom>
          <a:noFill/>
          <a:ln w="9525">
            <a:noFill/>
          </a:ln>
        </p:spPr>
        <p:txBody>
          <a:bodyPr>
            <a:spAutoFit/>
          </a:bodyPr>
          <a:p>
            <a:pPr lvl="0">
              <a:spcBef>
                <a:spcPct val="50000"/>
              </a:spcBef>
            </a:pPr>
            <a:r>
              <a:rPr lang="zh-CN" altLang="en-US" sz="2000" b="1" u="sng" dirty="0">
                <a:latin typeface="宋体" panose="02010600030101010101" pitchFamily="2" charset="-122"/>
                <a:ea typeface="宋体" panose="02010600030101010101" pitchFamily="2" charset="-122"/>
              </a:rPr>
              <a:t>同盟国和协约国</a:t>
            </a:r>
            <a:endParaRPr lang="zh-CN" altLang="en-US" sz="2000" b="1" u="sng" dirty="0">
              <a:latin typeface="宋体" panose="02010600030101010101" pitchFamily="2" charset="-122"/>
              <a:ea typeface="宋体" panose="02010600030101010101" pitchFamily="2" charset="-122"/>
            </a:endParaRPr>
          </a:p>
        </p:txBody>
      </p:sp>
      <p:sp>
        <p:nvSpPr>
          <p:cNvPr id="61454" name="文本框 262158"/>
          <p:cNvSpPr txBox="1"/>
          <p:nvPr/>
        </p:nvSpPr>
        <p:spPr>
          <a:xfrm>
            <a:off x="4211638" y="2887663"/>
            <a:ext cx="2592387" cy="396875"/>
          </a:xfrm>
          <a:prstGeom prst="rect">
            <a:avLst/>
          </a:prstGeom>
          <a:noFill/>
          <a:ln w="9525">
            <a:noFill/>
          </a:ln>
        </p:spPr>
        <p:txBody>
          <a:bodyPr>
            <a:spAutoFit/>
          </a:bodyPr>
          <a:p>
            <a:pPr lvl="0">
              <a:spcBef>
                <a:spcPct val="50000"/>
              </a:spcBef>
            </a:pPr>
            <a:r>
              <a:rPr lang="zh-CN" altLang="en-US" sz="2000" b="1" u="sng" dirty="0">
                <a:latin typeface="宋体" panose="02010600030101010101" pitchFamily="2" charset="-122"/>
                <a:ea typeface="宋体" panose="02010600030101010101" pitchFamily="2" charset="-122"/>
              </a:rPr>
              <a:t>凡尔登战役</a:t>
            </a:r>
            <a:endParaRPr lang="zh-CN" altLang="en-US" sz="2000" b="1" u="sng" dirty="0">
              <a:latin typeface="宋体" panose="02010600030101010101" pitchFamily="2" charset="-122"/>
              <a:ea typeface="宋体" panose="02010600030101010101" pitchFamily="2" charset="-122"/>
            </a:endParaRPr>
          </a:p>
        </p:txBody>
      </p:sp>
      <p:sp>
        <p:nvSpPr>
          <p:cNvPr id="61455" name="文本框 262159"/>
          <p:cNvSpPr txBox="1"/>
          <p:nvPr/>
        </p:nvSpPr>
        <p:spPr>
          <a:xfrm>
            <a:off x="4427538" y="4616450"/>
            <a:ext cx="3529012" cy="396875"/>
          </a:xfrm>
          <a:prstGeom prst="rect">
            <a:avLst/>
          </a:prstGeom>
          <a:noFill/>
          <a:ln w="9525">
            <a:noFill/>
          </a:ln>
        </p:spPr>
        <p:txBody>
          <a:bodyPr>
            <a:spAutoFit/>
          </a:bodyPr>
          <a:p>
            <a:pPr lvl="0">
              <a:spcBef>
                <a:spcPct val="50000"/>
              </a:spcBef>
            </a:pPr>
            <a:r>
              <a:rPr lang="en-US" altLang="zh-CN" sz="2000" b="1">
                <a:latin typeface="宋体" panose="02010600030101010101" pitchFamily="2" charset="-122"/>
                <a:ea typeface="宋体" panose="02010600030101010101" pitchFamily="2" charset="-122"/>
              </a:rPr>
              <a:t>1918</a:t>
            </a:r>
            <a:r>
              <a:rPr lang="zh-CN" altLang="en-US" sz="2000" b="1" dirty="0">
                <a:latin typeface="宋体" panose="02010600030101010101" pitchFamily="2" charset="-122"/>
                <a:ea typeface="宋体" panose="02010600030101010101" pitchFamily="2" charset="-122"/>
              </a:rPr>
              <a:t>年</a:t>
            </a:r>
            <a:r>
              <a:rPr lang="en-US" altLang="zh-CN" sz="2000" b="1">
                <a:latin typeface="宋体" panose="02010600030101010101" pitchFamily="2" charset="-122"/>
                <a:ea typeface="宋体" panose="02010600030101010101" pitchFamily="2" charset="-122"/>
              </a:rPr>
              <a:t>11</a:t>
            </a:r>
            <a:r>
              <a:rPr lang="zh-CN" altLang="en-US" sz="2000" b="1" dirty="0">
                <a:latin typeface="宋体" panose="02010600030101010101" pitchFamily="2" charset="-122"/>
                <a:ea typeface="宋体" panose="02010600030101010101" pitchFamily="2" charset="-122"/>
              </a:rPr>
              <a:t>月，德国宣布投降</a:t>
            </a:r>
            <a:endParaRPr lang="zh-CN" altLang="en-US" sz="2000" b="1" dirty="0">
              <a:latin typeface="宋体" panose="02010600030101010101" pitchFamily="2" charset="-122"/>
              <a:ea typeface="宋体" panose="02010600030101010101" pitchFamily="2" charset="-122"/>
            </a:endParaRPr>
          </a:p>
        </p:txBody>
      </p:sp>
      <p:sp>
        <p:nvSpPr>
          <p:cNvPr id="61456" name="文本框 262160"/>
          <p:cNvSpPr txBox="1"/>
          <p:nvPr/>
        </p:nvSpPr>
        <p:spPr>
          <a:xfrm>
            <a:off x="2484438" y="3752850"/>
            <a:ext cx="2376487" cy="396875"/>
          </a:xfrm>
          <a:prstGeom prst="rect">
            <a:avLst/>
          </a:prstGeom>
          <a:noFill/>
          <a:ln w="9525">
            <a:noFill/>
          </a:ln>
        </p:spPr>
        <p:txBody>
          <a:bodyPr>
            <a:spAutoFit/>
          </a:bodyPr>
          <a:p>
            <a:pPr lvl="0">
              <a:spcBef>
                <a:spcPct val="50000"/>
              </a:spcBef>
            </a:pPr>
            <a:r>
              <a:rPr lang="zh-CN" altLang="en-US" sz="2000" b="1" dirty="0">
                <a:solidFill>
                  <a:srgbClr val="FF0000"/>
                </a:solidFill>
                <a:latin typeface="Times New Roman" panose="02020603050405020304" pitchFamily="2" charset="0"/>
                <a:ea typeface="宋体" panose="02010600030101010101" pitchFamily="2" charset="-122"/>
              </a:rPr>
              <a:t>加速进程的大事：</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57" name="文本框 262161"/>
          <p:cNvSpPr txBox="1"/>
          <p:nvPr/>
        </p:nvSpPr>
        <p:spPr>
          <a:xfrm>
            <a:off x="4932363" y="4035425"/>
            <a:ext cx="2917825" cy="396875"/>
          </a:xfrm>
          <a:prstGeom prst="rect">
            <a:avLst/>
          </a:prstGeom>
          <a:noFill/>
          <a:ln w="9525">
            <a:noFill/>
          </a:ln>
        </p:spPr>
        <p:txBody>
          <a:bodyPr>
            <a:spAutoFit/>
          </a:bodyPr>
          <a:p>
            <a:pPr lvl="0">
              <a:spcBef>
                <a:spcPct val="50000"/>
              </a:spcBef>
            </a:pPr>
            <a:r>
              <a:rPr lang="zh-CN" altLang="en-US" sz="2000" b="1" dirty="0">
                <a:latin typeface="Times New Roman" panose="02020603050405020304" pitchFamily="2" charset="0"/>
                <a:ea typeface="宋体" panose="02010600030101010101" pitchFamily="2" charset="-122"/>
              </a:rPr>
              <a:t>俄国的十月革命</a:t>
            </a:r>
            <a:endParaRPr lang="zh-CN" altLang="en-US" sz="2000" b="1" dirty="0">
              <a:latin typeface="Times New Roman" panose="02020603050405020304" pitchFamily="2" charset="0"/>
              <a:ea typeface="宋体" panose="02010600030101010101" pitchFamily="2" charset="-122"/>
            </a:endParaRPr>
          </a:p>
        </p:txBody>
      </p:sp>
      <p:sp>
        <p:nvSpPr>
          <p:cNvPr id="61458" name="文本框 262162"/>
          <p:cNvSpPr txBox="1"/>
          <p:nvPr/>
        </p:nvSpPr>
        <p:spPr>
          <a:xfrm>
            <a:off x="4859338" y="3500438"/>
            <a:ext cx="3095625" cy="396875"/>
          </a:xfrm>
          <a:prstGeom prst="rect">
            <a:avLst/>
          </a:prstGeom>
          <a:noFill/>
          <a:ln w="9525">
            <a:noFill/>
          </a:ln>
        </p:spPr>
        <p:txBody>
          <a:bodyPr>
            <a:spAutoFit/>
          </a:bodyPr>
          <a:p>
            <a:pPr lvl="0">
              <a:spcBef>
                <a:spcPct val="50000"/>
              </a:spcBef>
            </a:pPr>
            <a:r>
              <a:rPr lang="zh-CN" altLang="en-US" sz="2000" b="1" dirty="0">
                <a:latin typeface="Times New Roman" panose="02020603050405020304" pitchFamily="2" charset="0"/>
                <a:ea typeface="宋体" panose="02010600030101010101" pitchFamily="2" charset="-122"/>
              </a:rPr>
              <a:t>美国参加协约国作战</a:t>
            </a:r>
            <a:endParaRPr lang="zh-CN" altLang="en-US" sz="2000" b="1" dirty="0">
              <a:latin typeface="Times New Roman" panose="02020603050405020304" pitchFamily="2" charset="0"/>
              <a:ea typeface="宋体" panose="02010600030101010101" pitchFamily="2" charset="-122"/>
            </a:endParaRPr>
          </a:p>
        </p:txBody>
      </p:sp>
      <p:sp>
        <p:nvSpPr>
          <p:cNvPr id="61459" name="左大括号 262163"/>
          <p:cNvSpPr/>
          <p:nvPr/>
        </p:nvSpPr>
        <p:spPr>
          <a:xfrm>
            <a:off x="2268538" y="5443538"/>
            <a:ext cx="431800" cy="793750"/>
          </a:xfrm>
          <a:prstGeom prst="leftBrace">
            <a:avLst>
              <a:gd name="adj1" fmla="val 15284"/>
              <a:gd name="adj2" fmla="val 50000"/>
            </a:avLst>
          </a:prstGeom>
          <a:noFill/>
          <a:ln w="9525" cap="flat" cmpd="sng">
            <a:solidFill>
              <a:schemeClr val="tx1"/>
            </a:solidFill>
            <a:prstDash val="solid"/>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60" name="文本框 262164"/>
          <p:cNvSpPr txBox="1"/>
          <p:nvPr/>
        </p:nvSpPr>
        <p:spPr>
          <a:xfrm>
            <a:off x="2698750" y="5335588"/>
            <a:ext cx="1512888" cy="396875"/>
          </a:xfrm>
          <a:prstGeom prst="rect">
            <a:avLst/>
          </a:prstGeom>
          <a:noFill/>
          <a:ln w="9525">
            <a:noFill/>
          </a:ln>
        </p:spPr>
        <p:txBody>
          <a:bodyPr>
            <a:spAutoFit/>
          </a:bodyPr>
          <a:p>
            <a:pPr lvl="0" algn="ctr">
              <a:spcBef>
                <a:spcPct val="50000"/>
              </a:spcBef>
            </a:pPr>
            <a:r>
              <a:rPr lang="zh-CN" altLang="en-US" sz="2000" b="1" dirty="0">
                <a:solidFill>
                  <a:srgbClr val="FF0000"/>
                </a:solidFill>
                <a:latin typeface="Times New Roman" panose="02020603050405020304" pitchFamily="2" charset="0"/>
                <a:ea typeface="宋体" panose="02010600030101010101" pitchFamily="2" charset="-122"/>
              </a:rPr>
              <a:t>性质：</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61" name="圆角矩形 262165"/>
          <p:cNvSpPr/>
          <p:nvPr/>
        </p:nvSpPr>
        <p:spPr>
          <a:xfrm>
            <a:off x="1403350" y="5573713"/>
            <a:ext cx="1727200" cy="592137"/>
          </a:xfrm>
          <a:prstGeom prst="roundRect">
            <a:avLst>
              <a:gd name="adj" fmla="val 50000"/>
            </a:avLst>
          </a:prstGeom>
          <a:noFill/>
          <a:ln w="9525">
            <a:noFill/>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62" name="文本框 262166"/>
          <p:cNvSpPr txBox="1"/>
          <p:nvPr/>
        </p:nvSpPr>
        <p:spPr>
          <a:xfrm>
            <a:off x="2987675" y="5911850"/>
            <a:ext cx="1295400" cy="396875"/>
          </a:xfrm>
          <a:prstGeom prst="rect">
            <a:avLst/>
          </a:prstGeom>
          <a:noFill/>
          <a:ln w="9525">
            <a:noFill/>
          </a:ln>
        </p:spPr>
        <p:txBody>
          <a:bodyPr>
            <a:spAutoFit/>
          </a:bodyPr>
          <a:p>
            <a:pPr lvl="0">
              <a:spcBef>
                <a:spcPct val="50000"/>
              </a:spcBef>
            </a:pPr>
            <a:r>
              <a:rPr lang="zh-CN" altLang="en-US" sz="2000" b="1" dirty="0">
                <a:solidFill>
                  <a:srgbClr val="FF0000"/>
                </a:solidFill>
                <a:latin typeface="Times New Roman" panose="02020603050405020304" pitchFamily="2" charset="0"/>
                <a:ea typeface="宋体" panose="02010600030101010101" pitchFamily="2" charset="-122"/>
              </a:rPr>
              <a:t>后果：</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63" name="文本框 262167"/>
          <p:cNvSpPr txBox="1"/>
          <p:nvPr/>
        </p:nvSpPr>
        <p:spPr>
          <a:xfrm>
            <a:off x="4284663" y="5337175"/>
            <a:ext cx="3816350" cy="396875"/>
          </a:xfrm>
          <a:prstGeom prst="rect">
            <a:avLst/>
          </a:prstGeom>
          <a:noFill/>
          <a:ln w="9525">
            <a:noFill/>
          </a:ln>
        </p:spPr>
        <p:txBody>
          <a:bodyPr>
            <a:spAutoFit/>
          </a:bodyPr>
          <a:p>
            <a:pPr lvl="0">
              <a:spcBef>
                <a:spcPct val="50000"/>
              </a:spcBef>
            </a:pPr>
            <a:r>
              <a:rPr lang="zh-CN" altLang="en-US" sz="2000" b="1" dirty="0">
                <a:latin typeface="Times New Roman" panose="02020603050405020304" pitchFamily="2" charset="0"/>
                <a:ea typeface="宋体" panose="02010600030101010101" pitchFamily="2" charset="-122"/>
              </a:rPr>
              <a:t>帝国主义的掠夺战争</a:t>
            </a:r>
            <a:endParaRPr lang="zh-CN" altLang="en-US" sz="2000" b="1" dirty="0">
              <a:latin typeface="Times New Roman" panose="02020603050405020304" pitchFamily="2" charset="0"/>
              <a:ea typeface="宋体" panose="02010600030101010101" pitchFamily="2" charset="-122"/>
            </a:endParaRPr>
          </a:p>
        </p:txBody>
      </p:sp>
      <p:sp>
        <p:nvSpPr>
          <p:cNvPr id="61464" name="矩形 262168"/>
          <p:cNvSpPr/>
          <p:nvPr/>
        </p:nvSpPr>
        <p:spPr>
          <a:xfrm>
            <a:off x="4140200" y="5878513"/>
            <a:ext cx="4105275" cy="1006475"/>
          </a:xfrm>
          <a:prstGeom prst="rect">
            <a:avLst/>
          </a:prstGeom>
          <a:noFill/>
          <a:ln w="9525">
            <a:noFill/>
          </a:ln>
        </p:spPr>
        <p:txBody>
          <a:bodyPr>
            <a:spAutoFit/>
          </a:bodyPr>
          <a:p>
            <a:pPr lvl="0"/>
            <a:r>
              <a:rPr lang="en-US" altLang="zh-CN" sz="2000" b="1">
                <a:latin typeface="Arial" panose="020B0604020202020204" pitchFamily="34" charset="0"/>
                <a:ea typeface="宋体" panose="02010600030101010101" pitchFamily="2" charset="-122"/>
              </a:rPr>
              <a:t>   </a:t>
            </a:r>
            <a:r>
              <a:rPr lang="zh-CN" altLang="en-US" sz="2000" b="1" dirty="0">
                <a:latin typeface="Arial" panose="020B0604020202020204" pitchFamily="34" charset="0"/>
                <a:ea typeface="宋体" panose="02010600030101010101" pitchFamily="2" charset="-122"/>
              </a:rPr>
              <a:t>对人类造成巨大的物质损失和人员伤亡，给各国人民带来深重苦难！</a:t>
            </a:r>
            <a:endParaRPr lang="zh-CN" altLang="en-US" sz="2000" b="1" dirty="0">
              <a:latin typeface="Arial" panose="020B0604020202020204" pitchFamily="34" charset="0"/>
              <a:ea typeface="宋体" panose="02010600030101010101" pitchFamily="2" charset="-122"/>
            </a:endParaRPr>
          </a:p>
        </p:txBody>
      </p:sp>
      <p:sp>
        <p:nvSpPr>
          <p:cNvPr id="61465" name="文本框 262169"/>
          <p:cNvSpPr txBox="1"/>
          <p:nvPr/>
        </p:nvSpPr>
        <p:spPr>
          <a:xfrm>
            <a:off x="107950" y="1700213"/>
            <a:ext cx="793750" cy="5256212"/>
          </a:xfrm>
          <a:prstGeom prst="rect">
            <a:avLst/>
          </a:prstGeom>
          <a:noFill/>
          <a:ln w="9525">
            <a:noFill/>
          </a:ln>
        </p:spPr>
        <p:txBody>
          <a:bodyPr vert="eaVert">
            <a:spAutoFit/>
          </a:bodyPr>
          <a:p>
            <a:pPr lvl="0">
              <a:spcBef>
                <a:spcPct val="50000"/>
              </a:spcBef>
            </a:pPr>
            <a:r>
              <a:rPr lang="zh-CN" altLang="en-US" sz="4000" b="1" dirty="0">
                <a:solidFill>
                  <a:srgbClr val="FF0000"/>
                </a:solidFill>
                <a:latin typeface="Times New Roman" panose="02020603050405020304" pitchFamily="2" charset="0"/>
                <a:ea typeface="黑体" panose="02010609060101010101" pitchFamily="2" charset="-122"/>
              </a:rPr>
              <a:t>第一次世界大战</a:t>
            </a:r>
            <a:endParaRPr lang="zh-CN" altLang="en-US" sz="4000" b="1" dirty="0">
              <a:solidFill>
                <a:srgbClr val="FF0000"/>
              </a:solidFill>
              <a:latin typeface="Times New Roman" panose="02020603050405020304" pitchFamily="2" charset="0"/>
              <a:ea typeface="黑体" panose="02010609060101010101" pitchFamily="2" charset="-122"/>
            </a:endParaRPr>
          </a:p>
        </p:txBody>
      </p:sp>
      <p:sp>
        <p:nvSpPr>
          <p:cNvPr id="61466" name="左大括号 262170"/>
          <p:cNvSpPr/>
          <p:nvPr/>
        </p:nvSpPr>
        <p:spPr>
          <a:xfrm>
            <a:off x="827088" y="622300"/>
            <a:ext cx="288925" cy="5545138"/>
          </a:xfrm>
          <a:prstGeom prst="leftBrace">
            <a:avLst>
              <a:gd name="adj1" fmla="val 159580"/>
              <a:gd name="adj2" fmla="val 50000"/>
            </a:avLst>
          </a:prstGeom>
          <a:noFill/>
          <a:ln w="38100" cap="flat" cmpd="sng">
            <a:solidFill>
              <a:srgbClr val="FF0000"/>
            </a:solidFill>
            <a:prstDash val="solid"/>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67" name="文本框 262171"/>
          <p:cNvSpPr txBox="1"/>
          <p:nvPr/>
        </p:nvSpPr>
        <p:spPr>
          <a:xfrm>
            <a:off x="1260475" y="511175"/>
            <a:ext cx="1655763" cy="396875"/>
          </a:xfrm>
          <a:prstGeom prst="rect">
            <a:avLst/>
          </a:prstGeom>
          <a:noFill/>
          <a:ln w="9525">
            <a:noFill/>
          </a:ln>
        </p:spPr>
        <p:txBody>
          <a:bodyPr>
            <a:spAutoFit/>
          </a:bodyPr>
          <a:p>
            <a:pPr lvl="0">
              <a:spcBef>
                <a:spcPct val="50000"/>
              </a:spcBef>
            </a:pPr>
            <a:r>
              <a:rPr lang="zh-CN" altLang="en-US" sz="2000" b="1" dirty="0">
                <a:solidFill>
                  <a:srgbClr val="FF0000"/>
                </a:solidFill>
                <a:latin typeface="Times New Roman" panose="02020603050405020304" pitchFamily="2" charset="0"/>
                <a:ea typeface="宋体" panose="02010600030101010101" pitchFamily="2" charset="-122"/>
              </a:rPr>
              <a:t>原因</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68" name="左大括号 262172"/>
          <p:cNvSpPr/>
          <p:nvPr/>
        </p:nvSpPr>
        <p:spPr>
          <a:xfrm>
            <a:off x="2268538" y="219075"/>
            <a:ext cx="142875" cy="977900"/>
          </a:xfrm>
          <a:prstGeom prst="leftBrace">
            <a:avLst>
              <a:gd name="adj1" fmla="val 56910"/>
              <a:gd name="adj2" fmla="val 50000"/>
            </a:avLst>
          </a:prstGeom>
          <a:noFill/>
          <a:ln w="9525" cap="flat" cmpd="sng">
            <a:solidFill>
              <a:schemeClr val="tx1"/>
            </a:solidFill>
            <a:prstDash val="solid"/>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
        <p:nvSpPr>
          <p:cNvPr id="61469" name="文本框 262173"/>
          <p:cNvSpPr txBox="1"/>
          <p:nvPr/>
        </p:nvSpPr>
        <p:spPr>
          <a:xfrm>
            <a:off x="1187450" y="5589588"/>
            <a:ext cx="1008063" cy="396875"/>
          </a:xfrm>
          <a:prstGeom prst="rect">
            <a:avLst/>
          </a:prstGeom>
          <a:noFill/>
          <a:ln w="9525">
            <a:noFill/>
          </a:ln>
        </p:spPr>
        <p:txBody>
          <a:bodyPr>
            <a:spAutoFit/>
          </a:bodyPr>
          <a:p>
            <a:pPr lvl="0">
              <a:spcBef>
                <a:spcPct val="50000"/>
              </a:spcBef>
            </a:pPr>
            <a:r>
              <a:rPr lang="zh-CN" altLang="en-US" sz="2000" b="1" dirty="0">
                <a:solidFill>
                  <a:srgbClr val="FF0000"/>
                </a:solidFill>
                <a:latin typeface="Times New Roman" panose="02020603050405020304" pitchFamily="2" charset="0"/>
                <a:ea typeface="宋体" panose="02010600030101010101" pitchFamily="2" charset="-122"/>
              </a:rPr>
              <a:t>影响</a:t>
            </a:r>
            <a:endParaRPr lang="zh-CN" altLang="en-US" sz="2000" b="1" dirty="0">
              <a:solidFill>
                <a:srgbClr val="FF0000"/>
              </a:solidFill>
              <a:latin typeface="Times New Roman" panose="02020603050405020304" pitchFamily="2" charset="0"/>
              <a:ea typeface="宋体" panose="02010600030101010101" pitchFamily="2" charset="-122"/>
            </a:endParaRPr>
          </a:p>
        </p:txBody>
      </p:sp>
      <p:sp>
        <p:nvSpPr>
          <p:cNvPr id="61470" name="左大括号 262174"/>
          <p:cNvSpPr/>
          <p:nvPr/>
        </p:nvSpPr>
        <p:spPr>
          <a:xfrm>
            <a:off x="4716463" y="3646488"/>
            <a:ext cx="71437" cy="719137"/>
          </a:xfrm>
          <a:prstGeom prst="leftBrace">
            <a:avLst>
              <a:gd name="adj1" fmla="val 83702"/>
              <a:gd name="adj2" fmla="val 50000"/>
            </a:avLst>
          </a:prstGeom>
          <a:noFill/>
          <a:ln w="9525" cap="flat" cmpd="sng">
            <a:solidFill>
              <a:schemeClr val="tx1"/>
            </a:solidFill>
            <a:prstDash val="solid"/>
            <a:headEnd type="none" w="med" len="med"/>
            <a:tailEnd type="none" w="med" len="med"/>
          </a:ln>
        </p:spPr>
        <p:txBody>
          <a:bodyPr/>
          <a:p>
            <a:pPr lvl="0"/>
            <a:endParaRPr lang="zh-CN" altLang="en-US" dirty="0">
              <a:latin typeface="Times New Roman" panose="02020603050405020304" pitchFamily="2" charset="0"/>
              <a:ea typeface="宋体" panose="0201060003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 calcmode="lin" valueType="num">
                                      <p:cBhvr additive="base">
                                        <p:cTn id="7" dur="500" fill="hold"/>
                                        <p:tgtEl>
                                          <p:spTgt spid="37893"/>
                                        </p:tgtEl>
                                        <p:attrNameLst>
                                          <p:attrName>ppt_x</p:attrName>
                                        </p:attrNameLst>
                                      </p:cBhvr>
                                      <p:tavLst>
                                        <p:tav tm="0">
                                          <p:val>
                                            <p:strVal val="#ppt_x"/>
                                          </p:val>
                                        </p:tav>
                                        <p:tav tm="100000">
                                          <p:val>
                                            <p:strVal val="#ppt_x"/>
                                          </p:val>
                                        </p:tav>
                                      </p:tavLst>
                                    </p:anim>
                                    <p:anim calcmode="lin" valueType="num">
                                      <p:cBhvr additive="base">
                                        <p:cTn id="8"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894"/>
                                        </p:tgtEl>
                                        <p:attrNameLst>
                                          <p:attrName>style.visibility</p:attrName>
                                        </p:attrNameLst>
                                      </p:cBhvr>
                                      <p:to>
                                        <p:strVal val="visible"/>
                                      </p:to>
                                    </p:set>
                                    <p:anim calcmode="lin" valueType="num">
                                      <p:cBhvr additive="base">
                                        <p:cTn id="13" dur="500" fill="hold"/>
                                        <p:tgtEl>
                                          <p:spTgt spid="37894"/>
                                        </p:tgtEl>
                                        <p:attrNameLst>
                                          <p:attrName>ppt_x</p:attrName>
                                        </p:attrNameLst>
                                      </p:cBhvr>
                                      <p:tavLst>
                                        <p:tav tm="0">
                                          <p:val>
                                            <p:strVal val="#ppt_x"/>
                                          </p:val>
                                        </p:tav>
                                        <p:tav tm="100000">
                                          <p:val>
                                            <p:strVal val="#ppt_x"/>
                                          </p:val>
                                        </p:tav>
                                      </p:tavLst>
                                    </p:anim>
                                    <p:anim calcmode="lin" valueType="num">
                                      <p:cBhvr additive="base">
                                        <p:cTn id="14" dur="500" fill="hold"/>
                                        <p:tgtEl>
                                          <p:spTgt spid="3789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452"/>
                                        </p:tgtEl>
                                        <p:attrNameLst>
                                          <p:attrName>style.visibility</p:attrName>
                                        </p:attrNameLst>
                                      </p:cBhvr>
                                      <p:to>
                                        <p:strVal val="visible"/>
                                      </p:to>
                                    </p:set>
                                    <p:anim calcmode="lin" valueType="num">
                                      <p:cBhvr additive="base">
                                        <p:cTn id="19" dur="500" fill="hold"/>
                                        <p:tgtEl>
                                          <p:spTgt spid="61452"/>
                                        </p:tgtEl>
                                        <p:attrNameLst>
                                          <p:attrName>ppt_x</p:attrName>
                                        </p:attrNameLst>
                                      </p:cBhvr>
                                      <p:tavLst>
                                        <p:tav tm="0">
                                          <p:val>
                                            <p:strVal val="#ppt_x"/>
                                          </p:val>
                                        </p:tav>
                                        <p:tav tm="100000">
                                          <p:val>
                                            <p:strVal val="#ppt_x"/>
                                          </p:val>
                                        </p:tav>
                                      </p:tavLst>
                                    </p:anim>
                                    <p:anim calcmode="lin" valueType="num">
                                      <p:cBhvr additive="base">
                                        <p:cTn id="20" dur="500" fill="hold"/>
                                        <p:tgtEl>
                                          <p:spTgt spid="6145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53"/>
                                        </p:tgtEl>
                                        <p:attrNameLst>
                                          <p:attrName>style.visibility</p:attrName>
                                        </p:attrNameLst>
                                      </p:cBhvr>
                                      <p:to>
                                        <p:strVal val="visible"/>
                                      </p:to>
                                    </p:set>
                                    <p:anim calcmode="lin" valueType="num">
                                      <p:cBhvr additive="base">
                                        <p:cTn id="25" dur="500" fill="hold"/>
                                        <p:tgtEl>
                                          <p:spTgt spid="61453"/>
                                        </p:tgtEl>
                                        <p:attrNameLst>
                                          <p:attrName>ppt_x</p:attrName>
                                        </p:attrNameLst>
                                      </p:cBhvr>
                                      <p:tavLst>
                                        <p:tav tm="0">
                                          <p:val>
                                            <p:strVal val="#ppt_x"/>
                                          </p:val>
                                        </p:tav>
                                        <p:tav tm="100000">
                                          <p:val>
                                            <p:strVal val="#ppt_x"/>
                                          </p:val>
                                        </p:tav>
                                      </p:tavLst>
                                    </p:anim>
                                    <p:anim calcmode="lin" valueType="num">
                                      <p:cBhvr additive="base">
                                        <p:cTn id="26" dur="500" fill="hold"/>
                                        <p:tgtEl>
                                          <p:spTgt spid="6145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454"/>
                                        </p:tgtEl>
                                        <p:attrNameLst>
                                          <p:attrName>style.visibility</p:attrName>
                                        </p:attrNameLst>
                                      </p:cBhvr>
                                      <p:to>
                                        <p:strVal val="visible"/>
                                      </p:to>
                                    </p:set>
                                    <p:anim calcmode="lin" valueType="num">
                                      <p:cBhvr additive="base">
                                        <p:cTn id="31" dur="500" fill="hold"/>
                                        <p:tgtEl>
                                          <p:spTgt spid="61454"/>
                                        </p:tgtEl>
                                        <p:attrNameLst>
                                          <p:attrName>ppt_x</p:attrName>
                                        </p:attrNameLst>
                                      </p:cBhvr>
                                      <p:tavLst>
                                        <p:tav tm="0">
                                          <p:val>
                                            <p:strVal val="#ppt_x"/>
                                          </p:val>
                                        </p:tav>
                                        <p:tav tm="100000">
                                          <p:val>
                                            <p:strVal val="#ppt_x"/>
                                          </p:val>
                                        </p:tav>
                                      </p:tavLst>
                                    </p:anim>
                                    <p:anim calcmode="lin" valueType="num">
                                      <p:cBhvr additive="base">
                                        <p:cTn id="32" dur="500" fill="hold"/>
                                        <p:tgtEl>
                                          <p:spTgt spid="6145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458"/>
                                        </p:tgtEl>
                                        <p:attrNameLst>
                                          <p:attrName>style.visibility</p:attrName>
                                        </p:attrNameLst>
                                      </p:cBhvr>
                                      <p:to>
                                        <p:strVal val="visible"/>
                                      </p:to>
                                    </p:set>
                                    <p:anim calcmode="lin" valueType="num">
                                      <p:cBhvr additive="base">
                                        <p:cTn id="37" dur="500" fill="hold"/>
                                        <p:tgtEl>
                                          <p:spTgt spid="61458"/>
                                        </p:tgtEl>
                                        <p:attrNameLst>
                                          <p:attrName>ppt_x</p:attrName>
                                        </p:attrNameLst>
                                      </p:cBhvr>
                                      <p:tavLst>
                                        <p:tav tm="0">
                                          <p:val>
                                            <p:strVal val="#ppt_x"/>
                                          </p:val>
                                        </p:tav>
                                        <p:tav tm="100000">
                                          <p:val>
                                            <p:strVal val="#ppt_x"/>
                                          </p:val>
                                        </p:tav>
                                      </p:tavLst>
                                    </p:anim>
                                    <p:anim calcmode="lin" valueType="num">
                                      <p:cBhvr additive="base">
                                        <p:cTn id="38" dur="500" fill="hold"/>
                                        <p:tgtEl>
                                          <p:spTgt spid="6145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1457"/>
                                        </p:tgtEl>
                                        <p:attrNameLst>
                                          <p:attrName>style.visibility</p:attrName>
                                        </p:attrNameLst>
                                      </p:cBhvr>
                                      <p:to>
                                        <p:strVal val="visible"/>
                                      </p:to>
                                    </p:set>
                                    <p:anim calcmode="lin" valueType="num">
                                      <p:cBhvr additive="base">
                                        <p:cTn id="41" dur="500" fill="hold"/>
                                        <p:tgtEl>
                                          <p:spTgt spid="61457"/>
                                        </p:tgtEl>
                                        <p:attrNameLst>
                                          <p:attrName>ppt_x</p:attrName>
                                        </p:attrNameLst>
                                      </p:cBhvr>
                                      <p:tavLst>
                                        <p:tav tm="0">
                                          <p:val>
                                            <p:strVal val="#ppt_x"/>
                                          </p:val>
                                        </p:tav>
                                        <p:tav tm="100000">
                                          <p:val>
                                            <p:strVal val="#ppt_x"/>
                                          </p:val>
                                        </p:tav>
                                      </p:tavLst>
                                    </p:anim>
                                    <p:anim calcmode="lin" valueType="num">
                                      <p:cBhvr additive="base">
                                        <p:cTn id="42" dur="500" fill="hold"/>
                                        <p:tgtEl>
                                          <p:spTgt spid="6145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61455"/>
                                        </p:tgtEl>
                                        <p:attrNameLst>
                                          <p:attrName>style.visibility</p:attrName>
                                        </p:attrNameLst>
                                      </p:cBhvr>
                                      <p:to>
                                        <p:strVal val="visible"/>
                                      </p:to>
                                    </p:set>
                                    <p:anim calcmode="lin" valueType="num">
                                      <p:cBhvr additive="base">
                                        <p:cTn id="47" dur="500" fill="hold"/>
                                        <p:tgtEl>
                                          <p:spTgt spid="61455"/>
                                        </p:tgtEl>
                                        <p:attrNameLst>
                                          <p:attrName>ppt_x</p:attrName>
                                        </p:attrNameLst>
                                      </p:cBhvr>
                                      <p:tavLst>
                                        <p:tav tm="0">
                                          <p:val>
                                            <p:strVal val="#ppt_x"/>
                                          </p:val>
                                        </p:tav>
                                        <p:tav tm="100000">
                                          <p:val>
                                            <p:strVal val="#ppt_x"/>
                                          </p:val>
                                        </p:tav>
                                      </p:tavLst>
                                    </p:anim>
                                    <p:anim calcmode="lin" valueType="num">
                                      <p:cBhvr additive="base">
                                        <p:cTn id="48" dur="500" fill="hold"/>
                                        <p:tgtEl>
                                          <p:spTgt spid="61455"/>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61463"/>
                                        </p:tgtEl>
                                        <p:attrNameLst>
                                          <p:attrName>style.visibility</p:attrName>
                                        </p:attrNameLst>
                                      </p:cBhvr>
                                      <p:to>
                                        <p:strVal val="visible"/>
                                      </p:to>
                                    </p:set>
                                    <p:anim calcmode="lin" valueType="num">
                                      <p:cBhvr additive="base">
                                        <p:cTn id="53" dur="500" fill="hold"/>
                                        <p:tgtEl>
                                          <p:spTgt spid="61463"/>
                                        </p:tgtEl>
                                        <p:attrNameLst>
                                          <p:attrName>ppt_x</p:attrName>
                                        </p:attrNameLst>
                                      </p:cBhvr>
                                      <p:tavLst>
                                        <p:tav tm="0">
                                          <p:val>
                                            <p:strVal val="#ppt_x"/>
                                          </p:val>
                                        </p:tav>
                                        <p:tav tm="100000">
                                          <p:val>
                                            <p:strVal val="#ppt_x"/>
                                          </p:val>
                                        </p:tav>
                                      </p:tavLst>
                                    </p:anim>
                                    <p:anim calcmode="lin" valueType="num">
                                      <p:cBhvr additive="base">
                                        <p:cTn id="54" dur="500" fill="hold"/>
                                        <p:tgtEl>
                                          <p:spTgt spid="61463"/>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61464"/>
                                        </p:tgtEl>
                                        <p:attrNameLst>
                                          <p:attrName>style.visibility</p:attrName>
                                        </p:attrNameLst>
                                      </p:cBhvr>
                                      <p:to>
                                        <p:strVal val="visible"/>
                                      </p:to>
                                    </p:set>
                                    <p:anim calcmode="lin" valueType="num">
                                      <p:cBhvr additive="base">
                                        <p:cTn id="59" dur="500" fill="hold"/>
                                        <p:tgtEl>
                                          <p:spTgt spid="61464"/>
                                        </p:tgtEl>
                                        <p:attrNameLst>
                                          <p:attrName>ppt_x</p:attrName>
                                        </p:attrNameLst>
                                      </p:cBhvr>
                                      <p:tavLst>
                                        <p:tav tm="0">
                                          <p:val>
                                            <p:strVal val="#ppt_x"/>
                                          </p:val>
                                        </p:tav>
                                        <p:tav tm="100000">
                                          <p:val>
                                            <p:strVal val="#ppt_x"/>
                                          </p:val>
                                        </p:tav>
                                      </p:tavLst>
                                    </p:anim>
                                    <p:anim calcmode="lin" valueType="num">
                                      <p:cBhvr additive="base">
                                        <p:cTn id="60" dur="500" fill="hold"/>
                                        <p:tgtEl>
                                          <p:spTgt spid="614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P spid="37894" grpId="0"/>
      <p:bldP spid="61452" grpId="0"/>
      <p:bldP spid="61453" grpId="0"/>
      <p:bldP spid="61454" grpId="0"/>
      <p:bldP spid="61458" grpId="0"/>
      <p:bldP spid="61457" grpId="0"/>
      <p:bldP spid="61455" grpId="0"/>
      <p:bldP spid="61463" grpId="0"/>
      <p:bldP spid="61464"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000066"/>
      </a:hlink>
      <a:folHlink>
        <a:srgbClr val="660066"/>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apsules">
  <a:themeElements>
    <a:clrScheme name="">
      <a:dk1>
        <a:srgbClr val="003366"/>
      </a:dk1>
      <a:lt1>
        <a:srgbClr val="FFFFFF"/>
      </a:lt1>
      <a:dk2>
        <a:srgbClr val="006666"/>
      </a:dk2>
      <a:lt2>
        <a:srgbClr val="666699"/>
      </a:lt2>
      <a:accent1>
        <a:srgbClr val="33CCCC"/>
      </a:accent1>
      <a:accent2>
        <a:srgbClr val="99CC99"/>
      </a:accent2>
      <a:accent3>
        <a:srgbClr val="FFFFFF"/>
      </a:accent3>
      <a:accent4>
        <a:srgbClr val="002A57"/>
      </a:accent4>
      <a:accent5>
        <a:srgbClr val="ADE2E2"/>
      </a:accent5>
      <a:accent6>
        <a:srgbClr val="89B789"/>
      </a:accent6>
      <a:hlink>
        <a:srgbClr val="003366"/>
      </a:hlink>
      <a:folHlink>
        <a:srgbClr val="CC99FF"/>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3366"/>
        </a:dk1>
        <a:lt1>
          <a:srgbClr val="FFFFFF"/>
        </a:lt1>
        <a:dk2>
          <a:srgbClr val="006666"/>
        </a:dk2>
        <a:lt2>
          <a:srgbClr val="666699"/>
        </a:lt2>
        <a:accent1>
          <a:srgbClr val="33CCCC"/>
        </a:accent1>
        <a:accent2>
          <a:srgbClr val="99CC99"/>
        </a:accent2>
        <a:accent3>
          <a:srgbClr val="FFFFFF"/>
        </a:accent3>
        <a:accent4>
          <a:srgbClr val="002A57"/>
        </a:accent4>
        <a:accent5>
          <a:srgbClr val="ADE2E2"/>
        </a:accent5>
        <a:accent6>
          <a:srgbClr val="89B789"/>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9B7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
        <a:dk1>
          <a:srgbClr val="FFFFFF"/>
        </a:dk1>
        <a:lt1>
          <a:srgbClr val="6699FF"/>
        </a:lt1>
        <a:dk2>
          <a:srgbClr val="FFFFFF"/>
        </a:dk2>
        <a:lt2>
          <a:srgbClr val="006699"/>
        </a:lt2>
        <a:accent1>
          <a:srgbClr val="33CCCC"/>
        </a:accent1>
        <a:accent2>
          <a:srgbClr val="006699"/>
        </a:accent2>
        <a:accent3>
          <a:srgbClr val="B9CAFF"/>
        </a:accent3>
        <a:accent4>
          <a:srgbClr val="DCDCDC"/>
        </a:accent4>
        <a:accent5>
          <a:srgbClr val="ADE2E2"/>
        </a:accent5>
        <a:accent6>
          <a:srgbClr val="005B89"/>
        </a:accent6>
        <a:hlink>
          <a:srgbClr val="99CC00"/>
        </a:hlink>
        <a:folHlink>
          <a:srgbClr val="FFFFCC"/>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5B75B"/>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
        <a:dk1>
          <a:srgbClr val="FFFFFF"/>
        </a:dk1>
        <a:lt1>
          <a:srgbClr val="336699"/>
        </a:lt1>
        <a:dk2>
          <a:srgbClr val="FFFFEB"/>
        </a:dk2>
        <a:lt2>
          <a:srgbClr val="000066"/>
        </a:lt2>
        <a:accent1>
          <a:srgbClr val="99CCFF"/>
        </a:accent1>
        <a:accent2>
          <a:srgbClr val="9999FF"/>
        </a:accent2>
        <a:accent3>
          <a:srgbClr val="ADB9CA"/>
        </a:accent3>
        <a:accent4>
          <a:srgbClr val="DCDCDC"/>
        </a:accent4>
        <a:accent5>
          <a:srgbClr val="CAE2FF"/>
        </a:accent5>
        <a:accent6>
          <a:srgbClr val="8989E5"/>
        </a:accent6>
        <a:hlink>
          <a:srgbClr val="CCCCFF"/>
        </a:hlink>
        <a:folHlink>
          <a:srgbClr val="C68DFF"/>
        </a:folHlink>
      </a:clrScheme>
      <a:clrMap bg1="lt1" tx1="dk1" bg2="lt2" tx2="dk2" accent1="accent1" accent2="accent2" accent3="accent3" accent4="accent4" accent5="accent5" accent6="accent6" hlink="hlink" folHlink="folHlink"/>
    </a:extraClrScheme>
    <a:extraClrScheme>
      <a:clrScheme name="">
        <a:dk1>
          <a:srgbClr val="FFFFFF"/>
        </a:dk1>
        <a:lt1>
          <a:srgbClr val="006666"/>
        </a:lt1>
        <a:dk2>
          <a:srgbClr val="FFFFFF"/>
        </a:dk2>
        <a:lt2>
          <a:srgbClr val="808000"/>
        </a:lt2>
        <a:accent1>
          <a:srgbClr val="FFCC66"/>
        </a:accent1>
        <a:accent2>
          <a:srgbClr val="00ACA8"/>
        </a:accent2>
        <a:accent3>
          <a:srgbClr val="AAB9B9"/>
        </a:accent3>
        <a:accent4>
          <a:srgbClr val="DCDCDC"/>
        </a:accent4>
        <a:accent5>
          <a:srgbClr val="FFE2B9"/>
        </a:accent5>
        <a:accent6>
          <a:srgbClr val="009A96"/>
        </a:accent6>
        <a:hlink>
          <a:srgbClr val="CCCC00"/>
        </a:hlink>
        <a:folHlink>
          <a:srgbClr val="33CCCC"/>
        </a:folHlink>
      </a:clrScheme>
      <a:clrMap bg1="lt1" tx1="dk1" bg2="lt2" tx2="dk2" accent1="accent1" accent2="accent2" accent3="accent3" accent4="accent4" accent5="accent5" accent6="accent6" hlink="hlink" folHlink="folHlink"/>
    </a:extraClrScheme>
    <a:extraClrScheme>
      <a:clrScheme name="">
        <a:dk1>
          <a:srgbClr val="FFFFFF"/>
        </a:dk1>
        <a:lt1>
          <a:srgbClr val="660033"/>
        </a:lt1>
        <a:dk2>
          <a:srgbClr val="FFFFFF"/>
        </a:dk2>
        <a:lt2>
          <a:srgbClr val="FFFFCC"/>
        </a:lt2>
        <a:accent1>
          <a:srgbClr val="FF9900"/>
        </a:accent1>
        <a:accent2>
          <a:srgbClr val="CC3300"/>
        </a:accent2>
        <a:accent3>
          <a:srgbClr val="B9AAAD"/>
        </a:accent3>
        <a:accent4>
          <a:srgbClr val="DCDCDC"/>
        </a:accent4>
        <a:accent5>
          <a:srgbClr val="FFCAAA"/>
        </a:accent5>
        <a:accent6>
          <a:srgbClr val="B72D00"/>
        </a:accent6>
        <a:hlink>
          <a:srgbClr val="FFCC00"/>
        </a:hlink>
        <a:folHlink>
          <a:srgbClr val="FFCC99"/>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FFFFFF"/>
        </a:dk2>
        <a:lt2>
          <a:srgbClr val="FF0000"/>
        </a:lt2>
        <a:accent1>
          <a:srgbClr val="FFCC00"/>
        </a:accent1>
        <a:accent2>
          <a:srgbClr val="CC3300"/>
        </a:accent2>
        <a:accent3>
          <a:srgbClr val="AAAAAA"/>
        </a:accent3>
        <a:accent4>
          <a:srgbClr val="DCDCDC"/>
        </a:accent4>
        <a:accent5>
          <a:srgbClr val="FFE2AA"/>
        </a:accent5>
        <a:accent6>
          <a:srgbClr val="B72D00"/>
        </a:accent6>
        <a:hlink>
          <a:srgbClr val="FF6600"/>
        </a:hlink>
        <a:folHlink>
          <a:srgbClr val="FF7C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3C1DA"/>
      </a:accent5>
      <a:accent6>
        <a:srgbClr val="AC4744"/>
      </a:accent6>
      <a:hlink>
        <a:srgbClr val="0000FF"/>
      </a:hlink>
      <a:folHlink>
        <a:srgbClr val="80008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4728</Words>
  <PresentationFormat>在屏幕上显示</PresentationFormat>
  <Paragraphs>589</Paragraphs>
  <Slides>45</Slides>
  <Notes>6</Notes>
  <HiddenSlides>0</HiddenSlides>
  <MMClips>0</MMClips>
  <ScaleCrop>false</ScaleCrop>
  <HeadingPairs>
    <vt:vector size="6" baseType="variant">
      <vt:variant>
        <vt:lpstr>已用的字体</vt:lpstr>
      </vt:variant>
      <vt:variant>
        <vt:i4>24</vt:i4>
      </vt:variant>
      <vt:variant>
        <vt:lpstr>主题</vt:lpstr>
      </vt:variant>
      <vt:variant>
        <vt:i4>2</vt:i4>
      </vt:variant>
      <vt:variant>
        <vt:lpstr>幻灯片标题</vt:lpstr>
      </vt:variant>
      <vt:variant>
        <vt:i4>45</vt:i4>
      </vt:variant>
    </vt:vector>
  </HeadingPairs>
  <TitlesOfParts>
    <vt:vector size="71" baseType="lpstr">
      <vt:lpstr>Arial</vt:lpstr>
      <vt:lpstr>宋体</vt:lpstr>
      <vt:lpstr>Wingdings</vt:lpstr>
      <vt:lpstr>Times New Roman</vt:lpstr>
      <vt:lpstr>迷你简雪峰</vt:lpstr>
      <vt:lpstr>迷你简艺黑</vt:lpstr>
      <vt:lpstr>华文行楷</vt:lpstr>
      <vt:lpstr>黑体</vt:lpstr>
      <vt:lpstr>华文中宋</vt:lpstr>
      <vt:lpstr>Tahoma</vt:lpstr>
      <vt:lpstr>楷体_GB2312</vt:lpstr>
      <vt:lpstr>隶书</vt:lpstr>
      <vt:lpstr>Segoe Print</vt:lpstr>
      <vt:lpstr>微软雅黑</vt:lpstr>
      <vt:lpstr>Arial Unicode MS</vt:lpstr>
      <vt:lpstr>方正姚体</vt:lpstr>
      <vt:lpstr>楷体</vt:lpstr>
      <vt:lpstr>华文新魏</vt:lpstr>
      <vt:lpstr>华文行楷</vt:lpstr>
      <vt:lpstr>华文仿宋</vt:lpstr>
      <vt:lpstr>迷你简水柱</vt:lpstr>
      <vt:lpstr>迷你简超粗圆</vt:lpstr>
      <vt:lpstr>新宋体</vt:lpstr>
      <vt:lpstr>仿宋</vt:lpstr>
      <vt:lpstr>默认设计模板</vt:lpstr>
      <vt:lpstr>Capsules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2005-03-19T08:53:00Z</dcterms:created>
  <dcterms:modified xsi:type="dcterms:W3CDTF">2018-11-08T07:08:16Z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2052-10.1.0.7469</vt:lpwstr>
  </property>
</Properties>
</file>