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saveSubsetFonts="1">
  <p:sldMasterIdLst>
    <p:sldMasterId id="2147483648" r:id="rId1"/>
  </p:sldMasterIdLst>
  <p:notesMasterIdLst>
    <p:notesMasterId r:id="rId2"/>
  </p:notesMasterIdLst>
  <p:sldIdLst>
    <p:sldId id="934" r:id="rId3"/>
    <p:sldId id="991" r:id="rId4"/>
    <p:sldId id="989" r:id="rId5"/>
    <p:sldId id="994" r:id="rId6"/>
    <p:sldId id="929" r:id="rId7"/>
    <p:sldId id="931" r:id="rId8"/>
    <p:sldId id="268" r:id="rId9"/>
    <p:sldId id="988" r:id="rId10"/>
    <p:sldId id="942" r:id="rId11"/>
    <p:sldId id="630" r:id="rId12"/>
    <p:sldId id="257" r:id="rId13"/>
    <p:sldId id="995" r:id="rId14"/>
    <p:sldId id="380" r:id="rId15"/>
    <p:sldId id="938" r:id="rId16"/>
    <p:sldId id="939" r:id="rId17"/>
    <p:sldId id="947" r:id="rId18"/>
    <p:sldId id="941" r:id="rId19"/>
    <p:sldId id="996" r:id="rId20"/>
    <p:sldId id="728" r:id="rId21"/>
    <p:sldId id="290" r:id="rId22"/>
    <p:sldId id="961" r:id="rId23"/>
    <p:sldId id="820" r:id="rId24"/>
    <p:sldId id="968" r:id="rId25"/>
    <p:sldId id="859" r:id="rId26"/>
    <p:sldId id="478" r:id="rId27"/>
    <p:sldId id="973" r:id="rId28"/>
    <p:sldId id="974" r:id="rId29"/>
    <p:sldId id="964" r:id="rId30"/>
    <p:sldId id="979" r:id="rId31"/>
    <p:sldId id="267" r:id="rId32"/>
    <p:sldId id="300" r:id="rId33"/>
  </p:sldIdLst>
  <p:sldSz cx="12192000" cy="6858000"/>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024" userDrawn="1">
          <p15:clr>
            <a:srgbClr val="A4A3A4"/>
          </p15:clr>
        </p15:guide>
        <p15:guide id="2" pos="3500" userDrawn="1">
          <p15:clr>
            <a:srgbClr val="A4A3A4"/>
          </p15:clr>
        </p15:guide>
      </p15:sldGuide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297" autoAdjust="0"/>
  </p:normalViewPr>
  <p:slideViewPr>
    <p:cSldViewPr snapToGrid="0" showGuides="1">
      <p:cViewPr varScale="1">
        <p:scale>
          <a:sx n="82" d="100"/>
          <a:sy n="82" d="100"/>
        </p:scale>
        <p:origin x="-828" y="-90"/>
      </p:cViewPr>
      <p:guideLst>
        <p:guide orient="horz" pos="2024"/>
        <p:guide pos="3500"/>
      </p:guideLst>
    </p:cSldViewPr>
  </p:slideViewPr>
  <p:notesTextViewPr>
    <p:cViewPr>
      <p:scale>
        <a:sx n="1" d="1"/>
        <a:sy n="1" d="1"/>
      </p:scale>
      <p:origin x="0" y="0"/>
    </p:cViewPr>
  </p:notesTextViewPr>
  <p:sorterViewPr>
    <p:cViewPr>
      <p:scale>
        <a:sx n="100" d="100"/>
        <a:sy n="100" d="100"/>
      </p:scale>
      <p:origin x="0" y="0"/>
    </p:cViewPr>
  </p:sorter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tags" Target="tags/tag15.xml" /><Relationship Id="rId35" Type="http://schemas.openxmlformats.org/officeDocument/2006/relationships/presProps" Target="presProps.xml" /><Relationship Id="rId36" Type="http://schemas.openxmlformats.org/officeDocument/2006/relationships/viewProps" Target="viewProps.xml" /><Relationship Id="rId37" Type="http://schemas.openxmlformats.org/officeDocument/2006/relationships/theme" Target="theme/theme1.xml" /><Relationship Id="rId38"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47B7E0-63A1-4A37-9EB9-DC51467801D2}" type="datetimeFigureOut">
              <a:rPr lang="zh-CN" altLang="en-US" smtClean="0"/>
              <a:t>2020/7/6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B377BC6-117F-462F-A763-C294BD8E6005}" type="slidenum">
              <a:rPr lang="zh-CN" altLang="en-US" smtClean="0"/>
              <a:t>‹#›</a:t>
            </a:fld>
            <a:endParaRPr lang="zh-CN" altLang="en-US"/>
          </a:p>
        </p:txBody>
      </p:sp>
    </p:spTree>
    <p:extLst>
      <p:ext uri="{BB962C8B-B14F-4D97-AF65-F5344CB8AC3E}">
        <p14:creationId xmlns:p14="http://schemas.microsoft.com/office/powerpoint/2010/main" val="32875530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2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B377BC6-117F-462F-A763-C294BD8E6005}" type="slidenum">
              <a:rPr lang="zh-CN" altLang="en-US" smtClean="0"/>
              <a:t>2</a:t>
            </a:fld>
            <a:endParaRPr lang="zh-CN" altLang="en-US"/>
          </a:p>
        </p:txBody>
      </p:sp>
    </p:spTree>
    <p:extLst>
      <p:ext uri="{BB962C8B-B14F-4D97-AF65-F5344CB8AC3E}">
        <p14:creationId xmlns:p14="http://schemas.microsoft.com/office/powerpoint/2010/main" val="4267996008"/>
      </p:ext>
    </p:extLst>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B377BC6-117F-462F-A763-C294BD8E6005}" type="slidenum">
              <a:rPr lang="zh-CN" altLang="en-US" smtClean="0"/>
              <a:t>3</a:t>
            </a:fld>
            <a:endParaRPr lang="zh-CN" altLang="en-US"/>
          </a:p>
        </p:txBody>
      </p:sp>
    </p:spTree>
    <p:extLst>
      <p:ext uri="{BB962C8B-B14F-4D97-AF65-F5344CB8AC3E}">
        <p14:creationId xmlns:p14="http://schemas.microsoft.com/office/powerpoint/2010/main" val="2238824572"/>
      </p:ext>
    </p:extLst>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B377BC6-117F-462F-A763-C294BD8E6005}" type="slidenum">
              <a:rPr lang="zh-CN" altLang="en-US" smtClean="0"/>
              <a:t>4</a:t>
            </a:fld>
            <a:endParaRPr lang="zh-CN" altLang="en-US"/>
          </a:p>
        </p:txBody>
      </p:sp>
    </p:spTree>
    <p:extLst>
      <p:ext uri="{BB962C8B-B14F-4D97-AF65-F5344CB8AC3E}">
        <p14:creationId xmlns:p14="http://schemas.microsoft.com/office/powerpoint/2010/main" val="1528224755"/>
      </p:ext>
    </p:extLst>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B377BC6-117F-462F-A763-C294BD8E6005}" type="slidenum">
              <a:rPr lang="zh-CN" altLang="en-US" smtClean="0"/>
              <a:t>5</a:t>
            </a:fld>
            <a:endParaRPr lang="zh-CN" altLang="en-US"/>
          </a:p>
        </p:txBody>
      </p:sp>
    </p:spTree>
    <p:extLst>
      <p:ext uri="{BB962C8B-B14F-4D97-AF65-F5344CB8AC3E}">
        <p14:creationId xmlns:p14="http://schemas.microsoft.com/office/powerpoint/2010/main" val="3786456682"/>
      </p:ext>
    </p:extLst>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6DCDA6-B9E7-4149-9AFF-27493F928C96}" type="slidenum">
              <a:rPr lang="zh-CN" altLang="en-US" smtClean="0"/>
              <a:t>7</a:t>
            </a:fld>
            <a:endParaRPr lang="zh-CN" altLang="en-US"/>
          </a:p>
        </p:txBody>
      </p:sp>
    </p:spTree>
    <p:extLst>
      <p:ext uri="{BB962C8B-B14F-4D97-AF65-F5344CB8AC3E}">
        <p14:creationId xmlns:p14="http://schemas.microsoft.com/office/powerpoint/2010/main" val="1529458802"/>
      </p:ext>
    </p:extLst>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6DCDA6-B9E7-4149-9AFF-27493F928C96}" type="slidenum">
              <a:rPr lang="zh-CN" altLang="en-US" smtClean="0"/>
              <a:t>8</a:t>
            </a:fld>
            <a:endParaRPr lang="zh-CN" altLang="en-US"/>
          </a:p>
        </p:txBody>
      </p:sp>
    </p:spTree>
    <p:extLst>
      <p:ext uri="{BB962C8B-B14F-4D97-AF65-F5344CB8AC3E}">
        <p14:creationId xmlns:p14="http://schemas.microsoft.com/office/powerpoint/2010/main" val="3242098338"/>
      </p:ext>
    </p:extLst>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2530" name="幻灯片图像占位符 1"/>
          <p:cNvSpPr>
            <a:spLocks noGrp="1" noRot="1" noChangeAspect="1" noTextEdit="1"/>
          </p:cNvSpPr>
          <p:nvPr>
            <p:ph type="sldImg"/>
          </p:nvPr>
        </p:nvSpPr>
        <p:spPr/>
      </p:sp>
      <p:sp>
        <p:nvSpPr>
          <p:cNvPr id="22531" name="备注占位符 2"/>
          <p:cNvSpPr>
            <a:spLocks noGrp="1"/>
          </p:cNvSpPr>
          <p:nvPr>
            <p:ph type="body" idx="1"/>
          </p:nvPr>
        </p:nvSpPr>
        <p:spPr>
          <a:noFill/>
        </p:spPr>
        <p:txBody>
          <a:bodyPr/>
          <a:lstStyle/>
          <a:p>
            <a:endParaRPr lang="zh-CN" altLang="en-US"/>
          </a:p>
        </p:txBody>
      </p:sp>
      <p:sp>
        <p:nvSpPr>
          <p:cNvPr id="22532" name="灯片编号占位符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prstTxWarp prst="textNoShape">
              <a:avLst/>
            </a:prstTxWarp>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buFontTx/>
              <a:buNone/>
            </a:pPr>
            <a:fld id="{327750EB-A0C9-447B-AF9B-596CD812B679}" type="slidenum">
              <a:rPr altLang="en-US" smtClean="0">
                <a:latin typeface="Arial" panose="020b0604020202020204" pitchFamily="34" charset="0"/>
              </a:rPr>
              <a:pPr>
                <a:spcBef>
                  <a:spcPct val="0"/>
                </a:spcBef>
                <a:buFontTx/>
                <a:buNone/>
              </a:pPr>
              <a:t>10</a:t>
            </a:fld>
            <a:endParaRPr lang="zh-CN" altLang="en-US">
              <a:latin typeface="Arial" panose="020b0604020202020204" pitchFamily="34" charset="0"/>
            </a:endParaRPr>
          </a:p>
        </p:txBody>
      </p:sp>
    </p:spTree>
    <p:extLst>
      <p:ext uri="{BB962C8B-B14F-4D97-AF65-F5344CB8AC3E}">
        <p14:creationId xmlns:p14="http://schemas.microsoft.com/office/powerpoint/2010/main" val="3701432422"/>
      </p:ext>
    </p:extLst>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88066" name="幻灯片图像占位符 1">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30C8125-0EA0-48E2-99EA-8DA88FA0625D}"/>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88067" name="备注占位符 2">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6D5A802-C12F-44D8-94F0-EE02D7EEBD0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88068" name="灯片编号占位符 3">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7AA448D-7F05-4609-BFDB-63DF9C952D1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华文新魏" panose="02010800040101010101" pitchFamily="2" charset="-122"/>
              </a:defRPr>
            </a:lvl1pPr>
            <a:lvl2pPr marL="742950" indent="-285750" eaLnBrk="0" hangingPunct="0">
              <a:defRPr>
                <a:solidFill>
                  <a:schemeClr val="tx1"/>
                </a:solidFill>
                <a:latin typeface="Arial" panose="020b0604020202020204" pitchFamily="34" charset="0"/>
                <a:ea typeface="华文新魏" panose="02010800040101010101" pitchFamily="2" charset="-122"/>
              </a:defRPr>
            </a:lvl2pPr>
            <a:lvl3pPr marL="1143000" indent="-228600" eaLnBrk="0" hangingPunct="0">
              <a:defRPr>
                <a:solidFill>
                  <a:schemeClr val="tx1"/>
                </a:solidFill>
                <a:latin typeface="Arial" panose="020b0604020202020204" pitchFamily="34" charset="0"/>
                <a:ea typeface="华文新魏" panose="02010800040101010101" pitchFamily="2" charset="-122"/>
              </a:defRPr>
            </a:lvl3pPr>
            <a:lvl4pPr marL="1600200" indent="-228600" eaLnBrk="0" hangingPunct="0">
              <a:defRPr>
                <a:solidFill>
                  <a:schemeClr val="tx1"/>
                </a:solidFill>
                <a:latin typeface="Arial" panose="020b0604020202020204" pitchFamily="34" charset="0"/>
                <a:ea typeface="华文新魏" panose="02010800040101010101" pitchFamily="2" charset="-122"/>
              </a:defRPr>
            </a:lvl4pPr>
            <a:lvl5pPr marL="2057400" indent="-228600" eaLnBrk="0" hangingPunct="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pPr eaLnBrk="1" hangingPunct="1"/>
            <a:fld id="{EF81EB0C-76B2-4A95-B806-1BBD226C5716}" type="slidenum">
              <a:rPr lang="zh-CN" altLang="en-US"/>
              <a:pPr eaLnBrk="1" hangingPunct="1"/>
              <a:t>12</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 </a:t>
            </a:r>
          </a:p>
        </p:txBody>
      </p:sp>
      <p:sp>
        <p:nvSpPr>
          <p:cNvPr id="4" name="灯片编号占位符 3"/>
          <p:cNvSpPr>
            <a:spLocks noGrp="1"/>
          </p:cNvSpPr>
          <p:nvPr>
            <p:ph type="sldNum" sz="quarter" idx="5"/>
          </p:nvPr>
        </p:nvSpPr>
        <p:spPr/>
        <p:txBody>
          <a:bodyPr/>
          <a:lstStyle/>
          <a:p>
            <a:fld id="{2B377BC6-117F-462F-A763-C294BD8E6005}" type="slidenum">
              <a:rPr lang="zh-CN" altLang="en-US" smtClean="0"/>
              <a:t>14</a:t>
            </a:fld>
            <a:endParaRPr lang="zh-CN" altLang="en-US"/>
          </a:p>
        </p:txBody>
      </p:sp>
    </p:spTree>
    <p:extLst>
      <p:ext uri="{BB962C8B-B14F-4D97-AF65-F5344CB8AC3E}">
        <p14:creationId xmlns:p14="http://schemas.microsoft.com/office/powerpoint/2010/main" val="380139417"/>
      </p:ext>
    </p:extLst>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55650" name="幻灯片图像占位符 1">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010D22B-D343-4793-85B9-BB7BA637A2D9}"/>
              </a:ext>
            </a:extLst>
          </p:cNvPr>
          <p:cNvSpPr>
            <a:spLocks noGrp="1" noRot="1" noChangeAspect="1" noChangeArrowheads="1" noTextEdit="1"/>
          </p:cNvSpPr>
          <p:nvPr>
            <p:ph type="sldImg" idx="2"/>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55651" name="文本占位符 2">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531000B-04F5-4E4B-B629-1D101900F99B}"/>
              </a:ext>
            </a:extLst>
          </p:cNvPr>
          <p:cNvSpPr>
            <a:spLocks noGrp="1" noChangeArrowheads="1"/>
          </p:cNvSpPr>
          <p:nvPr>
            <p:ph type="body" idx="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b="1">
                <a:latin typeface="Times New Roman" panose="02020603050405020304" pitchFamily="18" charset="0"/>
                <a:sym typeface="+mn-ea"/>
              </a:rPr>
              <a:t>思想解放是社会变革的先导</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B377BC6-117F-462F-A763-C294BD8E6005}" type="slidenum">
              <a:rPr lang="zh-CN" altLang="en-US" smtClean="0"/>
              <a:t>21</a:t>
            </a:fld>
            <a:endParaRPr lang="zh-CN" altLang="en-US"/>
          </a:p>
        </p:txBody>
      </p:sp>
    </p:spTree>
    <p:extLst>
      <p:ext uri="{BB962C8B-B14F-4D97-AF65-F5344CB8AC3E}">
        <p14:creationId xmlns:p14="http://schemas.microsoft.com/office/powerpoint/2010/main" val="2069056167"/>
      </p:ext>
    </p:extLst>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B377BC6-117F-462F-A763-C294BD8E6005}" type="slidenum">
              <a:rPr lang="zh-CN" altLang="en-US" smtClean="0"/>
              <a:t>23</a:t>
            </a:fld>
            <a:endParaRPr lang="zh-CN" altLang="en-US"/>
          </a:p>
        </p:txBody>
      </p:sp>
    </p:spTree>
    <p:extLst>
      <p:ext uri="{BB962C8B-B14F-4D97-AF65-F5344CB8AC3E}">
        <p14:creationId xmlns:p14="http://schemas.microsoft.com/office/powerpoint/2010/main" val="3658488083"/>
      </p:ext>
    </p:extLst>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191490" name="幻灯片图像占位符 1">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60213D6-83D5-4F2A-9FE4-D15C3D49C25C}"/>
              </a:ext>
            </a:extLst>
          </p:cNvPr>
          <p:cNvSpPr>
            <a:spLocks noGrp="1" noRot="1" noChangeAspect="1" noChangeArrowheads="1" noTextEdit="1"/>
          </p:cNvSpPr>
          <p:nvPr>
            <p:ph type="sldImg" idx="2"/>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91491" name="文本占位符 2">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017708A-8404-4BF8-8EED-5464BEECC034}"/>
              </a:ext>
            </a:extLst>
          </p:cNvPr>
          <p:cNvSpPr>
            <a:spLocks noGrp="1" noChangeArrowheads="1"/>
          </p:cNvSpPr>
          <p:nvPr>
            <p:ph type="body" idx="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zh-CN" altLang="en-US" b="1">
                <a:latin typeface="宋体" panose="02010600030101010101" pitchFamily="2" charset="-122"/>
                <a:sym typeface="+mn-ea"/>
              </a:rPr>
              <a:t>机遇:撒丁王国参加克里米亚战争</a:t>
            </a:r>
          </a:p>
          <a:p>
            <a:endParaRPr lang="zh-CN" altLang="en-US" b="1">
              <a:latin typeface="宋体" pitchFamily="2" charset="-122"/>
              <a:sym typeface="+mn-ea"/>
            </a:endParaRPr>
          </a:p>
          <a:p>
            <a:r>
              <a:rPr lang="zh-CN" altLang="en-US" b="1">
                <a:latin typeface="宋体" panose="02010600030101010101" pitchFamily="2" charset="-122"/>
                <a:sym typeface="+mn-ea"/>
              </a:rPr>
              <a:t>1855年，15000名撒丁军人从国内出发，奔赴克里米亚前线参加对俄军事行动。撒丁王国虽然出兵甚少，但却通过此战大大提升了自己的国际地位，并在一定程度上巩固了其与英、法这两个欧洲大国的邦交。</a:t>
            </a:r>
            <a:endParaRPr lang="zh-CN" altLang="en-US" b="1">
              <a:latin typeface="宋体" pitchFamily="2" charset="-122"/>
            </a:endParaRPr>
          </a:p>
          <a:p>
            <a:r>
              <a:rPr lang="zh-CN" altLang="en-US" b="1">
                <a:latin typeface="宋体" panose="02010600030101010101" pitchFamily="2" charset="-122"/>
                <a:sym typeface="+mn-ea"/>
              </a:rPr>
              <a:t>克里米亚战争是19世纪中期改变欧洲政治格局的重大事件，为意大利实现国家统一提供了重要的外部助力。</a:t>
            </a:r>
            <a:endParaRPr lang="zh-CN" altLang="en-US" b="1">
              <a:latin typeface="宋体" panose="02010600030101010101" pitchFamily="2" charset="-122"/>
            </a:endParaRPr>
          </a:p>
          <a:p>
            <a:r>
              <a:rPr lang="zh-CN" altLang="en-US" b="1">
                <a:latin typeface="宋体" panose="02010600030101010101" pitchFamily="2" charset="-122"/>
                <a:sym typeface="+mn-ea"/>
              </a:rPr>
              <a:t>在1859年的反奥战争中，撒丁与法国联军力挫奥地利军队，撒丁王国乘胜收复了除威尼斯以外的北意大利地区。1860年，意大利传奇英雄加里波第率领“红衫军”南下攻灭了两西西里王国，随后南意大利地区也并入撒丁王国。撒丁王国随即于1861年正式改名为意大利王国。1866年，意大利与普鲁士结盟，利用普鲁士击败奥地利的机会，收复了威尼斯。1870年，意大利又利用法国被普鲁士打败的机会拿下了罗马，教皇被迫退居梵蒂冈。一个统一的意大利王国自此正式形成。</a:t>
            </a:r>
          </a:p>
          <a:p>
            <a:r>
              <a:rPr lang="zh-CN" altLang="en-US" b="1">
                <a:latin typeface="宋体" panose="02010600030101010101" pitchFamily="2" charset="-122"/>
                <a:sym typeface="+mn-ea"/>
              </a:rPr>
              <a:t>今天再来回溯这段历史可以发现，克里米亚战争的起因虽与意大利毫不相干，但却在不经意间为意大利的统一创造了重要的历史机遇，这或许也可以被看作是“蝴蝶效应”在国际政治中起作用的一个典型的例证吧。</a:t>
            </a:r>
            <a:endParaRPr lang="zh-CN" altLang="en-US" b="1">
              <a:latin typeface="宋体" panose="02010600030101010101" pitchFamily="2" charset="-122"/>
            </a:endParaRPr>
          </a:p>
          <a:p>
            <a:endParaRPr lang="zh-CN" altLang="en-US" b="1">
              <a:latin typeface="宋体" panose="02010600030101010101" pitchFamily="2" charset="-122"/>
              <a:sym typeface="+mn-ea"/>
            </a:endParaRPr>
          </a:p>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62466" name="幻灯片图像占位符 1">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E1967C2-B622-4557-9D90-7A2E978820B4}"/>
              </a:ext>
            </a:extLst>
          </p:cNvPr>
          <p:cNvSpPr>
            <a:spLocks noGrp="1" noRot="1" noChangeAspect="1" noTextEdit="1"/>
          </p:cNvSpPr>
          <p:nvPr>
            <p:ph type="sldImg"/>
          </p:nvPr>
        </p:nvSpPr>
        <p:spPr/>
      </p:sp>
      <p:sp>
        <p:nvSpPr>
          <p:cNvPr id="62467" name="备注占位符 2">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B8C8926-E37C-489C-B32F-0DE2687FF50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62468" name="灯片编号占位符 3">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664500D-9458-4287-BCBE-4C0A76C478F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F196E222-798B-4D46-A16C-1C93D89F59DF}" type="slidenum">
              <a:rPr altLang="en-US"/>
              <a:t>25</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62466" name="幻灯片图像占位符 1">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E1967C2-B622-4557-9D90-7A2E978820B4}"/>
              </a:ext>
            </a:extLst>
          </p:cNvPr>
          <p:cNvSpPr>
            <a:spLocks noGrp="1" noRot="1" noChangeAspect="1" noTextEdit="1"/>
          </p:cNvSpPr>
          <p:nvPr>
            <p:ph type="sldImg"/>
          </p:nvPr>
        </p:nvSpPr>
        <p:spPr/>
      </p:sp>
      <p:sp>
        <p:nvSpPr>
          <p:cNvPr id="62467" name="备注占位符 2">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B8C8926-E37C-489C-B32F-0DE2687FF50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62468" name="灯片编号占位符 3">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664500D-9458-4287-BCBE-4C0A76C478F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F196E222-798B-4D46-A16C-1C93D89F59DF}" type="slidenum">
              <a:rPr altLang="en-US"/>
              <a:t>26</a:t>
            </a:fld>
            <a:endParaRPr lang="zh-CN" altLang="en-US"/>
          </a:p>
        </p:txBody>
      </p:sp>
    </p:spTree>
    <p:extLst>
      <p:ext uri="{BB962C8B-B14F-4D97-AF65-F5344CB8AC3E}">
        <p14:creationId xmlns:p14="http://schemas.microsoft.com/office/powerpoint/2010/main" val="3897704395"/>
      </p:ext>
    </p:extLst>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62466" name="幻灯片图像占位符 1">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E1967C2-B622-4557-9D90-7A2E978820B4}"/>
              </a:ext>
            </a:extLst>
          </p:cNvPr>
          <p:cNvSpPr>
            <a:spLocks noGrp="1" noRot="1" noChangeAspect="1" noTextEdit="1"/>
          </p:cNvSpPr>
          <p:nvPr>
            <p:ph type="sldImg"/>
          </p:nvPr>
        </p:nvSpPr>
        <p:spPr/>
      </p:sp>
      <p:sp>
        <p:nvSpPr>
          <p:cNvPr id="62467" name="备注占位符 2">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B8C8926-E37C-489C-B32F-0DE2687FF50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62468" name="灯片编号占位符 3">
            <a:extLst>
              <a:ext uri="{FF2B5EF4-FFF2-40B4-BE49-F238E27FC236}">
                <a16:creationId xmlns:a16="http://schemas.microsoft.com/office/drawing/2014/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664500D-9458-4287-BCBE-4C0A76C478F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fld id="{F196E222-798B-4D46-A16C-1C93D89F59DF}" type="slidenum">
              <a:rPr altLang="en-US"/>
              <a:t>27</a:t>
            </a:fld>
            <a:endParaRPr lang="zh-CN" altLang="en-US"/>
          </a:p>
        </p:txBody>
      </p:sp>
    </p:spTree>
    <p:extLst>
      <p:ext uri="{BB962C8B-B14F-4D97-AF65-F5344CB8AC3E}">
        <p14:creationId xmlns:p14="http://schemas.microsoft.com/office/powerpoint/2010/main" val="3941347051"/>
      </p:ext>
    </p:extLst>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2B377BC6-117F-462F-A763-C294BD8E6005}" type="slidenum">
              <a:rPr lang="zh-CN" altLang="en-US" smtClean="0"/>
              <a:t>28</a:t>
            </a:fld>
            <a:endParaRPr lang="zh-CN" altLang="en-US"/>
          </a:p>
        </p:txBody>
      </p:sp>
    </p:spTree>
    <p:extLst>
      <p:ext uri="{BB962C8B-B14F-4D97-AF65-F5344CB8AC3E}">
        <p14:creationId xmlns:p14="http://schemas.microsoft.com/office/powerpoint/2010/main" val="3401664956"/>
      </p:ext>
    </p:extLst>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b="1">
              <a:latin typeface="Times New Roman" panose="02020603050405020304" pitchFamily="18" charset="0"/>
              <a:sym typeface="+mn-ea"/>
            </a:endParaRPr>
          </a:p>
        </p:txBody>
      </p:sp>
    </p:spTree>
    <p:extLst>
      <p:ext uri="{BB962C8B-B14F-4D97-AF65-F5344CB8AC3E}">
        <p14:creationId xmlns:p14="http://schemas.microsoft.com/office/powerpoint/2010/main" val="4105133304"/>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294C4A0-41B3-46FD-B408-89EE1C75065A}"/>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C1B3F63-A07D-4E1C-8827-A3BBEF67995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EC88647-B780-4BA9-8313-029AF8DC6095}"/>
              </a:ext>
            </a:extLst>
          </p:cNvPr>
          <p:cNvSpPr>
            <a:spLocks noGrp="1"/>
          </p:cNvSpPr>
          <p:nvPr>
            <p:ph type="dt" sz="half" idx="10"/>
          </p:nvPr>
        </p:nvSpPr>
        <p:spPr/>
        <p:txBody>
          <a:bodyPr/>
          <a:lstStyle/>
          <a:p>
            <a:fld id="{C57BA578-AC9D-4F6C-AA75-F989936CDFFC}" type="datetimeFigureOut">
              <a:rPr lang="zh-CN" altLang="en-US" smtClean="0"/>
              <a:t>2020/7/6</a:t>
            </a:fld>
            <a:endParaRPr lang="zh-CN" altLang="en-US"/>
          </a:p>
        </p:txBody>
      </p:sp>
      <p:sp>
        <p:nvSpPr>
          <p:cNvPr id="5" name="页脚占位符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F33A67B-8B4A-421B-A1D6-8FF07278DFF9}"/>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8395BED-5E64-487F-B1D9-6CA3A2AC6597}"/>
              </a:ext>
            </a:extLst>
          </p:cNvPr>
          <p:cNvSpPr>
            <a:spLocks noGrp="1"/>
          </p:cNvSpPr>
          <p:nvPr>
            <p:ph type="sldNum" sz="quarter" idx="12"/>
          </p:nvPr>
        </p:nvSpPr>
        <p:spPr/>
        <p:txBody>
          <a:bodyPr/>
          <a:lstStyle/>
          <a:p>
            <a:fld id="{7DF0176E-CA47-494F-958A-13EDFCF1FE45}" type="slidenum">
              <a:rPr lang="zh-CN" altLang="en-US" smtClean="0"/>
              <a:t>‹#›</a:t>
            </a:fld>
            <a:endParaRPr lang="zh-CN" altLang="en-US"/>
          </a:p>
        </p:txBody>
      </p:sp>
    </p:spTree>
    <p:extLst>
      <p:ext uri="{BB962C8B-B14F-4D97-AF65-F5344CB8AC3E}">
        <p14:creationId xmlns:p14="http://schemas.microsoft.com/office/powerpoint/2010/main" val="84161297"/>
      </p:ext>
    </p:extLst>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8448334-FAAC-4F89-9D9E-66F79E7DB0A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25FF826-D841-4C31-9715-E66702784FAE}"/>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F4CB967-BAEE-458C-A150-E32651819229}"/>
              </a:ext>
            </a:extLst>
          </p:cNvPr>
          <p:cNvSpPr>
            <a:spLocks noGrp="1"/>
          </p:cNvSpPr>
          <p:nvPr>
            <p:ph type="dt" sz="half" idx="10"/>
          </p:nvPr>
        </p:nvSpPr>
        <p:spPr/>
        <p:txBody>
          <a:bodyPr/>
          <a:lstStyle/>
          <a:p>
            <a:fld id="{C57BA578-AC9D-4F6C-AA75-F989936CDFFC}" type="datetimeFigureOut">
              <a:rPr lang="zh-CN" altLang="en-US" smtClean="0"/>
              <a:t>2020/7/6</a:t>
            </a:fld>
            <a:endParaRPr lang="zh-CN" altLang="en-US"/>
          </a:p>
        </p:txBody>
      </p:sp>
      <p:sp>
        <p:nvSpPr>
          <p:cNvPr id="5" name="页脚占位符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E804FE6-D52A-4B48-BA31-A5B31005D74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BEEF92C-3AA0-43E7-9F2C-18817536540E}"/>
              </a:ext>
            </a:extLst>
          </p:cNvPr>
          <p:cNvSpPr>
            <a:spLocks noGrp="1"/>
          </p:cNvSpPr>
          <p:nvPr>
            <p:ph type="sldNum" sz="quarter" idx="12"/>
          </p:nvPr>
        </p:nvSpPr>
        <p:spPr/>
        <p:txBody>
          <a:bodyPr/>
          <a:lstStyle/>
          <a:p>
            <a:fld id="{7DF0176E-CA47-494F-958A-13EDFCF1FE45}" type="slidenum">
              <a:rPr lang="zh-CN" altLang="en-US" smtClean="0"/>
              <a:t>‹#›</a:t>
            </a:fld>
            <a:endParaRPr lang="zh-CN" altLang="en-US"/>
          </a:p>
        </p:txBody>
      </p:sp>
    </p:spTree>
    <p:extLst>
      <p:ext uri="{BB962C8B-B14F-4D97-AF65-F5344CB8AC3E}">
        <p14:creationId xmlns:p14="http://schemas.microsoft.com/office/powerpoint/2010/main" val="2469382479"/>
      </p:ext>
    </p:extLst>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8E374D4-0C9A-4580-B16A-7047015F0024}"/>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BBF2048-78EF-4080-AA39-80005083425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FCAE2FF-1602-4EBE-8153-E59D630DE771}"/>
              </a:ext>
            </a:extLst>
          </p:cNvPr>
          <p:cNvSpPr>
            <a:spLocks noGrp="1"/>
          </p:cNvSpPr>
          <p:nvPr>
            <p:ph type="dt" sz="half" idx="10"/>
          </p:nvPr>
        </p:nvSpPr>
        <p:spPr/>
        <p:txBody>
          <a:bodyPr/>
          <a:lstStyle/>
          <a:p>
            <a:fld id="{C57BA578-AC9D-4F6C-AA75-F989936CDFFC}" type="datetimeFigureOut">
              <a:rPr lang="zh-CN" altLang="en-US" smtClean="0"/>
              <a:t>2020/7/6</a:t>
            </a:fld>
            <a:endParaRPr lang="zh-CN" altLang="en-US"/>
          </a:p>
        </p:txBody>
      </p:sp>
      <p:sp>
        <p:nvSpPr>
          <p:cNvPr id="5" name="页脚占位符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A3E9177-5253-4AF8-B853-19483924DDF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63AE95D-F06F-4B11-8F2F-8CFD569D0495}"/>
              </a:ext>
            </a:extLst>
          </p:cNvPr>
          <p:cNvSpPr>
            <a:spLocks noGrp="1"/>
          </p:cNvSpPr>
          <p:nvPr>
            <p:ph type="sldNum" sz="quarter" idx="12"/>
          </p:nvPr>
        </p:nvSpPr>
        <p:spPr/>
        <p:txBody>
          <a:bodyPr/>
          <a:lstStyle/>
          <a:p>
            <a:fld id="{7DF0176E-CA47-494F-958A-13EDFCF1FE45}" type="slidenum">
              <a:rPr lang="zh-CN" altLang="en-US" smtClean="0"/>
              <a:t>‹#›</a:t>
            </a:fld>
            <a:endParaRPr lang="zh-CN" altLang="en-US"/>
          </a:p>
        </p:txBody>
      </p:sp>
    </p:spTree>
    <p:extLst>
      <p:ext uri="{BB962C8B-B14F-4D97-AF65-F5344CB8AC3E}">
        <p14:creationId xmlns:p14="http://schemas.microsoft.com/office/powerpoint/2010/main" val="4115525639"/>
      </p:ext>
    </p:extLst>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14221FB-D080-497E-858C-96D3875451E1}"/>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BD3F63D-DEB3-4FFC-B9E4-EA67D71BDB78}"/>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371CDF4-E5C3-4254-B6BF-C9F241F8B6AD}"/>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B9FEF58-B056-406C-B40E-07CB5D36EFDE}"/>
              </a:ext>
            </a:extLst>
          </p:cNvPr>
          <p:cNvSpPr>
            <a:spLocks noGrp="1"/>
          </p:cNvSpPr>
          <p:nvPr>
            <p:ph type="dt" sz="half" idx="10"/>
          </p:nvPr>
        </p:nvSpPr>
        <p:spPr/>
        <p:txBody>
          <a:bodyPr/>
          <a:lstStyle/>
          <a:p>
            <a:fld id="{C57BA578-AC9D-4F6C-AA75-F989936CDFFC}" type="datetimeFigureOut">
              <a:rPr lang="zh-CN" altLang="en-US" smtClean="0"/>
              <a:t>2020/7/6</a:t>
            </a:fld>
            <a:endParaRPr lang="zh-CN" altLang="en-US"/>
          </a:p>
        </p:txBody>
      </p:sp>
      <p:sp>
        <p:nvSpPr>
          <p:cNvPr id="6" name="页脚占位符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46A8488-70C0-4CC3-94D3-CA30D5C800A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297EB7A-6285-4060-AAD0-27BAE7B5D251}"/>
              </a:ext>
            </a:extLst>
          </p:cNvPr>
          <p:cNvSpPr>
            <a:spLocks noGrp="1"/>
          </p:cNvSpPr>
          <p:nvPr>
            <p:ph type="sldNum" sz="quarter" idx="12"/>
          </p:nvPr>
        </p:nvSpPr>
        <p:spPr/>
        <p:txBody>
          <a:bodyPr/>
          <a:lstStyle/>
          <a:p>
            <a:fld id="{7DF0176E-CA47-494F-958A-13EDFCF1FE45}" type="slidenum">
              <a:rPr lang="zh-CN" altLang="en-US" smtClean="0"/>
              <a:t>‹#›</a:t>
            </a:fld>
            <a:endParaRPr lang="zh-CN" altLang="en-US"/>
          </a:p>
        </p:txBody>
      </p:sp>
    </p:spTree>
    <p:extLst>
      <p:ext uri="{BB962C8B-B14F-4D97-AF65-F5344CB8AC3E}">
        <p14:creationId xmlns:p14="http://schemas.microsoft.com/office/powerpoint/2010/main" val="2142885978"/>
      </p:ext>
    </p:extLst>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09E9C54-795E-47F5-8D92-76E7AC8F43F2}"/>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E83AC70-7348-4A29-AD15-63D5B2574FC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DD1B5C4-041E-41A2-A7E0-B75C14B268FC}"/>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5369992-59FE-44A4-9217-4174908A37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07012E5-CC4E-462E-8645-A4A0AD260CBA}"/>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D53C212-D9BA-400F-9329-937DF0937961}"/>
              </a:ext>
            </a:extLst>
          </p:cNvPr>
          <p:cNvSpPr>
            <a:spLocks noGrp="1"/>
          </p:cNvSpPr>
          <p:nvPr>
            <p:ph type="dt" sz="half" idx="10"/>
          </p:nvPr>
        </p:nvSpPr>
        <p:spPr/>
        <p:txBody>
          <a:bodyPr/>
          <a:lstStyle/>
          <a:p>
            <a:fld id="{C57BA578-AC9D-4F6C-AA75-F989936CDFFC}" type="datetimeFigureOut">
              <a:rPr lang="zh-CN" altLang="en-US" smtClean="0"/>
              <a:t>2020/7/6</a:t>
            </a:fld>
            <a:endParaRPr lang="zh-CN" altLang="en-US"/>
          </a:p>
        </p:txBody>
      </p:sp>
      <p:sp>
        <p:nvSpPr>
          <p:cNvPr id="8" name="页脚占位符 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0714E5F-0B36-4CEB-8105-FC5AF40057F9}"/>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7A115D9-8E2F-418E-9ED9-779380410B30}"/>
              </a:ext>
            </a:extLst>
          </p:cNvPr>
          <p:cNvSpPr>
            <a:spLocks noGrp="1"/>
          </p:cNvSpPr>
          <p:nvPr>
            <p:ph type="sldNum" sz="quarter" idx="12"/>
          </p:nvPr>
        </p:nvSpPr>
        <p:spPr/>
        <p:txBody>
          <a:bodyPr/>
          <a:lstStyle/>
          <a:p>
            <a:fld id="{7DF0176E-CA47-494F-958A-13EDFCF1FE45}" type="slidenum">
              <a:rPr lang="zh-CN" altLang="en-US" smtClean="0"/>
              <a:t>‹#›</a:t>
            </a:fld>
            <a:endParaRPr lang="zh-CN" altLang="en-US"/>
          </a:p>
        </p:txBody>
      </p:sp>
    </p:spTree>
    <p:extLst>
      <p:ext uri="{BB962C8B-B14F-4D97-AF65-F5344CB8AC3E}">
        <p14:creationId xmlns:p14="http://schemas.microsoft.com/office/powerpoint/2010/main" val="2025232134"/>
      </p:ext>
    </p:extLst>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5C10766-05D0-4DC3-AB4E-27E555BB0315}"/>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FFADA9D-C0DA-454E-89DD-CAA9A6E8A643}"/>
              </a:ext>
            </a:extLst>
          </p:cNvPr>
          <p:cNvSpPr>
            <a:spLocks noGrp="1"/>
          </p:cNvSpPr>
          <p:nvPr>
            <p:ph type="dt" sz="half" idx="10"/>
          </p:nvPr>
        </p:nvSpPr>
        <p:spPr/>
        <p:txBody>
          <a:bodyPr/>
          <a:lstStyle/>
          <a:p>
            <a:fld id="{C57BA578-AC9D-4F6C-AA75-F989936CDFFC}" type="datetimeFigureOut">
              <a:rPr lang="zh-CN" altLang="en-US" smtClean="0"/>
              <a:t>2020/7/6</a:t>
            </a:fld>
            <a:endParaRPr lang="zh-CN" altLang="en-US"/>
          </a:p>
        </p:txBody>
      </p:sp>
      <p:sp>
        <p:nvSpPr>
          <p:cNvPr id="4" name="页脚占位符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DF9B67D-4DF5-46EA-81A7-2E1C141D231D}"/>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1418476-B06C-4128-81DE-704612207BD1}"/>
              </a:ext>
            </a:extLst>
          </p:cNvPr>
          <p:cNvSpPr>
            <a:spLocks noGrp="1"/>
          </p:cNvSpPr>
          <p:nvPr>
            <p:ph type="sldNum" sz="quarter" idx="12"/>
          </p:nvPr>
        </p:nvSpPr>
        <p:spPr/>
        <p:txBody>
          <a:bodyPr/>
          <a:lstStyle/>
          <a:p>
            <a:fld id="{7DF0176E-CA47-494F-958A-13EDFCF1FE45}" type="slidenum">
              <a:rPr lang="zh-CN" altLang="en-US" smtClean="0"/>
              <a:t>‹#›</a:t>
            </a:fld>
            <a:endParaRPr lang="zh-CN" altLang="en-US"/>
          </a:p>
        </p:txBody>
      </p:sp>
    </p:spTree>
    <p:extLst>
      <p:ext uri="{BB962C8B-B14F-4D97-AF65-F5344CB8AC3E}">
        <p14:creationId xmlns:p14="http://schemas.microsoft.com/office/powerpoint/2010/main" val="3539290364"/>
      </p:ext>
    </p:extLst>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3C2390A-0D1E-4C6E-AC57-F52014B4101E}"/>
              </a:ext>
            </a:extLst>
          </p:cNvPr>
          <p:cNvSpPr>
            <a:spLocks noGrp="1"/>
          </p:cNvSpPr>
          <p:nvPr>
            <p:ph type="dt" sz="half" idx="10"/>
          </p:nvPr>
        </p:nvSpPr>
        <p:spPr/>
        <p:txBody>
          <a:bodyPr/>
          <a:lstStyle/>
          <a:p>
            <a:fld id="{C57BA578-AC9D-4F6C-AA75-F989936CDFFC}" type="datetimeFigureOut">
              <a:rPr lang="zh-CN" altLang="en-US" smtClean="0"/>
              <a:t>2020/7/6</a:t>
            </a:fld>
            <a:endParaRPr lang="zh-CN" altLang="en-US"/>
          </a:p>
        </p:txBody>
      </p:sp>
      <p:sp>
        <p:nvSpPr>
          <p:cNvPr id="3" name="页脚占位符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E574E9E-9E33-4FF5-9211-EC3D3DDC31DA}"/>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FD34F57-DCE5-433A-8C48-CE01B3049F08}"/>
              </a:ext>
            </a:extLst>
          </p:cNvPr>
          <p:cNvSpPr>
            <a:spLocks noGrp="1"/>
          </p:cNvSpPr>
          <p:nvPr>
            <p:ph type="sldNum" sz="quarter" idx="12"/>
          </p:nvPr>
        </p:nvSpPr>
        <p:spPr/>
        <p:txBody>
          <a:bodyPr/>
          <a:lstStyle/>
          <a:p>
            <a:fld id="{7DF0176E-CA47-494F-958A-13EDFCF1FE45}" type="slidenum">
              <a:rPr lang="zh-CN" altLang="en-US" smtClean="0"/>
              <a:t>‹#›</a:t>
            </a:fld>
            <a:endParaRPr lang="zh-CN" altLang="en-US"/>
          </a:p>
        </p:txBody>
      </p:sp>
    </p:spTree>
    <p:extLst>
      <p:ext uri="{BB962C8B-B14F-4D97-AF65-F5344CB8AC3E}">
        <p14:creationId xmlns:p14="http://schemas.microsoft.com/office/powerpoint/2010/main" val="128374715"/>
      </p:ext>
    </p:extLst>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CC2EDB7-1B71-4BC3-92F8-C4E6EF93DA99}"/>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3F5D063-7EDD-41D2-8DF4-293E634D7A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C5F9736-431C-4540-AFE6-CB7903D360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B330D7C-7068-422E-8525-84BDAF3E5CF1}"/>
              </a:ext>
            </a:extLst>
          </p:cNvPr>
          <p:cNvSpPr>
            <a:spLocks noGrp="1"/>
          </p:cNvSpPr>
          <p:nvPr>
            <p:ph type="dt" sz="half" idx="10"/>
          </p:nvPr>
        </p:nvSpPr>
        <p:spPr/>
        <p:txBody>
          <a:bodyPr/>
          <a:lstStyle/>
          <a:p>
            <a:fld id="{C57BA578-AC9D-4F6C-AA75-F989936CDFFC}" type="datetimeFigureOut">
              <a:rPr lang="zh-CN" altLang="en-US" smtClean="0"/>
              <a:t>2020/7/6</a:t>
            </a:fld>
            <a:endParaRPr lang="zh-CN" altLang="en-US"/>
          </a:p>
        </p:txBody>
      </p:sp>
      <p:sp>
        <p:nvSpPr>
          <p:cNvPr id="6" name="页脚占位符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BD1E078-ABEA-482C-B53E-A07811AE7B5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443249A-87AC-4FAF-8D17-C68F22A08A93}"/>
              </a:ext>
            </a:extLst>
          </p:cNvPr>
          <p:cNvSpPr>
            <a:spLocks noGrp="1"/>
          </p:cNvSpPr>
          <p:nvPr>
            <p:ph type="sldNum" sz="quarter" idx="12"/>
          </p:nvPr>
        </p:nvSpPr>
        <p:spPr/>
        <p:txBody>
          <a:bodyPr/>
          <a:lstStyle/>
          <a:p>
            <a:fld id="{7DF0176E-CA47-494F-958A-13EDFCF1FE45}" type="slidenum">
              <a:rPr lang="zh-CN" altLang="en-US" smtClean="0"/>
              <a:t>‹#›</a:t>
            </a:fld>
            <a:endParaRPr lang="zh-CN" altLang="en-US"/>
          </a:p>
        </p:txBody>
      </p:sp>
    </p:spTree>
    <p:extLst>
      <p:ext uri="{BB962C8B-B14F-4D97-AF65-F5344CB8AC3E}">
        <p14:creationId xmlns:p14="http://schemas.microsoft.com/office/powerpoint/2010/main" val="2760004539"/>
      </p:ext>
    </p:extLst>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255FA24-1396-4836-9737-F7D4B706FAE8}"/>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D862EF3-0109-4D11-9ECC-112563A8F2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CA49C6F-2C37-40BD-B023-D3FEE9C5D1D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5D1D27C-F66B-4A69-8101-B51AF09ABD3E}"/>
              </a:ext>
            </a:extLst>
          </p:cNvPr>
          <p:cNvSpPr>
            <a:spLocks noGrp="1"/>
          </p:cNvSpPr>
          <p:nvPr>
            <p:ph type="dt" sz="half" idx="10"/>
          </p:nvPr>
        </p:nvSpPr>
        <p:spPr/>
        <p:txBody>
          <a:bodyPr/>
          <a:lstStyle/>
          <a:p>
            <a:fld id="{C57BA578-AC9D-4F6C-AA75-F989936CDFFC}" type="datetimeFigureOut">
              <a:rPr lang="zh-CN" altLang="en-US" smtClean="0"/>
              <a:t>2020/7/6</a:t>
            </a:fld>
            <a:endParaRPr lang="zh-CN" altLang="en-US"/>
          </a:p>
        </p:txBody>
      </p:sp>
      <p:sp>
        <p:nvSpPr>
          <p:cNvPr id="6" name="页脚占位符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F906C6C-F912-4722-B2C1-32A5F8177AB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8E32631-CF8D-4D77-953E-364E2A3BF8C4}"/>
              </a:ext>
            </a:extLst>
          </p:cNvPr>
          <p:cNvSpPr>
            <a:spLocks noGrp="1"/>
          </p:cNvSpPr>
          <p:nvPr>
            <p:ph type="sldNum" sz="quarter" idx="12"/>
          </p:nvPr>
        </p:nvSpPr>
        <p:spPr/>
        <p:txBody>
          <a:bodyPr/>
          <a:lstStyle/>
          <a:p>
            <a:fld id="{7DF0176E-CA47-494F-958A-13EDFCF1FE45}" type="slidenum">
              <a:rPr lang="zh-CN" altLang="en-US" smtClean="0"/>
              <a:t>‹#›</a:t>
            </a:fld>
            <a:endParaRPr lang="zh-CN" altLang="en-US"/>
          </a:p>
        </p:txBody>
      </p:sp>
    </p:spTree>
    <p:extLst>
      <p:ext uri="{BB962C8B-B14F-4D97-AF65-F5344CB8AC3E}">
        <p14:creationId xmlns:p14="http://schemas.microsoft.com/office/powerpoint/2010/main" val="856571258"/>
      </p:ext>
    </p:extLst>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C8032F9-821B-4201-9819-F7BC66E06CA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183C1B2-6AA3-4248-B940-5865C8E57837}"/>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D8731C6-5039-4AE0-ABE4-0C926FF191A4}"/>
              </a:ext>
            </a:extLst>
          </p:cNvPr>
          <p:cNvSpPr>
            <a:spLocks noGrp="1"/>
          </p:cNvSpPr>
          <p:nvPr>
            <p:ph type="dt" sz="half" idx="10"/>
          </p:nvPr>
        </p:nvSpPr>
        <p:spPr/>
        <p:txBody>
          <a:bodyPr/>
          <a:lstStyle/>
          <a:p>
            <a:fld id="{C57BA578-AC9D-4F6C-AA75-F989936CDFFC}" type="datetimeFigureOut">
              <a:rPr lang="zh-CN" altLang="en-US" smtClean="0"/>
              <a:t>2020/7/6</a:t>
            </a:fld>
            <a:endParaRPr lang="zh-CN" altLang="en-US"/>
          </a:p>
        </p:txBody>
      </p:sp>
      <p:sp>
        <p:nvSpPr>
          <p:cNvPr id="5" name="页脚占位符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29C3032-6084-4496-B11C-8D737E16E0D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D79AF5C-B319-422A-8FC7-16BF35DFF2D2}"/>
              </a:ext>
            </a:extLst>
          </p:cNvPr>
          <p:cNvSpPr>
            <a:spLocks noGrp="1"/>
          </p:cNvSpPr>
          <p:nvPr>
            <p:ph type="sldNum" sz="quarter" idx="12"/>
          </p:nvPr>
        </p:nvSpPr>
        <p:spPr/>
        <p:txBody>
          <a:bodyPr/>
          <a:lstStyle/>
          <a:p>
            <a:fld id="{7DF0176E-CA47-494F-958A-13EDFCF1FE45}" type="slidenum">
              <a:rPr lang="zh-CN" altLang="en-US" smtClean="0"/>
              <a:t>‹#›</a:t>
            </a:fld>
            <a:endParaRPr lang="zh-CN" altLang="en-US"/>
          </a:p>
        </p:txBody>
      </p:sp>
    </p:spTree>
    <p:extLst>
      <p:ext uri="{BB962C8B-B14F-4D97-AF65-F5344CB8AC3E}">
        <p14:creationId xmlns:p14="http://schemas.microsoft.com/office/powerpoint/2010/main" val="3440516779"/>
      </p:ext>
    </p:extLst>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3ED4A25-8C1F-4ABD-AEC6-F43483AC520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48341AF-6AE6-493A-AA7C-30AFC6D2C469}"/>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9B76AC5-3DA0-4EEA-86CB-09E7D67F4475}"/>
              </a:ext>
            </a:extLst>
          </p:cNvPr>
          <p:cNvSpPr>
            <a:spLocks noGrp="1"/>
          </p:cNvSpPr>
          <p:nvPr>
            <p:ph type="dt" sz="half" idx="10"/>
          </p:nvPr>
        </p:nvSpPr>
        <p:spPr/>
        <p:txBody>
          <a:bodyPr/>
          <a:lstStyle/>
          <a:p>
            <a:fld id="{C57BA578-AC9D-4F6C-AA75-F989936CDFFC}" type="datetimeFigureOut">
              <a:rPr lang="zh-CN" altLang="en-US" smtClean="0"/>
              <a:t>2020/7/6</a:t>
            </a:fld>
            <a:endParaRPr lang="zh-CN" altLang="en-US"/>
          </a:p>
        </p:txBody>
      </p:sp>
      <p:sp>
        <p:nvSpPr>
          <p:cNvPr id="5" name="页脚占位符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DB3F5FB-4C47-457F-9218-C6F55984657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830DEDC-B5D2-4383-876F-A0F4C84450C9}"/>
              </a:ext>
            </a:extLst>
          </p:cNvPr>
          <p:cNvSpPr>
            <a:spLocks noGrp="1"/>
          </p:cNvSpPr>
          <p:nvPr>
            <p:ph type="sldNum" sz="quarter" idx="12"/>
          </p:nvPr>
        </p:nvSpPr>
        <p:spPr/>
        <p:txBody>
          <a:bodyPr/>
          <a:lstStyle/>
          <a:p>
            <a:fld id="{7DF0176E-CA47-494F-958A-13EDFCF1FE45}" type="slidenum">
              <a:rPr lang="zh-CN" altLang="en-US" smtClean="0"/>
              <a:t>‹#›</a:t>
            </a:fld>
            <a:endParaRPr lang="zh-CN" altLang="en-US"/>
          </a:p>
        </p:txBody>
      </p:sp>
    </p:spTree>
    <p:extLst>
      <p:ext uri="{BB962C8B-B14F-4D97-AF65-F5344CB8AC3E}">
        <p14:creationId xmlns:p14="http://schemas.microsoft.com/office/powerpoint/2010/main" val="480362200"/>
      </p:ext>
    </p:extLst>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79E88F7-58EB-418F-AC64-69986F740D9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316D86A-E6D8-4774-91B2-6B8E25BB83F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A021B9C-0D7A-4AAE-9DDC-7BB74B0B4B3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7BA578-AC9D-4F6C-AA75-F989936CDFFC}" type="datetimeFigureOut">
              <a:rPr lang="zh-CN" altLang="en-US" smtClean="0"/>
              <a:t>2020/7/6</a:t>
            </a:fld>
            <a:endParaRPr lang="zh-CN" altLang="en-US"/>
          </a:p>
        </p:txBody>
      </p:sp>
      <p:sp>
        <p:nvSpPr>
          <p:cNvPr id="5" name="页脚占位符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E50F488-9629-4591-B352-15883646B7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6A8212A-8E42-40A5-99D1-9CF911B147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F0176E-CA47-494F-958A-13EDFCF1FE45}" type="slidenum">
              <a:rPr lang="zh-CN" altLang="en-US" smtClean="0"/>
              <a:t>‹#›</a:t>
            </a:fld>
            <a:endParaRPr lang="zh-CN" altLang="en-US"/>
          </a:p>
        </p:txBody>
      </p:sp>
    </p:spTree>
    <p:extLst>
      <p:ext uri="{BB962C8B-B14F-4D97-AF65-F5344CB8AC3E}">
        <p14:creationId xmlns:p14="http://schemas.microsoft.com/office/powerpoint/2010/main" val="10042575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image" Target="../media/image1.jpeg" /><Relationship Id="rId4" Type="http://schemas.openxmlformats.org/officeDocument/2006/relationships/image" Target="../media/image2.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4.xml" /><Relationship Id="rId3" Type="http://schemas.openxmlformats.org/officeDocument/2006/relationships/image" Target="../media/image3.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7.xml" /><Relationship Id="rId11" Type="http://schemas.openxmlformats.org/officeDocument/2006/relationships/image" Target="../media/image6.jpeg" /><Relationship Id="rId12" Type="http://schemas.openxmlformats.org/officeDocument/2006/relationships/tags" Target="../tags/tag8.xml" /><Relationship Id="rId13" Type="http://schemas.openxmlformats.org/officeDocument/2006/relationships/tags" Target="../tags/tag9.xml" /><Relationship Id="rId14" Type="http://schemas.openxmlformats.org/officeDocument/2006/relationships/image" Target="../media/image7.jpeg" /><Relationship Id="rId15" Type="http://schemas.openxmlformats.org/officeDocument/2006/relationships/tags" Target="../tags/tag10.xml" /><Relationship Id="rId2" Type="http://schemas.openxmlformats.org/officeDocument/2006/relationships/image" Target="../media/image4.jpeg" /><Relationship Id="rId3" Type="http://schemas.openxmlformats.org/officeDocument/2006/relationships/tags" Target="../tags/tag1.xml" /><Relationship Id="rId4" Type="http://schemas.openxmlformats.org/officeDocument/2006/relationships/tags" Target="../tags/tag2.xml" /><Relationship Id="rId5" Type="http://schemas.openxmlformats.org/officeDocument/2006/relationships/tags" Target="../tags/tag3.xml" /><Relationship Id="rId6" Type="http://schemas.openxmlformats.org/officeDocument/2006/relationships/tags" Target="../tags/tag4.xml" /><Relationship Id="rId7" Type="http://schemas.openxmlformats.org/officeDocument/2006/relationships/image" Target="../media/image5.jpeg" /><Relationship Id="rId8" Type="http://schemas.openxmlformats.org/officeDocument/2006/relationships/tags" Target="../tags/tag5.xml" /><Relationship Id="rId9" Type="http://schemas.openxmlformats.org/officeDocument/2006/relationships/tags" Target="../tags/tag6.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5.xml" /><Relationship Id="rId3" Type="http://schemas.openxmlformats.org/officeDocument/2006/relationships/image" Target="../media/image8.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6.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7.xml" /><Relationship Id="rId3" Type="http://schemas.openxmlformats.org/officeDocument/2006/relationships/image" Target="../media/image9.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 Id="rId3" Type="http://schemas.openxmlformats.org/officeDocument/2006/relationships/image" Target="../media/image10.jpeg" /><Relationship Id="rId4" Type="http://schemas.openxmlformats.org/officeDocument/2006/relationships/image" Target="../media/image11.jpeg" /><Relationship Id="rId5" Type="http://schemas.openxmlformats.org/officeDocument/2006/relationships/image" Target="../media/image12.jpeg" /><Relationship Id="rId6" Type="http://schemas.openxmlformats.org/officeDocument/2006/relationships/image" Target="../media/image13.jpeg" /><Relationship Id="rId7" Type="http://schemas.openxmlformats.org/officeDocument/2006/relationships/image" Target="../media/image14.jpeg" /><Relationship Id="rId8" Type="http://schemas.openxmlformats.org/officeDocument/2006/relationships/image" Target="../media/image15.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6.png" /><Relationship Id="rId3" Type="http://schemas.openxmlformats.org/officeDocument/2006/relationships/image" Target="../media/image17.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8.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0.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1.xml" /><Relationship Id="rId3" Type="http://schemas.openxmlformats.org/officeDocument/2006/relationships/image" Target="../media/image19.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0.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2.xml" /><Relationship Id="rId3" Type="http://schemas.openxmlformats.org/officeDocument/2006/relationships/image" Target="../media/image21.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3.xml" /><Relationship Id="rId3" Type="http://schemas.openxmlformats.org/officeDocument/2006/relationships/image" Target="../media/image22.png" /><Relationship Id="rId4" Type="http://schemas.openxmlformats.org/officeDocument/2006/relationships/tags" Target="../tags/tag11.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4.xml" /><Relationship Id="rId3" Type="http://schemas.openxmlformats.org/officeDocument/2006/relationships/tags" Target="../tags/tag12.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5.xml" /><Relationship Id="rId3" Type="http://schemas.openxmlformats.org/officeDocument/2006/relationships/image" Target="../media/image23.jpeg" /><Relationship Id="rId4" Type="http://schemas.openxmlformats.org/officeDocument/2006/relationships/image" Target="../media/image24.png" /><Relationship Id="rId5" Type="http://schemas.microsoft.com/office/2007/relationships/hdphoto" Target="../media/image25.wdp"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6.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7.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8.xml" /><Relationship Id="rId3" Type="http://schemas.openxmlformats.org/officeDocument/2006/relationships/tags" Target="../tags/tag13.xml" /><Relationship Id="rId4" Type="http://schemas.openxmlformats.org/officeDocument/2006/relationships/tags" Target="../tags/tag14.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6.jpeg"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7.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矩形 1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3FE5F10-8DDB-4A70-A810-13B8924910A5}"/>
              </a:ext>
            </a:extLst>
          </p:cNvPr>
          <p:cNvSpPr/>
          <p:nvPr/>
        </p:nvSpPr>
        <p:spPr>
          <a:xfrm>
            <a:off x="715791" y="2745652"/>
            <a:ext cx="9973340" cy="707886"/>
          </a:xfrm>
          <a:prstGeom prst="rect">
            <a:avLst/>
          </a:prstGeom>
        </p:spPr>
        <p:txBody>
          <a:bodyPr wrap="square">
            <a:spAutoFit/>
          </a:bodyPr>
          <a:lstStyle/>
          <a:p>
            <a:pPr>
              <a:spcAft>
                <a:spcPct val="0"/>
              </a:spcAft>
            </a:pPr>
            <a:r>
              <a:rPr lang="zh-CN" altLang="zh-CN" sz="4000" b="1" spc="-365">
                <a:ln>
                  <a:solidFill>
                    <a:srgbClr val="FF0000"/>
                  </a:solidFill>
                </a:ln>
                <a:solidFill>
                  <a:srgbClr val="FF0000"/>
                </a:solidFill>
                <a:latin typeface="华文彩云" panose="02010800040101010101" pitchFamily="2" charset="-122"/>
                <a:ea typeface="华文彩云" panose="02010800040101010101" pitchFamily="2" charset="-122"/>
                <a:cs typeface="宋体" panose="02010600030101010101" pitchFamily="2" charset="-122"/>
              </a:rPr>
              <a:t>第 </a:t>
            </a:r>
            <a:r>
              <a:rPr lang="zh-CN" altLang="zh-CN" sz="4000" b="1">
                <a:ln>
                  <a:solidFill>
                    <a:srgbClr val="FF0000"/>
                  </a:solidFill>
                </a:ln>
                <a:solidFill>
                  <a:srgbClr val="FF0000"/>
                </a:solidFill>
                <a:latin typeface="华文彩云" panose="02010800040101010101" pitchFamily="2" charset="-122"/>
                <a:ea typeface="华文彩云" panose="02010800040101010101" pitchFamily="2" charset="-122"/>
                <a:cs typeface="宋体" panose="02010600030101010101" pitchFamily="2" charset="-122"/>
              </a:rPr>
              <a:t>9</a:t>
            </a:r>
            <a:r>
              <a:rPr lang="zh-CN" altLang="zh-CN" sz="4000" b="1" spc="-365">
                <a:ln>
                  <a:solidFill>
                    <a:srgbClr val="FF0000"/>
                  </a:solidFill>
                </a:ln>
                <a:solidFill>
                  <a:srgbClr val="FF0000"/>
                </a:solidFill>
                <a:latin typeface="华文彩云" panose="02010800040101010101" pitchFamily="2" charset="-122"/>
                <a:ea typeface="华文彩云" panose="02010800040101010101" pitchFamily="2" charset="-122"/>
                <a:cs typeface="宋体" panose="02010600030101010101" pitchFamily="2" charset="-122"/>
              </a:rPr>
              <a:t> 课</a:t>
            </a:r>
            <a:r>
              <a:rPr lang="en-US" altLang="zh-CN" sz="4000" b="1" spc="-365">
                <a:ln>
                  <a:solidFill>
                    <a:srgbClr val="FF0000"/>
                  </a:solidFill>
                </a:ln>
                <a:solidFill>
                  <a:srgbClr val="FF0000"/>
                </a:solidFill>
                <a:latin typeface="华文彩云" panose="02010800040101010101" pitchFamily="2" charset="-122"/>
                <a:ea typeface="华文彩云" panose="02010800040101010101" pitchFamily="2" charset="-122"/>
                <a:cs typeface="宋体" panose="02010600030101010101" pitchFamily="2" charset="-122"/>
              </a:rPr>
              <a:t>  </a:t>
            </a:r>
            <a:r>
              <a:rPr lang="zh-CN" altLang="zh-CN" sz="4000" b="1">
                <a:ln>
                  <a:solidFill>
                    <a:srgbClr val="FF0000"/>
                  </a:solidFill>
                </a:ln>
                <a:solidFill>
                  <a:srgbClr val="FF0000"/>
                </a:solidFill>
                <a:latin typeface="华文彩云" panose="02010800040101010101" pitchFamily="2" charset="-122"/>
                <a:ea typeface="华文彩云" panose="02010800040101010101" pitchFamily="2" charset="-122"/>
              </a:rPr>
              <a:t>资产阶级革命与资本主义制度的确立</a:t>
            </a:r>
            <a:endParaRPr lang="zh-CN" altLang="en-US" sz="4000" b="1">
              <a:ln>
                <a:solidFill>
                  <a:srgbClr val="FF0000"/>
                </a:solidFill>
              </a:ln>
              <a:solidFill>
                <a:srgbClr val="FF0000"/>
              </a:solidFill>
              <a:latin typeface="华文彩云" pitchFamily="2" charset="-122"/>
              <a:ea typeface="华文彩云" panose="02010800040101010101" pitchFamily="2" charset="-122"/>
            </a:endParaRPr>
          </a:p>
        </p:txBody>
      </p:sp>
    </p:spTree>
    <p:extLst>
      <p:ext uri="{BB962C8B-B14F-4D97-AF65-F5344CB8AC3E}">
        <p14:creationId xmlns:p14="http://schemas.microsoft.com/office/powerpoint/2010/main" val="268249335"/>
      </p:ext>
    </p:ext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0CDC1EB-3E5A-49D2-9DD8-DA8666102FFF}"/>
              </a:ext>
            </a:extLst>
          </p:cNvPr>
          <p:cNvSpPr/>
          <p:nvPr/>
        </p:nvSpPr>
        <p:spPr>
          <a:xfrm>
            <a:off x="564703" y="871624"/>
            <a:ext cx="3613490" cy="523220"/>
          </a:xfrm>
          <a:prstGeom prst="rect">
            <a:avLst/>
          </a:prstGeom>
        </p:spPr>
        <p:txBody>
          <a:bodyPr wrap="none">
            <a:spAutoFit/>
          </a:bodyPr>
          <a:lstStyle/>
          <a:p>
            <a:r>
              <a:rPr lang="en-US" altLang="zh-CN" sz="2800" b="1">
                <a:latin typeface="隶书" panose="02010509060101010101" pitchFamily="49" charset="-122"/>
                <a:ea typeface="隶书" panose="02010509060101010101" pitchFamily="49" charset="-122"/>
                <a:cs typeface="华文行楷" panose="02010800040101010101" pitchFamily="2" charset="-122"/>
              </a:rPr>
              <a:t>1. </a:t>
            </a:r>
            <a:r>
              <a:rPr lang="zh-CN" altLang="en-US" sz="2800" b="1">
                <a:latin typeface="隶书" panose="02010509060101010101" pitchFamily="49" charset="-122"/>
                <a:ea typeface="隶书" panose="02010509060101010101" pitchFamily="49" charset="-122"/>
                <a:cs typeface="华文行楷" panose="02010800040101010101" pitchFamily="2" charset="-122"/>
              </a:rPr>
              <a:t>英国资产阶级革命</a:t>
            </a:r>
            <a:endParaRPr lang="zh-CN" altLang="en-US" sz="2800"/>
          </a:p>
        </p:txBody>
      </p:sp>
      <p:sp>
        <p:nvSpPr>
          <p:cNvPr id="5" name="文本框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2CCAEE3-3000-469B-AB53-8D171E4D729B}"/>
              </a:ext>
            </a:extLst>
          </p:cNvPr>
          <p:cNvSpPr txBox="1"/>
          <p:nvPr/>
        </p:nvSpPr>
        <p:spPr>
          <a:xfrm>
            <a:off x="819400" y="1523487"/>
            <a:ext cx="1577676"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cs typeface="黑体" panose="02010609060101010101" pitchFamily="49" charset="-122"/>
              </a:defRPr>
            </a:lvl1pPr>
          </a:lstStyle>
          <a:p>
            <a:r>
              <a:rPr lang="en-US" altLang="zh-CN"/>
              <a:t>1</a:t>
            </a:r>
            <a:r>
              <a:rPr lang="zh-CN" altLang="en-US"/>
              <a:t>）背景：</a:t>
            </a:r>
          </a:p>
        </p:txBody>
      </p:sp>
      <p:sp>
        <p:nvSpPr>
          <p:cNvPr id="55" name="矩形 5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262F07E-3BAF-4D55-9CDA-452393CD289D}"/>
              </a:ext>
            </a:extLst>
          </p:cNvPr>
          <p:cNvSpPr/>
          <p:nvPr/>
        </p:nvSpPr>
        <p:spPr>
          <a:xfrm>
            <a:off x="164290" y="56904"/>
            <a:ext cx="5540299"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一、英、美、法资产阶级革命</a:t>
            </a:r>
          </a:p>
        </p:txBody>
      </p:sp>
      <p:graphicFrame>
        <p:nvGraphicFramePr>
          <p:cNvPr id="4" name="表格 3"/>
          <p:cNvGraphicFramePr>
            <a:graphicFrameLocks noGrp="1"/>
          </p:cNvGraphicFramePr>
          <p:nvPr>
            <p:extLst>
              <p:ext uri="{D42A27DB-BD31-4B8C-83A1-F6EECF244321}">
                <p14:modId xmlns:p14="http://schemas.microsoft.com/office/powerpoint/2010/main" val="3578254678"/>
              </p:ext>
            </p:extLst>
          </p:nvPr>
        </p:nvGraphicFramePr>
        <p:xfrm>
          <a:off x="446789" y="2199694"/>
          <a:ext cx="10515600" cy="3901440"/>
        </p:xfrm>
        <a:graphic>
          <a:graphicData uri="http://schemas.openxmlformats.org/drawingml/2006/table">
            <a:tbl>
              <a:tblPr>
                <a:tableStyleId>{5C22544A-7EE6-4342-B048-85BDC9FD1C3A}</a:tableStyleId>
              </a:tblPr>
              <a:tblGrid>
                <a:gridCol w="10515600"/>
              </a:tblGrid>
              <a:tr h="0">
                <a:tc>
                  <a:txBody>
                    <a:bodyPr vert="horz" wrap="square"/>
                    <a:lstStyle/>
                    <a:p>
                      <a:pPr algn="just">
                        <a:spcAft>
                          <a:spcPct val="0"/>
                        </a:spcAft>
                      </a:pPr>
                      <a:r>
                        <a:rPr lang="zh-CN" sz="3200" b="1" kern="100" smtClean="0">
                          <a:effectLst/>
                        </a:rPr>
                        <a:t>思想</a:t>
                      </a:r>
                      <a:r>
                        <a:rPr lang="zh-CN" sz="3200" b="1" kern="100">
                          <a:effectLst/>
                        </a:rPr>
                        <a:t>文化：文艺复兴和启蒙运动解放了人们的思想</a:t>
                      </a:r>
                    </a:p>
                    <a:p>
                      <a:pPr indent="266700" algn="just">
                        <a:spcAft>
                          <a:spcPct val="0"/>
                        </a:spcAft>
                      </a:pPr>
                      <a:r>
                        <a:rPr lang="zh-CN" sz="3200" b="1" kern="100">
                          <a:effectLst/>
                        </a:rPr>
                        <a:t>新航路开辟以后，欧洲贸易中心逐渐转移到大西洋沿岸，英国作为新的商业强国崛起，资本主义加速发展，资产阶级登上历史舞台。</a:t>
                      </a:r>
                    </a:p>
                    <a:p>
                      <a:pPr indent="266700" algn="just">
                        <a:spcAft>
                          <a:spcPct val="0"/>
                        </a:spcAft>
                      </a:pPr>
                      <a:r>
                        <a:rPr lang="zh-CN" sz="3200" b="1" kern="100">
                          <a:effectLst/>
                        </a:rPr>
                        <a:t>从</a:t>
                      </a:r>
                      <a:r>
                        <a:rPr lang="en-US" sz="3200" b="1" kern="100">
                          <a:effectLst/>
                        </a:rPr>
                        <a:t>15</a:t>
                      </a:r>
                      <a:r>
                        <a:rPr lang="zh-CN" sz="3200" b="1" kern="100">
                          <a:effectLst/>
                        </a:rPr>
                        <a:t>世纪晚期起，通过圈地运动，英国资本主义性质的租地农场发展起来，出现了与资产阶级利益一致的新贵族。</a:t>
                      </a:r>
                    </a:p>
                    <a:p>
                      <a:pPr marL="0" lvl="0" indent="0" algn="just">
                        <a:spcAft>
                          <a:spcPct val="0"/>
                        </a:spcAft>
                        <a:buFont typeface="+mj-lt"/>
                        <a:buNone/>
                        <a:tabLst>
                          <a:tab pos="198120"/>
                        </a:tabLst>
                      </a:pPr>
                      <a:r>
                        <a:rPr lang="zh-CN" sz="3200" b="1" kern="100">
                          <a:effectLst/>
                        </a:rPr>
                        <a:t>经济：英国资本主义经济快速发展，资产阶级和新贵族在经济上日益强大。（根本）</a:t>
                      </a:r>
                      <a:endParaRPr lang="zh-CN" sz="3200" b="1" kern="100">
                        <a:effectLst/>
                        <a:latin typeface="Times New Roman" charset="0"/>
                        <a:ea typeface="宋体"/>
                      </a:endParaRPr>
                    </a:p>
                  </a:txBody>
                  <a:tcPr marL="114300" marR="114300" marT="0" marB="0"/>
                </a:tc>
              </a:tr>
            </a:tbl>
          </a:graphicData>
        </a:graphic>
      </p:graphicFrame>
    </p:spTree>
    <p:extLst>
      <p:ext uri="{BB962C8B-B14F-4D97-AF65-F5344CB8AC3E}">
        <p14:creationId xmlns:p14="http://schemas.microsoft.com/office/powerpoint/2010/main" val="4114697746"/>
      </p:ext>
    </p:extLst>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57" name="组合 5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31AC490-30C3-476E-BCA2-8CCF3F95EF64}"/>
              </a:ext>
            </a:extLst>
          </p:cNvPr>
          <p:cNvGrpSpPr/>
          <p:nvPr/>
        </p:nvGrpSpPr>
        <p:grpSpPr>
          <a:xfrm>
            <a:off x="564703" y="4194115"/>
            <a:ext cx="9588378" cy="678145"/>
            <a:chOff x="1409761" y="4807155"/>
            <a:chExt cx="9588378" cy="678145"/>
          </a:xfrm>
        </p:grpSpPr>
        <p:grpSp>
          <p:nvGrpSpPr>
            <p:cNvPr id="58" name="组合 5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002DAA7-F802-4577-9971-334743A7CBF4}"/>
                </a:ext>
              </a:extLst>
            </p:cNvPr>
            <p:cNvGrpSpPr/>
            <p:nvPr/>
          </p:nvGrpSpPr>
          <p:grpSpPr>
            <a:xfrm>
              <a:off x="1409761" y="4807155"/>
              <a:ext cx="9588378" cy="248526"/>
              <a:chOff x="1409761" y="4807155"/>
              <a:chExt cx="9588378" cy="248526"/>
            </a:xfrm>
          </p:grpSpPr>
          <p:sp>
            <p:nvSpPr>
              <p:cNvPr id="69" name="右箭头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C0D93A7-74C5-47DB-8D00-8E891C9D7C33}"/>
                  </a:ext>
                </a:extLst>
              </p:cNvPr>
              <p:cNvSpPr/>
              <p:nvPr/>
            </p:nvSpPr>
            <p:spPr>
              <a:xfrm>
                <a:off x="1409761" y="4980653"/>
                <a:ext cx="9588378" cy="75028"/>
              </a:xfrm>
              <a:prstGeom prst="rightArrow">
                <a:avLst/>
              </a:prstGeom>
              <a:solidFill>
                <a:srgbClr val="FF0000"/>
              </a:solid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cxnSp>
            <p:nvCxnSpPr>
              <p:cNvPr id="72" name="直接连接符 7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96888D0-5F8D-42F6-AA77-47989F68E846}"/>
                  </a:ext>
                </a:extLst>
              </p:cNvPr>
              <p:cNvCxnSpPr/>
              <p:nvPr/>
            </p:nvCxnSpPr>
            <p:spPr>
              <a:xfrm flipH="1">
                <a:off x="2121452" y="4844763"/>
                <a:ext cx="0" cy="14991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直接连接符 7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69CCAD1-F4F2-425E-B3FD-B831B410FAFF}"/>
                  </a:ext>
                </a:extLst>
              </p:cNvPr>
              <p:cNvCxnSpPr/>
              <p:nvPr/>
            </p:nvCxnSpPr>
            <p:spPr>
              <a:xfrm flipH="1">
                <a:off x="3340533" y="4853593"/>
                <a:ext cx="0" cy="14991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直接连接符 7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AA353D7-804B-4142-9DC3-63ED740D99CE}"/>
                  </a:ext>
                </a:extLst>
              </p:cNvPr>
              <p:cNvCxnSpPr/>
              <p:nvPr/>
            </p:nvCxnSpPr>
            <p:spPr>
              <a:xfrm flipH="1">
                <a:off x="4134656" y="4814087"/>
                <a:ext cx="0" cy="14991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4" name="直接连接符 8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97173DB-D8C7-4474-9096-7B0488A99D13}"/>
                  </a:ext>
                </a:extLst>
              </p:cNvPr>
              <p:cNvCxnSpPr/>
              <p:nvPr/>
            </p:nvCxnSpPr>
            <p:spPr>
              <a:xfrm flipH="1">
                <a:off x="5291284" y="4817097"/>
                <a:ext cx="0" cy="14991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直接连接符 8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71440F6-AD4C-431B-9309-68ACC84E2F21}"/>
                  </a:ext>
                </a:extLst>
              </p:cNvPr>
              <p:cNvCxnSpPr/>
              <p:nvPr/>
            </p:nvCxnSpPr>
            <p:spPr>
              <a:xfrm flipH="1">
                <a:off x="5433034" y="4807155"/>
                <a:ext cx="0" cy="14991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直接连接符 8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50C1F21-9A95-4952-A714-F97E03655DC7}"/>
                  </a:ext>
                </a:extLst>
              </p:cNvPr>
              <p:cNvCxnSpPr/>
              <p:nvPr/>
            </p:nvCxnSpPr>
            <p:spPr>
              <a:xfrm flipH="1">
                <a:off x="10040494" y="4824949"/>
                <a:ext cx="0" cy="14991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直接连接符 8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20869A1-737E-448E-A6F7-DFA1D559EFEA}"/>
                  </a:ext>
                </a:extLst>
              </p:cNvPr>
              <p:cNvCxnSpPr/>
              <p:nvPr/>
            </p:nvCxnSpPr>
            <p:spPr>
              <a:xfrm flipH="1">
                <a:off x="8147890" y="4813930"/>
                <a:ext cx="0" cy="14991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8" name="直接连接符 8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15BF261-03CB-4417-B98A-AB46A6A86DAF}"/>
                  </a:ext>
                </a:extLst>
              </p:cNvPr>
              <p:cNvCxnSpPr/>
              <p:nvPr/>
            </p:nvCxnSpPr>
            <p:spPr>
              <a:xfrm flipH="1">
                <a:off x="8023838" y="4818483"/>
                <a:ext cx="0" cy="149919"/>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59" name="文本框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6B5AC10-25D0-4EC0-B2C8-6BFE07B0D9D6}"/>
                </a:ext>
              </a:extLst>
            </p:cNvPr>
            <p:cNvSpPr txBox="1">
              <a:spLocks noChangeArrowheads="1"/>
            </p:cNvSpPr>
            <p:nvPr/>
          </p:nvSpPr>
          <p:spPr bwMode="auto">
            <a:xfrm>
              <a:off x="1730600" y="5073158"/>
              <a:ext cx="729687" cy="400110"/>
            </a:xfrm>
            <a:prstGeom prst="rect">
              <a:avLst/>
            </a:prstGeom>
          </p:spPr>
          <p:txBody>
            <a:bodyPr wrap="square">
              <a:spAutoFit/>
            </a:bodyPr>
            <a:lstStyle>
              <a:defPPr>
                <a:defRPr lang="zh-CN"/>
              </a:defPPr>
              <a:lvl1pPr>
                <a:defRPr sz="2000" b="1">
                  <a:ln>
                    <a:solidFill>
                      <a:sysClr val="windowText" lastClr="000000"/>
                    </a:solidFill>
                  </a:ln>
                  <a:solidFill>
                    <a:sysClr val="windowText" lastClr="000000"/>
                  </a:solidFill>
                  <a:latin typeface="华文楷体" panose="02010600040101010101" pitchFamily="2" charset="-122"/>
                  <a:ea typeface="华文楷体" panose="02010600040101010101" pitchFamily="2" charset="-122"/>
                </a:defRPr>
              </a:lvl1pPr>
            </a:lstStyle>
            <a:p>
              <a:r>
                <a:rPr lang="en-US" altLang="zh-CN"/>
                <a:t> 1640</a:t>
              </a:r>
            </a:p>
          </p:txBody>
        </p:sp>
        <p:sp>
          <p:nvSpPr>
            <p:cNvPr id="60" name="矩形 5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21BD6F0-EE83-4EAE-B492-F6EA67E25242}"/>
                </a:ext>
              </a:extLst>
            </p:cNvPr>
            <p:cNvSpPr/>
            <p:nvPr/>
          </p:nvSpPr>
          <p:spPr>
            <a:xfrm>
              <a:off x="3895647" y="5085190"/>
              <a:ext cx="665567" cy="400110"/>
            </a:xfrm>
            <a:prstGeom prst="rect">
              <a:avLst/>
            </a:prstGeom>
          </p:spPr>
          <p:txBody>
            <a:bodyPr wrap="square">
              <a:spAutoFit/>
            </a:bodyPr>
            <a:lstStyle/>
            <a:p>
              <a:r>
                <a:rPr lang="en-US" altLang="zh-CN" sz="2000" b="1">
                  <a:ln>
                    <a:solidFill>
                      <a:sysClr val="windowText" lastClr="000000"/>
                    </a:solidFill>
                  </a:ln>
                  <a:solidFill>
                    <a:sysClr val="windowText" lastClr="000000"/>
                  </a:solidFill>
                  <a:latin typeface="华文楷体" panose="02010600040101010101" pitchFamily="2" charset="-122"/>
                  <a:ea typeface="华文楷体" panose="02010600040101010101" pitchFamily="2" charset="-122"/>
                </a:rPr>
                <a:t>1653</a:t>
              </a:r>
              <a:endParaRPr lang="zh-CN" altLang="en-US" sz="2000" b="1">
                <a:ln>
                  <a:solidFill>
                    <a:sysClr val="windowText" lastClr="000000"/>
                  </a:solidFill>
                </a:ln>
                <a:solidFill>
                  <a:sysClr val="windowText" lastClr="000000"/>
                </a:solidFill>
                <a:latin typeface="华文楷体" panose="02010600040101010101" pitchFamily="2" charset="-122"/>
                <a:ea typeface="华文楷体" panose="02010600040101010101" pitchFamily="2" charset="-122"/>
              </a:endParaRPr>
            </a:p>
          </p:txBody>
        </p:sp>
        <p:sp>
          <p:nvSpPr>
            <p:cNvPr id="61" name="矩形 6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9C13F43-1D17-4008-BC1D-1A2BAF19BAA6}"/>
                </a:ext>
              </a:extLst>
            </p:cNvPr>
            <p:cNvSpPr/>
            <p:nvPr/>
          </p:nvSpPr>
          <p:spPr>
            <a:xfrm>
              <a:off x="2931632" y="5077181"/>
              <a:ext cx="729687" cy="400110"/>
            </a:xfrm>
            <a:prstGeom prst="rect">
              <a:avLst/>
            </a:prstGeom>
          </p:spPr>
          <p:txBody>
            <a:bodyPr wrap="square">
              <a:spAutoFit/>
            </a:bodyPr>
            <a:lstStyle/>
            <a:p>
              <a:r>
                <a:rPr lang="en-US" altLang="zh-CN" sz="2000" b="1">
                  <a:ln>
                    <a:solidFill>
                      <a:sysClr val="windowText" lastClr="000000"/>
                    </a:solidFill>
                  </a:ln>
                  <a:solidFill>
                    <a:sysClr val="windowText" lastClr="000000"/>
                  </a:solidFill>
                  <a:latin typeface="华文楷体" panose="02010600040101010101" pitchFamily="2" charset="-122"/>
                  <a:ea typeface="华文楷体" panose="02010600040101010101" pitchFamily="2" charset="-122"/>
                </a:rPr>
                <a:t>1649</a:t>
              </a:r>
              <a:endParaRPr lang="zh-CN" altLang="en-US" sz="2000" b="1">
                <a:ln>
                  <a:solidFill>
                    <a:sysClr val="windowText" lastClr="000000"/>
                  </a:solidFill>
                </a:ln>
                <a:solidFill>
                  <a:sysClr val="windowText" lastClr="000000"/>
                </a:solidFill>
                <a:latin typeface="华文楷体" panose="02010600040101010101" pitchFamily="2" charset="-122"/>
                <a:ea typeface="华文楷体" panose="02010600040101010101" pitchFamily="2" charset="-122"/>
              </a:endParaRPr>
            </a:p>
          </p:txBody>
        </p:sp>
        <p:sp>
          <p:nvSpPr>
            <p:cNvPr id="62" name="矩形 6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D74AB5D-277E-4C9D-BAB0-1190EED8333F}"/>
                </a:ext>
              </a:extLst>
            </p:cNvPr>
            <p:cNvSpPr/>
            <p:nvPr/>
          </p:nvSpPr>
          <p:spPr>
            <a:xfrm>
              <a:off x="4761160" y="5075811"/>
              <a:ext cx="665567" cy="400110"/>
            </a:xfrm>
            <a:prstGeom prst="rect">
              <a:avLst/>
            </a:prstGeom>
          </p:spPr>
          <p:txBody>
            <a:bodyPr wrap="square">
              <a:spAutoFit/>
            </a:bodyPr>
            <a:lstStyle/>
            <a:p>
              <a:r>
                <a:rPr lang="en-US" altLang="zh-CN" sz="2000" b="1">
                  <a:ln>
                    <a:solidFill>
                      <a:sysClr val="windowText" lastClr="000000"/>
                    </a:solidFill>
                  </a:ln>
                  <a:solidFill>
                    <a:sysClr val="windowText" lastClr="000000"/>
                  </a:solidFill>
                  <a:latin typeface="华文楷体" panose="02010600040101010101" pitchFamily="2" charset="-122"/>
                  <a:ea typeface="华文楷体" panose="02010600040101010101" pitchFamily="2" charset="-122"/>
                </a:rPr>
                <a:t>1659</a:t>
              </a:r>
              <a:endParaRPr lang="zh-CN" altLang="en-US" sz="2000" b="1">
                <a:ln>
                  <a:solidFill>
                    <a:sysClr val="windowText" lastClr="000000"/>
                  </a:solidFill>
                </a:ln>
                <a:solidFill>
                  <a:sysClr val="windowText" lastClr="000000"/>
                </a:solidFill>
                <a:latin typeface="华文楷体" panose="02010600040101010101" pitchFamily="2" charset="-122"/>
                <a:ea typeface="华文楷体" panose="02010600040101010101" pitchFamily="2" charset="-122"/>
              </a:endParaRPr>
            </a:p>
          </p:txBody>
        </p:sp>
        <p:sp>
          <p:nvSpPr>
            <p:cNvPr id="63" name="矩形 6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BA554FA-57DB-4721-9A9B-E100D844A56F}"/>
                </a:ext>
              </a:extLst>
            </p:cNvPr>
            <p:cNvSpPr/>
            <p:nvPr/>
          </p:nvSpPr>
          <p:spPr>
            <a:xfrm>
              <a:off x="5340474" y="5067932"/>
              <a:ext cx="665567" cy="400110"/>
            </a:xfrm>
            <a:prstGeom prst="rect">
              <a:avLst/>
            </a:prstGeom>
          </p:spPr>
          <p:txBody>
            <a:bodyPr wrap="square">
              <a:spAutoFit/>
            </a:bodyPr>
            <a:lstStyle/>
            <a:p>
              <a:r>
                <a:rPr lang="en-US" altLang="zh-CN" sz="2000" b="1">
                  <a:ln>
                    <a:solidFill>
                      <a:sysClr val="windowText" lastClr="000000"/>
                    </a:solidFill>
                  </a:ln>
                  <a:solidFill>
                    <a:sysClr val="windowText" lastClr="000000"/>
                  </a:solidFill>
                  <a:latin typeface="华文楷体" panose="02010600040101010101" pitchFamily="2" charset="-122"/>
                  <a:ea typeface="华文楷体" panose="02010600040101010101" pitchFamily="2" charset="-122"/>
                </a:rPr>
                <a:t>1660</a:t>
              </a:r>
              <a:endParaRPr lang="zh-CN" altLang="en-US" sz="2000" b="1">
                <a:ln>
                  <a:solidFill>
                    <a:sysClr val="windowText" lastClr="000000"/>
                  </a:solidFill>
                </a:ln>
                <a:solidFill>
                  <a:sysClr val="windowText" lastClr="000000"/>
                </a:solidFill>
                <a:latin typeface="华文楷体" panose="02010600040101010101" pitchFamily="2" charset="-122"/>
                <a:ea typeface="华文楷体" panose="02010600040101010101" pitchFamily="2" charset="-122"/>
              </a:endParaRPr>
            </a:p>
          </p:txBody>
        </p:sp>
        <p:sp>
          <p:nvSpPr>
            <p:cNvPr id="64" name="矩形 6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13306D3-ACC6-4FE0-AB21-25B4E60E27B5}"/>
                </a:ext>
              </a:extLst>
            </p:cNvPr>
            <p:cNvSpPr/>
            <p:nvPr/>
          </p:nvSpPr>
          <p:spPr>
            <a:xfrm>
              <a:off x="7488374" y="5077269"/>
              <a:ext cx="665567" cy="400110"/>
            </a:xfrm>
            <a:prstGeom prst="rect">
              <a:avLst/>
            </a:prstGeom>
          </p:spPr>
          <p:txBody>
            <a:bodyPr wrap="square">
              <a:spAutoFit/>
            </a:bodyPr>
            <a:lstStyle/>
            <a:p>
              <a:r>
                <a:rPr lang="en-US" altLang="zh-CN" sz="2000" b="1">
                  <a:ln>
                    <a:solidFill>
                      <a:sysClr val="windowText" lastClr="000000"/>
                    </a:solidFill>
                  </a:ln>
                  <a:solidFill>
                    <a:sysClr val="windowText" lastClr="000000"/>
                  </a:solidFill>
                  <a:latin typeface="华文楷体" panose="02010600040101010101" pitchFamily="2" charset="-122"/>
                  <a:ea typeface="华文楷体" panose="02010600040101010101" pitchFamily="2" charset="-122"/>
                </a:rPr>
                <a:t>1688</a:t>
              </a:r>
              <a:endParaRPr lang="zh-CN" altLang="en-US" sz="2000" b="1">
                <a:ln>
                  <a:solidFill>
                    <a:sysClr val="windowText" lastClr="000000"/>
                  </a:solidFill>
                </a:ln>
                <a:solidFill>
                  <a:sysClr val="windowText" lastClr="000000"/>
                </a:solidFill>
                <a:latin typeface="华文楷体" panose="02010600040101010101" pitchFamily="2" charset="-122"/>
                <a:ea typeface="华文楷体" panose="02010600040101010101" pitchFamily="2" charset="-122"/>
              </a:endParaRPr>
            </a:p>
          </p:txBody>
        </p:sp>
        <p:sp>
          <p:nvSpPr>
            <p:cNvPr id="65" name="矩形 6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10F10C3-E59F-4263-86E8-E28437E8BE30}"/>
                </a:ext>
              </a:extLst>
            </p:cNvPr>
            <p:cNvSpPr/>
            <p:nvPr/>
          </p:nvSpPr>
          <p:spPr>
            <a:xfrm>
              <a:off x="8067688" y="5061412"/>
              <a:ext cx="665567" cy="400110"/>
            </a:xfrm>
            <a:prstGeom prst="rect">
              <a:avLst/>
            </a:prstGeom>
          </p:spPr>
          <p:txBody>
            <a:bodyPr wrap="square">
              <a:spAutoFit/>
            </a:bodyPr>
            <a:lstStyle/>
            <a:p>
              <a:r>
                <a:rPr lang="en-US" altLang="zh-CN" sz="2000" b="1">
                  <a:ln>
                    <a:solidFill>
                      <a:sysClr val="windowText" lastClr="000000"/>
                    </a:solidFill>
                  </a:ln>
                  <a:solidFill>
                    <a:sysClr val="windowText" lastClr="000000"/>
                  </a:solidFill>
                  <a:latin typeface="华文楷体" panose="02010600040101010101" pitchFamily="2" charset="-122"/>
                  <a:ea typeface="华文楷体" panose="02010600040101010101" pitchFamily="2" charset="-122"/>
                </a:rPr>
                <a:t>1689</a:t>
              </a:r>
              <a:endParaRPr lang="zh-CN" altLang="en-US" sz="2000" b="1">
                <a:ln>
                  <a:solidFill>
                    <a:sysClr val="windowText" lastClr="000000"/>
                  </a:solidFill>
                </a:ln>
                <a:solidFill>
                  <a:sysClr val="windowText" lastClr="000000"/>
                </a:solidFill>
                <a:latin typeface="华文楷体" panose="02010600040101010101" pitchFamily="2" charset="-122"/>
                <a:ea typeface="华文楷体" panose="02010600040101010101" pitchFamily="2" charset="-122"/>
              </a:endParaRPr>
            </a:p>
          </p:txBody>
        </p:sp>
        <p:sp>
          <p:nvSpPr>
            <p:cNvPr id="66" name="矩形 6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42DD486-3ACA-49C8-9E49-56DAE2C7B275}"/>
                </a:ext>
              </a:extLst>
            </p:cNvPr>
            <p:cNvSpPr/>
            <p:nvPr/>
          </p:nvSpPr>
          <p:spPr>
            <a:xfrm>
              <a:off x="9773839" y="5053117"/>
              <a:ext cx="665567" cy="400110"/>
            </a:xfrm>
            <a:prstGeom prst="rect">
              <a:avLst/>
            </a:prstGeom>
          </p:spPr>
          <p:txBody>
            <a:bodyPr wrap="square">
              <a:spAutoFit/>
            </a:bodyPr>
            <a:lstStyle/>
            <a:p>
              <a:r>
                <a:rPr lang="en-US" altLang="zh-CN" sz="2000" b="1">
                  <a:ln>
                    <a:solidFill>
                      <a:sysClr val="windowText" lastClr="000000"/>
                    </a:solidFill>
                  </a:ln>
                  <a:solidFill>
                    <a:sysClr val="windowText" lastClr="000000"/>
                  </a:solidFill>
                  <a:latin typeface="华文楷体" panose="02010600040101010101" pitchFamily="2" charset="-122"/>
                  <a:ea typeface="华文楷体" panose="02010600040101010101" pitchFamily="2" charset="-122"/>
                </a:rPr>
                <a:t>1701</a:t>
              </a:r>
              <a:endParaRPr lang="zh-CN" altLang="en-US" sz="2000">
                <a:ln>
                  <a:solidFill>
                    <a:sysClr val="windowText" lastClr="000000"/>
                  </a:solidFill>
                </a:ln>
                <a:solidFill>
                  <a:sysClr val="windowText" lastClr="000000"/>
                </a:solidFill>
              </a:endParaRPr>
            </a:p>
          </p:txBody>
        </p:sp>
      </p:grpSp>
      <p:sp>
        <p:nvSpPr>
          <p:cNvPr id="3" name="矩形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0CDC1EB-3E5A-49D2-9DD8-DA8666102FFF}"/>
              </a:ext>
            </a:extLst>
          </p:cNvPr>
          <p:cNvSpPr/>
          <p:nvPr/>
        </p:nvSpPr>
        <p:spPr>
          <a:xfrm>
            <a:off x="564703" y="871624"/>
            <a:ext cx="3613490" cy="523220"/>
          </a:xfrm>
          <a:prstGeom prst="rect">
            <a:avLst/>
          </a:prstGeom>
        </p:spPr>
        <p:txBody>
          <a:bodyPr wrap="none">
            <a:spAutoFit/>
          </a:bodyPr>
          <a:lstStyle/>
          <a:p>
            <a:r>
              <a:rPr lang="en-US" altLang="zh-CN" sz="2800" b="1">
                <a:latin typeface="隶书" panose="02010509060101010101" pitchFamily="49" charset="-122"/>
                <a:ea typeface="隶书" panose="02010509060101010101" pitchFamily="49" charset="-122"/>
                <a:cs typeface="华文行楷" panose="02010800040101010101" pitchFamily="2" charset="-122"/>
              </a:rPr>
              <a:t>1. </a:t>
            </a:r>
            <a:r>
              <a:rPr lang="zh-CN" altLang="en-US" sz="2800" b="1">
                <a:latin typeface="隶书" panose="02010509060101010101" pitchFamily="49" charset="-122"/>
                <a:ea typeface="隶书" panose="02010509060101010101" pitchFamily="49" charset="-122"/>
                <a:cs typeface="华文行楷" panose="02010800040101010101" pitchFamily="2" charset="-122"/>
              </a:rPr>
              <a:t>英国资产阶级革命</a:t>
            </a:r>
            <a:endParaRPr lang="zh-CN" altLang="en-US" sz="2800"/>
          </a:p>
        </p:txBody>
      </p:sp>
      <p:sp>
        <p:nvSpPr>
          <p:cNvPr id="7" name="文本框 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1EA48C7-DB26-406D-8C9F-F10AF926BAE2}"/>
              </a:ext>
            </a:extLst>
          </p:cNvPr>
          <p:cNvSpPr txBox="1"/>
          <p:nvPr/>
        </p:nvSpPr>
        <p:spPr>
          <a:xfrm>
            <a:off x="793772" y="1605655"/>
            <a:ext cx="1577676" cy="461665"/>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cs typeface="黑体" panose="02010609060101010101" pitchFamily="49" charset="-122"/>
              </a:defRPr>
            </a:lvl1pPr>
          </a:lstStyle>
          <a:p>
            <a:r>
              <a:rPr lang="en-US" altLang="zh-CN"/>
              <a:t>2</a:t>
            </a:r>
            <a:r>
              <a:rPr lang="zh-CN" altLang="en-US"/>
              <a:t>）过程：</a:t>
            </a:r>
          </a:p>
        </p:txBody>
      </p:sp>
      <p:sp>
        <p:nvSpPr>
          <p:cNvPr id="14" name="文本框 1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D424742-8CDE-4C6A-B37C-C0D7A3412CDD}"/>
              </a:ext>
            </a:extLst>
          </p:cNvPr>
          <p:cNvSpPr txBox="1">
            <a:spLocks noChangeArrowheads="1"/>
          </p:cNvSpPr>
          <p:nvPr/>
        </p:nvSpPr>
        <p:spPr bwMode="auto">
          <a:xfrm>
            <a:off x="4991651" y="3684026"/>
            <a:ext cx="1417845" cy="707886"/>
          </a:xfrm>
          <a:prstGeom prst="rect">
            <a:avLst/>
          </a:prstGeom>
          <a:noFill/>
          <a:ln w="9525">
            <a:noFill/>
            <a:miter lim="800000"/>
          </a:ln>
        </p:spPr>
        <p:txBody>
          <a:bodyPr wrap="square">
            <a:spAutoFit/>
          </a:bodyPr>
          <a:lstStyle>
            <a:defPPr>
              <a:defRPr lang="zh-CN"/>
            </a:defPPr>
            <a:lvl1pPr>
              <a:defRPr sz="2000" b="1">
                <a:solidFill>
                  <a:srgbClr val="4210F8"/>
                </a:solidFill>
                <a:latin typeface="华文楷体" panose="02010600040101010101" pitchFamily="2" charset="-122"/>
                <a:ea typeface="华文楷体" panose="02010600040101010101" pitchFamily="2" charset="-122"/>
              </a:defRPr>
            </a:lvl1pPr>
          </a:lstStyle>
          <a:p>
            <a:r>
              <a:rPr lang="zh-CN" altLang="en-US"/>
              <a:t>斯图亚特王朝复辟</a:t>
            </a:r>
          </a:p>
        </p:txBody>
      </p:sp>
      <p:sp>
        <p:nvSpPr>
          <p:cNvPr id="22" name="矩形 2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199FCD2-0A62-45BD-A7E0-EFF8D25825BF}"/>
              </a:ext>
            </a:extLst>
          </p:cNvPr>
          <p:cNvSpPr/>
          <p:nvPr/>
        </p:nvSpPr>
        <p:spPr>
          <a:xfrm>
            <a:off x="733138" y="3587058"/>
            <a:ext cx="1307945" cy="400110"/>
          </a:xfrm>
          <a:prstGeom prst="rect">
            <a:avLst/>
          </a:prstGeom>
        </p:spPr>
        <p:txBody>
          <a:bodyPr wrap="square">
            <a:spAutoFit/>
          </a:bodyPr>
          <a:lstStyle/>
          <a:p>
            <a:r>
              <a:rPr lang="zh-CN" altLang="en-US" sz="2000" b="1">
                <a:solidFill>
                  <a:srgbClr val="FF0000"/>
                </a:solidFill>
                <a:latin typeface="黑体" panose="02010609060101010101" pitchFamily="49" charset="-122"/>
                <a:ea typeface="黑体" panose="02010609060101010101" pitchFamily="49" charset="-122"/>
              </a:rPr>
              <a:t>爆发革命 </a:t>
            </a:r>
            <a:endParaRPr lang="zh-CN" altLang="en-US" sz="2000">
              <a:solidFill>
                <a:srgbClr val="FF0000"/>
              </a:solidFill>
              <a:latin typeface="黑体" pitchFamily="49" charset="-122"/>
              <a:ea typeface="黑体" pitchFamily="49" charset="-122"/>
            </a:endParaRPr>
          </a:p>
        </p:txBody>
      </p:sp>
      <p:cxnSp>
        <p:nvCxnSpPr>
          <p:cNvPr id="28" name="直接连接符 2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79ED485-9C84-4A11-85BB-D5A5B3D992C6}"/>
              </a:ext>
            </a:extLst>
          </p:cNvPr>
          <p:cNvCxnSpPr/>
          <p:nvPr/>
        </p:nvCxnSpPr>
        <p:spPr>
          <a:xfrm flipH="1">
            <a:off x="2475073" y="4404456"/>
            <a:ext cx="822829" cy="9071"/>
          </a:xfrm>
          <a:prstGeom prst="line">
            <a:avLst/>
          </a:prstGeom>
          <a:ln w="101600">
            <a:solidFill>
              <a:srgbClr val="4210F8"/>
            </a:solidFill>
          </a:ln>
        </p:spPr>
        <p:style>
          <a:lnRef idx="1">
            <a:schemeClr val="accent1"/>
          </a:lnRef>
          <a:fillRef idx="0">
            <a:schemeClr val="accent1"/>
          </a:fillRef>
          <a:effectRef idx="0">
            <a:schemeClr val="accent1"/>
          </a:effectRef>
          <a:fontRef idx="minor">
            <a:schemeClr val="tx1"/>
          </a:fontRef>
        </p:style>
      </p:cxnSp>
      <p:sp>
        <p:nvSpPr>
          <p:cNvPr id="13" name="文本框 1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6614E89-0DF8-4E44-A946-13806FC80BD7}"/>
              </a:ext>
            </a:extLst>
          </p:cNvPr>
          <p:cNvSpPr txBox="1">
            <a:spLocks noChangeArrowheads="1"/>
          </p:cNvSpPr>
          <p:nvPr/>
        </p:nvSpPr>
        <p:spPr bwMode="auto">
          <a:xfrm>
            <a:off x="1299674" y="4923323"/>
            <a:ext cx="2314393" cy="400110"/>
          </a:xfrm>
          <a:prstGeom prst="rect">
            <a:avLst/>
          </a:prstGeom>
          <a:noFill/>
          <a:ln w="9525">
            <a:noFill/>
            <a:miter lim="800000"/>
          </a:ln>
        </p:spPr>
        <p:txBody>
          <a:bodyPr wrap="square">
            <a:spAutoFit/>
          </a:bodyPr>
          <a:lstStyle/>
          <a:p>
            <a:r>
              <a:rPr lang="zh-CN" altLang="en-US" sz="2000" b="1">
                <a:latin typeface="华文楷体" panose="02010600040101010101" pitchFamily="2" charset="-122"/>
                <a:ea typeface="华文楷体" panose="02010600040101010101" pitchFamily="2" charset="-122"/>
                <a:sym typeface="+mn-ea"/>
              </a:rPr>
              <a:t>处死国王查理一世</a:t>
            </a:r>
            <a:endParaRPr lang="en-US" altLang="zh-CN" sz="2000" b="1">
              <a:latin typeface="华文楷体" panose="02010600040101010101" pitchFamily="2" charset="-122"/>
              <a:ea typeface="华文楷体" panose="02010600040101010101" pitchFamily="2" charset="-122"/>
            </a:endParaRPr>
          </a:p>
        </p:txBody>
      </p:sp>
      <p:sp>
        <p:nvSpPr>
          <p:cNvPr id="34" name="文本框 1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831D047-4114-4515-B8FF-D086A09F5822}"/>
              </a:ext>
            </a:extLst>
          </p:cNvPr>
          <p:cNvSpPr txBox="1">
            <a:spLocks noChangeArrowheads="1"/>
          </p:cNvSpPr>
          <p:nvPr/>
        </p:nvSpPr>
        <p:spPr bwMode="auto">
          <a:xfrm>
            <a:off x="2369051" y="3919931"/>
            <a:ext cx="1000329" cy="400110"/>
          </a:xfrm>
          <a:prstGeom prst="rect">
            <a:avLst/>
          </a:prstGeom>
          <a:noFill/>
          <a:ln w="9525">
            <a:noFill/>
            <a:miter lim="800000"/>
          </a:ln>
        </p:spPr>
        <p:txBody>
          <a:bodyPr wrap="square">
            <a:spAutoFit/>
          </a:bodyPr>
          <a:lstStyle/>
          <a:p>
            <a:r>
              <a:rPr lang="zh-CN" altLang="en-US" sz="2000" b="1">
                <a:solidFill>
                  <a:srgbClr val="4210F8"/>
                </a:solidFill>
                <a:latin typeface="华文楷体" panose="02010600040101010101" pitchFamily="2" charset="-122"/>
                <a:ea typeface="华文楷体" panose="02010600040101010101" pitchFamily="2" charset="-122"/>
                <a:sym typeface="+mn-ea"/>
              </a:rPr>
              <a:t>共和国</a:t>
            </a:r>
          </a:p>
        </p:txBody>
      </p:sp>
      <p:cxnSp>
        <p:nvCxnSpPr>
          <p:cNvPr id="37" name="直接连接符 3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BF40041-E02C-4B18-88E6-E7D5B3804F1F}"/>
              </a:ext>
            </a:extLst>
          </p:cNvPr>
          <p:cNvCxnSpPr/>
          <p:nvPr/>
        </p:nvCxnSpPr>
        <p:spPr>
          <a:xfrm flipH="1">
            <a:off x="3291230" y="4395055"/>
            <a:ext cx="1144603" cy="0"/>
          </a:xfrm>
          <a:prstGeom prst="line">
            <a:avLst/>
          </a:prstGeom>
          <a:ln w="104775">
            <a:solidFill>
              <a:srgbClr val="FFFF00"/>
            </a:solidFill>
          </a:ln>
        </p:spPr>
        <p:style>
          <a:lnRef idx="1">
            <a:schemeClr val="accent1"/>
          </a:lnRef>
          <a:fillRef idx="0">
            <a:schemeClr val="accent1"/>
          </a:fillRef>
          <a:effectRef idx="0">
            <a:schemeClr val="accent1"/>
          </a:effectRef>
          <a:fontRef idx="minor">
            <a:schemeClr val="tx1"/>
          </a:fontRef>
        </p:style>
      </p:cxnSp>
      <p:sp>
        <p:nvSpPr>
          <p:cNvPr id="40" name="矩形 3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2F0D6E5-4116-487B-AC30-2DD218D77BBD}"/>
              </a:ext>
            </a:extLst>
          </p:cNvPr>
          <p:cNvSpPr/>
          <p:nvPr/>
        </p:nvSpPr>
        <p:spPr>
          <a:xfrm>
            <a:off x="3270901" y="3929857"/>
            <a:ext cx="1210588" cy="400110"/>
          </a:xfrm>
          <a:prstGeom prst="rect">
            <a:avLst/>
          </a:prstGeom>
          <a:noFill/>
          <a:ln w="9525">
            <a:noFill/>
            <a:miter lim="800000"/>
          </a:ln>
        </p:spPr>
        <p:txBody>
          <a:bodyPr wrap="square">
            <a:spAutoFit/>
          </a:bodyPr>
          <a:lstStyle/>
          <a:p>
            <a:r>
              <a:rPr lang="zh-CN" altLang="en-US" sz="2000" b="1">
                <a:solidFill>
                  <a:srgbClr val="4210F8"/>
                </a:solidFill>
                <a:latin typeface="华文楷体" panose="02010600040101010101" pitchFamily="2" charset="-122"/>
                <a:ea typeface="华文楷体" panose="02010600040101010101" pitchFamily="2" charset="-122"/>
              </a:rPr>
              <a:t>军事独裁</a:t>
            </a:r>
          </a:p>
        </p:txBody>
      </p:sp>
      <p:sp>
        <p:nvSpPr>
          <p:cNvPr id="45" name="TextBox 1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3D49989-BE0C-41F1-98CE-E9C27717A6B7}"/>
              </a:ext>
            </a:extLst>
          </p:cNvPr>
          <p:cNvSpPr txBox="1"/>
          <p:nvPr/>
        </p:nvSpPr>
        <p:spPr>
          <a:xfrm>
            <a:off x="7624184" y="3719876"/>
            <a:ext cx="1554774" cy="400110"/>
          </a:xfrm>
          <a:prstGeom prst="rect">
            <a:avLst/>
          </a:prstGeom>
          <a:ln>
            <a:solidFill>
              <a:srgbClr val="FF0000"/>
            </a:solidFill>
          </a:ln>
        </p:spPr>
        <p:txBody>
          <a:bodyPr wrap="square">
            <a:spAutoFit/>
          </a:bodyPr>
          <a:lstStyle>
            <a:defPPr>
              <a:defRPr lang="zh-CN"/>
            </a:defPPr>
            <a:lvl1pPr>
              <a:defRPr sz="2000" b="1">
                <a:solidFill>
                  <a:srgbClr val="FF0000"/>
                </a:solidFill>
                <a:latin typeface="黑体" panose="02010609060101010101" pitchFamily="49" charset="-122"/>
                <a:ea typeface="黑体" panose="02010609060101010101" pitchFamily="49" charset="-122"/>
              </a:defRPr>
            </a:lvl1pPr>
          </a:lstStyle>
          <a:p>
            <a:r>
              <a:rPr lang="zh-CN" altLang="en-US">
                <a:solidFill>
                  <a:schemeClr val="tx1"/>
                </a:solidFill>
              </a:rPr>
              <a:t>君主立宪制</a:t>
            </a:r>
            <a:endParaRPr lang="en-US" altLang="zh-CN">
              <a:solidFill>
                <a:schemeClr val="tx1"/>
              </a:solidFill>
            </a:endParaRPr>
          </a:p>
        </p:txBody>
      </p:sp>
      <p:sp>
        <p:nvSpPr>
          <p:cNvPr id="46" name="TextBox 1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F959C2D-5296-4F96-9FDC-52B05780B617}"/>
              </a:ext>
            </a:extLst>
          </p:cNvPr>
          <p:cNvSpPr txBox="1"/>
          <p:nvPr/>
        </p:nvSpPr>
        <p:spPr>
          <a:xfrm>
            <a:off x="8515420" y="4881025"/>
            <a:ext cx="1733167" cy="400110"/>
          </a:xfrm>
          <a:prstGeom prst="rect">
            <a:avLst/>
          </a:prstGeom>
        </p:spPr>
        <p:txBody>
          <a:bodyPr wrap="square">
            <a:spAutoFit/>
          </a:bodyPr>
          <a:lstStyle>
            <a:defPPr>
              <a:defRPr lang="zh-CN"/>
            </a:defPPr>
            <a:lvl1pPr>
              <a:defRPr sz="2000" b="1">
                <a:solidFill>
                  <a:srgbClr val="FF0000"/>
                </a:solidFill>
                <a:latin typeface="黑体" panose="02010609060101010101" pitchFamily="49" charset="-122"/>
                <a:ea typeface="黑体" panose="02010609060101010101" pitchFamily="49" charset="-122"/>
              </a:defRPr>
            </a:lvl1pPr>
          </a:lstStyle>
          <a:p>
            <a:r>
              <a:rPr lang="en-US" altLang="zh-CN"/>
              <a:t>《</a:t>
            </a:r>
            <a:r>
              <a:rPr lang="zh-CN" altLang="en-US"/>
              <a:t>王位继承法</a:t>
            </a:r>
            <a:r>
              <a:rPr lang="en-US" altLang="zh-CN"/>
              <a:t>》</a:t>
            </a:r>
            <a:endParaRPr lang="zh-CN" altLang="en-US"/>
          </a:p>
        </p:txBody>
      </p:sp>
      <p:grpSp>
        <p:nvGrpSpPr>
          <p:cNvPr id="68" name="组合 6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9E9F5BF-B70C-40DF-AB3E-A6351007E390}"/>
              </a:ext>
            </a:extLst>
          </p:cNvPr>
          <p:cNvGrpSpPr/>
          <p:nvPr/>
        </p:nvGrpSpPr>
        <p:grpSpPr>
          <a:xfrm>
            <a:off x="6369837" y="2544038"/>
            <a:ext cx="1271342" cy="1459550"/>
            <a:chOff x="6728134" y="2644965"/>
            <a:chExt cx="1271342" cy="1459550"/>
          </a:xfrm>
        </p:grpSpPr>
        <p:sp>
          <p:nvSpPr>
            <p:cNvPr id="15" name="矩形 1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2606441-28E3-4D99-A280-52A593224E08}"/>
                </a:ext>
              </a:extLst>
            </p:cNvPr>
            <p:cNvSpPr/>
            <p:nvPr/>
          </p:nvSpPr>
          <p:spPr>
            <a:xfrm>
              <a:off x="6728134" y="3704405"/>
              <a:ext cx="1271342" cy="400110"/>
            </a:xfrm>
            <a:prstGeom prst="rect">
              <a:avLst/>
            </a:prstGeom>
          </p:spPr>
          <p:txBody>
            <a:bodyPr wrap="square">
              <a:spAutoFit/>
            </a:bodyPr>
            <a:lstStyle/>
            <a:p>
              <a:r>
                <a:rPr lang="zh-CN" altLang="en-US" sz="2000" b="1">
                  <a:solidFill>
                    <a:srgbClr val="FF0000"/>
                  </a:solidFill>
                  <a:latin typeface="黑体" panose="02010609060101010101" pitchFamily="49" charset="-122"/>
                  <a:ea typeface="黑体" panose="02010609060101010101" pitchFamily="49" charset="-122"/>
                </a:rPr>
                <a:t>光荣革命</a:t>
              </a:r>
            </a:p>
          </p:txBody>
        </p:sp>
        <p:pic>
          <p:nvPicPr>
            <p:cNvPr id="67" name="图片 1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256AF49-C613-41E5-8746-C0E3FB2A44B6}"/>
                </a:ext>
              </a:extLst>
            </p:cNvPr>
            <p:cNvPicPr>
              <a:picLocks noChangeAspect="1"/>
            </p:cNvPicPr>
            <p:nvPr/>
          </p:nvPicPr>
          <p:blipFill>
            <a:blip r:embed="rId3"/>
            <a:stretch>
              <a:fillRect/>
            </a:stretch>
          </p:blipFill>
          <p:spPr>
            <a:xfrm>
              <a:off x="6825609" y="2644965"/>
              <a:ext cx="1076391" cy="1059369"/>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grpSp>
      <p:sp>
        <p:nvSpPr>
          <p:cNvPr id="70" name="文本框 6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BC1B85B-769D-4F88-8EF6-18D94DF849F5}"/>
              </a:ext>
            </a:extLst>
          </p:cNvPr>
          <p:cNvSpPr txBox="1"/>
          <p:nvPr/>
        </p:nvSpPr>
        <p:spPr>
          <a:xfrm>
            <a:off x="6958871" y="4865180"/>
            <a:ext cx="1733167" cy="400110"/>
          </a:xfrm>
          <a:prstGeom prst="rect">
            <a:avLst/>
          </a:prstGeom>
        </p:spPr>
        <p:txBody>
          <a:bodyPr wrap="square">
            <a:spAutoFit/>
          </a:bodyPr>
          <a:lstStyle>
            <a:defPPr>
              <a:defRPr lang="zh-CN"/>
            </a:defPPr>
            <a:lvl1pPr>
              <a:defRPr sz="2000" b="1">
                <a:solidFill>
                  <a:srgbClr val="FF0000"/>
                </a:solidFill>
                <a:latin typeface="黑体" panose="02010609060101010101" pitchFamily="49" charset="-122"/>
                <a:ea typeface="黑体" panose="02010609060101010101" pitchFamily="49" charset="-122"/>
              </a:defRPr>
            </a:lvl1pPr>
          </a:lstStyle>
          <a:p>
            <a:r>
              <a:rPr lang="en-US" altLang="zh-CN"/>
              <a:t>《</a:t>
            </a:r>
            <a:r>
              <a:rPr lang="zh-CN" altLang="en-US"/>
              <a:t>权利法案</a:t>
            </a:r>
            <a:r>
              <a:rPr lang="en-US" altLang="zh-CN"/>
              <a:t>》</a:t>
            </a:r>
            <a:endParaRPr lang="zh-CN" altLang="en-US"/>
          </a:p>
        </p:txBody>
      </p:sp>
      <p:cxnSp>
        <p:nvCxnSpPr>
          <p:cNvPr id="71" name="直接连接符 7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1A0145D-730D-4C56-B07F-1DA44B671A66}"/>
              </a:ext>
            </a:extLst>
          </p:cNvPr>
          <p:cNvCxnSpPr/>
          <p:nvPr/>
        </p:nvCxnSpPr>
        <p:spPr>
          <a:xfrm flipH="1" flipV="1">
            <a:off x="4589611" y="4391781"/>
            <a:ext cx="2591847" cy="17278"/>
          </a:xfrm>
          <a:prstGeom prst="line">
            <a:avLst/>
          </a:prstGeom>
          <a:ln w="1016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75" name="组合 7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DC423F1-2AE5-4683-981D-74E134A3DE86}"/>
              </a:ext>
            </a:extLst>
          </p:cNvPr>
          <p:cNvGrpSpPr/>
          <p:nvPr/>
        </p:nvGrpSpPr>
        <p:grpSpPr>
          <a:xfrm>
            <a:off x="3312373" y="2623450"/>
            <a:ext cx="1210588" cy="1367332"/>
            <a:chOff x="3595371" y="2615480"/>
            <a:chExt cx="1210588" cy="1367332"/>
          </a:xfrm>
        </p:grpSpPr>
        <p:pic>
          <p:nvPicPr>
            <p:cNvPr id="76" name="图片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DE968DB-BA1D-4761-B6C5-CAC076F8A2CD}"/>
                </a:ext>
              </a:extLst>
            </p:cNvPr>
            <p:cNvPicPr>
              <a:picLocks noChangeAspect="1"/>
            </p:cNvPicPr>
            <p:nvPr/>
          </p:nvPicPr>
          <p:blipFill>
            <a:blip r:embed="rId4"/>
            <a:stretch>
              <a:fillRect/>
            </a:stretch>
          </p:blipFill>
          <p:spPr>
            <a:xfrm>
              <a:off x="3669724" y="2615480"/>
              <a:ext cx="1006459" cy="982111"/>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77" name="矩形 7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695EEE3-3620-45FA-AF9C-8973F5650F31}"/>
                </a:ext>
              </a:extLst>
            </p:cNvPr>
            <p:cNvSpPr/>
            <p:nvPr/>
          </p:nvSpPr>
          <p:spPr>
            <a:xfrm>
              <a:off x="3595371" y="3582702"/>
              <a:ext cx="1210588" cy="400110"/>
            </a:xfrm>
            <a:prstGeom prst="rect">
              <a:avLst/>
            </a:prstGeom>
          </p:spPr>
          <p:txBody>
            <a:bodyPr wrap="none">
              <a:spAutoFit/>
            </a:bodyPr>
            <a:lstStyle/>
            <a:p>
              <a:r>
                <a:rPr lang="zh-CN" altLang="en-US" sz="2000" b="1" noProof="1">
                  <a:latin typeface="华文楷体" panose="02010600040101010101" pitchFamily="2" charset="-122"/>
                  <a:ea typeface="华文楷体" panose="02010600040101010101" pitchFamily="2" charset="-122"/>
                </a:rPr>
                <a:t>克伦威尔</a:t>
              </a:r>
              <a:endParaRPr lang="zh-CN" altLang="en-US" sz="2000" b="1">
                <a:latin typeface="华文楷体" panose="02010600040101010101" pitchFamily="2" charset="-122"/>
                <a:ea typeface="华文楷体" panose="02010600040101010101" pitchFamily="2" charset="-122"/>
              </a:endParaRPr>
            </a:p>
          </p:txBody>
        </p:sp>
      </p:grpSp>
      <p:sp>
        <p:nvSpPr>
          <p:cNvPr id="80" name="矩形 7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B4E79E2-1579-4546-9F85-B9FF08C9DF7E}"/>
              </a:ext>
            </a:extLst>
          </p:cNvPr>
          <p:cNvSpPr/>
          <p:nvPr/>
        </p:nvSpPr>
        <p:spPr>
          <a:xfrm>
            <a:off x="4522961" y="5004237"/>
            <a:ext cx="1210588" cy="400110"/>
          </a:xfrm>
          <a:prstGeom prst="rect">
            <a:avLst/>
          </a:prstGeom>
        </p:spPr>
        <p:txBody>
          <a:bodyPr wrap="none">
            <a:spAutoFit/>
          </a:bodyPr>
          <a:lstStyle/>
          <a:p>
            <a:r>
              <a:rPr lang="zh-CN" altLang="en-US" sz="2000" b="1">
                <a:latin typeface="华文楷体" panose="02010600040101010101" pitchFamily="2" charset="-122"/>
                <a:ea typeface="华文楷体" panose="02010600040101010101" pitchFamily="2" charset="-122"/>
              </a:rPr>
              <a:t>查理二世</a:t>
            </a:r>
          </a:p>
        </p:txBody>
      </p:sp>
      <p:sp>
        <p:nvSpPr>
          <p:cNvPr id="83" name="矩形 8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6EB889E-C220-4BAD-BD3F-25B2550DF39D}"/>
              </a:ext>
            </a:extLst>
          </p:cNvPr>
          <p:cNvSpPr/>
          <p:nvPr/>
        </p:nvSpPr>
        <p:spPr>
          <a:xfrm>
            <a:off x="5636303" y="5013884"/>
            <a:ext cx="1467068" cy="400110"/>
          </a:xfrm>
          <a:prstGeom prst="rect">
            <a:avLst/>
          </a:prstGeom>
        </p:spPr>
        <p:txBody>
          <a:bodyPr wrap="none">
            <a:spAutoFit/>
          </a:bodyPr>
          <a:lstStyle/>
          <a:p>
            <a:r>
              <a:rPr lang="zh-CN" altLang="en-US" sz="2000" b="1" noProof="1">
                <a:latin typeface="华文楷体" panose="02010600040101010101" pitchFamily="2" charset="-122"/>
                <a:ea typeface="华文楷体" panose="02010600040101010101" pitchFamily="2" charset="-122"/>
              </a:rPr>
              <a:t>詹姆斯二世</a:t>
            </a:r>
          </a:p>
        </p:txBody>
      </p:sp>
      <p:sp>
        <p:nvSpPr>
          <p:cNvPr id="55" name="矩形 5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262F07E-3BAF-4D55-9CDA-452393CD289D}"/>
              </a:ext>
            </a:extLst>
          </p:cNvPr>
          <p:cNvSpPr/>
          <p:nvPr/>
        </p:nvSpPr>
        <p:spPr>
          <a:xfrm>
            <a:off x="164290" y="56904"/>
            <a:ext cx="5540299"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一、英、美、法资产阶级革命</a:t>
            </a:r>
          </a:p>
        </p:txBody>
      </p:sp>
      <p:sp>
        <p:nvSpPr>
          <p:cNvPr id="12" name="矩形 1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B6D9FA3-FEE6-43F8-9BD4-E3FBF214BD1E}"/>
              </a:ext>
            </a:extLst>
          </p:cNvPr>
          <p:cNvSpPr/>
          <p:nvPr/>
        </p:nvSpPr>
        <p:spPr>
          <a:xfrm>
            <a:off x="5711031" y="308261"/>
            <a:ext cx="6229946" cy="2084866"/>
          </a:xfrm>
          <a:prstGeom prst="rect">
            <a:avLst/>
          </a:prstGeom>
          <a:ln w="19050">
            <a:solidFill>
              <a:schemeClr val="tx1"/>
            </a:solidFill>
            <a:prstDash val="solid"/>
          </a:ln>
          <a:extLst>
            <a:ext uri="{909E8E84-426E-40DD-AFC4-6F175D3DCCD1}">
              <a14:hiddenFill xmlns:a14="http://schemas.microsoft.com/office/drawing/2010/main">
                <a:solidFill>
                  <a:srgbClr val="FFFFFF"/>
                </a:solidFill>
              </a14:hiddenFill>
            </a:ext>
          </a:extLst>
        </p:spPr>
        <p:txBody>
          <a:bodyPr wrap="square">
            <a:spAutoFit/>
          </a:bodyPr>
          <a:lstStyle/>
          <a:p>
            <a:pPr indent="457200">
              <a:lnSpc>
                <a:spcPts val="3200"/>
              </a:lnSpc>
            </a:pPr>
            <a:r>
              <a:rPr lang="zh-CN" altLang="en-US" sz="2400" b="1">
                <a:latin typeface="楷体" panose="02010609060101010101" pitchFamily="49" charset="-122"/>
                <a:ea typeface="楷体" panose="02010609060101010101" pitchFamily="49" charset="-122"/>
              </a:rPr>
              <a:t>新国王是由议会创造出来的，没有议会就没有国王的王位。这就把近</a:t>
            </a:r>
            <a:r>
              <a:rPr lang="en-US" altLang="zh-CN" sz="2400" b="1">
                <a:latin typeface="楷体" panose="02010609060101010101" pitchFamily="49" charset="-122"/>
                <a:ea typeface="楷体" panose="02010609060101010101" pitchFamily="49" charset="-122"/>
              </a:rPr>
              <a:t>100</a:t>
            </a:r>
            <a:r>
              <a:rPr lang="zh-CN" altLang="en-US" sz="2400" b="1">
                <a:latin typeface="楷体" panose="02010609060101010101" pitchFamily="49" charset="-122"/>
                <a:ea typeface="楷体" panose="02010609060101010101" pitchFamily="49" charset="-122"/>
              </a:rPr>
              <a:t>年来困扰英国不休的主权问题解决了：既然议会创造了国王，</a:t>
            </a:r>
            <a:r>
              <a:rPr lang="zh-CN" altLang="en-US" sz="2400" b="1">
                <a:solidFill>
                  <a:srgbClr val="FF170C"/>
                </a:solidFill>
                <a:latin typeface="楷体" panose="02010609060101010101" pitchFamily="49" charset="-122"/>
                <a:ea typeface="楷体" panose="02010609060101010101" pitchFamily="49" charset="-122"/>
              </a:rPr>
              <a:t>主权当然在议会</a:t>
            </a:r>
            <a:r>
              <a:rPr lang="zh-CN" altLang="en-US" sz="2400" b="1">
                <a:latin typeface="楷体" panose="02010609060101010101" pitchFamily="49" charset="-122"/>
                <a:ea typeface="楷体" panose="02010609060101010101" pitchFamily="49" charset="-122"/>
              </a:rPr>
              <a:t>。</a:t>
            </a:r>
            <a:endParaRPr lang="en-US" altLang="zh-CN" sz="2400" b="1">
              <a:latin typeface="楷体" pitchFamily="49" charset="-122"/>
              <a:ea typeface="楷体" pitchFamily="49" charset="-122"/>
            </a:endParaRPr>
          </a:p>
          <a:p>
            <a:pPr indent="457200" algn="r">
              <a:lnSpc>
                <a:spcPts val="3200"/>
              </a:lnSpc>
            </a:pPr>
            <a:r>
              <a:rPr lang="en-US" altLang="zh-CN" sz="2000" b="1">
                <a:latin typeface="仿宋" panose="02010609060101010101" pitchFamily="49" charset="-122"/>
                <a:ea typeface="仿宋" panose="02010609060101010101" pitchFamily="49" charset="-122"/>
              </a:rPr>
              <a:t>——</a:t>
            </a:r>
            <a:r>
              <a:rPr lang="zh-CN" altLang="en-US" sz="2000" b="1">
                <a:latin typeface="仿宋" panose="02010609060101010101" pitchFamily="49" charset="-122"/>
                <a:ea typeface="仿宋" panose="02010609060101010101" pitchFamily="49" charset="-122"/>
                <a:sym typeface="+mn-ea"/>
              </a:rPr>
              <a:t>钱乘旦、许洁明</a:t>
            </a:r>
            <a:r>
              <a:rPr lang="zh-CN" altLang="zh-CN" sz="2000" b="1">
                <a:latin typeface="仿宋" panose="02010609060101010101" pitchFamily="49" charset="-122"/>
                <a:ea typeface="仿宋" panose="02010609060101010101" pitchFamily="49" charset="-122"/>
                <a:sym typeface="+mn-ea"/>
              </a:rPr>
              <a:t>《</a:t>
            </a:r>
            <a:r>
              <a:rPr lang="zh-CN" altLang="en-US" sz="2000" b="1">
                <a:latin typeface="仿宋" panose="02010609060101010101" pitchFamily="49" charset="-122"/>
                <a:ea typeface="仿宋" panose="02010609060101010101" pitchFamily="49" charset="-122"/>
                <a:sym typeface="+mn-ea"/>
              </a:rPr>
              <a:t>英国通史</a:t>
            </a:r>
            <a:r>
              <a:rPr lang="zh-CN" altLang="zh-CN" sz="2000" b="1">
                <a:latin typeface="仿宋" panose="02010609060101010101" pitchFamily="49" charset="-122"/>
                <a:ea typeface="仿宋" panose="02010609060101010101" pitchFamily="49" charset="-122"/>
                <a:sym typeface="+mn-ea"/>
              </a:rPr>
              <a:t>》</a:t>
            </a:r>
            <a:endParaRPr lang="en-US" altLang="zh-CN" sz="2000" b="1">
              <a:latin typeface="仿宋" pitchFamily="49" charset="-122"/>
              <a:ea typeface="仿宋" pitchFamily="49" charset="-122"/>
              <a:sym typeface="+mn-ea"/>
            </a:endParaRPr>
          </a:p>
        </p:txBody>
      </p:sp>
      <p:sp>
        <p:nvSpPr>
          <p:cNvPr id="53" name="文本框 5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1747B3F-4049-4E1C-A192-E7149E25EF72}"/>
              </a:ext>
            </a:extLst>
          </p:cNvPr>
          <p:cNvSpPr txBox="1">
            <a:spLocks noChangeArrowheads="1"/>
          </p:cNvSpPr>
          <p:nvPr/>
        </p:nvSpPr>
        <p:spPr bwMode="auto">
          <a:xfrm>
            <a:off x="230418" y="6204226"/>
            <a:ext cx="1096122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华文新魏" panose="02010800040101010101" pitchFamily="2" charset="-122"/>
              </a:defRPr>
            </a:lvl1pPr>
            <a:lvl2pPr marL="742950" indent="-285750">
              <a:defRPr>
                <a:solidFill>
                  <a:schemeClr val="tx1"/>
                </a:solidFill>
                <a:latin typeface="Arial" panose="020b0604020202020204" pitchFamily="34" charset="0"/>
                <a:ea typeface="华文新魏" panose="02010800040101010101" pitchFamily="2" charset="-122"/>
              </a:defRPr>
            </a:lvl2pPr>
            <a:lvl3pPr marL="1143000" indent="-228600">
              <a:defRPr>
                <a:solidFill>
                  <a:schemeClr val="tx1"/>
                </a:solidFill>
                <a:latin typeface="Arial" panose="020b0604020202020204" pitchFamily="34" charset="0"/>
                <a:ea typeface="华文新魏" panose="02010800040101010101" pitchFamily="2" charset="-122"/>
              </a:defRPr>
            </a:lvl3pPr>
            <a:lvl4pPr marL="1600200" indent="-228600">
              <a:defRPr>
                <a:solidFill>
                  <a:schemeClr val="tx1"/>
                </a:solidFill>
                <a:latin typeface="Arial" panose="020b0604020202020204" pitchFamily="34" charset="0"/>
                <a:ea typeface="华文新魏" panose="02010800040101010101" pitchFamily="2" charset="-122"/>
              </a:defRPr>
            </a:lvl4pPr>
            <a:lvl5pPr marL="2057400" indent="-22860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r>
              <a:rPr lang="zh-CN" altLang="en-US" sz="2000" b="1">
                <a:solidFill>
                  <a:srgbClr val="0000FF"/>
                </a:solidFill>
                <a:latin typeface="Calibri" panose="020f0502020204030204" pitchFamily="34" charset="0"/>
                <a:ea typeface="宋体" panose="02010600030101010101" pitchFamily="2" charset="-122"/>
                <a:sym typeface="+mn-ea"/>
              </a:rPr>
              <a:t>制度变迁可以用非革命的手段完成。从此以后，</a:t>
            </a:r>
            <a:r>
              <a:rPr lang="en-US" altLang="zh-CN" sz="2000" b="1">
                <a:solidFill>
                  <a:srgbClr val="0000FF"/>
                </a:solidFill>
                <a:latin typeface="Calibri" panose="020f0502020204030204" pitchFamily="34" charset="0"/>
                <a:ea typeface="宋体" panose="02010600030101010101" pitchFamily="2" charset="-122"/>
                <a:sym typeface="+mn-ea"/>
              </a:rPr>
              <a:t>……</a:t>
            </a:r>
            <a:r>
              <a:rPr lang="zh-CN" altLang="en-US" sz="2000" b="1">
                <a:solidFill>
                  <a:srgbClr val="FF0000"/>
                </a:solidFill>
                <a:latin typeface="Calibri" panose="020f0502020204030204" pitchFamily="34" charset="0"/>
                <a:ea typeface="宋体" panose="02010600030101010101" pitchFamily="2" charset="-122"/>
                <a:sym typeface="+mn-ea"/>
              </a:rPr>
              <a:t>和平和渐进的改革</a:t>
            </a:r>
            <a:r>
              <a:rPr lang="zh-CN" altLang="en-US" sz="2000" b="1">
                <a:solidFill>
                  <a:srgbClr val="0000FF"/>
                </a:solidFill>
                <a:latin typeface="Calibri" panose="020f0502020204030204" pitchFamily="34" charset="0"/>
                <a:ea typeface="宋体" panose="02010600030101010101" pitchFamily="2" charset="-122"/>
                <a:sym typeface="+mn-ea"/>
              </a:rPr>
              <a:t>成为英国历史发展的特色。</a:t>
            </a:r>
            <a:r>
              <a:rPr lang="en-US" altLang="zh-CN" sz="2000" b="1">
                <a:solidFill>
                  <a:srgbClr val="0000FF"/>
                </a:solidFill>
                <a:latin typeface="Calibri" panose="020f0502020204030204" pitchFamily="34" charset="0"/>
                <a:ea typeface="宋体" panose="02010600030101010101" pitchFamily="2" charset="-122"/>
              </a:rPr>
              <a:t>                 </a:t>
            </a:r>
          </a:p>
          <a:p>
            <a:r>
              <a:rPr lang="en-US" altLang="zh-CN" sz="2000" b="1">
                <a:solidFill>
                  <a:srgbClr val="0000FF"/>
                </a:solidFill>
                <a:latin typeface="Calibri" panose="020f0502020204030204" pitchFamily="34" charset="0"/>
                <a:ea typeface="宋体" panose="02010600030101010101" pitchFamily="2" charset="-122"/>
              </a:rPr>
              <a:t>                                                                                                                  ——</a:t>
            </a:r>
            <a:r>
              <a:rPr lang="zh-CN" altLang="en-US" sz="2000" b="1">
                <a:solidFill>
                  <a:srgbClr val="0000FF"/>
                </a:solidFill>
                <a:latin typeface="Calibri" panose="020f0502020204030204" pitchFamily="34" charset="0"/>
                <a:ea typeface="宋体" panose="02010600030101010101" pitchFamily="2" charset="-122"/>
                <a:sym typeface="+mn-ea"/>
              </a:rPr>
              <a:t>钱乘旦、许洁明</a:t>
            </a:r>
            <a:r>
              <a:rPr lang="en-US" altLang="zh-CN" sz="2000" b="1">
                <a:solidFill>
                  <a:srgbClr val="0000FF"/>
                </a:solidFill>
                <a:latin typeface="Calibri" panose="020f0502020204030204" pitchFamily="34" charset="0"/>
                <a:ea typeface="宋体" panose="02010600030101010101" pitchFamily="2" charset="-122"/>
                <a:sym typeface="+mn-ea"/>
              </a:rPr>
              <a:t>《</a:t>
            </a:r>
            <a:r>
              <a:rPr lang="zh-CN" altLang="en-US" sz="2000" b="1">
                <a:solidFill>
                  <a:srgbClr val="0000FF"/>
                </a:solidFill>
                <a:latin typeface="Calibri" panose="020f0502020204030204" pitchFamily="34" charset="0"/>
                <a:ea typeface="宋体" panose="02010600030101010101" pitchFamily="2" charset="-122"/>
                <a:sym typeface="+mn-ea"/>
              </a:rPr>
              <a:t>英国通史</a:t>
            </a:r>
            <a:r>
              <a:rPr lang="en-US" altLang="zh-CN" sz="2000" b="1">
                <a:solidFill>
                  <a:srgbClr val="0000FF"/>
                </a:solidFill>
                <a:latin typeface="Calibri" panose="020f0502020204030204" pitchFamily="34" charset="0"/>
                <a:ea typeface="宋体" panose="02010600030101010101" pitchFamily="2" charset="-122"/>
                <a:sym typeface="+mn-ea"/>
              </a:rPr>
              <a:t>》</a:t>
            </a:r>
            <a:endParaRPr lang="zh-CN" altLang="en-US" sz="2000" b="1">
              <a:solidFill>
                <a:srgbClr val="0000FF"/>
              </a:solidFill>
              <a:latin typeface="Calibri" panose="020f0502020204030204" pitchFamily="34" charset="0"/>
              <a:ea typeface="宋体" panose="02010600030101010101" pitchFamily="2" charset="-122"/>
              <a:sym typeface="+mn-ea"/>
            </a:endParaRPr>
          </a:p>
        </p:txBody>
      </p:sp>
      <p:sp>
        <p:nvSpPr>
          <p:cNvPr id="90" name="对话气泡: 圆角矩形 8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CBB4826-4F36-4A3C-B88E-67115D30D780}"/>
              </a:ext>
            </a:extLst>
          </p:cNvPr>
          <p:cNvSpPr/>
          <p:nvPr/>
        </p:nvSpPr>
        <p:spPr>
          <a:xfrm>
            <a:off x="7387646" y="5337541"/>
            <a:ext cx="4484007" cy="757396"/>
          </a:xfrm>
          <a:prstGeom prst="wedgeRoundRectCallout">
            <a:avLst>
              <a:gd name="adj1" fmla="val -37645"/>
              <a:gd name="adj2" fmla="val -72543"/>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4000"/>
              </a:lnSpc>
            </a:pPr>
            <a:r>
              <a:rPr lang="zh-CN" altLang="en-US" sz="2000" b="1">
                <a:solidFill>
                  <a:srgbClr val="FF170C"/>
                </a:solidFill>
                <a:latin typeface="仿宋" panose="02010609060101010101" pitchFamily="49" charset="-122"/>
                <a:ea typeface="仿宋" panose="02010609060101010101" pitchFamily="49" charset="-122"/>
              </a:rPr>
              <a:t>扩大了议会权力，限制了王权，为君主立宪制的确立奠定了法律基础。</a:t>
            </a:r>
            <a:endParaRPr lang="en-US" altLang="zh-CN" sz="2000" b="1">
              <a:solidFill>
                <a:srgbClr val="FF170C"/>
              </a:solidFill>
              <a:latin typeface="仿宋" pitchFamily="49" charset="-122"/>
              <a:ea typeface="仿宋" pitchFamily="49" charset="-122"/>
            </a:endParaRPr>
          </a:p>
        </p:txBody>
      </p:sp>
      <p:sp>
        <p:nvSpPr>
          <p:cNvPr id="91" name="对话气泡: 圆角矩形 9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37CA488-EDD7-4881-B5C6-BF3806A82EE6}"/>
              </a:ext>
            </a:extLst>
          </p:cNvPr>
          <p:cNvSpPr/>
          <p:nvPr/>
        </p:nvSpPr>
        <p:spPr>
          <a:xfrm>
            <a:off x="9230926" y="2634729"/>
            <a:ext cx="2954079" cy="1495731"/>
          </a:xfrm>
          <a:prstGeom prst="wedgeRoundRectCallout">
            <a:avLst>
              <a:gd name="adj1" fmla="val -38941"/>
              <a:gd name="adj2" fmla="val 103880"/>
              <a:gd name="adj3" fmla="val 16667"/>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4000"/>
              </a:lnSpc>
            </a:pPr>
            <a:r>
              <a:rPr lang="zh-CN" altLang="en-US" sz="2000" b="1">
                <a:solidFill>
                  <a:srgbClr val="FF170C"/>
                </a:solidFill>
                <a:latin typeface="仿宋" panose="02010609060101010101" pitchFamily="49" charset="-122"/>
                <a:ea typeface="仿宋" panose="02010609060101010101" pitchFamily="49" charset="-122"/>
              </a:rPr>
              <a:t>否定了君权神授；把包括王位继承和任命法官等重大问题的决定权都掌握在议会手里。</a:t>
            </a:r>
          </a:p>
        </p:txBody>
      </p:sp>
    </p:spTree>
    <p:extLst>
      <p:ext uri="{BB962C8B-B14F-4D97-AF65-F5344CB8AC3E}">
        <p14:creationId xmlns:p14="http://schemas.microsoft.com/office/powerpoint/2010/main" val="377037416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nodeType="click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wipe(left)">
                                      <p:cBhvr>
                                        <p:cTn id="7" dur="500"/>
                                        <p:tgtEl>
                                          <p:spTgt spid="57"/>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left)">
                                      <p:cBhvr>
                                        <p:cTn id="14" dur="500"/>
                                        <p:tgtEl>
                                          <p:spTgt spid="34"/>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16" presetClass="entr" presetSubtype="21" fill="hold" nodeType="click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barn(inVertical)">
                                      <p:cBhvr>
                                        <p:cTn id="19" dur="500"/>
                                        <p:tgtEl>
                                          <p:spTgt spid="75"/>
                                        </p:tgtEl>
                                      </p:cBhvr>
                                    </p:animEffect>
                                  </p:childTnLst>
                                </p:cTn>
                              </p:par>
                            </p:childTnLst>
                          </p:cTn>
                        </p:par>
                        <p:par>
                          <p:cTn id="20" fill="hold" nodeType="afterGroup">
                            <p:stCondLst>
                              <p:cond delay="500"/>
                            </p:stCondLst>
                            <p:childTnLst>
                              <p:par>
                                <p:cTn id="21" presetID="22" presetClass="entr" presetSubtype="8" fill="hold"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left)">
                                      <p:cBhvr>
                                        <p:cTn id="23" dur="500"/>
                                        <p:tgtEl>
                                          <p:spTgt spid="37"/>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40"/>
                                        </p:tgtEl>
                                        <p:attrNameLst>
                                          <p:attrName>style.visibility</p:attrName>
                                        </p:attrNameLst>
                                      </p:cBhvr>
                                      <p:to>
                                        <p:strVal val="visible"/>
                                      </p:to>
                                    </p:set>
                                    <p:animEffect transition="in" filter="wipe(left)">
                                      <p:cBhvr>
                                        <p:cTn id="26" dur="500"/>
                                        <p:tgtEl>
                                          <p:spTgt spid="40"/>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22" presetClass="entr" presetSubtype="8" fill="hold" nodeType="clickEffect">
                                  <p:stCondLst>
                                    <p:cond delay="0"/>
                                  </p:stCondLst>
                                  <p:childTnLst>
                                    <p:set>
                                      <p:cBhvr>
                                        <p:cTn id="30" dur="1" fill="hold">
                                          <p:stCondLst>
                                            <p:cond delay="0"/>
                                          </p:stCondLst>
                                        </p:cTn>
                                        <p:tgtEl>
                                          <p:spTgt spid="71"/>
                                        </p:tgtEl>
                                        <p:attrNameLst>
                                          <p:attrName>style.visibility</p:attrName>
                                        </p:attrNameLst>
                                      </p:cBhvr>
                                      <p:to>
                                        <p:strVal val="visible"/>
                                      </p:to>
                                    </p:set>
                                    <p:animEffect transition="in" filter="wipe(left)">
                                      <p:cBhvr>
                                        <p:cTn id="31" dur="500"/>
                                        <p:tgtEl>
                                          <p:spTgt spid="71"/>
                                        </p:tgtEl>
                                      </p:cBhvr>
                                    </p:animEffect>
                                  </p:childTnLst>
                                </p:cTn>
                              </p:par>
                            </p:childTnLst>
                          </p:cTn>
                        </p:par>
                        <p:par>
                          <p:cTn id="32" fill="hold" nodeType="afterGroup">
                            <p:stCondLst>
                              <p:cond delay="5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16" presetClass="entr" presetSubtype="21" fill="hold" nodeType="clickEffect">
                                  <p:stCondLst>
                                    <p:cond delay="0"/>
                                  </p:stCondLst>
                                  <p:childTnLst>
                                    <p:set>
                                      <p:cBhvr>
                                        <p:cTn id="39" dur="1" fill="hold">
                                          <p:stCondLst>
                                            <p:cond delay="0"/>
                                          </p:stCondLst>
                                        </p:cTn>
                                        <p:tgtEl>
                                          <p:spTgt spid="68"/>
                                        </p:tgtEl>
                                        <p:attrNameLst>
                                          <p:attrName>style.visibility</p:attrName>
                                        </p:attrNameLst>
                                      </p:cBhvr>
                                      <p:to>
                                        <p:strVal val="visible"/>
                                      </p:to>
                                    </p:set>
                                    <p:animEffect transition="in" filter="barn(inVertical)">
                                      <p:cBhvr>
                                        <p:cTn id="40" dur="500"/>
                                        <p:tgtEl>
                                          <p:spTgt spid="68"/>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arn(inVertical)">
                                      <p:cBhvr>
                                        <p:cTn id="45" dur="500"/>
                                        <p:tgtEl>
                                          <p:spTgt spid="12"/>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70"/>
                                        </p:tgtEl>
                                        <p:attrNameLst>
                                          <p:attrName>style.visibility</p:attrName>
                                        </p:attrNameLst>
                                      </p:cBhvr>
                                      <p:to>
                                        <p:strVal val="visible"/>
                                      </p:to>
                                    </p:set>
                                    <p:animEffect transition="in" filter="barn(inVertical)">
                                      <p:cBhvr>
                                        <p:cTn id="50" dur="500"/>
                                        <p:tgtEl>
                                          <p:spTgt spid="70"/>
                                        </p:tgtEl>
                                      </p:cBhvr>
                                    </p:animEffect>
                                  </p:childTnLst>
                                </p:cTn>
                              </p:par>
                            </p:childTnLst>
                          </p:cTn>
                        </p:par>
                        <p:par>
                          <p:cTn id="51" fill="hold" nodeType="afterGroup">
                            <p:stCondLst>
                              <p:cond delay="500"/>
                            </p:stCondLst>
                            <p:childTnLst>
                              <p:par>
                                <p:cTn id="52" presetID="16" presetClass="entr" presetSubtype="21" fill="hold" grpId="0" nodeType="after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barn(inVertical)">
                                      <p:cBhvr>
                                        <p:cTn id="54" dur="500"/>
                                        <p:tgtEl>
                                          <p:spTgt spid="46"/>
                                        </p:tgtEl>
                                      </p:cBhvr>
                                    </p:animEffect>
                                  </p:childTnLst>
                                </p:cTn>
                              </p:par>
                            </p:childTnLst>
                          </p:cTn>
                        </p:par>
                      </p:childTnLst>
                    </p:cTn>
                  </p:par>
                  <p:par>
                    <p:cTn id="55" fill="hold" nodeType="clickPar">
                      <p:stCondLst>
                        <p:cond delay="indefinite"/>
                      </p:stCondLst>
                      <p:childTnLst>
                        <p:par>
                          <p:cTn id="56" fill="hold" nodeType="afterGroup">
                            <p:stCondLst>
                              <p:cond delay="0"/>
                            </p:stCondLst>
                            <p:childTnLst>
                              <p:par>
                                <p:cTn id="57" presetID="22" presetClass="entr" presetSubtype="4" fill="hold" grpId="0" nodeType="click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down)">
                                      <p:cBhvr>
                                        <p:cTn id="59" dur="500"/>
                                        <p:tgtEl>
                                          <p:spTgt spid="90"/>
                                        </p:tgtEl>
                                      </p:cBhvr>
                                    </p:animEffect>
                                  </p:childTnLst>
                                </p:cTn>
                              </p:par>
                            </p:childTnLst>
                          </p:cTn>
                        </p:par>
                      </p:childTnLst>
                    </p:cTn>
                  </p:par>
                  <p:par>
                    <p:cTn id="60" fill="hold" nodeType="clickPar">
                      <p:stCondLst>
                        <p:cond delay="indefinite"/>
                      </p:stCondLst>
                      <p:childTnLst>
                        <p:par>
                          <p:cTn id="61" fill="hold" nodeType="afterGroup">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91"/>
                                        </p:tgtEl>
                                        <p:attrNameLst>
                                          <p:attrName>style.visibility</p:attrName>
                                        </p:attrNameLst>
                                      </p:cBhvr>
                                      <p:to>
                                        <p:strVal val="visible"/>
                                      </p:to>
                                    </p:set>
                                    <p:animEffect transition="in" filter="wipe(down)">
                                      <p:cBhvr>
                                        <p:cTn id="64" dur="500"/>
                                        <p:tgtEl>
                                          <p:spTgt spid="91"/>
                                        </p:tgtEl>
                                      </p:cBhvr>
                                    </p:animEffect>
                                  </p:childTnLst>
                                </p:cTn>
                              </p:par>
                            </p:childTnLst>
                          </p:cTn>
                        </p:par>
                      </p:childTnLst>
                    </p:cTn>
                  </p:par>
                  <p:par>
                    <p:cTn id="65" fill="hold" nodeType="clickPar">
                      <p:stCondLst>
                        <p:cond delay="indefinite"/>
                      </p:stCondLst>
                      <p:childTnLst>
                        <p:par>
                          <p:cTn id="66" fill="hold" nodeType="afterGroup">
                            <p:stCondLst>
                              <p:cond delay="0"/>
                            </p:stCondLst>
                            <p:childTnLst>
                              <p:par>
                                <p:cTn id="67" presetID="16" presetClass="entr" presetSubtype="21" fill="hold" grpId="0" nodeType="clickEffect">
                                  <p:stCondLst>
                                    <p:cond delay="0"/>
                                  </p:stCondLst>
                                  <p:childTnLst>
                                    <p:set>
                                      <p:cBhvr>
                                        <p:cTn id="68" dur="1" fill="hold">
                                          <p:stCondLst>
                                            <p:cond delay="0"/>
                                          </p:stCondLst>
                                        </p:cTn>
                                        <p:tgtEl>
                                          <p:spTgt spid="45"/>
                                        </p:tgtEl>
                                        <p:attrNameLst>
                                          <p:attrName>style.visibility</p:attrName>
                                        </p:attrNameLst>
                                      </p:cBhvr>
                                      <p:to>
                                        <p:strVal val="visible"/>
                                      </p:to>
                                    </p:set>
                                    <p:animEffect transition="in" filter="barn(inVertical)">
                                      <p:cBhvr>
                                        <p:cTn id="69" dur="500"/>
                                        <p:tgtEl>
                                          <p:spTgt spid="45"/>
                                        </p:tgtEl>
                                      </p:cBhvr>
                                    </p:animEffect>
                                  </p:childTnLst>
                                </p:cTn>
                              </p:par>
                            </p:childTnLst>
                          </p:cTn>
                        </p:par>
                      </p:childTnLst>
                    </p:cTn>
                  </p:par>
                  <p:par>
                    <p:cTn id="70" fill="hold" nodeType="clickPar">
                      <p:stCondLst>
                        <p:cond delay="indefinite"/>
                      </p:stCondLst>
                      <p:childTnLst>
                        <p:par>
                          <p:cTn id="71" fill="hold" nodeType="afterGroup">
                            <p:stCondLst>
                              <p:cond delay="0"/>
                            </p:stCondLst>
                            <p:childTnLst>
                              <p:par>
                                <p:cTn id="72" presetID="3" presetClass="entr" presetSubtype="10" fill="hold" grpId="0" nodeType="clickEffect">
                                  <p:stCondLst>
                                    <p:cond delay="0"/>
                                  </p:stCondLst>
                                  <p:childTnLst>
                                    <p:set>
                                      <p:cBhvr>
                                        <p:cTn id="73" dur="1" fill="hold">
                                          <p:stCondLst>
                                            <p:cond delay="0"/>
                                          </p:stCondLst>
                                        </p:cTn>
                                        <p:tgtEl>
                                          <p:spTgt spid="53"/>
                                        </p:tgtEl>
                                        <p:attrNameLst>
                                          <p:attrName>style.visibility</p:attrName>
                                        </p:attrNameLst>
                                      </p:cBhvr>
                                      <p:to>
                                        <p:strVal val="visible"/>
                                      </p:to>
                                    </p:set>
                                    <p:animEffect transition="in" filter="blinds(horizontal)">
                                      <p:cBhvr>
                                        <p:cTn id="74"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34" grpId="0"/>
      <p:bldP spid="40" grpId="0"/>
      <p:bldP spid="45" grpId="0"/>
      <p:bldP spid="46" grpId="0"/>
      <p:bldP spid="70" grpId="0"/>
      <p:bldP spid="12" grpId="0"/>
      <p:bldP spid="53" grpId="0"/>
      <p:bldP spid="90" grpId="0"/>
      <p:bldP spid="91"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0CDC1EB-3E5A-49D2-9DD8-DA8666102FFF}"/>
              </a:ext>
            </a:extLst>
          </p:cNvPr>
          <p:cNvSpPr/>
          <p:nvPr/>
        </p:nvSpPr>
        <p:spPr>
          <a:xfrm>
            <a:off x="564703" y="871624"/>
            <a:ext cx="3613490" cy="523220"/>
          </a:xfrm>
          <a:prstGeom prst="rect">
            <a:avLst/>
          </a:prstGeom>
        </p:spPr>
        <p:txBody>
          <a:bodyPr wrap="none">
            <a:spAutoFit/>
          </a:bodyPr>
          <a:lstStyle/>
          <a:p>
            <a:r>
              <a:rPr lang="en-US" altLang="zh-CN" sz="2800" b="1">
                <a:latin typeface="隶书" panose="02010509060101010101" pitchFamily="49" charset="-122"/>
                <a:ea typeface="隶书" panose="02010509060101010101" pitchFamily="49" charset="-122"/>
                <a:cs typeface="华文行楷" panose="02010800040101010101" pitchFamily="2" charset="-122"/>
              </a:rPr>
              <a:t>1. </a:t>
            </a:r>
            <a:r>
              <a:rPr lang="zh-CN" altLang="en-US" sz="2800" b="1">
                <a:latin typeface="隶书" panose="02010509060101010101" pitchFamily="49" charset="-122"/>
                <a:ea typeface="隶书" panose="02010509060101010101" pitchFamily="49" charset="-122"/>
                <a:cs typeface="华文行楷" panose="02010800040101010101" pitchFamily="2" charset="-122"/>
              </a:rPr>
              <a:t>英国资产阶级革命</a:t>
            </a:r>
            <a:endParaRPr lang="zh-CN" altLang="en-US" sz="2800"/>
          </a:p>
        </p:txBody>
      </p:sp>
      <p:sp>
        <p:nvSpPr>
          <p:cNvPr id="5" name="文本框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2CCAEE3-3000-469B-AB53-8D171E4D729B}"/>
              </a:ext>
            </a:extLst>
          </p:cNvPr>
          <p:cNvSpPr txBox="1"/>
          <p:nvPr/>
        </p:nvSpPr>
        <p:spPr>
          <a:xfrm>
            <a:off x="819400" y="1523487"/>
            <a:ext cx="1577676"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cs typeface="黑体" panose="02010609060101010101" pitchFamily="49" charset="-122"/>
              </a:defRPr>
            </a:lvl1pPr>
          </a:lstStyle>
          <a:p>
            <a:r>
              <a:rPr lang="en-US" altLang="zh-CN"/>
              <a:t>3</a:t>
            </a:r>
            <a:r>
              <a:rPr lang="zh-CN" altLang="en-US"/>
              <a:t>）影响：</a:t>
            </a:r>
          </a:p>
        </p:txBody>
      </p:sp>
      <p:sp>
        <p:nvSpPr>
          <p:cNvPr id="55" name="矩形 5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262F07E-3BAF-4D55-9CDA-452393CD289D}"/>
              </a:ext>
            </a:extLst>
          </p:cNvPr>
          <p:cNvSpPr/>
          <p:nvPr/>
        </p:nvSpPr>
        <p:spPr>
          <a:xfrm>
            <a:off x="164290" y="56904"/>
            <a:ext cx="5540299"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一、英、美、法资产阶级革命</a:t>
            </a:r>
          </a:p>
        </p:txBody>
      </p:sp>
      <p:sp>
        <p:nvSpPr>
          <p:cNvPr id="8" name="TextBox 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21DEFF5-7B62-4E6B-935F-3AB016D7EFCC}"/>
              </a:ext>
            </a:extLst>
          </p:cNvPr>
          <p:cNvSpPr txBox="1">
            <a:spLocks noChangeArrowheads="1"/>
          </p:cNvSpPr>
          <p:nvPr/>
        </p:nvSpPr>
        <p:spPr bwMode="auto">
          <a:xfrm>
            <a:off x="819400" y="1973243"/>
            <a:ext cx="10389706" cy="2431435"/>
          </a:xfrm>
          <a:prstGeom prst="rect">
            <a:avLst/>
          </a:prstGeom>
          <a:solidFill>
            <a:schemeClr val="bg1"/>
          </a:solidFill>
          <a:ln w="9525">
            <a:solidFill>
              <a:schemeClr val="accent1"/>
            </a:solidFill>
            <a:miter lim="800000"/>
          </a:ln>
        </p:spPr>
        <p:txBody>
          <a:bodyPr wrap="square">
            <a:spAutoFit/>
          </a:bodyPr>
          <a:lstStyle/>
          <a:p>
            <a:r>
              <a:rPr lang="zh-CN" altLang="en-US" sz="3200" b="1">
                <a:latin typeface="黑体" panose="02010609060101010101" pitchFamily="49" charset="-122"/>
                <a:ea typeface="黑体" panose="02010609060101010101" pitchFamily="49" charset="-122"/>
              </a:rPr>
              <a:t>   </a:t>
            </a:r>
            <a:r>
              <a:rPr lang="zh-CN" altLang="en-US" sz="2400">
                <a:latin typeface="楷体" panose="02010609060101010101" pitchFamily="49" charset="-122"/>
                <a:ea typeface="楷体" panose="02010609060101010101" pitchFamily="49" charset="-122"/>
              </a:rPr>
              <a:t>在</a:t>
            </a:r>
            <a:r>
              <a:rPr lang="en-US" altLang="zh-CN" sz="2400">
                <a:latin typeface="楷体" panose="02010609060101010101" pitchFamily="49" charset="-122"/>
                <a:ea typeface="楷体" panose="02010609060101010101" pitchFamily="49" charset="-122"/>
              </a:rPr>
              <a:t>17</a:t>
            </a:r>
            <a:r>
              <a:rPr lang="zh-CN" altLang="en-US" sz="2400">
                <a:latin typeface="楷体" panose="02010609060101010101" pitchFamily="49" charset="-122"/>
                <a:ea typeface="楷体" panose="02010609060101010101" pitchFamily="49" charset="-122"/>
              </a:rPr>
              <a:t>世纪的英国革命中，</a:t>
            </a:r>
            <a:r>
              <a:rPr lang="en-US" altLang="zh-CN" sz="2400">
                <a:latin typeface="楷体" panose="02010609060101010101" pitchFamily="49" charset="-122"/>
                <a:ea typeface="楷体" panose="02010609060101010101" pitchFamily="49" charset="-122"/>
              </a:rPr>
              <a:t> ……</a:t>
            </a:r>
            <a:r>
              <a:rPr lang="zh-CN" altLang="en-US" sz="2400">
                <a:solidFill>
                  <a:srgbClr val="0000CC"/>
                </a:solidFill>
                <a:latin typeface="楷体" panose="02010609060101010101" pitchFamily="49" charset="-122"/>
                <a:ea typeface="楷体" panose="02010609060101010101" pitchFamily="49" charset="-122"/>
              </a:rPr>
              <a:t>推翻了</a:t>
            </a:r>
            <a:r>
              <a:rPr lang="zh-CN" altLang="en-US" sz="2400">
                <a:latin typeface="楷体" panose="02010609060101010101" pitchFamily="49" charset="-122"/>
                <a:ea typeface="楷体" panose="02010609060101010101" pitchFamily="49" charset="-122"/>
              </a:rPr>
              <a:t>封建专制君主制，为资本主义的政治、经济制度的发展</a:t>
            </a:r>
            <a:r>
              <a:rPr lang="zh-CN" altLang="en-US" sz="2400">
                <a:solidFill>
                  <a:srgbClr val="0000CC"/>
                </a:solidFill>
                <a:latin typeface="楷体" panose="02010609060101010101" pitchFamily="49" charset="-122"/>
                <a:ea typeface="楷体" panose="02010609060101010101" pitchFamily="49" charset="-122"/>
              </a:rPr>
              <a:t>开辟了</a:t>
            </a:r>
            <a:r>
              <a:rPr lang="zh-CN" altLang="en-US" sz="2400">
                <a:latin typeface="楷体" panose="02010609060101010101" pitchFamily="49" charset="-122"/>
                <a:ea typeface="楷体" panose="02010609060101010101" pitchFamily="49" charset="-122"/>
              </a:rPr>
              <a:t>道路。此后，英国的资本主义得以更快地向前发展。</a:t>
            </a:r>
            <a:endParaRPr lang="en-US" altLang="zh-CN" sz="2400">
              <a:latin typeface="楷体" pitchFamily="49" charset="-122"/>
              <a:ea typeface="楷体" pitchFamily="49" charset="-122"/>
            </a:endParaRPr>
          </a:p>
          <a:p>
            <a:r>
              <a:rPr lang="en-US" altLang="zh-CN" sz="2400">
                <a:latin typeface="楷体" panose="02010609060101010101" pitchFamily="49" charset="-122"/>
                <a:ea typeface="楷体" panose="02010609060101010101" pitchFamily="49" charset="-122"/>
              </a:rPr>
              <a:t>    </a:t>
            </a:r>
            <a:r>
              <a:rPr lang="zh-CN" altLang="en-US" sz="2400">
                <a:latin typeface="楷体" panose="02010609060101010101" pitchFamily="49" charset="-122"/>
                <a:ea typeface="楷体" panose="02010609060101010101" pitchFamily="49" charset="-122"/>
              </a:rPr>
              <a:t>英国革命的意义并不局限于本国范围之内，它对</a:t>
            </a:r>
            <a:r>
              <a:rPr lang="zh-CN" altLang="en-US" sz="2400">
                <a:solidFill>
                  <a:srgbClr val="0000CC"/>
                </a:solidFill>
                <a:latin typeface="楷体" panose="02010609060101010101" pitchFamily="49" charset="-122"/>
                <a:ea typeface="楷体" panose="02010609060101010101" pitchFamily="49" charset="-122"/>
              </a:rPr>
              <a:t>全欧洲</a:t>
            </a:r>
            <a:r>
              <a:rPr lang="zh-CN" altLang="en-US" sz="2400">
                <a:latin typeface="楷体" panose="02010609060101010101" pitchFamily="49" charset="-122"/>
                <a:ea typeface="楷体" panose="02010609060101010101" pitchFamily="49" charset="-122"/>
              </a:rPr>
              <a:t>都产生了重要影响。</a:t>
            </a:r>
            <a:r>
              <a:rPr lang="en-US" altLang="zh-CN" sz="2400">
                <a:latin typeface="楷体" panose="02010609060101010101" pitchFamily="49" charset="-122"/>
                <a:ea typeface="楷体" panose="02010609060101010101" pitchFamily="49" charset="-122"/>
              </a:rPr>
              <a:t> ……</a:t>
            </a:r>
            <a:r>
              <a:rPr lang="zh-CN" altLang="en-US" sz="2400">
                <a:latin typeface="楷体" panose="02010609060101010101" pitchFamily="49" charset="-122"/>
                <a:ea typeface="楷体" panose="02010609060101010101" pitchFamily="49" charset="-122"/>
              </a:rPr>
              <a:t>而且在更大的程度上反映了当时</a:t>
            </a:r>
            <a:r>
              <a:rPr lang="zh-CN" altLang="en-US" sz="2400">
                <a:solidFill>
                  <a:srgbClr val="0000CC"/>
                </a:solidFill>
                <a:latin typeface="楷体" panose="02010609060101010101" pitchFamily="49" charset="-122"/>
                <a:ea typeface="楷体" panose="02010609060101010101" pitchFamily="49" charset="-122"/>
              </a:rPr>
              <a:t>整个世界的要求</a:t>
            </a:r>
            <a:r>
              <a:rPr lang="zh-CN" altLang="en-US" sz="2400">
                <a:latin typeface="楷体" panose="02010609060101010101" pitchFamily="49" charset="-122"/>
                <a:ea typeface="楷体" panose="02010609060101010101" pitchFamily="49" charset="-122"/>
              </a:rPr>
              <a:t>。</a:t>
            </a:r>
            <a:endParaRPr lang="en-US" altLang="zh-CN" sz="2400">
              <a:latin typeface="楷体" panose="02010609060101010101" pitchFamily="49" charset="-122"/>
              <a:ea typeface="楷体" panose="02010609060101010101" pitchFamily="49" charset="-122"/>
            </a:endParaRPr>
          </a:p>
          <a:p>
            <a:r>
              <a:rPr lang="en-US" altLang="zh-CN" sz="2400">
                <a:latin typeface="楷体" panose="02010609060101010101" pitchFamily="49" charset="-122"/>
                <a:ea typeface="楷体" panose="02010609060101010101" pitchFamily="49" charset="-122"/>
              </a:rPr>
              <a:t>                ——</a:t>
            </a:r>
            <a:r>
              <a:rPr lang="zh-CN" altLang="en-US" sz="2400">
                <a:latin typeface="楷体" panose="02010609060101010101" pitchFamily="49" charset="-122"/>
                <a:ea typeface="楷体" panose="02010609060101010101" pitchFamily="49" charset="-122"/>
              </a:rPr>
              <a:t>吴于廑、齐世荣</a:t>
            </a:r>
            <a:r>
              <a:rPr lang="en-US" altLang="zh-CN" sz="2400">
                <a:latin typeface="楷体" panose="02010609060101010101" pitchFamily="49" charset="-122"/>
                <a:ea typeface="楷体" panose="02010609060101010101" pitchFamily="49" charset="-122"/>
              </a:rPr>
              <a:t>《</a:t>
            </a:r>
            <a:r>
              <a:rPr lang="zh-CN" altLang="en-US" sz="2400">
                <a:latin typeface="楷体" panose="02010609060101010101" pitchFamily="49" charset="-122"/>
                <a:ea typeface="楷体" panose="02010609060101010101" pitchFamily="49" charset="-122"/>
              </a:rPr>
              <a:t>世界史</a:t>
            </a:r>
            <a:r>
              <a:rPr lang="en-US" altLang="zh-CN" sz="2400">
                <a:latin typeface="楷体" panose="02010609060101010101" pitchFamily="49" charset="-122"/>
                <a:ea typeface="楷体" panose="02010609060101010101" pitchFamily="49" charset="-122"/>
              </a:rPr>
              <a:t>· </a:t>
            </a:r>
            <a:r>
              <a:rPr lang="zh-CN" altLang="en-US" sz="2400">
                <a:latin typeface="楷体" panose="02010609060101010101" pitchFamily="49" charset="-122"/>
                <a:ea typeface="楷体" panose="02010609060101010101" pitchFamily="49" charset="-122"/>
              </a:rPr>
              <a:t>近代史编（上卷）</a:t>
            </a:r>
            <a:r>
              <a:rPr lang="en-US" altLang="zh-CN" sz="2400">
                <a:latin typeface="楷体" panose="02010609060101010101" pitchFamily="49" charset="-122"/>
                <a:ea typeface="楷体" panose="02010609060101010101" pitchFamily="49" charset="-122"/>
              </a:rPr>
              <a:t>》</a:t>
            </a:r>
            <a:endParaRPr lang="zh-CN" altLang="en-US" sz="2400">
              <a:latin typeface="楷体" pitchFamily="49" charset="-122"/>
              <a:ea typeface="楷体" pitchFamily="49" charset="-122"/>
            </a:endParaRPr>
          </a:p>
        </p:txBody>
      </p:sp>
      <p:sp>
        <p:nvSpPr>
          <p:cNvPr id="9" name="TextBox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330C4C0-E75B-4FFF-A0EE-AC02EB3EA1A8}"/>
              </a:ext>
            </a:extLst>
          </p:cNvPr>
          <p:cNvSpPr txBox="1">
            <a:spLocks noChangeArrowheads="1"/>
          </p:cNvSpPr>
          <p:nvPr/>
        </p:nvSpPr>
        <p:spPr bwMode="auto">
          <a:xfrm>
            <a:off x="990191" y="4505468"/>
            <a:ext cx="9472465" cy="830997"/>
          </a:xfrm>
          <a:prstGeom prst="rect">
            <a:avLst/>
          </a:prstGeom>
          <a:noFill/>
          <a:ln w="9525">
            <a:noFill/>
            <a:miter lim="800000"/>
          </a:ln>
        </p:spPr>
        <p:txBody>
          <a:bodyPr wrap="none">
            <a:spAutoFit/>
          </a:bodyPr>
          <a:lstStyle/>
          <a:p>
            <a:r>
              <a:rPr lang="zh-CN" altLang="en-US" sz="2400" b="1">
                <a:latin typeface="黑体" panose="02010609060101010101" pitchFamily="49" charset="-122"/>
                <a:ea typeface="黑体" panose="02010609060101010101" pitchFamily="49" charset="-122"/>
              </a:rPr>
              <a:t>对英国：</a:t>
            </a:r>
            <a:r>
              <a:rPr lang="zh-CN" altLang="en-US" sz="2400" b="1">
                <a:solidFill>
                  <a:srgbClr val="FF0000"/>
                </a:solidFill>
                <a:latin typeface="黑体" panose="02010609060101010101" pitchFamily="49" charset="-122"/>
                <a:ea typeface="黑体" panose="02010609060101010101" pitchFamily="49" charset="-122"/>
              </a:rPr>
              <a:t>推翻了封建专制，为君主立宪制确立奠定了基础；        </a:t>
            </a:r>
            <a:endParaRPr lang="en-US" altLang="zh-CN" sz="2400" b="1">
              <a:solidFill>
                <a:srgbClr val="FF0000"/>
              </a:solidFill>
              <a:latin typeface="黑体" pitchFamily="49" charset="-122"/>
              <a:ea typeface="黑体" pitchFamily="49" charset="-122"/>
            </a:endParaRPr>
          </a:p>
          <a:p>
            <a:r>
              <a:rPr lang="zh-CN" altLang="en-US" sz="2400" b="1">
                <a:solidFill>
                  <a:srgbClr val="FF0000"/>
                </a:solidFill>
                <a:latin typeface="黑体" panose="02010609060101010101" pitchFamily="49" charset="-122"/>
                <a:ea typeface="黑体" panose="02010609060101010101" pitchFamily="49" charset="-122"/>
              </a:rPr>
              <a:t>        促进资本主义经济的发展。</a:t>
            </a:r>
            <a:endParaRPr lang="en-US" altLang="zh-CN" sz="2400" b="1">
              <a:solidFill>
                <a:srgbClr val="FF0000"/>
              </a:solidFill>
              <a:latin typeface="黑体" panose="02010609060101010101" pitchFamily="49" charset="-122"/>
              <a:ea typeface="黑体" panose="02010609060101010101" pitchFamily="49" charset="-122"/>
            </a:endParaRPr>
          </a:p>
        </p:txBody>
      </p:sp>
      <p:sp>
        <p:nvSpPr>
          <p:cNvPr id="10" name="TextBox 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81F57A7-BB2B-4D9A-A2DD-424DAC180CA9}"/>
              </a:ext>
            </a:extLst>
          </p:cNvPr>
          <p:cNvSpPr txBox="1">
            <a:spLocks noChangeArrowheads="1"/>
          </p:cNvSpPr>
          <p:nvPr/>
        </p:nvSpPr>
        <p:spPr bwMode="auto">
          <a:xfrm>
            <a:off x="990191" y="5437255"/>
            <a:ext cx="10048124" cy="830997"/>
          </a:xfrm>
          <a:prstGeom prst="rect">
            <a:avLst/>
          </a:prstGeom>
          <a:noFill/>
          <a:ln w="9525">
            <a:noFill/>
            <a:miter lim="800000"/>
          </a:ln>
        </p:spPr>
        <p:txBody>
          <a:bodyPr wrap="square">
            <a:spAutoFit/>
          </a:bodyPr>
          <a:lstStyle/>
          <a:p>
            <a:r>
              <a:rPr lang="zh-CN" altLang="en-US" sz="2400" b="1">
                <a:latin typeface="黑体" panose="02010609060101010101" pitchFamily="49" charset="-122"/>
                <a:ea typeface="黑体" panose="02010609060101010101" pitchFamily="49" charset="-122"/>
              </a:rPr>
              <a:t>对世界：</a:t>
            </a:r>
            <a:r>
              <a:rPr lang="zh-CN" altLang="en-US" sz="2400" b="1">
                <a:solidFill>
                  <a:srgbClr val="FF0000"/>
                </a:solidFill>
                <a:latin typeface="黑体" panose="02010609060101010101" pitchFamily="49" charset="-122"/>
                <a:ea typeface="黑体" panose="02010609060101010101" pitchFamily="49" charset="-122"/>
              </a:rPr>
              <a:t>为北美独立战争和其他国家资产阶级革命树立了榜样；</a:t>
            </a:r>
          </a:p>
          <a:p>
            <a:r>
              <a:rPr lang="zh-CN" altLang="en-US" sz="2400" b="1">
                <a:latin typeface="黑体" panose="02010609060101010101" pitchFamily="49" charset="-122"/>
                <a:ea typeface="黑体" panose="02010609060101010101" pitchFamily="49" charset="-122"/>
              </a:rPr>
              <a:t>        </a:t>
            </a:r>
            <a:r>
              <a:rPr lang="zh-CN" altLang="en-US" sz="2400" b="1">
                <a:solidFill>
                  <a:srgbClr val="FF0000"/>
                </a:solidFill>
                <a:latin typeface="黑体" panose="02010609060101010101" pitchFamily="49" charset="-122"/>
                <a:ea typeface="黑体" panose="02010609060101010101" pitchFamily="49" charset="-122"/>
              </a:rPr>
              <a:t>反映了世界历史发展的趋势，标志着资产阶级革命时代的开端。</a:t>
            </a:r>
          </a:p>
        </p:txBody>
      </p:sp>
    </p:spTree>
    <p:extLst>
      <p:ext uri="{BB962C8B-B14F-4D97-AF65-F5344CB8AC3E}">
        <p14:creationId xmlns:p14="http://schemas.microsoft.com/office/powerpoint/2010/main" val="99159047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30C7897-4FEC-44B7-A8FD-BECECAE64A7A}"/>
              </a:ext>
            </a:extLst>
          </p:cNvPr>
          <p:cNvSpPr/>
          <p:nvPr/>
        </p:nvSpPr>
        <p:spPr>
          <a:xfrm>
            <a:off x="133468" y="-25393"/>
            <a:ext cx="5540299"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一、英、美、法资产阶级革命</a:t>
            </a:r>
          </a:p>
        </p:txBody>
      </p:sp>
      <p:sp>
        <p:nvSpPr>
          <p:cNvPr id="3" name="矩形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0CDC1EB-3E5A-49D2-9DD8-DA8666102FFF}"/>
              </a:ext>
            </a:extLst>
          </p:cNvPr>
          <p:cNvSpPr/>
          <p:nvPr/>
        </p:nvSpPr>
        <p:spPr>
          <a:xfrm>
            <a:off x="431516" y="780196"/>
            <a:ext cx="2710999" cy="523220"/>
          </a:xfrm>
          <a:prstGeom prst="rect">
            <a:avLst/>
          </a:prstGeom>
        </p:spPr>
        <p:txBody>
          <a:bodyPr wrap="none">
            <a:spAutoFit/>
          </a:bodyPr>
          <a:lstStyle/>
          <a:p>
            <a:r>
              <a:rPr lang="en-US" altLang="zh-CN" sz="2800" b="1">
                <a:latin typeface="隶书" panose="02010509060101010101" pitchFamily="49" charset="-122"/>
                <a:ea typeface="隶书" panose="02010509060101010101" pitchFamily="49" charset="-122"/>
                <a:cs typeface="华文行楷" panose="02010800040101010101" pitchFamily="2" charset="-122"/>
              </a:rPr>
              <a:t>2 </a:t>
            </a:r>
            <a:r>
              <a:rPr lang="zh-CN" altLang="en-US" sz="2800" b="1">
                <a:latin typeface="隶书" panose="02010509060101010101" pitchFamily="49" charset="-122"/>
                <a:ea typeface="隶书" panose="02010509060101010101" pitchFamily="49" charset="-122"/>
                <a:cs typeface="华文行楷" panose="02010800040101010101" pitchFamily="2" charset="-122"/>
              </a:rPr>
              <a:t>美国独立战争</a:t>
            </a:r>
            <a:endParaRPr lang="zh-CN" altLang="en-US" sz="2800"/>
          </a:p>
        </p:txBody>
      </p:sp>
      <p:pic>
        <p:nvPicPr>
          <p:cNvPr id="55" name="图片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D2CD0CC-38F3-4B14-A3E7-B3D31A527AA0}"/>
              </a:ext>
            </a:extLst>
          </p:cNvPr>
          <p:cNvPicPr>
            <a:picLocks noChangeAspect="1"/>
          </p:cNvPicPr>
          <p:nvPr/>
        </p:nvPicPr>
        <p:blipFill>
          <a:blip r:embed="rId3"/>
          <a:stretch>
            <a:fillRect/>
          </a:stretch>
        </p:blipFill>
        <p:spPr bwMode="auto">
          <a:xfrm>
            <a:off x="7839182" y="-25393"/>
            <a:ext cx="4352818" cy="4572889"/>
          </a:xfrm>
          <a:prstGeom prst="rect">
            <a:avLst/>
          </a:prstGeom>
          <a:solidFill>
            <a:schemeClr val="accent1"/>
          </a:solidFill>
          <a:ln w="9525">
            <a:noFill/>
            <a:miter lim="800000"/>
          </a:ln>
        </p:spPr>
      </p:pic>
      <p:sp>
        <p:nvSpPr>
          <p:cNvPr id="57" name="任意多边形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618415F-6251-4F9E-8E86-2C194AE9C51C}"/>
              </a:ext>
            </a:extLst>
          </p:cNvPr>
          <p:cNvSpPr/>
          <p:nvPr/>
        </p:nvSpPr>
        <p:spPr>
          <a:xfrm rot="21396416">
            <a:off x="9158096" y="159273"/>
            <a:ext cx="2721374" cy="3940198"/>
          </a:xfrm>
          <a:custGeom>
            <a:gdLst>
              <a:gd name="connisteX0" fmla="*/ 3050540 w 3050540"/>
              <a:gd name="connsiteY0" fmla="*/ 0 h 4573661"/>
              <a:gd name="connisteX1" fmla="*/ 2978150 w 3050540"/>
              <a:gd name="connsiteY1" fmla="*/ 14605 h 4573661"/>
              <a:gd name="connisteX2" fmla="*/ 2891155 w 3050540"/>
              <a:gd name="connsiteY2" fmla="*/ 43815 h 4573661"/>
              <a:gd name="connisteX3" fmla="*/ 2818765 w 3050540"/>
              <a:gd name="connsiteY3" fmla="*/ 73025 h 4573661"/>
              <a:gd name="connisteX4" fmla="*/ 2745740 w 3050540"/>
              <a:gd name="connsiteY4" fmla="*/ 86995 h 4573661"/>
              <a:gd name="connisteX5" fmla="*/ 2658745 w 3050540"/>
              <a:gd name="connsiteY5" fmla="*/ 145415 h 4573661"/>
              <a:gd name="connisteX6" fmla="*/ 2615565 w 3050540"/>
              <a:gd name="connsiteY6" fmla="*/ 217805 h 4573661"/>
              <a:gd name="connisteX7" fmla="*/ 2542540 w 3050540"/>
              <a:gd name="connsiteY7" fmla="*/ 276225 h 4573661"/>
              <a:gd name="connisteX8" fmla="*/ 2528570 w 3050540"/>
              <a:gd name="connsiteY8" fmla="*/ 348615 h 4573661"/>
              <a:gd name="connisteX9" fmla="*/ 2455545 w 3050540"/>
              <a:gd name="connsiteY9" fmla="*/ 406400 h 4573661"/>
              <a:gd name="connisteX10" fmla="*/ 2412365 w 3050540"/>
              <a:gd name="connsiteY10" fmla="*/ 479425 h 4573661"/>
              <a:gd name="connisteX11" fmla="*/ 2383155 w 3050540"/>
              <a:gd name="connsiteY11" fmla="*/ 551815 h 4573661"/>
              <a:gd name="connisteX12" fmla="*/ 2339340 w 3050540"/>
              <a:gd name="connsiteY12" fmla="*/ 624205 h 4573661"/>
              <a:gd name="connisteX13" fmla="*/ 2296160 w 3050540"/>
              <a:gd name="connsiteY13" fmla="*/ 696595 h 4573661"/>
              <a:gd name="connisteX14" fmla="*/ 2223770 w 3050540"/>
              <a:gd name="connsiteY14" fmla="*/ 769620 h 4573661"/>
              <a:gd name="connisteX15" fmla="*/ 2165350 w 3050540"/>
              <a:gd name="connsiteY15" fmla="*/ 842010 h 4573661"/>
              <a:gd name="connisteX16" fmla="*/ 2136140 w 3050540"/>
              <a:gd name="connsiteY16" fmla="*/ 914400 h 4573661"/>
              <a:gd name="connisteX17" fmla="*/ 2063750 w 3050540"/>
              <a:gd name="connsiteY17" fmla="*/ 987425 h 4573661"/>
              <a:gd name="connisteX18" fmla="*/ 2034540 w 3050540"/>
              <a:gd name="connsiteY18" fmla="*/ 1059815 h 4573661"/>
              <a:gd name="connisteX19" fmla="*/ 1962150 w 3050540"/>
              <a:gd name="connsiteY19" fmla="*/ 1132205 h 4573661"/>
              <a:gd name="connisteX20" fmla="*/ 1889760 w 3050540"/>
              <a:gd name="connsiteY20" fmla="*/ 1146810 h 4573661"/>
              <a:gd name="connisteX21" fmla="*/ 1817370 w 3050540"/>
              <a:gd name="connsiteY21" fmla="*/ 1146810 h 4573661"/>
              <a:gd name="connisteX22" fmla="*/ 1773555 w 3050540"/>
              <a:gd name="connsiteY22" fmla="*/ 1074420 h 4573661"/>
              <a:gd name="connisteX23" fmla="*/ 1729740 w 3050540"/>
              <a:gd name="connsiteY23" fmla="*/ 1146810 h 4573661"/>
              <a:gd name="connisteX24" fmla="*/ 1657350 w 3050540"/>
              <a:gd name="connsiteY24" fmla="*/ 1204595 h 4573661"/>
              <a:gd name="connisteX25" fmla="*/ 1584960 w 3050540"/>
              <a:gd name="connsiteY25" fmla="*/ 1277620 h 4573661"/>
              <a:gd name="connisteX26" fmla="*/ 1512570 w 3050540"/>
              <a:gd name="connsiteY26" fmla="*/ 1335405 h 4573661"/>
              <a:gd name="connisteX27" fmla="*/ 1424940 w 3050540"/>
              <a:gd name="connsiteY27" fmla="*/ 1422400 h 4573661"/>
              <a:gd name="connisteX28" fmla="*/ 1367155 w 3050540"/>
              <a:gd name="connsiteY28" fmla="*/ 1495425 h 4573661"/>
              <a:gd name="connisteX29" fmla="*/ 1294765 w 3050540"/>
              <a:gd name="connsiteY29" fmla="*/ 1567815 h 4573661"/>
              <a:gd name="connisteX30" fmla="*/ 1221740 w 3050540"/>
              <a:gd name="connsiteY30" fmla="*/ 1597025 h 4573661"/>
              <a:gd name="connisteX31" fmla="*/ 1163955 w 3050540"/>
              <a:gd name="connsiteY31" fmla="*/ 1669415 h 4573661"/>
              <a:gd name="connisteX32" fmla="*/ 1120140 w 3050540"/>
              <a:gd name="connsiteY32" fmla="*/ 1741805 h 4573661"/>
              <a:gd name="connisteX33" fmla="*/ 1062355 w 3050540"/>
              <a:gd name="connsiteY33" fmla="*/ 1814195 h 4573661"/>
              <a:gd name="connisteX34" fmla="*/ 1018540 w 3050540"/>
              <a:gd name="connsiteY34" fmla="*/ 1887220 h 4573661"/>
              <a:gd name="connisteX35" fmla="*/ 989965 w 3050540"/>
              <a:gd name="connsiteY35" fmla="*/ 1959610 h 4573661"/>
              <a:gd name="connisteX36" fmla="*/ 975360 w 3050540"/>
              <a:gd name="connsiteY36" fmla="*/ 2032000 h 4573661"/>
              <a:gd name="connisteX37" fmla="*/ 960755 w 3050540"/>
              <a:gd name="connsiteY37" fmla="*/ 2105025 h 4573661"/>
              <a:gd name="connisteX38" fmla="*/ 931545 w 3050540"/>
              <a:gd name="connsiteY38" fmla="*/ 2177415 h 4573661"/>
              <a:gd name="connisteX39" fmla="*/ 902970 w 3050540"/>
              <a:gd name="connsiteY39" fmla="*/ 2249805 h 4573661"/>
              <a:gd name="connisteX40" fmla="*/ 888365 w 3050540"/>
              <a:gd name="connsiteY40" fmla="*/ 2322195 h 4573661"/>
              <a:gd name="connisteX41" fmla="*/ 829945 w 3050540"/>
              <a:gd name="connsiteY41" fmla="*/ 2395220 h 4573661"/>
              <a:gd name="connisteX42" fmla="*/ 801370 w 3050540"/>
              <a:gd name="connsiteY42" fmla="*/ 2467610 h 4573661"/>
              <a:gd name="connisteX43" fmla="*/ 772160 w 3050540"/>
              <a:gd name="connsiteY43" fmla="*/ 2540000 h 4573661"/>
              <a:gd name="connisteX44" fmla="*/ 757555 w 3050540"/>
              <a:gd name="connsiteY44" fmla="*/ 2613025 h 4573661"/>
              <a:gd name="connisteX45" fmla="*/ 728345 w 3050540"/>
              <a:gd name="connsiteY45" fmla="*/ 2685415 h 4573661"/>
              <a:gd name="connisteX46" fmla="*/ 685165 w 3050540"/>
              <a:gd name="connsiteY46" fmla="*/ 2757805 h 4573661"/>
              <a:gd name="connisteX47" fmla="*/ 655955 w 3050540"/>
              <a:gd name="connsiteY47" fmla="*/ 2830195 h 4573661"/>
              <a:gd name="connisteX48" fmla="*/ 626745 w 3050540"/>
              <a:gd name="connsiteY48" fmla="*/ 2903220 h 4573661"/>
              <a:gd name="connisteX49" fmla="*/ 598170 w 3050540"/>
              <a:gd name="connsiteY49" fmla="*/ 2975610 h 4573661"/>
              <a:gd name="connisteX50" fmla="*/ 568960 w 3050540"/>
              <a:gd name="connsiteY50" fmla="*/ 3048000 h 4573661"/>
              <a:gd name="connisteX51" fmla="*/ 510540 w 3050540"/>
              <a:gd name="connsiteY51" fmla="*/ 3121025 h 4573661"/>
              <a:gd name="connisteX52" fmla="*/ 452755 w 3050540"/>
              <a:gd name="connsiteY52" fmla="*/ 3193415 h 4573661"/>
              <a:gd name="connisteX53" fmla="*/ 408940 w 3050540"/>
              <a:gd name="connsiteY53" fmla="*/ 3265805 h 4573661"/>
              <a:gd name="connisteX54" fmla="*/ 351155 w 3050540"/>
              <a:gd name="connsiteY54" fmla="*/ 3352800 h 4573661"/>
              <a:gd name="connisteX55" fmla="*/ 278765 w 3050540"/>
              <a:gd name="connsiteY55" fmla="*/ 3382010 h 4573661"/>
              <a:gd name="connisteX56" fmla="*/ 191770 w 3050540"/>
              <a:gd name="connsiteY56" fmla="*/ 3454400 h 4573661"/>
              <a:gd name="connisteX57" fmla="*/ 147955 w 3050540"/>
              <a:gd name="connsiteY57" fmla="*/ 3527425 h 4573661"/>
              <a:gd name="connisteX58" fmla="*/ 90170 w 3050540"/>
              <a:gd name="connsiteY58" fmla="*/ 3599815 h 4573661"/>
              <a:gd name="connisteX59" fmla="*/ 46355 w 3050540"/>
              <a:gd name="connsiteY59" fmla="*/ 3672205 h 4573661"/>
              <a:gd name="connisteX60" fmla="*/ 17145 w 3050540"/>
              <a:gd name="connsiteY60" fmla="*/ 3744595 h 4573661"/>
              <a:gd name="connisteX61" fmla="*/ 2540 w 3050540"/>
              <a:gd name="connsiteY61" fmla="*/ 3817620 h 4573661"/>
              <a:gd name="connisteX62" fmla="*/ 2540 w 3050540"/>
              <a:gd name="connsiteY62" fmla="*/ 3890010 h 4573661"/>
              <a:gd name="connisteX63" fmla="*/ 2540 w 3050540"/>
              <a:gd name="connsiteY63" fmla="*/ 3962400 h 4573661"/>
              <a:gd name="connisteX64" fmla="*/ 31750 w 3050540"/>
              <a:gd name="connsiteY64" fmla="*/ 4035425 h 4573661"/>
              <a:gd name="connisteX65" fmla="*/ 75565 w 3050540"/>
              <a:gd name="connsiteY65" fmla="*/ 4107815 h 4573661"/>
              <a:gd name="connisteX66" fmla="*/ 90170 w 3050540"/>
              <a:gd name="connsiteY66" fmla="*/ 4180205 h 4573661"/>
              <a:gd name="connisteX67" fmla="*/ 104140 w 3050540"/>
              <a:gd name="connsiteY67" fmla="*/ 4252595 h 4573661"/>
              <a:gd name="connisteX68" fmla="*/ 177165 w 3050540"/>
              <a:gd name="connsiteY68" fmla="*/ 4311015 h 4573661"/>
              <a:gd name="connisteX69" fmla="*/ 220345 w 3050540"/>
              <a:gd name="connsiteY69" fmla="*/ 4383405 h 4573661"/>
              <a:gd name="connisteX70" fmla="*/ 278765 w 3050540"/>
              <a:gd name="connsiteY70" fmla="*/ 4455795 h 4573661"/>
              <a:gd name="connisteX71" fmla="*/ 351155 w 3050540"/>
              <a:gd name="connsiteY71" fmla="*/ 4528820 h 4573661"/>
              <a:gd name="connisteX72" fmla="*/ 438150 w 3050540"/>
              <a:gd name="connsiteY72" fmla="*/ 4572000 h 4573661"/>
              <a:gd name="connisteX73" fmla="*/ 496570 w 3050540"/>
              <a:gd name="connsiteY73" fmla="*/ 4485005 h 4573661"/>
              <a:gd name="connisteX74" fmla="*/ 583565 w 3050540"/>
              <a:gd name="connsiteY74" fmla="*/ 4485005 h 4573661"/>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 ang="0">
                <a:pos x="connisteX68" y="connsiteY68"/>
              </a:cxn>
              <a:cxn ang="0">
                <a:pos x="connisteX69" y="connsiteY69"/>
              </a:cxn>
              <a:cxn ang="0">
                <a:pos x="connisteX70" y="connsiteY70"/>
              </a:cxn>
              <a:cxn ang="0">
                <a:pos x="connisteX71" y="connsiteY71"/>
              </a:cxn>
              <a:cxn ang="0">
                <a:pos x="connisteX72" y="connsiteY72"/>
              </a:cxn>
              <a:cxn ang="0">
                <a:pos x="connisteX73" y="connsiteY73"/>
              </a:cxn>
              <a:cxn ang="0">
                <a:pos x="connisteX74" y="connsiteY74"/>
              </a:cxn>
            </a:cxnLst>
            <a:rect l="l" t="t" r="r" b="b"/>
            <a:pathLst>
              <a:path w="3050540" h="4573662">
                <a:moveTo>
                  <a:pt x="3050540" y="0"/>
                </a:moveTo>
                <a:cubicBezTo>
                  <a:pt x="3037840" y="2540"/>
                  <a:pt x="3009900" y="5715"/>
                  <a:pt x="2978150" y="14605"/>
                </a:cubicBezTo>
                <a:cubicBezTo>
                  <a:pt x="2946400" y="23495"/>
                  <a:pt x="2922905" y="32385"/>
                  <a:pt x="2891155" y="43815"/>
                </a:cubicBezTo>
                <a:cubicBezTo>
                  <a:pt x="2859405" y="55245"/>
                  <a:pt x="2847975" y="64135"/>
                  <a:pt x="2818765" y="73025"/>
                </a:cubicBezTo>
                <a:cubicBezTo>
                  <a:pt x="2789555" y="81915"/>
                  <a:pt x="2777490" y="72390"/>
                  <a:pt x="2745740" y="86995"/>
                </a:cubicBezTo>
                <a:cubicBezTo>
                  <a:pt x="2713990" y="101600"/>
                  <a:pt x="2684780" y="119380"/>
                  <a:pt x="2658745" y="145415"/>
                </a:cubicBezTo>
                <a:cubicBezTo>
                  <a:pt x="2632710" y="171450"/>
                  <a:pt x="2639060" y="191770"/>
                  <a:pt x="2615565" y="217805"/>
                </a:cubicBezTo>
                <a:cubicBezTo>
                  <a:pt x="2592070" y="243840"/>
                  <a:pt x="2559685" y="250190"/>
                  <a:pt x="2542540" y="276225"/>
                </a:cubicBezTo>
                <a:cubicBezTo>
                  <a:pt x="2525395" y="302260"/>
                  <a:pt x="2545715" y="322580"/>
                  <a:pt x="2528570" y="348615"/>
                </a:cubicBezTo>
                <a:cubicBezTo>
                  <a:pt x="2511425" y="374650"/>
                  <a:pt x="2479040" y="380365"/>
                  <a:pt x="2455545" y="406400"/>
                </a:cubicBezTo>
                <a:cubicBezTo>
                  <a:pt x="2432050" y="432435"/>
                  <a:pt x="2426970" y="450215"/>
                  <a:pt x="2412365" y="479425"/>
                </a:cubicBezTo>
                <a:cubicBezTo>
                  <a:pt x="2397760" y="508635"/>
                  <a:pt x="2397760" y="522605"/>
                  <a:pt x="2383155" y="551815"/>
                </a:cubicBezTo>
                <a:cubicBezTo>
                  <a:pt x="2368550" y="581025"/>
                  <a:pt x="2356485" y="594995"/>
                  <a:pt x="2339340" y="624205"/>
                </a:cubicBezTo>
                <a:cubicBezTo>
                  <a:pt x="2322195" y="653415"/>
                  <a:pt x="2319020" y="667385"/>
                  <a:pt x="2296160" y="696595"/>
                </a:cubicBezTo>
                <a:cubicBezTo>
                  <a:pt x="2273300" y="725805"/>
                  <a:pt x="2249805" y="740410"/>
                  <a:pt x="2223770" y="769620"/>
                </a:cubicBezTo>
                <a:cubicBezTo>
                  <a:pt x="2197735" y="798830"/>
                  <a:pt x="2183130" y="812800"/>
                  <a:pt x="2165350" y="842010"/>
                </a:cubicBezTo>
                <a:cubicBezTo>
                  <a:pt x="2147570" y="871220"/>
                  <a:pt x="2156460" y="885190"/>
                  <a:pt x="2136140" y="914400"/>
                </a:cubicBezTo>
                <a:cubicBezTo>
                  <a:pt x="2115820" y="943610"/>
                  <a:pt x="2084070" y="958215"/>
                  <a:pt x="2063750" y="987425"/>
                </a:cubicBezTo>
                <a:cubicBezTo>
                  <a:pt x="2043430" y="1016635"/>
                  <a:pt x="2054860" y="1030605"/>
                  <a:pt x="2034540" y="1059815"/>
                </a:cubicBezTo>
                <a:cubicBezTo>
                  <a:pt x="2014220" y="1089025"/>
                  <a:pt x="1991360" y="1115060"/>
                  <a:pt x="1962150" y="1132205"/>
                </a:cubicBezTo>
                <a:cubicBezTo>
                  <a:pt x="1932940" y="1149350"/>
                  <a:pt x="1918970" y="1143635"/>
                  <a:pt x="1889760" y="1146810"/>
                </a:cubicBezTo>
                <a:cubicBezTo>
                  <a:pt x="1860550" y="1149985"/>
                  <a:pt x="1840865" y="1161415"/>
                  <a:pt x="1817370" y="1146810"/>
                </a:cubicBezTo>
                <a:cubicBezTo>
                  <a:pt x="1793875" y="1132205"/>
                  <a:pt x="1791335" y="1074420"/>
                  <a:pt x="1773555" y="1074420"/>
                </a:cubicBezTo>
                <a:cubicBezTo>
                  <a:pt x="1755775" y="1074420"/>
                  <a:pt x="1753235" y="1120775"/>
                  <a:pt x="1729740" y="1146810"/>
                </a:cubicBezTo>
                <a:cubicBezTo>
                  <a:pt x="1706245" y="1172845"/>
                  <a:pt x="1686560" y="1178560"/>
                  <a:pt x="1657350" y="1204595"/>
                </a:cubicBezTo>
                <a:cubicBezTo>
                  <a:pt x="1628140" y="1230630"/>
                  <a:pt x="1614170" y="1251585"/>
                  <a:pt x="1584960" y="1277620"/>
                </a:cubicBezTo>
                <a:cubicBezTo>
                  <a:pt x="1555750" y="1303655"/>
                  <a:pt x="1544320" y="1306195"/>
                  <a:pt x="1512570" y="1335405"/>
                </a:cubicBezTo>
                <a:cubicBezTo>
                  <a:pt x="1480820" y="1364615"/>
                  <a:pt x="1454150" y="1390650"/>
                  <a:pt x="1424940" y="1422400"/>
                </a:cubicBezTo>
                <a:cubicBezTo>
                  <a:pt x="1395730" y="1454150"/>
                  <a:pt x="1393190" y="1466215"/>
                  <a:pt x="1367155" y="1495425"/>
                </a:cubicBezTo>
                <a:cubicBezTo>
                  <a:pt x="1341120" y="1524635"/>
                  <a:pt x="1323975" y="1547495"/>
                  <a:pt x="1294765" y="1567815"/>
                </a:cubicBezTo>
                <a:cubicBezTo>
                  <a:pt x="1265555" y="1588135"/>
                  <a:pt x="1247775" y="1576705"/>
                  <a:pt x="1221740" y="1597025"/>
                </a:cubicBezTo>
                <a:cubicBezTo>
                  <a:pt x="1195705" y="1617345"/>
                  <a:pt x="1184275" y="1640205"/>
                  <a:pt x="1163955" y="1669415"/>
                </a:cubicBezTo>
                <a:cubicBezTo>
                  <a:pt x="1143635" y="1698625"/>
                  <a:pt x="1140460" y="1712595"/>
                  <a:pt x="1120140" y="1741805"/>
                </a:cubicBezTo>
                <a:cubicBezTo>
                  <a:pt x="1099820" y="1771015"/>
                  <a:pt x="1082675" y="1784985"/>
                  <a:pt x="1062355" y="1814195"/>
                </a:cubicBezTo>
                <a:cubicBezTo>
                  <a:pt x="1042035" y="1843405"/>
                  <a:pt x="1033145" y="1858010"/>
                  <a:pt x="1018540" y="1887220"/>
                </a:cubicBezTo>
                <a:cubicBezTo>
                  <a:pt x="1003935" y="1916430"/>
                  <a:pt x="998855" y="1930400"/>
                  <a:pt x="989965" y="1959610"/>
                </a:cubicBezTo>
                <a:cubicBezTo>
                  <a:pt x="981075" y="1988820"/>
                  <a:pt x="981075" y="2002790"/>
                  <a:pt x="975360" y="2032000"/>
                </a:cubicBezTo>
                <a:cubicBezTo>
                  <a:pt x="969645" y="2061210"/>
                  <a:pt x="969645" y="2075815"/>
                  <a:pt x="960755" y="2105025"/>
                </a:cubicBezTo>
                <a:cubicBezTo>
                  <a:pt x="951865" y="2134235"/>
                  <a:pt x="942975" y="2148205"/>
                  <a:pt x="931545" y="2177415"/>
                </a:cubicBezTo>
                <a:cubicBezTo>
                  <a:pt x="920115" y="2206625"/>
                  <a:pt x="911860" y="2220595"/>
                  <a:pt x="902970" y="2249805"/>
                </a:cubicBezTo>
                <a:cubicBezTo>
                  <a:pt x="894080" y="2279015"/>
                  <a:pt x="902970" y="2292985"/>
                  <a:pt x="888365" y="2322195"/>
                </a:cubicBezTo>
                <a:cubicBezTo>
                  <a:pt x="873760" y="2351405"/>
                  <a:pt x="847090" y="2366010"/>
                  <a:pt x="829945" y="2395220"/>
                </a:cubicBezTo>
                <a:cubicBezTo>
                  <a:pt x="812800" y="2424430"/>
                  <a:pt x="812800" y="2438400"/>
                  <a:pt x="801370" y="2467610"/>
                </a:cubicBezTo>
                <a:cubicBezTo>
                  <a:pt x="789940" y="2496820"/>
                  <a:pt x="781050" y="2510790"/>
                  <a:pt x="772160" y="2540000"/>
                </a:cubicBezTo>
                <a:cubicBezTo>
                  <a:pt x="763270" y="2569210"/>
                  <a:pt x="766445" y="2583815"/>
                  <a:pt x="757555" y="2613025"/>
                </a:cubicBezTo>
                <a:cubicBezTo>
                  <a:pt x="748665" y="2642235"/>
                  <a:pt x="742950" y="2656205"/>
                  <a:pt x="728345" y="2685415"/>
                </a:cubicBezTo>
                <a:cubicBezTo>
                  <a:pt x="713740" y="2714625"/>
                  <a:pt x="699770" y="2728595"/>
                  <a:pt x="685165" y="2757805"/>
                </a:cubicBezTo>
                <a:cubicBezTo>
                  <a:pt x="670560" y="2787015"/>
                  <a:pt x="667385" y="2800985"/>
                  <a:pt x="655955" y="2830195"/>
                </a:cubicBezTo>
                <a:cubicBezTo>
                  <a:pt x="644525" y="2859405"/>
                  <a:pt x="638175" y="2874010"/>
                  <a:pt x="626745" y="2903220"/>
                </a:cubicBezTo>
                <a:cubicBezTo>
                  <a:pt x="615315" y="2932430"/>
                  <a:pt x="609600" y="2946400"/>
                  <a:pt x="598170" y="2975610"/>
                </a:cubicBezTo>
                <a:cubicBezTo>
                  <a:pt x="586740" y="3004820"/>
                  <a:pt x="586740" y="3018790"/>
                  <a:pt x="568960" y="3048000"/>
                </a:cubicBezTo>
                <a:cubicBezTo>
                  <a:pt x="551180" y="3077210"/>
                  <a:pt x="534035" y="3091815"/>
                  <a:pt x="510540" y="3121025"/>
                </a:cubicBezTo>
                <a:cubicBezTo>
                  <a:pt x="487045" y="3150235"/>
                  <a:pt x="473075" y="3164205"/>
                  <a:pt x="452755" y="3193415"/>
                </a:cubicBezTo>
                <a:cubicBezTo>
                  <a:pt x="432435" y="3222625"/>
                  <a:pt x="429260" y="3234055"/>
                  <a:pt x="408940" y="3265805"/>
                </a:cubicBezTo>
                <a:cubicBezTo>
                  <a:pt x="388620" y="3297555"/>
                  <a:pt x="377190" y="3329305"/>
                  <a:pt x="351155" y="3352800"/>
                </a:cubicBezTo>
                <a:cubicBezTo>
                  <a:pt x="325120" y="3376295"/>
                  <a:pt x="310515" y="3361690"/>
                  <a:pt x="278765" y="3382010"/>
                </a:cubicBezTo>
                <a:cubicBezTo>
                  <a:pt x="247015" y="3402330"/>
                  <a:pt x="217805" y="3425190"/>
                  <a:pt x="191770" y="3454400"/>
                </a:cubicBezTo>
                <a:cubicBezTo>
                  <a:pt x="165735" y="3483610"/>
                  <a:pt x="168275" y="3498215"/>
                  <a:pt x="147955" y="3527425"/>
                </a:cubicBezTo>
                <a:cubicBezTo>
                  <a:pt x="127635" y="3556635"/>
                  <a:pt x="110490" y="3570605"/>
                  <a:pt x="90170" y="3599815"/>
                </a:cubicBezTo>
                <a:cubicBezTo>
                  <a:pt x="69850" y="3629025"/>
                  <a:pt x="60960" y="3642995"/>
                  <a:pt x="46355" y="3672205"/>
                </a:cubicBezTo>
                <a:cubicBezTo>
                  <a:pt x="31750" y="3701415"/>
                  <a:pt x="26035" y="3715385"/>
                  <a:pt x="17145" y="3744595"/>
                </a:cubicBezTo>
                <a:cubicBezTo>
                  <a:pt x="8255" y="3773805"/>
                  <a:pt x="5715" y="3788410"/>
                  <a:pt x="2540" y="3817620"/>
                </a:cubicBezTo>
                <a:cubicBezTo>
                  <a:pt x="-635" y="3846830"/>
                  <a:pt x="2540" y="3860800"/>
                  <a:pt x="2540" y="3890010"/>
                </a:cubicBezTo>
                <a:cubicBezTo>
                  <a:pt x="2540" y="3919220"/>
                  <a:pt x="-3175" y="3933190"/>
                  <a:pt x="2540" y="3962400"/>
                </a:cubicBezTo>
                <a:cubicBezTo>
                  <a:pt x="8255" y="3991610"/>
                  <a:pt x="17145" y="4006215"/>
                  <a:pt x="31750" y="4035425"/>
                </a:cubicBezTo>
                <a:cubicBezTo>
                  <a:pt x="46355" y="4064635"/>
                  <a:pt x="64135" y="4078605"/>
                  <a:pt x="75565" y="4107815"/>
                </a:cubicBezTo>
                <a:cubicBezTo>
                  <a:pt x="86995" y="4137025"/>
                  <a:pt x="84455" y="4150995"/>
                  <a:pt x="90170" y="4180205"/>
                </a:cubicBezTo>
                <a:cubicBezTo>
                  <a:pt x="95885" y="4209415"/>
                  <a:pt x="86995" y="4226560"/>
                  <a:pt x="104140" y="4252595"/>
                </a:cubicBezTo>
                <a:cubicBezTo>
                  <a:pt x="121285" y="4278630"/>
                  <a:pt x="153670" y="4284980"/>
                  <a:pt x="177165" y="4311015"/>
                </a:cubicBezTo>
                <a:cubicBezTo>
                  <a:pt x="200660" y="4337050"/>
                  <a:pt x="200025" y="4354195"/>
                  <a:pt x="220345" y="4383405"/>
                </a:cubicBezTo>
                <a:cubicBezTo>
                  <a:pt x="240665" y="4412615"/>
                  <a:pt x="252730" y="4426585"/>
                  <a:pt x="278765" y="4455795"/>
                </a:cubicBezTo>
                <a:cubicBezTo>
                  <a:pt x="304800" y="4485005"/>
                  <a:pt x="319405" y="4505325"/>
                  <a:pt x="351155" y="4528820"/>
                </a:cubicBezTo>
                <a:cubicBezTo>
                  <a:pt x="382905" y="4552315"/>
                  <a:pt x="408940" y="4580890"/>
                  <a:pt x="438150" y="4572000"/>
                </a:cubicBezTo>
                <a:cubicBezTo>
                  <a:pt x="467360" y="4563110"/>
                  <a:pt x="467360" y="4502150"/>
                  <a:pt x="496570" y="4485005"/>
                </a:cubicBezTo>
                <a:cubicBezTo>
                  <a:pt x="525780" y="4467860"/>
                  <a:pt x="567055" y="4483100"/>
                  <a:pt x="583565" y="4485005"/>
                </a:cubicBezTo>
              </a:path>
            </a:pathLst>
          </a:custGeom>
          <a:noFill/>
          <a:ln w="9842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a:p>
        </p:txBody>
      </p:sp>
      <p:sp>
        <p:nvSpPr>
          <p:cNvPr id="10" name="文本框 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51D0508-C80E-4523-A1B6-9B7E6F1BBDCF}"/>
              </a:ext>
            </a:extLst>
          </p:cNvPr>
          <p:cNvSpPr txBox="1">
            <a:spLocks noChangeArrowheads="1"/>
          </p:cNvSpPr>
          <p:nvPr/>
        </p:nvSpPr>
        <p:spPr bwMode="auto">
          <a:xfrm>
            <a:off x="259098" y="2371546"/>
            <a:ext cx="7514694" cy="1785104"/>
          </a:xfrm>
          <a:prstGeom prst="rect">
            <a:avLst/>
          </a:prstGeom>
          <a:solidFill>
            <a:schemeClr val="bg1"/>
          </a:solidFill>
          <a:ln w="3175">
            <a:solidFill>
              <a:schemeClr val="tx1"/>
            </a:solidFill>
            <a:prstDash val="solid"/>
          </a:ln>
        </p:spPr>
        <p:txBody>
          <a:bodyPr wrap="square">
            <a:spAutoFit/>
          </a:bodyPr>
          <a:lstStyle>
            <a:defPPr>
              <a:defRPr lang="zh-CN"/>
            </a:defPPr>
            <a:lvl1pPr>
              <a:defRPr sz="2200" b="1">
                <a:latin typeface="仿宋" panose="02010609060101010101" pitchFamily="49" charset="-122"/>
                <a:ea typeface="仿宋" panose="02010609060101010101" pitchFamily="49" charset="-122"/>
              </a:defRPr>
            </a:lvl1pPr>
          </a:lstStyle>
          <a:p>
            <a:r>
              <a:rPr lang="zh-CN" altLang="en-US">
                <a:sym typeface="+mn-ea"/>
              </a:rPr>
              <a:t>材料一  禁止北美人民制造任何纺织品，不允许把当地生的毛皮制成帽子</a:t>
            </a:r>
            <a:r>
              <a:rPr lang="en-US" altLang="zh-CN">
                <a:sym typeface="+mn-ea"/>
              </a:rPr>
              <a:t>, </a:t>
            </a:r>
            <a:r>
              <a:rPr lang="zh-CN" altLang="en-US">
                <a:sym typeface="+mn-ea"/>
              </a:rPr>
              <a:t>必须先把毛皮出售给英国，在英国制成帽子后再运销到北美。</a:t>
            </a:r>
          </a:p>
          <a:p>
            <a:r>
              <a:rPr lang="zh-CN" altLang="en-US">
                <a:sym typeface="+mn-ea"/>
              </a:rPr>
              <a:t>    所有印刷品、商业单据、法律证件等都要缴纳印花税。                                                                 </a:t>
            </a:r>
            <a:endParaRPr lang="en-US" altLang="zh-CN">
              <a:sym typeface="+mn-ea"/>
            </a:endParaRPr>
          </a:p>
          <a:p>
            <a:r>
              <a:rPr lang="en-US" altLang="zh-CN">
                <a:sym typeface="+mn-ea"/>
              </a:rPr>
              <a:t>                                 ----《</a:t>
            </a:r>
            <a:r>
              <a:rPr lang="zh-CN" altLang="en-US">
                <a:sym typeface="+mn-ea"/>
              </a:rPr>
              <a:t>印花税法</a:t>
            </a:r>
            <a:r>
              <a:rPr lang="en-US" altLang="zh-CN">
                <a:sym typeface="+mn-ea"/>
              </a:rPr>
              <a:t>》</a:t>
            </a:r>
          </a:p>
        </p:txBody>
      </p:sp>
      <p:sp>
        <p:nvSpPr>
          <p:cNvPr id="12" name="矩形 1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7256E6A-CF12-4900-954F-9C0BAE742D2C}"/>
              </a:ext>
            </a:extLst>
          </p:cNvPr>
          <p:cNvSpPr/>
          <p:nvPr/>
        </p:nvSpPr>
        <p:spPr>
          <a:xfrm>
            <a:off x="240941" y="4297565"/>
            <a:ext cx="7514694" cy="1107996"/>
          </a:xfrm>
          <a:prstGeom prst="rect">
            <a:avLst/>
          </a:prstGeom>
          <a:solidFill>
            <a:schemeClr val="bg1"/>
          </a:solidFill>
          <a:ln w="3175">
            <a:solidFill>
              <a:schemeClr val="tx1"/>
            </a:solidFill>
            <a:prstDash val="solid"/>
          </a:ln>
        </p:spPr>
        <p:txBody>
          <a:bodyPr wrap="square">
            <a:spAutoFit/>
          </a:bodyPr>
          <a:lstStyle/>
          <a:p>
            <a:r>
              <a:rPr lang="zh-CN" altLang="en-US" sz="2200" b="1">
                <a:latin typeface="仿宋" panose="02010609060101010101" pitchFamily="49" charset="-122"/>
                <a:ea typeface="仿宋" panose="02010609060101010101" pitchFamily="49" charset="-122"/>
              </a:rPr>
              <a:t>材料二  </a:t>
            </a:r>
            <a:r>
              <a:rPr lang="zh-CN" altLang="en-US" sz="2200" b="1">
                <a:solidFill>
                  <a:srgbClr val="FF0000"/>
                </a:solidFill>
                <a:latin typeface="仿宋" panose="02010609060101010101" pitchFamily="49" charset="-122"/>
                <a:ea typeface="仿宋" panose="02010609060101010101" pitchFamily="49" charset="-122"/>
              </a:rPr>
              <a:t>自由</a:t>
            </a:r>
            <a:r>
              <a:rPr lang="zh-CN" altLang="en-US" sz="2200" b="1">
                <a:latin typeface="仿宋" panose="02010609060101010101" pitchFamily="49" charset="-122"/>
                <a:ea typeface="仿宋" panose="02010609060101010101" pitchFamily="49" charset="-122"/>
              </a:rPr>
              <a:t>和</a:t>
            </a:r>
            <a:r>
              <a:rPr lang="zh-CN" altLang="en-US" sz="2200" b="1">
                <a:solidFill>
                  <a:srgbClr val="FF0000"/>
                </a:solidFill>
                <a:latin typeface="仿宋" panose="02010609060101010101" pitchFamily="49" charset="-122"/>
                <a:ea typeface="仿宋" panose="02010609060101010101" pitchFamily="49" charset="-122"/>
              </a:rPr>
              <a:t>平等</a:t>
            </a:r>
            <a:r>
              <a:rPr lang="zh-CN" altLang="en-US" sz="2200" b="1">
                <a:latin typeface="仿宋" panose="02010609060101010101" pitchFamily="49" charset="-122"/>
                <a:ea typeface="仿宋" panose="02010609060101010101" pitchFamily="49" charset="-122"/>
              </a:rPr>
              <a:t>是</a:t>
            </a:r>
            <a:r>
              <a:rPr lang="zh-CN" altLang="en-US" sz="2200" b="1">
                <a:solidFill>
                  <a:srgbClr val="FF0000"/>
                </a:solidFill>
                <a:latin typeface="仿宋" panose="02010609060101010101" pitchFamily="49" charset="-122"/>
                <a:ea typeface="仿宋" panose="02010609060101010101" pitchFamily="49" charset="-122"/>
              </a:rPr>
              <a:t>天赋</a:t>
            </a:r>
            <a:r>
              <a:rPr lang="zh-CN" altLang="en-US" sz="2200" b="1">
                <a:latin typeface="仿宋" panose="02010609060101010101" pitchFamily="49" charset="-122"/>
                <a:ea typeface="仿宋" panose="02010609060101010101" pitchFamily="49" charset="-122"/>
              </a:rPr>
              <a:t>予人的</a:t>
            </a:r>
            <a:r>
              <a:rPr lang="zh-CN" altLang="en-US" sz="2200" b="1">
                <a:solidFill>
                  <a:srgbClr val="FF0000"/>
                </a:solidFill>
                <a:latin typeface="仿宋" panose="02010609060101010101" pitchFamily="49" charset="-122"/>
                <a:ea typeface="仿宋" panose="02010609060101010101" pitchFamily="49" charset="-122"/>
              </a:rPr>
              <a:t>权利</a:t>
            </a:r>
            <a:r>
              <a:rPr lang="zh-CN" altLang="en-US" sz="2200" b="1">
                <a:latin typeface="仿宋" panose="02010609060101010101" pitchFamily="49" charset="-122"/>
                <a:ea typeface="仿宋" panose="02010609060101010101" pitchFamily="49" charset="-122"/>
              </a:rPr>
              <a:t>。英国殖民当局的高压政策</a:t>
            </a:r>
            <a:r>
              <a:rPr lang="en-US" altLang="zh-CN" sz="2200" b="1">
                <a:latin typeface="仿宋" panose="02010609060101010101" pitchFamily="49" charset="-122"/>
                <a:ea typeface="仿宋" panose="02010609060101010101" pitchFamily="49" charset="-122"/>
              </a:rPr>
              <a:t>,</a:t>
            </a:r>
            <a:r>
              <a:rPr lang="zh-CN" altLang="en-US" sz="2200" b="1">
                <a:latin typeface="仿宋" panose="02010609060101010101" pitchFamily="49" charset="-122"/>
                <a:ea typeface="仿宋" panose="02010609060101010101" pitchFamily="49" charset="-122"/>
              </a:rPr>
              <a:t>是侵犯了人民的自然权利。 </a:t>
            </a:r>
            <a:endParaRPr lang="en-US" altLang="zh-CN" sz="2200" b="1">
              <a:latin typeface="仿宋" pitchFamily="49" charset="-122"/>
              <a:ea typeface="仿宋" pitchFamily="49" charset="-122"/>
            </a:endParaRPr>
          </a:p>
          <a:p>
            <a:pPr algn="r"/>
            <a:r>
              <a:rPr lang="en-US" altLang="zh-CN" sz="2200" b="1">
                <a:latin typeface="仿宋" panose="02010609060101010101" pitchFamily="49" charset="-122"/>
                <a:ea typeface="仿宋" panose="02010609060101010101" pitchFamily="49" charset="-122"/>
              </a:rPr>
              <a:t>——</a:t>
            </a:r>
            <a:r>
              <a:rPr lang="zh-CN" altLang="en-US" sz="2200" b="1">
                <a:latin typeface="仿宋" panose="02010609060101010101" pitchFamily="49" charset="-122"/>
                <a:ea typeface="仿宋" panose="02010609060101010101" pitchFamily="49" charset="-122"/>
              </a:rPr>
              <a:t>杰斐逊</a:t>
            </a:r>
            <a:r>
              <a:rPr lang="en-US" altLang="zh-CN" sz="2200" b="1">
                <a:latin typeface="仿宋" panose="02010609060101010101" pitchFamily="49" charset="-122"/>
                <a:ea typeface="仿宋" panose="02010609060101010101" pitchFamily="49" charset="-122"/>
              </a:rPr>
              <a:t>《</a:t>
            </a:r>
            <a:r>
              <a:rPr lang="zh-CN" altLang="en-US" sz="2200" b="1">
                <a:latin typeface="仿宋" panose="02010609060101010101" pitchFamily="49" charset="-122"/>
                <a:ea typeface="仿宋" panose="02010609060101010101" pitchFamily="49" charset="-122"/>
              </a:rPr>
              <a:t>英属美洲权利综论</a:t>
            </a:r>
            <a:r>
              <a:rPr lang="en-US" altLang="zh-CN" sz="2200" b="1">
                <a:latin typeface="仿宋" panose="02010609060101010101" pitchFamily="49" charset="-122"/>
                <a:ea typeface="仿宋" panose="02010609060101010101" pitchFamily="49" charset="-122"/>
              </a:rPr>
              <a:t>》</a:t>
            </a:r>
          </a:p>
        </p:txBody>
      </p:sp>
      <p:sp>
        <p:nvSpPr>
          <p:cNvPr id="4" name="矩形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6FF5B7C-C0B9-456F-9919-0BA131AC8FD0}"/>
              </a:ext>
            </a:extLst>
          </p:cNvPr>
          <p:cNvSpPr/>
          <p:nvPr/>
        </p:nvSpPr>
        <p:spPr>
          <a:xfrm>
            <a:off x="8172641" y="5260634"/>
            <a:ext cx="3683737" cy="461665"/>
          </a:xfrm>
          <a:prstGeom prst="rect">
            <a:avLst/>
          </a:prstGeom>
        </p:spPr>
        <p:txBody>
          <a:bodyPr wrap="square">
            <a:spAutoFit/>
          </a:bodyPr>
          <a:lstStyle/>
          <a:p>
            <a:r>
              <a:rPr lang="zh-CN" altLang="en-US" sz="2400" b="1">
                <a:solidFill>
                  <a:srgbClr val="4210F8"/>
                </a:solidFill>
                <a:latin typeface="隶书" panose="02010509060101010101" pitchFamily="49" charset="-122"/>
                <a:ea typeface="隶书" panose="02010509060101010101" pitchFamily="49" charset="-122"/>
              </a:rPr>
              <a:t>②英国的殖民剥削</a:t>
            </a:r>
          </a:p>
        </p:txBody>
      </p:sp>
      <p:sp>
        <p:nvSpPr>
          <p:cNvPr id="11" name="文本框 1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47A4E64-24CD-4023-8213-5ECBE5194E0C}"/>
              </a:ext>
            </a:extLst>
          </p:cNvPr>
          <p:cNvSpPr txBox="1"/>
          <p:nvPr/>
        </p:nvSpPr>
        <p:spPr>
          <a:xfrm>
            <a:off x="512103" y="1351280"/>
            <a:ext cx="1577676" cy="430887"/>
          </a:xfrm>
          <a:prstGeom prst="rect">
            <a:avLst/>
          </a:prstGeom>
        </p:spPr>
        <p:txBody>
          <a:bodyPr wrap="square">
            <a:spAutoFit/>
          </a:bodyPr>
          <a:lstStyle>
            <a:defPPr>
              <a:defRPr lang="zh-CN"/>
            </a:defPPr>
            <a:lvl1pPr>
              <a:defRPr sz="2400" b="1">
                <a:solidFill>
                  <a:srgbClr val="4100D8"/>
                </a:solidFill>
                <a:latin typeface="黑体" panose="02010609060101010101" pitchFamily="49" charset="-122"/>
                <a:ea typeface="黑体" panose="02010609060101010101" pitchFamily="49" charset="-122"/>
                <a:cs typeface="黑体" panose="02010609060101010101" pitchFamily="49" charset="-122"/>
              </a:defRPr>
            </a:lvl1pPr>
          </a:lstStyle>
          <a:p>
            <a:r>
              <a:rPr lang="en-US" altLang="zh-CN" sz="2200">
                <a:solidFill>
                  <a:schemeClr val="tx1"/>
                </a:solidFill>
              </a:rPr>
              <a:t>1</a:t>
            </a:r>
            <a:r>
              <a:rPr lang="zh-CN" altLang="en-US" sz="2200">
                <a:solidFill>
                  <a:schemeClr val="tx1"/>
                </a:solidFill>
              </a:rPr>
              <a:t>）原因：</a:t>
            </a:r>
          </a:p>
        </p:txBody>
      </p:sp>
      <p:sp>
        <p:nvSpPr>
          <p:cNvPr id="5" name="矩形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D69363A-24C0-4B02-8954-0E8FFE6CBD43}"/>
              </a:ext>
            </a:extLst>
          </p:cNvPr>
          <p:cNvSpPr/>
          <p:nvPr/>
        </p:nvSpPr>
        <p:spPr>
          <a:xfrm>
            <a:off x="8172641" y="4836258"/>
            <a:ext cx="3886436" cy="461665"/>
          </a:xfrm>
          <a:prstGeom prst="rect">
            <a:avLst/>
          </a:prstGeom>
        </p:spPr>
        <p:txBody>
          <a:bodyPr wrap="square">
            <a:spAutoFit/>
          </a:bodyPr>
          <a:lstStyle/>
          <a:p>
            <a:r>
              <a:rPr lang="zh-CN" altLang="en-US" sz="2400" b="1">
                <a:solidFill>
                  <a:srgbClr val="4210F8"/>
                </a:solidFill>
                <a:latin typeface="隶书" panose="02010509060101010101" pitchFamily="49" charset="-122"/>
                <a:ea typeface="隶书" panose="02010509060101010101" pitchFamily="49" charset="-122"/>
                <a:sym typeface="+mn-ea"/>
              </a:rPr>
              <a:t>①北美资本主义经济的发展</a:t>
            </a:r>
            <a:endParaRPr lang="zh-CN" altLang="en-US" sz="2400" b="1">
              <a:solidFill>
                <a:srgbClr val="4210F8"/>
              </a:solidFill>
              <a:latin typeface="隶书" pitchFamily="49" charset="-122"/>
              <a:ea typeface="隶书" pitchFamily="49" charset="-122"/>
            </a:endParaRPr>
          </a:p>
        </p:txBody>
      </p:sp>
      <p:sp>
        <p:nvSpPr>
          <p:cNvPr id="6" name="文本框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0D92452-E76C-4D11-96F0-A92C285B3481}"/>
              </a:ext>
            </a:extLst>
          </p:cNvPr>
          <p:cNvSpPr txBox="1"/>
          <p:nvPr/>
        </p:nvSpPr>
        <p:spPr>
          <a:xfrm>
            <a:off x="431516" y="1799744"/>
            <a:ext cx="6109365" cy="430887"/>
          </a:xfrm>
          <a:prstGeom prst="rect">
            <a:avLst/>
          </a:prstGeom>
          <a:noFill/>
        </p:spPr>
        <p:txBody>
          <a:bodyPr wrap="none" rtlCol="0">
            <a:spAutoFit/>
          </a:bodyPr>
          <a:lstStyle/>
          <a:p>
            <a:r>
              <a:rPr lang="zh-CN" altLang="en-US" sz="2200"/>
              <a:t>阅读下列材料，分析美国独立战争爆发的原因？</a:t>
            </a:r>
          </a:p>
        </p:txBody>
      </p:sp>
      <p:sp>
        <p:nvSpPr>
          <p:cNvPr id="13" name="文本框 1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5B4C412-AF87-4980-8E11-BA065BEB045F}"/>
              </a:ext>
            </a:extLst>
          </p:cNvPr>
          <p:cNvSpPr txBox="1">
            <a:spLocks noChangeArrowheads="1"/>
          </p:cNvSpPr>
          <p:nvPr/>
        </p:nvSpPr>
        <p:spPr bwMode="auto">
          <a:xfrm>
            <a:off x="240941" y="5592677"/>
            <a:ext cx="7514694" cy="1107996"/>
          </a:xfrm>
          <a:prstGeom prst="rect">
            <a:avLst/>
          </a:prstGeom>
          <a:noFill/>
          <a:ln w="3175">
            <a:solidFill>
              <a:schemeClr val="tx1"/>
            </a:solidFill>
            <a:prstDash val="solid"/>
            <a:miter lim="800000"/>
          </a:ln>
        </p:spPr>
        <p:txBody>
          <a:bodyPr wrap="square">
            <a:spAutoFit/>
          </a:bodyPr>
          <a:lstStyle>
            <a:lvl1pPr>
              <a:defRPr>
                <a:solidFill>
                  <a:schemeClr val="tx1"/>
                </a:solidFill>
                <a:latin typeface="Arial" panose="020b0604020202020204" pitchFamily="34" charset="0"/>
                <a:ea typeface="华文新魏" panose="02010800040101010101" pitchFamily="2" charset="-122"/>
              </a:defRPr>
            </a:lvl1pPr>
            <a:lvl2pPr marL="742950" indent="-285750">
              <a:defRPr>
                <a:solidFill>
                  <a:schemeClr val="tx1"/>
                </a:solidFill>
                <a:latin typeface="Arial" panose="020b0604020202020204" pitchFamily="34" charset="0"/>
                <a:ea typeface="华文新魏" panose="02010800040101010101" pitchFamily="2" charset="-122"/>
              </a:defRPr>
            </a:lvl2pPr>
            <a:lvl3pPr marL="1143000" indent="-228600">
              <a:defRPr>
                <a:solidFill>
                  <a:schemeClr val="tx1"/>
                </a:solidFill>
                <a:latin typeface="Arial" panose="020b0604020202020204" pitchFamily="34" charset="0"/>
                <a:ea typeface="华文新魏" panose="02010800040101010101" pitchFamily="2" charset="-122"/>
              </a:defRPr>
            </a:lvl3pPr>
            <a:lvl4pPr marL="1600200" indent="-228600">
              <a:defRPr>
                <a:solidFill>
                  <a:schemeClr val="tx1"/>
                </a:solidFill>
                <a:latin typeface="Arial" panose="020b0604020202020204" pitchFamily="34" charset="0"/>
                <a:ea typeface="华文新魏" panose="02010800040101010101" pitchFamily="2" charset="-122"/>
              </a:defRPr>
            </a:lvl4pPr>
            <a:lvl5pPr marL="2057400" indent="-22860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r>
              <a:rPr lang="zh-CN" altLang="en-US" sz="2200" b="1">
                <a:latin typeface="仿宋" panose="02010609060101010101" pitchFamily="49" charset="-122"/>
                <a:ea typeface="仿宋" panose="02010609060101010101" pitchFamily="49" charset="-122"/>
              </a:rPr>
              <a:t>材料三：“</a:t>
            </a:r>
            <a:r>
              <a:rPr lang="zh-CN" altLang="en-US" sz="2200" b="1">
                <a:solidFill>
                  <a:srgbClr val="FF170C"/>
                </a:solidFill>
                <a:latin typeface="仿宋" panose="02010609060101010101" pitchFamily="49" charset="-122"/>
                <a:ea typeface="仿宋" panose="02010609060101010101" pitchFamily="49" charset="-122"/>
              </a:rPr>
              <a:t>光荣革命</a:t>
            </a:r>
            <a:r>
              <a:rPr lang="zh-CN" altLang="en-US" sz="2200" b="1">
                <a:latin typeface="仿宋" panose="02010609060101010101" pitchFamily="49" charset="-122"/>
                <a:ea typeface="仿宋" panose="02010609060101010101" pitchFamily="49" charset="-122"/>
              </a:rPr>
              <a:t>”让人们相信，政府的存在是为了保护公民的权利和自由，殖民者把这样的</a:t>
            </a:r>
            <a:r>
              <a:rPr lang="zh-CN" altLang="en-US" sz="2200" b="1">
                <a:solidFill>
                  <a:srgbClr val="FF170C"/>
                </a:solidFill>
                <a:latin typeface="仿宋" panose="02010609060101010101" pitchFamily="49" charset="-122"/>
                <a:ea typeface="仿宋" panose="02010609060101010101" pitchFamily="49" charset="-122"/>
              </a:rPr>
              <a:t>理念</a:t>
            </a:r>
            <a:r>
              <a:rPr lang="zh-CN" altLang="en-US" sz="2200" b="1">
                <a:latin typeface="仿宋" panose="02010609060101010101" pitchFamily="49" charset="-122"/>
                <a:ea typeface="仿宋" panose="02010609060101010101" pitchFamily="49" charset="-122"/>
              </a:rPr>
              <a:t>也带到了新大陆。</a:t>
            </a:r>
            <a:endParaRPr lang="en-US" altLang="zh-CN" sz="2200" b="1">
              <a:latin typeface="仿宋" panose="02010609060101010101" pitchFamily="49" charset="-122"/>
              <a:ea typeface="仿宋" panose="02010609060101010101" pitchFamily="49" charset="-122"/>
            </a:endParaRPr>
          </a:p>
          <a:p>
            <a:r>
              <a:rPr lang="en-US" altLang="zh-CN" sz="2200" b="1">
                <a:latin typeface="仿宋" panose="02010609060101010101" pitchFamily="49" charset="-122"/>
                <a:ea typeface="仿宋" panose="02010609060101010101" pitchFamily="49" charset="-122"/>
                <a:sym typeface="+mn-ea"/>
              </a:rPr>
              <a:t>                        ——</a:t>
            </a:r>
            <a:r>
              <a:rPr lang="zh-CN" altLang="en-US" sz="2200" b="1">
                <a:latin typeface="仿宋" panose="02010609060101010101" pitchFamily="49" charset="-122"/>
                <a:ea typeface="仿宋" panose="02010609060101010101" pitchFamily="49" charset="-122"/>
                <a:sym typeface="+mn-ea"/>
              </a:rPr>
              <a:t>斯皮尔福格尔《世界历史》</a:t>
            </a:r>
            <a:endParaRPr lang="zh-CN" altLang="en-US" sz="2200" b="1">
              <a:latin typeface="仿宋" pitchFamily="49" charset="-122"/>
              <a:ea typeface="仿宋" pitchFamily="49" charset="-122"/>
            </a:endParaRPr>
          </a:p>
        </p:txBody>
      </p:sp>
      <p:sp>
        <p:nvSpPr>
          <p:cNvPr id="14" name="矩形 1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67951E2-251C-4AC0-BAAB-C40052A924A5}"/>
              </a:ext>
            </a:extLst>
          </p:cNvPr>
          <p:cNvSpPr/>
          <p:nvPr/>
        </p:nvSpPr>
        <p:spPr>
          <a:xfrm>
            <a:off x="8172641" y="5685010"/>
            <a:ext cx="3940591" cy="461665"/>
          </a:xfrm>
          <a:prstGeom prst="rect">
            <a:avLst/>
          </a:prstGeom>
        </p:spPr>
        <p:txBody>
          <a:bodyPr wrap="square">
            <a:spAutoFit/>
          </a:bodyPr>
          <a:lstStyle/>
          <a:p>
            <a:r>
              <a:rPr lang="zh-CN" altLang="en-US" sz="2400" b="1">
                <a:solidFill>
                  <a:srgbClr val="4210F8"/>
                </a:solidFill>
                <a:latin typeface="隶书" panose="02010509060101010101" pitchFamily="49" charset="-122"/>
                <a:ea typeface="隶书" panose="02010509060101010101" pitchFamily="49" charset="-122"/>
              </a:rPr>
              <a:t>③启蒙思想的影响</a:t>
            </a:r>
          </a:p>
        </p:txBody>
      </p:sp>
      <p:sp>
        <p:nvSpPr>
          <p:cNvPr id="15" name="Text Box 4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EC1C801-27DA-447D-939B-958119A50788}"/>
              </a:ext>
            </a:extLst>
          </p:cNvPr>
          <p:cNvSpPr txBox="1">
            <a:spLocks noChangeArrowheads="1"/>
          </p:cNvSpPr>
          <p:nvPr/>
        </p:nvSpPr>
        <p:spPr bwMode="auto">
          <a:xfrm>
            <a:off x="9958241" y="857140"/>
            <a:ext cx="2100836" cy="369332"/>
          </a:xfrm>
          <a:prstGeom prst="rect">
            <a:avLst/>
          </a:prstGeom>
          <a:solidFill>
            <a:schemeClr val="bg1"/>
          </a:solidFill>
          <a:ln>
            <a:solidFill>
              <a:schemeClr val="tx1"/>
            </a:solidFill>
          </a:ln>
        </p:spPr>
        <p:txBody>
          <a:bodyPr wrap="square">
            <a:spAutoFit/>
          </a:bodyPr>
          <a:lstStyle>
            <a:lvl1pPr>
              <a:defRPr>
                <a:solidFill>
                  <a:schemeClr val="tx1"/>
                </a:solidFill>
                <a:latin typeface="Arial" panose="020b0604020202020204" pitchFamily="34" charset="0"/>
                <a:ea typeface="华文新魏" panose="02010800040101010101" pitchFamily="2" charset="-122"/>
              </a:defRPr>
            </a:lvl1pPr>
            <a:lvl2pPr marL="742950" indent="-285750">
              <a:defRPr>
                <a:solidFill>
                  <a:schemeClr val="tx1"/>
                </a:solidFill>
                <a:latin typeface="Arial" panose="020b0604020202020204" pitchFamily="34" charset="0"/>
                <a:ea typeface="华文新魏" panose="02010800040101010101" pitchFamily="2" charset="-122"/>
              </a:defRPr>
            </a:lvl2pPr>
            <a:lvl3pPr marL="1143000" indent="-228600">
              <a:defRPr>
                <a:solidFill>
                  <a:schemeClr val="tx1"/>
                </a:solidFill>
                <a:latin typeface="Arial" panose="020b0604020202020204" pitchFamily="34" charset="0"/>
                <a:ea typeface="华文新魏" panose="02010800040101010101" pitchFamily="2" charset="-122"/>
              </a:defRPr>
            </a:lvl3pPr>
            <a:lvl4pPr marL="1600200" indent="-228600">
              <a:defRPr>
                <a:solidFill>
                  <a:schemeClr val="tx1"/>
                </a:solidFill>
                <a:latin typeface="Arial" panose="020b0604020202020204" pitchFamily="34" charset="0"/>
                <a:ea typeface="华文新魏" panose="02010800040101010101" pitchFamily="2" charset="-122"/>
              </a:defRPr>
            </a:lvl4pPr>
            <a:lvl5pPr marL="2057400" indent="-22860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r>
              <a:rPr kumimoji="1" lang="zh-CN" altLang="en-US" b="1" u="sng">
                <a:solidFill>
                  <a:srgbClr val="CC0000"/>
                </a:solidFill>
                <a:latin typeface="Times New Roman" panose="02020603050405020304" pitchFamily="18" charset="0"/>
                <a:ea typeface="楷体_GB2312"/>
                <a:cs typeface="楷体_GB2312"/>
              </a:rPr>
              <a:t>木材、造船、冶铁</a:t>
            </a:r>
          </a:p>
        </p:txBody>
      </p:sp>
      <p:sp>
        <p:nvSpPr>
          <p:cNvPr id="16" name="Text Box 4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61E0230-BE50-41C1-AFDC-B52DC61F453B}"/>
              </a:ext>
            </a:extLst>
          </p:cNvPr>
          <p:cNvSpPr txBox="1">
            <a:spLocks noChangeArrowheads="1"/>
          </p:cNvSpPr>
          <p:nvPr/>
        </p:nvSpPr>
        <p:spPr bwMode="auto">
          <a:xfrm>
            <a:off x="9843570" y="2129372"/>
            <a:ext cx="939800" cy="369887"/>
          </a:xfrm>
          <a:prstGeom prst="rect">
            <a:avLst/>
          </a:prstGeom>
          <a:solidFill>
            <a:schemeClr val="bg1"/>
          </a:solidFill>
          <a:ln>
            <a:noFill/>
          </a:ln>
        </p:spPr>
        <p:txBody>
          <a:bodyPr>
            <a:spAutoFit/>
          </a:bodyPr>
          <a:lstStyle>
            <a:lvl1pPr>
              <a:defRPr>
                <a:solidFill>
                  <a:schemeClr val="tx1"/>
                </a:solidFill>
                <a:latin typeface="Arial" panose="020b0604020202020204" pitchFamily="34" charset="0"/>
                <a:ea typeface="华文新魏" panose="02010800040101010101" pitchFamily="2" charset="-122"/>
              </a:defRPr>
            </a:lvl1pPr>
            <a:lvl2pPr marL="742950" indent="-285750">
              <a:defRPr>
                <a:solidFill>
                  <a:schemeClr val="tx1"/>
                </a:solidFill>
                <a:latin typeface="Arial" panose="020b0604020202020204" pitchFamily="34" charset="0"/>
                <a:ea typeface="华文新魏" panose="02010800040101010101" pitchFamily="2" charset="-122"/>
              </a:defRPr>
            </a:lvl2pPr>
            <a:lvl3pPr marL="1143000" indent="-228600">
              <a:defRPr>
                <a:solidFill>
                  <a:schemeClr val="tx1"/>
                </a:solidFill>
                <a:latin typeface="Arial" panose="020b0604020202020204" pitchFamily="34" charset="0"/>
                <a:ea typeface="华文新魏" panose="02010800040101010101" pitchFamily="2" charset="-122"/>
              </a:defRPr>
            </a:lvl3pPr>
            <a:lvl4pPr marL="1600200" indent="-228600">
              <a:defRPr>
                <a:solidFill>
                  <a:schemeClr val="tx1"/>
                </a:solidFill>
                <a:latin typeface="Arial" panose="020b0604020202020204" pitchFamily="34" charset="0"/>
                <a:ea typeface="华文新魏" panose="02010800040101010101" pitchFamily="2" charset="-122"/>
              </a:defRPr>
            </a:lvl4pPr>
            <a:lvl5pPr marL="2057400" indent="-22860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r>
              <a:rPr kumimoji="1" lang="zh-CN" altLang="en-US" b="1" u="sng">
                <a:solidFill>
                  <a:srgbClr val="CC0000"/>
                </a:solidFill>
                <a:latin typeface="Times New Roman" panose="02020603050405020304" pitchFamily="18" charset="0"/>
                <a:ea typeface="楷体_GB2312"/>
                <a:cs typeface="楷体_GB2312"/>
              </a:rPr>
              <a:t>小麦</a:t>
            </a:r>
          </a:p>
        </p:txBody>
      </p:sp>
      <p:sp>
        <p:nvSpPr>
          <p:cNvPr id="17" name="Rectangle 4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FD4835C-7718-4B61-AA1E-61E6DE999E29}"/>
              </a:ext>
            </a:extLst>
          </p:cNvPr>
          <p:cNvSpPr>
            <a:spLocks noChangeArrowheads="1"/>
          </p:cNvSpPr>
          <p:nvPr/>
        </p:nvSpPr>
        <p:spPr bwMode="auto">
          <a:xfrm>
            <a:off x="9053936" y="3244056"/>
            <a:ext cx="1355725" cy="369887"/>
          </a:xfrm>
          <a:prstGeom prst="rect">
            <a:avLst/>
          </a:prstGeom>
          <a:solidFill>
            <a:schemeClr val="bg1"/>
          </a:solidFill>
          <a:ln>
            <a:noFill/>
          </a:ln>
        </p:spPr>
        <p:txBody>
          <a:bodyPr>
            <a:spAutoFit/>
          </a:bodyPr>
          <a:lstStyle>
            <a:lvl1pPr>
              <a:defRPr>
                <a:solidFill>
                  <a:schemeClr val="tx1"/>
                </a:solidFill>
                <a:latin typeface="Arial" panose="020b0604020202020204" pitchFamily="34" charset="0"/>
                <a:ea typeface="华文新魏" panose="02010800040101010101" pitchFamily="2" charset="-122"/>
              </a:defRPr>
            </a:lvl1pPr>
            <a:lvl2pPr marL="742950" indent="-285750">
              <a:defRPr>
                <a:solidFill>
                  <a:schemeClr val="tx1"/>
                </a:solidFill>
                <a:latin typeface="Arial" panose="020b0604020202020204" pitchFamily="34" charset="0"/>
                <a:ea typeface="华文新魏" panose="02010800040101010101" pitchFamily="2" charset="-122"/>
              </a:defRPr>
            </a:lvl2pPr>
            <a:lvl3pPr marL="1143000" indent="-228600">
              <a:defRPr>
                <a:solidFill>
                  <a:schemeClr val="tx1"/>
                </a:solidFill>
                <a:latin typeface="Arial" panose="020b0604020202020204" pitchFamily="34" charset="0"/>
                <a:ea typeface="华文新魏" panose="02010800040101010101" pitchFamily="2" charset="-122"/>
              </a:defRPr>
            </a:lvl3pPr>
            <a:lvl4pPr marL="1600200" indent="-228600">
              <a:defRPr>
                <a:solidFill>
                  <a:schemeClr val="tx1"/>
                </a:solidFill>
                <a:latin typeface="Arial" panose="020b0604020202020204" pitchFamily="34" charset="0"/>
                <a:ea typeface="华文新魏" panose="02010800040101010101" pitchFamily="2" charset="-122"/>
              </a:defRPr>
            </a:lvl4pPr>
            <a:lvl5pPr marL="2057400" indent="-228600">
              <a:defRPr>
                <a:solidFill>
                  <a:schemeClr val="tx1"/>
                </a:solidFill>
                <a:latin typeface="Arial" panose="020b0604020202020204" pitchFamily="34" charset="0"/>
                <a:ea typeface="华文新魏" panose="0201080004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华文新魏" panose="02010800040101010101" pitchFamily="2" charset="-122"/>
              </a:defRPr>
            </a:lvl9pPr>
          </a:lstStyle>
          <a:p>
            <a:r>
              <a:rPr kumimoji="1" lang="zh-CN" altLang="en-US" b="1" u="sng">
                <a:solidFill>
                  <a:srgbClr val="CC0000"/>
                </a:solidFill>
                <a:latin typeface="Times New Roman" panose="02020603050405020304" pitchFamily="18" charset="0"/>
                <a:ea typeface="楷体_GB2312"/>
                <a:cs typeface="楷体_GB2312"/>
              </a:rPr>
              <a:t>烟草、蓝靛</a:t>
            </a:r>
          </a:p>
        </p:txBody>
      </p:sp>
      <p:sp>
        <p:nvSpPr>
          <p:cNvPr id="18" name="矩形 1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99B1E35-1101-4397-B1B3-A41A153FDA8B}"/>
              </a:ext>
            </a:extLst>
          </p:cNvPr>
          <p:cNvSpPr/>
          <p:nvPr/>
        </p:nvSpPr>
        <p:spPr>
          <a:xfrm>
            <a:off x="8172641" y="6151250"/>
            <a:ext cx="3940591" cy="461665"/>
          </a:xfrm>
          <a:prstGeom prst="rect">
            <a:avLst/>
          </a:prstGeom>
        </p:spPr>
        <p:txBody>
          <a:bodyPr wrap="square">
            <a:spAutoFit/>
          </a:bodyPr>
          <a:lstStyle/>
          <a:p>
            <a:r>
              <a:rPr lang="zh-CN" altLang="en-US" sz="2400" b="1">
                <a:solidFill>
                  <a:srgbClr val="4210F8"/>
                </a:solidFill>
                <a:latin typeface="隶书" panose="02010509060101010101" pitchFamily="49" charset="-122"/>
                <a:ea typeface="隶书" panose="02010509060101010101" pitchFamily="49" charset="-122"/>
              </a:rPr>
              <a:t>④英国资产阶级革命的影响</a:t>
            </a:r>
          </a:p>
        </p:txBody>
      </p:sp>
    </p:spTree>
    <p:extLst>
      <p:ext uri="{BB962C8B-B14F-4D97-AF65-F5344CB8AC3E}">
        <p14:creationId xmlns:p14="http://schemas.microsoft.com/office/powerpoint/2010/main" val="39717429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22" presetClass="entr" presetSubtype="2" fill="hold" nodeType="clickEffect">
                                  <p:stCondLst>
                                    <p:cond delay="0"/>
                                  </p:stCondLst>
                                  <p:childTnLst>
                                    <p:set>
                                      <p:cBhvr>
                                        <p:cTn id="15" dur="1" fill="hold">
                                          <p:stCondLst>
                                            <p:cond delay="0"/>
                                          </p:stCondLst>
                                        </p:cTn>
                                        <p:tgtEl>
                                          <p:spTgt spid="55"/>
                                        </p:tgtEl>
                                        <p:attrNameLst>
                                          <p:attrName>style.visibility</p:attrName>
                                        </p:attrNameLst>
                                      </p:cBhvr>
                                      <p:to>
                                        <p:strVal val="visible"/>
                                      </p:to>
                                    </p:set>
                                    <p:animEffect transition="in" filter="wipe(right)">
                                      <p:cBhvr>
                                        <p:cTn id="16" dur="500"/>
                                        <p:tgtEl>
                                          <p:spTgt spid="55"/>
                                        </p:tgtEl>
                                      </p:cBhvr>
                                    </p:animEffect>
                                  </p:childTnLst>
                                </p:cTn>
                              </p:par>
                            </p:childTnLst>
                          </p:cTn>
                        </p:par>
                        <p:par>
                          <p:cTn id="17" fill="hold" nodeType="afterGroup">
                            <p:stCondLst>
                              <p:cond delay="500"/>
                            </p:stCondLst>
                            <p:childTnLst>
                              <p:par>
                                <p:cTn id="18" presetID="22" presetClass="entr" presetSubtype="1" fill="hold" nodeType="afterEffect">
                                  <p:stCondLst>
                                    <p:cond delay="0"/>
                                  </p:stCondLst>
                                  <p:childTnLst>
                                    <p:set>
                                      <p:cBhvr>
                                        <p:cTn id="19" dur="2000" fill="hold">
                                          <p:stCondLst>
                                            <p:cond delay="0"/>
                                          </p:stCondLst>
                                        </p:cTn>
                                        <p:tgtEl>
                                          <p:spTgt spid="57"/>
                                        </p:tgtEl>
                                        <p:attrNameLst>
                                          <p:attrName>style.visibility</p:attrName>
                                        </p:attrNameLst>
                                      </p:cBhvr>
                                      <p:to>
                                        <p:strVal val="visible"/>
                                      </p:to>
                                    </p:set>
                                    <p:animEffect transition="in" filter="wipe(up)">
                                      <p:cBhvr>
                                        <p:cTn id="20" dur="2000"/>
                                        <p:tgtEl>
                                          <p:spTgt spid="57"/>
                                        </p:tgtEl>
                                      </p:cBhvr>
                                    </p:animEffect>
                                  </p:childTnLst>
                                </p:cTn>
                              </p:par>
                            </p:childTnLst>
                          </p:cTn>
                        </p:par>
                      </p:childTnLst>
                    </p:cTn>
                  </p:par>
                  <p:par>
                    <p:cTn id="21" fill="hold" nodeType="clickPar">
                      <p:stCondLst>
                        <p:cond delay="indefinite"/>
                        <p:cond evt="onBegin" delay="0">
                          <p:tn val="20"/>
                        </p:cond>
                      </p:stCondLst>
                      <p:childTnLst>
                        <p:par>
                          <p:cTn id="22" fill="hold" nodeType="after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childTnLst>
                                </p:cTn>
                              </p:par>
                            </p:childTnLst>
                          </p:cTn>
                        </p:par>
                      </p:childTnLst>
                    </p:cTn>
                  </p:par>
                  <p:par>
                    <p:cTn id="29" fill="hold" nodeType="clickPar">
                      <p:stCondLst>
                        <p:cond delay="indefinite"/>
                        <p:cond evt="onBegin" delay="0">
                          <p:tn val="28"/>
                        </p:cond>
                      </p:stCondLst>
                      <p:childTnLst>
                        <p:par>
                          <p:cTn id="30" fill="hold" nodeType="after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par>
                    <p:cTn id="39" fill="hold" nodeType="clickPar">
                      <p:stCondLst>
                        <p:cond delay="indefinite"/>
                        <p:cond evt="onBegin" delay="0">
                          <p:tn val="38"/>
                        </p:cond>
                      </p:stCondLst>
                      <p:childTnLst>
                        <p:par>
                          <p:cTn id="40" fill="hold" nodeType="afterGroup">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barn(inVertical)">
                                      <p:cBhvr>
                                        <p:cTn id="43" dur="500"/>
                                        <p:tgtEl>
                                          <p:spTgt spid="5"/>
                                        </p:tgtEl>
                                      </p:cBhvr>
                                    </p:animEffect>
                                  </p:childTnLst>
                                </p:cTn>
                              </p:par>
                            </p:childTnLst>
                          </p:cTn>
                        </p:par>
                      </p:childTnLst>
                    </p:cTn>
                  </p:par>
                  <p:par>
                    <p:cTn id="44" fill="hold" nodeType="clickPar">
                      <p:stCondLst>
                        <p:cond delay="indefinite"/>
                        <p:cond evt="onBegin" delay="0">
                          <p:tn val="43"/>
                        </p:cond>
                      </p:stCondLst>
                      <p:childTnLst>
                        <p:par>
                          <p:cTn id="45" fill="hold" nodeType="afterGroup">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arn(inVertical)">
                                      <p:cBhvr>
                                        <p:cTn id="48" dur="500"/>
                                        <p:tgtEl>
                                          <p:spTgt spid="4"/>
                                        </p:tgtEl>
                                      </p:cBhvr>
                                    </p:animEffect>
                                  </p:childTnLst>
                                </p:cTn>
                              </p:par>
                            </p:childTnLst>
                          </p:cTn>
                        </p:par>
                      </p:childTnLst>
                    </p:cTn>
                  </p:par>
                  <p:par>
                    <p:cTn id="49" fill="hold" nodeType="clickPar">
                      <p:stCondLst>
                        <p:cond delay="indefinite"/>
                        <p:cond evt="onBegin" delay="0">
                          <p:tn val="48"/>
                        </p:cond>
                      </p:stCondLst>
                      <p:childTnLst>
                        <p:par>
                          <p:cTn id="50" fill="hold" nodeType="afterGroup">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barn(inVertical)">
                                      <p:cBhvr>
                                        <p:cTn id="53" dur="500"/>
                                        <p:tgtEl>
                                          <p:spTgt spid="14"/>
                                        </p:tgtEl>
                                      </p:cBhvr>
                                    </p:animEffect>
                                  </p:childTnLst>
                                </p:cTn>
                              </p:par>
                            </p:childTnLst>
                          </p:cTn>
                        </p:par>
                      </p:childTnLst>
                    </p:cTn>
                  </p:par>
                  <p:par>
                    <p:cTn id="54" fill="hold" nodeType="clickPar">
                      <p:stCondLst>
                        <p:cond delay="indefinite"/>
                        <p:cond evt="onBegin" delay="0">
                          <p:tn val="53"/>
                        </p:cond>
                      </p:stCondLst>
                      <p:childTnLst>
                        <p:par>
                          <p:cTn id="55" fill="hold" nodeType="afterGroup">
                            <p:stCondLst>
                              <p:cond delay="0"/>
                            </p:stCondLst>
                            <p:childTnLst>
                              <p:par>
                                <p:cTn id="56" presetID="16" presetClass="entr" presetSubtype="21" fill="hold" grpId="0" nodeType="click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barn(inVertical)">
                                      <p:cBhvr>
                                        <p:cTn id="5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P spid="12" grpId="0"/>
      <p:bldP spid="4" grpId="0"/>
      <p:bldP spid="11" grpId="0"/>
      <p:bldP spid="5" grpId="0"/>
      <p:bldP spid="6" grpId="0"/>
      <p:bldP spid="13" grpId="0"/>
      <p:bldP spid="14" grpId="0"/>
      <p:bldP spid="15" grpId="0"/>
      <p:bldP spid="16" grpId="0"/>
      <p:bldP spid="17" grpId="0"/>
      <p:bldP spid="18"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5" name="矩形 1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8D1EF72-06F0-4FC1-A509-2412EA741961}"/>
              </a:ext>
            </a:extLst>
          </p:cNvPr>
          <p:cNvSpPr/>
          <p:nvPr/>
        </p:nvSpPr>
        <p:spPr>
          <a:xfrm>
            <a:off x="4071388" y="4245376"/>
            <a:ext cx="2306236" cy="628436"/>
          </a:xfrm>
          <a:prstGeom prst="rect">
            <a:avLst/>
          </a:prstGeom>
          <a:noFill/>
        </p:spPr>
        <p:txBody>
          <a:bodyPr wrap="square" tIns="0" rtlCol="0">
            <a:noAutofit/>
          </a:bodyPr>
          <a:lstStyle/>
          <a:p>
            <a:pPr algn="just" defTabSz="457200"/>
            <a:r>
              <a:rPr lang="zh-CN" altLang="en-US" sz="1600" b="1">
                <a:solidFill>
                  <a:srgbClr val="C00000"/>
                </a:solidFill>
                <a:latin typeface="黑体" panose="02010609060101010101" charset="-122"/>
                <a:ea typeface="黑体" panose="02010609060101010101" charset="-122"/>
              </a:rPr>
              <a:t>发表</a:t>
            </a:r>
            <a:r>
              <a:rPr lang="en-US" altLang="zh-CN" sz="1600" b="1">
                <a:solidFill>
                  <a:srgbClr val="C00000"/>
                </a:solidFill>
                <a:latin typeface="黑体" panose="02010609060101010101" charset="-122"/>
                <a:ea typeface="黑体" panose="02010609060101010101" charset="-122"/>
              </a:rPr>
              <a:t>《</a:t>
            </a:r>
            <a:r>
              <a:rPr lang="zh-CN" altLang="en-US" sz="1600" b="1">
                <a:solidFill>
                  <a:srgbClr val="C00000"/>
                </a:solidFill>
                <a:latin typeface="黑体" panose="02010609060101010101" charset="-122"/>
                <a:ea typeface="黑体" panose="02010609060101010101" charset="-122"/>
              </a:rPr>
              <a:t>独立宣言</a:t>
            </a:r>
            <a:r>
              <a:rPr lang="en-US" altLang="zh-CN" sz="1600" b="1">
                <a:solidFill>
                  <a:srgbClr val="C00000"/>
                </a:solidFill>
                <a:latin typeface="黑体" panose="02010609060101010101" charset="-122"/>
                <a:ea typeface="黑体" panose="02010609060101010101" charset="-122"/>
              </a:rPr>
              <a:t>》</a:t>
            </a:r>
            <a:r>
              <a:rPr lang="zh-CN" altLang="en-US" sz="1600" b="1">
                <a:solidFill>
                  <a:srgbClr val="C00000"/>
                </a:solidFill>
                <a:latin typeface="黑体" panose="02010609060101010101" charset="-122"/>
                <a:ea typeface="黑体" panose="02010609060101010101" charset="-122"/>
              </a:rPr>
              <a:t>，宣告美利坚合众国的诞生</a:t>
            </a:r>
            <a:endParaRPr lang="en-US" altLang="zh-CN" sz="1600" b="1">
              <a:solidFill>
                <a:srgbClr val="C00000"/>
              </a:solidFill>
              <a:latin typeface="黑体" panose="02010609060101010101" charset="-122"/>
              <a:ea typeface="黑体" panose="02010609060101010101" charset="-122"/>
            </a:endParaRPr>
          </a:p>
        </p:txBody>
      </p:sp>
      <p:pic>
        <p:nvPicPr>
          <p:cNvPr id="16" name="图片 1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DF39212-B381-41DB-B13C-A3F75BD3EA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293712" y="4873813"/>
            <a:ext cx="1905112" cy="1219271"/>
          </a:xfrm>
          <a:prstGeom prst="rect">
            <a:avLst/>
          </a:prstGeom>
          <a:effectLst>
            <a:outerShdw blurRad="50800" dist="38100" dir="2700000" algn="tl" rotWithShape="0">
              <a:prstClr val="black">
                <a:alpha val="40000"/>
              </a:prstClr>
            </a:outerShdw>
          </a:effectLst>
        </p:spPr>
      </p:pic>
      <p:sp>
        <p:nvSpPr>
          <p:cNvPr id="18" name="Parallelogram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FA6E1CC-AF2E-42A9-AEA4-DED32366E859}"/>
              </a:ext>
            </a:extLst>
          </p:cNvPr>
          <p:cNvSpPr/>
          <p:nvPr>
            <p:custDataLst>
              <p:tags r:id="rId3"/>
            </p:custDataLst>
          </p:nvPr>
        </p:nvSpPr>
        <p:spPr>
          <a:xfrm>
            <a:off x="6377624" y="3816810"/>
            <a:ext cx="2265472" cy="431825"/>
          </a:xfrm>
          <a:prstGeom prst="parallelogram">
            <a:avLst>
              <a:gd name="adj" fmla="val 50926"/>
            </a:avLst>
          </a:prstGeom>
          <a:solidFill>
            <a:srgbClr val="FF6000"/>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en-US" sz="1600" b="1" i="0" u="none" strike="noStrike" kern="120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1781</a:t>
            </a:r>
            <a:r>
              <a:rPr kumimoji="0" lang="zh-CN" altLang="en-US" sz="1600" b="1" i="0" u="none" strike="noStrike" kern="120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年</a:t>
            </a:r>
          </a:p>
        </p:txBody>
      </p:sp>
      <p:sp>
        <p:nvSpPr>
          <p:cNvPr id="19" name="Parallelogram 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B0E22B2-4183-4657-8FDF-18D20DEAEE8A}"/>
              </a:ext>
            </a:extLst>
          </p:cNvPr>
          <p:cNvSpPr/>
          <p:nvPr>
            <p:custDataLst>
              <p:tags r:id="rId4"/>
            </p:custDataLst>
          </p:nvPr>
        </p:nvSpPr>
        <p:spPr>
          <a:xfrm>
            <a:off x="4071388" y="3816811"/>
            <a:ext cx="2265472" cy="431825"/>
          </a:xfrm>
          <a:prstGeom prst="parallelogram">
            <a:avLst>
              <a:gd name="adj" fmla="val 50926"/>
            </a:avLst>
          </a:prstGeom>
          <a:solidFill>
            <a:srgbClr val="FF8400"/>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en-US" sz="1600" b="1" i="0" u="none" strike="noStrike" kern="120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1776</a:t>
            </a:r>
            <a:r>
              <a:rPr kumimoji="0" lang="zh-CN" altLang="en-US" sz="1600" b="1" i="0" u="none" strike="noStrike" kern="120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年</a:t>
            </a:r>
            <a:r>
              <a:rPr kumimoji="0" lang="en-US" altLang="zh-CN" sz="1600" b="1" i="0" u="none" strike="noStrike" kern="120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7</a:t>
            </a:r>
            <a:r>
              <a:rPr kumimoji="0" lang="zh-CN" altLang="en-US" sz="1600" b="1" i="0" u="none" strike="noStrike" kern="120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月</a:t>
            </a:r>
            <a:r>
              <a:rPr kumimoji="0" lang="en-US" altLang="zh-CN" sz="1600" b="1" i="0" u="none" strike="noStrike" kern="120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4</a:t>
            </a:r>
            <a:r>
              <a:rPr kumimoji="0" lang="zh-CN" altLang="en-US" sz="1600" b="1" i="0" u="none" strike="noStrike" kern="120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日</a:t>
            </a:r>
          </a:p>
        </p:txBody>
      </p:sp>
      <p:sp>
        <p:nvSpPr>
          <p:cNvPr id="20" name="Parallelogram 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A8ACAD2-32D5-4FBB-860C-E714E04C93CD}"/>
              </a:ext>
            </a:extLst>
          </p:cNvPr>
          <p:cNvSpPr/>
          <p:nvPr>
            <p:custDataLst>
              <p:tags r:id="rId5"/>
            </p:custDataLst>
          </p:nvPr>
        </p:nvSpPr>
        <p:spPr>
          <a:xfrm>
            <a:off x="1791460" y="3813551"/>
            <a:ext cx="2265472" cy="421616"/>
          </a:xfrm>
          <a:prstGeom prst="parallelogram">
            <a:avLst>
              <a:gd name="adj" fmla="val 50926"/>
            </a:avLst>
          </a:prstGeom>
          <a:solidFill>
            <a:srgbClr val="FF9C00"/>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en-US" sz="1600" b="1" i="0" u="none" strike="noStrike" kern="120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1775</a:t>
            </a:r>
            <a:r>
              <a:rPr kumimoji="0" lang="zh-CN" altLang="en-US" sz="1600" b="1" i="0" u="none" strike="noStrike" kern="120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年</a:t>
            </a:r>
            <a:r>
              <a:rPr kumimoji="0" lang="en-US" altLang="zh-CN" sz="1600" b="1" i="0" u="none" strike="noStrike" kern="120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4</a:t>
            </a:r>
            <a:r>
              <a:rPr kumimoji="0" lang="zh-CN" altLang="en-US" sz="1600" b="1" i="0" u="none" strike="noStrike" kern="120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月</a:t>
            </a:r>
          </a:p>
        </p:txBody>
      </p:sp>
      <p:sp>
        <p:nvSpPr>
          <p:cNvPr id="21" name="Parallelogram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BFE7BA3-394B-48B4-A9CC-4EA1E40DDC8D}"/>
              </a:ext>
            </a:extLst>
          </p:cNvPr>
          <p:cNvSpPr/>
          <p:nvPr>
            <p:custDataLst>
              <p:tags r:id="rId6"/>
            </p:custDataLst>
          </p:nvPr>
        </p:nvSpPr>
        <p:spPr>
          <a:xfrm>
            <a:off x="8634408" y="3813551"/>
            <a:ext cx="2265472" cy="431825"/>
          </a:xfrm>
          <a:prstGeom prst="parallelogram">
            <a:avLst>
              <a:gd name="adj" fmla="val 50926"/>
            </a:avLst>
          </a:prstGeom>
          <a:solidFill>
            <a:srgbClr val="FF170C"/>
          </a:solidFill>
          <a:ln>
            <a:noFill/>
          </a:ln>
        </p:spPr>
        <p:style>
          <a:lnRef idx="2">
            <a:srgbClr val="1F74AD">
              <a:shade val="50000"/>
            </a:srgbClr>
          </a:lnRef>
          <a:fillRef idx="1">
            <a:srgbClr val="1F74AD"/>
          </a:fillRef>
          <a:effectRef idx="0">
            <a:srgbClr val="1F74AD"/>
          </a:effectRef>
          <a:fontRef idx="minor">
            <a:sysClr val="window" lastClr="FFFFFF"/>
          </a:fontRef>
        </p:style>
        <p:txBody>
          <a:bodyPr rtlCol="0" anchor="ctr"/>
          <a:lstStyle/>
          <a:p>
            <a:pPr marL="0" marR="0" lvl="0" indent="0" algn="ctr" defTabSz="457200" rtl="0" eaLnBrk="1" fontAlgn="auto" latinLnBrk="0" hangingPunct="1">
              <a:lnSpc>
                <a:spcPct val="100000"/>
              </a:lnSpc>
              <a:spcBef>
                <a:spcPct val="0"/>
              </a:spcBef>
              <a:spcAft>
                <a:spcPct val="0"/>
              </a:spcAft>
              <a:buClrTx/>
              <a:buSzTx/>
              <a:buFontTx/>
              <a:buNone/>
              <a:defRPr/>
            </a:pPr>
            <a:r>
              <a:rPr kumimoji="0" lang="en-US" sz="1600" b="1" i="0" u="none" strike="noStrike" kern="120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1783</a:t>
            </a:r>
            <a:r>
              <a:rPr kumimoji="0" lang="zh-CN" altLang="en-US" sz="1600" b="1" i="0" u="none" strike="noStrike" kern="120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年</a:t>
            </a:r>
          </a:p>
        </p:txBody>
      </p:sp>
      <p:pic>
        <p:nvPicPr>
          <p:cNvPr id="24" name="图片 2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09672C5-C8FC-44D0-BED2-58102141D4A4}"/>
              </a:ext>
            </a:extLst>
          </p:cNvPr>
          <p:cNvPicPr>
            <a:picLocks noChangeAspect="1"/>
          </p:cNvPicPr>
          <p:nvPr/>
        </p:nvPicPr>
        <p:blipFill>
          <a:blip r:embed="rId7">
            <a:extLst>
              <a:ext uri="{28A0092B-C50C-407E-A947-70E740481C1C}">
                <a14:useLocalDpi xmlns:a14="http://schemas.microsoft.com/office/drawing/2010/main" val="0"/>
              </a:ext>
            </a:extLst>
          </a:blip>
          <a:srcRect b="10923"/>
          <a:stretch>
            <a:fillRect/>
          </a:stretch>
        </p:blipFill>
        <p:spPr>
          <a:xfrm>
            <a:off x="2186738" y="2219506"/>
            <a:ext cx="2027349" cy="1209494"/>
          </a:xfrm>
          <a:prstGeom prst="rect">
            <a:avLst/>
          </a:prstGeom>
          <a:effectLst>
            <a:outerShdw blurRad="50800" dist="38100" dir="2700000" algn="tl" rotWithShape="0">
              <a:prstClr val="black">
                <a:alpha val="40000"/>
              </a:prstClr>
            </a:outerShdw>
          </a:effectLst>
        </p:spPr>
      </p:pic>
      <p:cxnSp>
        <p:nvCxnSpPr>
          <p:cNvPr id="25" name="Straight Connector 1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CF1CFA5-8B73-49E3-9AF2-68C888FEEB2C}"/>
              </a:ext>
            </a:extLst>
          </p:cNvPr>
          <p:cNvCxnSpPr/>
          <p:nvPr>
            <p:custDataLst>
              <p:tags r:id="rId8"/>
            </p:custDataLst>
          </p:nvPr>
        </p:nvCxnSpPr>
        <p:spPr>
          <a:xfrm flipH="1" flipV="1">
            <a:off x="6669558" y="2126704"/>
            <a:ext cx="0" cy="1619687"/>
          </a:xfrm>
          <a:prstGeom prst="line">
            <a:avLst/>
          </a:prstGeom>
          <a:ln w="12700">
            <a:solidFill>
              <a:srgbClr val="000000"/>
            </a:solidFill>
            <a:headEnd type="none"/>
            <a:tailEnd type="oval"/>
          </a:ln>
        </p:spPr>
        <p:style>
          <a:lnRef idx="1">
            <a:srgbClr val="1F74AD"/>
          </a:lnRef>
          <a:fillRef idx="0">
            <a:srgbClr val="1F74AD"/>
          </a:fillRef>
          <a:effectRef idx="0">
            <a:srgbClr val="1F74AD"/>
          </a:effectRef>
          <a:fontRef idx="minor">
            <a:srgbClr val="000000"/>
          </a:fontRef>
        </p:style>
      </p:cxnSp>
      <p:cxnSp>
        <p:nvCxnSpPr>
          <p:cNvPr id="31" name="Straight Connector 1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441FF09-CD5E-4E72-AF6E-15C3F001D5ED}"/>
              </a:ext>
            </a:extLst>
          </p:cNvPr>
          <p:cNvCxnSpPr/>
          <p:nvPr>
            <p:custDataLst>
              <p:tags r:id="rId9"/>
            </p:custDataLst>
          </p:nvPr>
        </p:nvCxnSpPr>
        <p:spPr>
          <a:xfrm flipH="1">
            <a:off x="4136677" y="4273174"/>
            <a:ext cx="9846" cy="1572419"/>
          </a:xfrm>
          <a:prstGeom prst="line">
            <a:avLst/>
          </a:prstGeom>
          <a:ln w="12700">
            <a:solidFill>
              <a:srgbClr val="000000"/>
            </a:solidFill>
            <a:headEnd type="none"/>
            <a:tailEnd type="oval"/>
          </a:ln>
        </p:spPr>
        <p:style>
          <a:lnRef idx="1">
            <a:srgbClr val="1F74AD"/>
          </a:lnRef>
          <a:fillRef idx="0">
            <a:srgbClr val="1F74AD"/>
          </a:fillRef>
          <a:effectRef idx="0">
            <a:srgbClr val="1F74AD"/>
          </a:effectRef>
          <a:fontRef idx="minor">
            <a:srgbClr val="000000"/>
          </a:fontRef>
        </p:style>
      </p:cxnSp>
      <p:sp>
        <p:nvSpPr>
          <p:cNvPr id="32" name="TextBox 2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D5A8A68-F5D2-4ADE-A968-BC410828B277}"/>
              </a:ext>
            </a:extLst>
          </p:cNvPr>
          <p:cNvSpPr txBox="1"/>
          <p:nvPr>
            <p:custDataLst>
              <p:tags r:id="rId10"/>
            </p:custDataLst>
          </p:nvPr>
        </p:nvSpPr>
        <p:spPr>
          <a:xfrm>
            <a:off x="6710323" y="3519701"/>
            <a:ext cx="2082008" cy="332225"/>
          </a:xfrm>
          <a:prstGeom prst="rect">
            <a:avLst/>
          </a:prstGeom>
          <a:noFill/>
        </p:spPr>
        <p:txBody>
          <a:bodyPr wrap="square" tIns="0" rtlCol="0">
            <a:noAutofit/>
          </a:bodyPr>
          <a:lstStyle>
            <a:defPPr>
              <a:defRPr lang="zh-CN"/>
            </a:defPPr>
            <a:lvl1pPr algn="just" defTabSz="457200">
              <a:defRPr sz="1600" b="1">
                <a:solidFill>
                  <a:srgbClr val="C00000"/>
                </a:solidFill>
                <a:latin typeface="黑体" panose="02010609060101010101" charset="-122"/>
                <a:ea typeface="黑体" panose="02010609060101010101" charset="-122"/>
              </a:defRPr>
            </a:lvl1pPr>
          </a:lstStyle>
          <a:p>
            <a:r>
              <a:rPr lang="zh-CN" altLang="en-US"/>
              <a:t>约克镇大捷英军投降</a:t>
            </a:r>
          </a:p>
        </p:txBody>
      </p:sp>
      <p:pic>
        <p:nvPicPr>
          <p:cNvPr id="33" name="图片 3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C2A4E8C-8ACC-463C-BFB2-66F78F9A2BA4}"/>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768007" y="2087997"/>
            <a:ext cx="1988023" cy="1307735"/>
          </a:xfrm>
          <a:prstGeom prst="rect">
            <a:avLst/>
          </a:prstGeom>
          <a:effectLst>
            <a:outerShdw blurRad="50800" dist="38100" dir="2700000" algn="tl" rotWithShape="0">
              <a:prstClr val="black">
                <a:alpha val="40000"/>
              </a:prstClr>
            </a:outerShdw>
          </a:effectLst>
        </p:spPr>
      </p:pic>
      <p:cxnSp>
        <p:nvCxnSpPr>
          <p:cNvPr id="35" name="Straight Connector 1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3D0290B-8A57-45FA-BD65-062F599C9798}"/>
              </a:ext>
            </a:extLst>
          </p:cNvPr>
          <p:cNvCxnSpPr/>
          <p:nvPr>
            <p:custDataLst>
              <p:tags r:id="rId12"/>
            </p:custDataLst>
          </p:nvPr>
        </p:nvCxnSpPr>
        <p:spPr>
          <a:xfrm flipH="1" flipV="1">
            <a:off x="2114934" y="2126704"/>
            <a:ext cx="0" cy="1594045"/>
          </a:xfrm>
          <a:prstGeom prst="line">
            <a:avLst/>
          </a:prstGeom>
          <a:ln w="12700">
            <a:solidFill>
              <a:srgbClr val="000000"/>
            </a:solidFill>
            <a:headEnd type="none"/>
            <a:tailEnd type="oval"/>
          </a:ln>
        </p:spPr>
        <p:style>
          <a:lnRef idx="1">
            <a:srgbClr val="1F74AD"/>
          </a:lnRef>
          <a:fillRef idx="0">
            <a:srgbClr val="1F74AD"/>
          </a:fillRef>
          <a:effectRef idx="0">
            <a:srgbClr val="1F74AD"/>
          </a:effectRef>
          <a:fontRef idx="minor">
            <a:srgbClr val="000000"/>
          </a:fontRef>
        </p:style>
      </p:cxnSp>
      <p:sp>
        <p:nvSpPr>
          <p:cNvPr id="36" name="TextBox 2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DE4709C-D5E5-4629-A583-F8C4CA81BBDD}"/>
              </a:ext>
            </a:extLst>
          </p:cNvPr>
          <p:cNvSpPr txBox="1"/>
          <p:nvPr>
            <p:custDataLst>
              <p:tags r:id="rId13"/>
            </p:custDataLst>
          </p:nvPr>
        </p:nvSpPr>
        <p:spPr>
          <a:xfrm>
            <a:off x="2188407" y="3476997"/>
            <a:ext cx="1609866" cy="343119"/>
          </a:xfrm>
          <a:prstGeom prst="rect">
            <a:avLst/>
          </a:prstGeom>
          <a:noFill/>
        </p:spPr>
        <p:txBody>
          <a:bodyPr wrap="square" tIns="0" rtlCol="0">
            <a:noAutofit/>
          </a:bodyPr>
          <a:lstStyle>
            <a:defPPr>
              <a:defRPr lang="zh-CN"/>
            </a:defPPr>
            <a:lvl1pPr algn="just" defTabSz="457200">
              <a:defRPr sz="1600" b="1">
                <a:solidFill>
                  <a:srgbClr val="C00000"/>
                </a:solidFill>
                <a:latin typeface="黑体" panose="02010609060101010101" charset="-122"/>
                <a:ea typeface="黑体" panose="02010609060101010101" charset="-122"/>
              </a:defRPr>
            </a:lvl1pPr>
          </a:lstStyle>
          <a:p>
            <a:r>
              <a:rPr lang="zh-CN" altLang="en-US"/>
              <a:t>莱克星顿枪声</a:t>
            </a:r>
          </a:p>
        </p:txBody>
      </p:sp>
      <p:sp>
        <p:nvSpPr>
          <p:cNvPr id="37" name="矩形 3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068E87C-7290-48B9-9844-3277BC8B98AF}"/>
              </a:ext>
            </a:extLst>
          </p:cNvPr>
          <p:cNvSpPr/>
          <p:nvPr/>
        </p:nvSpPr>
        <p:spPr>
          <a:xfrm>
            <a:off x="8688758" y="4369345"/>
            <a:ext cx="1843753" cy="313927"/>
          </a:xfrm>
          <a:prstGeom prst="rect">
            <a:avLst/>
          </a:prstGeom>
          <a:noFill/>
        </p:spPr>
        <p:txBody>
          <a:bodyPr wrap="square" tIns="0" rtlCol="0">
            <a:noAutofit/>
          </a:bodyPr>
          <a:lstStyle/>
          <a:p>
            <a:pPr algn="just" defTabSz="457200"/>
            <a:r>
              <a:rPr lang="zh-CN" altLang="en-US" sz="1600" b="1">
                <a:solidFill>
                  <a:srgbClr val="C00000"/>
                </a:solidFill>
                <a:latin typeface="黑体" panose="02010609060101010101" charset="-122"/>
                <a:ea typeface="黑体" panose="02010609060101010101" charset="-122"/>
              </a:rPr>
              <a:t>英国承认美国独立</a:t>
            </a:r>
          </a:p>
        </p:txBody>
      </p:sp>
      <p:pic>
        <p:nvPicPr>
          <p:cNvPr id="38" name="图片 1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AD15B3A-8FCF-4E33-9A88-918171D99C56}"/>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884021" y="4647270"/>
            <a:ext cx="1843753" cy="1284723"/>
          </a:xfrm>
          <a:prstGeom prst="rect">
            <a:avLst/>
          </a:prstGeom>
          <a:effectLst>
            <a:outerShdw blurRad="50800" dist="38100" dir="2700000" algn="tl" rotWithShape="0">
              <a:prstClr val="black">
                <a:alpha val="40000"/>
              </a:prstClr>
            </a:outerShdw>
          </a:effectLst>
        </p:spPr>
      </p:pic>
      <p:cxnSp>
        <p:nvCxnSpPr>
          <p:cNvPr id="39" name="Straight Connector 1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E8343E5-EE68-4FBB-9E87-2B6BAA41C527}"/>
              </a:ext>
            </a:extLst>
          </p:cNvPr>
          <p:cNvCxnSpPr/>
          <p:nvPr>
            <p:custDataLst>
              <p:tags r:id="rId15"/>
            </p:custDataLst>
          </p:nvPr>
        </p:nvCxnSpPr>
        <p:spPr>
          <a:xfrm flipH="1">
            <a:off x="8633250" y="4273174"/>
            <a:ext cx="9846" cy="1572419"/>
          </a:xfrm>
          <a:prstGeom prst="line">
            <a:avLst/>
          </a:prstGeom>
          <a:ln w="12700">
            <a:solidFill>
              <a:srgbClr val="000000"/>
            </a:solidFill>
            <a:headEnd type="none"/>
            <a:tailEnd type="oval"/>
          </a:ln>
        </p:spPr>
        <p:style>
          <a:lnRef idx="1">
            <a:srgbClr val="1F74AD"/>
          </a:lnRef>
          <a:fillRef idx="0">
            <a:srgbClr val="1F74AD"/>
          </a:fillRef>
          <a:effectRef idx="0">
            <a:srgbClr val="1F74AD"/>
          </a:effectRef>
          <a:fontRef idx="minor">
            <a:srgbClr val="000000"/>
          </a:fontRef>
        </p:style>
      </p:cxnSp>
      <p:sp>
        <p:nvSpPr>
          <p:cNvPr id="44" name="矩形 4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0DE5146-DDD0-4587-9260-6B26A6572D62}"/>
              </a:ext>
            </a:extLst>
          </p:cNvPr>
          <p:cNvSpPr/>
          <p:nvPr/>
        </p:nvSpPr>
        <p:spPr>
          <a:xfrm>
            <a:off x="126496" y="57062"/>
            <a:ext cx="5540299"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一、英、美、法资产阶级革命</a:t>
            </a:r>
          </a:p>
        </p:txBody>
      </p:sp>
      <p:sp>
        <p:nvSpPr>
          <p:cNvPr id="45" name="矩形 4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DA9493C-381E-482D-9F31-41ECE9C89259}"/>
              </a:ext>
            </a:extLst>
          </p:cNvPr>
          <p:cNvSpPr/>
          <p:nvPr/>
        </p:nvSpPr>
        <p:spPr>
          <a:xfrm>
            <a:off x="576145" y="862002"/>
            <a:ext cx="2710999" cy="523220"/>
          </a:xfrm>
          <a:prstGeom prst="rect">
            <a:avLst/>
          </a:prstGeom>
        </p:spPr>
        <p:txBody>
          <a:bodyPr wrap="none">
            <a:spAutoFit/>
          </a:bodyPr>
          <a:lstStyle/>
          <a:p>
            <a:r>
              <a:rPr lang="en-US" altLang="zh-CN" sz="2800" b="1">
                <a:latin typeface="隶书" panose="02010509060101010101" pitchFamily="49" charset="-122"/>
                <a:ea typeface="隶书" panose="02010509060101010101" pitchFamily="49" charset="-122"/>
                <a:cs typeface="华文行楷" panose="02010800040101010101" pitchFamily="2" charset="-122"/>
              </a:rPr>
              <a:t>2 </a:t>
            </a:r>
            <a:r>
              <a:rPr lang="zh-CN" altLang="en-US" sz="2800" b="1">
                <a:latin typeface="隶书" panose="02010509060101010101" pitchFamily="49" charset="-122"/>
                <a:ea typeface="隶书" panose="02010509060101010101" pitchFamily="49" charset="-122"/>
                <a:cs typeface="华文行楷" panose="02010800040101010101" pitchFamily="2" charset="-122"/>
              </a:rPr>
              <a:t>美国独立战争</a:t>
            </a:r>
            <a:endParaRPr lang="zh-CN" altLang="en-US" sz="2800"/>
          </a:p>
        </p:txBody>
      </p:sp>
      <p:sp>
        <p:nvSpPr>
          <p:cNvPr id="46" name="矩形 4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F67F88E-7B70-4661-A4A8-A82CDD771860}"/>
              </a:ext>
            </a:extLst>
          </p:cNvPr>
          <p:cNvSpPr/>
          <p:nvPr/>
        </p:nvSpPr>
        <p:spPr>
          <a:xfrm>
            <a:off x="784474" y="4725667"/>
            <a:ext cx="1330459" cy="461665"/>
          </a:xfrm>
          <a:prstGeom prst="rect">
            <a:avLst/>
          </a:prstGeom>
        </p:spPr>
        <p:txBody>
          <a:bodyPr wrap="square">
            <a:spAutoFit/>
          </a:bodyPr>
          <a:lstStyle/>
          <a:p>
            <a:r>
              <a:rPr lang="en-US" altLang="zh-CN" sz="2200" b="1">
                <a:latin typeface="黑体" panose="02010609060101010101" pitchFamily="49" charset="-122"/>
                <a:ea typeface="黑体" panose="02010609060101010101" pitchFamily="49" charset="-122"/>
              </a:rPr>
              <a:t>3)</a:t>
            </a:r>
            <a:r>
              <a:rPr lang="zh-CN" altLang="en-US" sz="2200" b="1">
                <a:latin typeface="黑体" panose="02010609060101010101" pitchFamily="49" charset="-122"/>
                <a:ea typeface="黑体" panose="02010609060101010101" pitchFamily="49" charset="-122"/>
              </a:rPr>
              <a:t>性质：</a:t>
            </a:r>
          </a:p>
        </p:txBody>
      </p:sp>
      <p:sp>
        <p:nvSpPr>
          <p:cNvPr id="3" name="矩形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EC58430-66BA-4DD4-B99D-95348DA16C66}"/>
              </a:ext>
            </a:extLst>
          </p:cNvPr>
          <p:cNvSpPr/>
          <p:nvPr/>
        </p:nvSpPr>
        <p:spPr>
          <a:xfrm>
            <a:off x="699676" y="5273156"/>
            <a:ext cx="3339370" cy="830997"/>
          </a:xfrm>
          <a:prstGeom prst="rect">
            <a:avLst/>
          </a:prstGeom>
        </p:spPr>
        <p:txBody>
          <a:bodyPr wrap="square">
            <a:spAutoFit/>
          </a:bodyPr>
          <a:lstStyle/>
          <a:p>
            <a:r>
              <a:rPr lang="zh-CN" altLang="zh-CN" sz="2400" b="1">
                <a:solidFill>
                  <a:srgbClr val="4210F8"/>
                </a:solidFill>
                <a:latin typeface="隶书" panose="02010509060101010101" pitchFamily="49" charset="-122"/>
                <a:ea typeface="隶书" panose="02010509060101010101" pitchFamily="49" charset="-122"/>
              </a:rPr>
              <a:t>一场</a:t>
            </a:r>
            <a:r>
              <a:rPr lang="zh-CN" altLang="en-US" sz="2400" b="1">
                <a:solidFill>
                  <a:srgbClr val="4210F8"/>
                </a:solidFill>
                <a:latin typeface="隶书" panose="02010509060101010101" pitchFamily="49" charset="-122"/>
                <a:ea typeface="隶书" panose="02010509060101010101" pitchFamily="49" charset="-122"/>
              </a:rPr>
              <a:t>民族独立运动；</a:t>
            </a:r>
            <a:endParaRPr lang="en-US" altLang="zh-CN" sz="2400" b="1">
              <a:solidFill>
                <a:srgbClr val="4210F8"/>
              </a:solidFill>
              <a:latin typeface="隶书" pitchFamily="49" charset="-122"/>
              <a:ea typeface="隶书" pitchFamily="49" charset="-122"/>
            </a:endParaRPr>
          </a:p>
          <a:p>
            <a:r>
              <a:rPr lang="zh-CN" altLang="en-US" sz="2400" b="1">
                <a:solidFill>
                  <a:srgbClr val="4210F8"/>
                </a:solidFill>
                <a:latin typeface="隶书" panose="02010509060101010101" pitchFamily="49" charset="-122"/>
                <a:ea typeface="隶书" panose="02010509060101010101" pitchFamily="49" charset="-122"/>
              </a:rPr>
              <a:t>是一场</a:t>
            </a:r>
            <a:r>
              <a:rPr lang="zh-CN" altLang="zh-CN" sz="2400" b="1">
                <a:solidFill>
                  <a:srgbClr val="FF0000"/>
                </a:solidFill>
                <a:latin typeface="隶书" panose="02010509060101010101" pitchFamily="49" charset="-122"/>
                <a:ea typeface="隶书" panose="02010509060101010101" pitchFamily="49" charset="-122"/>
              </a:rPr>
              <a:t>资产阶级革命</a:t>
            </a:r>
            <a:endParaRPr lang="zh-CN" altLang="en-US" sz="2400" b="1">
              <a:solidFill>
                <a:srgbClr val="FF0000"/>
              </a:solidFill>
              <a:latin typeface="隶书" pitchFamily="49" charset="-122"/>
              <a:ea typeface="隶书" pitchFamily="49" charset="-122"/>
            </a:endParaRPr>
          </a:p>
        </p:txBody>
      </p:sp>
      <p:sp>
        <p:nvSpPr>
          <p:cNvPr id="26" name="矩形 2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E241182-8A20-4917-9333-6057A6B82348}"/>
              </a:ext>
            </a:extLst>
          </p:cNvPr>
          <p:cNvSpPr/>
          <p:nvPr/>
        </p:nvSpPr>
        <p:spPr>
          <a:xfrm>
            <a:off x="699676" y="1506332"/>
            <a:ext cx="1330459" cy="430887"/>
          </a:xfrm>
          <a:prstGeom prst="rect">
            <a:avLst/>
          </a:prstGeom>
        </p:spPr>
        <p:txBody>
          <a:bodyPr wrap="square">
            <a:spAutoFit/>
          </a:bodyPr>
          <a:lstStyle/>
          <a:p>
            <a:r>
              <a:rPr lang="en-US" altLang="zh-CN" sz="2200" b="1">
                <a:latin typeface="黑体" panose="02010609060101010101" pitchFamily="49" charset="-122"/>
                <a:ea typeface="黑体" panose="02010609060101010101" pitchFamily="49" charset="-122"/>
              </a:rPr>
              <a:t>2)</a:t>
            </a:r>
            <a:r>
              <a:rPr lang="zh-CN" altLang="en-US" sz="2200" b="1">
                <a:latin typeface="黑体" panose="02010609060101010101" pitchFamily="49" charset="-122"/>
                <a:ea typeface="黑体" panose="02010609060101010101" pitchFamily="49" charset="-122"/>
              </a:rPr>
              <a:t>过程：</a:t>
            </a:r>
          </a:p>
        </p:txBody>
      </p:sp>
      <p:sp>
        <p:nvSpPr>
          <p:cNvPr id="23" name="TextBox 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D618156-BE5F-4DF8-98F0-673B1E6992E9}"/>
              </a:ext>
            </a:extLst>
          </p:cNvPr>
          <p:cNvSpPr txBox="1">
            <a:spLocks noChangeArrowheads="1"/>
          </p:cNvSpPr>
          <p:nvPr/>
        </p:nvSpPr>
        <p:spPr bwMode="auto">
          <a:xfrm>
            <a:off x="8852596" y="211707"/>
            <a:ext cx="3309474" cy="3477875"/>
          </a:xfrm>
          <a:prstGeom prst="rect">
            <a:avLst/>
          </a:prstGeom>
          <a:noFill/>
          <a:ln w="9525">
            <a:solidFill>
              <a:schemeClr val="accent1"/>
            </a:solidFill>
            <a:miter lim="800000"/>
          </a:ln>
        </p:spPr>
        <p:txBody>
          <a:bodyPr wrap="square">
            <a:spAutoFit/>
          </a:bodyPr>
          <a:lstStyle/>
          <a:p>
            <a:pPr fontAlgn="base">
              <a:spcBef>
                <a:spcPct val="0"/>
              </a:spcBef>
              <a:spcAft>
                <a:spcPct val="0"/>
              </a:spcAft>
            </a:pPr>
            <a:r>
              <a:rPr lang="en-US" altLang="zh-CN" sz="2000" b="1">
                <a:solidFill>
                  <a:prstClr val="black"/>
                </a:solidFill>
                <a:latin typeface="黑体" panose="02010609060101010101" pitchFamily="49" charset="-122"/>
                <a:ea typeface="黑体" panose="02010609060101010101" pitchFamily="49" charset="-122"/>
              </a:rPr>
              <a:t>    </a:t>
            </a:r>
            <a:r>
              <a:rPr lang="zh-CN" altLang="zh-CN" sz="2000" b="1">
                <a:solidFill>
                  <a:prstClr val="black"/>
                </a:solidFill>
                <a:latin typeface="黑体" panose="02010609060101010101" pitchFamily="49" charset="-122"/>
                <a:ea typeface="黑体" panose="02010609060101010101" pitchFamily="49" charset="-122"/>
              </a:rPr>
              <a:t>独立战争的胜利，</a:t>
            </a:r>
            <a:r>
              <a:rPr lang="zh-CN" altLang="zh-CN" sz="2000" b="1">
                <a:solidFill>
                  <a:srgbClr val="FF170C"/>
                </a:solidFill>
                <a:latin typeface="黑体" panose="02010609060101010101" pitchFamily="49" charset="-122"/>
                <a:ea typeface="黑体" panose="02010609060101010101" pitchFamily="49" charset="-122"/>
              </a:rPr>
              <a:t>打碎</a:t>
            </a:r>
            <a:r>
              <a:rPr lang="zh-CN" altLang="zh-CN" sz="2000" b="1">
                <a:solidFill>
                  <a:prstClr val="black"/>
                </a:solidFill>
                <a:latin typeface="黑体" panose="02010609060101010101" pitchFamily="49" charset="-122"/>
                <a:ea typeface="黑体" panose="02010609060101010101" pitchFamily="49" charset="-122"/>
              </a:rPr>
              <a:t>了英国</a:t>
            </a:r>
            <a:r>
              <a:rPr lang="zh-CN" altLang="zh-CN" sz="2000" b="1">
                <a:solidFill>
                  <a:srgbClr val="FF170C"/>
                </a:solidFill>
                <a:latin typeface="黑体" panose="02010609060101010101" pitchFamily="49" charset="-122"/>
                <a:ea typeface="黑体" panose="02010609060101010101" pitchFamily="49" charset="-122"/>
              </a:rPr>
              <a:t>殖民统治的桎梏</a:t>
            </a:r>
            <a:r>
              <a:rPr lang="zh-CN" altLang="en-US" sz="2000" b="1">
                <a:solidFill>
                  <a:prstClr val="black"/>
                </a:solidFill>
                <a:latin typeface="黑体" panose="02010609060101010101" pitchFamily="49" charset="-122"/>
                <a:ea typeface="黑体" panose="02010609060101010101" pitchFamily="49" charset="-122"/>
              </a:rPr>
              <a:t>，</a:t>
            </a:r>
            <a:r>
              <a:rPr lang="zh-CN" altLang="zh-CN" sz="2000" b="1">
                <a:solidFill>
                  <a:prstClr val="black"/>
                </a:solidFill>
                <a:latin typeface="黑体" panose="02010609060101010101" pitchFamily="49" charset="-122"/>
                <a:ea typeface="黑体" panose="02010609060101010101" pitchFamily="49" charset="-122"/>
              </a:rPr>
              <a:t>实现了北美殖民地政治上的独立，大大</a:t>
            </a:r>
            <a:r>
              <a:rPr lang="zh-CN" altLang="zh-CN" sz="2000" b="1">
                <a:solidFill>
                  <a:srgbClr val="FF170C"/>
                </a:solidFill>
                <a:latin typeface="黑体" panose="02010609060101010101" pitchFamily="49" charset="-122"/>
                <a:ea typeface="黑体" panose="02010609060101010101" pitchFamily="49" charset="-122"/>
              </a:rPr>
              <a:t>解放了北美殖民地的生产力</a:t>
            </a:r>
            <a:r>
              <a:rPr lang="zh-CN" altLang="zh-CN" sz="2000" b="1">
                <a:solidFill>
                  <a:prstClr val="black"/>
                </a:solidFill>
                <a:latin typeface="黑体" panose="02010609060101010101" pitchFamily="49" charset="-122"/>
                <a:ea typeface="黑体" panose="02010609060101010101" pitchFamily="49" charset="-122"/>
              </a:rPr>
              <a:t>……</a:t>
            </a:r>
            <a:endParaRPr lang="en-US" altLang="zh-CN" sz="2000" b="1">
              <a:solidFill>
                <a:prstClr val="black"/>
              </a:solidFill>
              <a:latin typeface="黑体" pitchFamily="49" charset="-122"/>
              <a:ea typeface="黑体" pitchFamily="49" charset="-122"/>
            </a:endParaRPr>
          </a:p>
          <a:p>
            <a:pPr fontAlgn="base">
              <a:spcBef>
                <a:spcPct val="0"/>
              </a:spcBef>
              <a:spcAft>
                <a:spcPct val="0"/>
              </a:spcAft>
            </a:pPr>
            <a:r>
              <a:rPr lang="en-US" altLang="zh-CN" sz="2000" b="1">
                <a:solidFill>
                  <a:prstClr val="black"/>
                </a:solidFill>
                <a:latin typeface="黑体" panose="02010609060101010101" pitchFamily="49" charset="-122"/>
                <a:ea typeface="黑体" panose="02010609060101010101" pitchFamily="49" charset="-122"/>
              </a:rPr>
              <a:t>    </a:t>
            </a:r>
            <a:r>
              <a:rPr lang="zh-CN" altLang="zh-CN" sz="2000" b="1">
                <a:solidFill>
                  <a:prstClr val="black"/>
                </a:solidFill>
                <a:latin typeface="黑体" panose="02010609060101010101" pitchFamily="49" charset="-122"/>
                <a:ea typeface="黑体" panose="02010609060101010101" pitchFamily="49" charset="-122"/>
              </a:rPr>
              <a:t>它不仅</a:t>
            </a:r>
            <a:r>
              <a:rPr lang="zh-CN" altLang="zh-CN" sz="2000" b="1">
                <a:solidFill>
                  <a:srgbClr val="FF170C"/>
                </a:solidFill>
                <a:latin typeface="黑体" panose="02010609060101010101" pitchFamily="49" charset="-122"/>
                <a:ea typeface="黑体" panose="02010609060101010101" pitchFamily="49" charset="-122"/>
              </a:rPr>
              <a:t>惊醒了欧洲</a:t>
            </a:r>
            <a:r>
              <a:rPr lang="zh-CN" altLang="zh-CN" sz="2000" b="1">
                <a:solidFill>
                  <a:prstClr val="black"/>
                </a:solidFill>
                <a:latin typeface="黑体" panose="02010609060101010101" pitchFamily="49" charset="-122"/>
                <a:ea typeface="黑体" panose="02010609060101010101" pitchFamily="49" charset="-122"/>
              </a:rPr>
              <a:t>，</a:t>
            </a:r>
            <a:r>
              <a:rPr lang="zh-CN" altLang="zh-CN" sz="2000" b="1">
                <a:solidFill>
                  <a:srgbClr val="FF170C"/>
                </a:solidFill>
                <a:latin typeface="黑体" panose="02010609060101010101" pitchFamily="49" charset="-122"/>
                <a:ea typeface="黑体" panose="02010609060101010101" pitchFamily="49" charset="-122"/>
              </a:rPr>
              <a:t>促进了法国资产阶级革命</a:t>
            </a:r>
            <a:r>
              <a:rPr lang="zh-CN" altLang="zh-CN" sz="2000" b="1">
                <a:solidFill>
                  <a:prstClr val="black"/>
                </a:solidFill>
                <a:latin typeface="黑体" panose="02010609060101010101" pitchFamily="49" charset="-122"/>
                <a:ea typeface="黑体" panose="02010609060101010101" pitchFamily="49" charset="-122"/>
              </a:rPr>
              <a:t>的爆发，而且为</a:t>
            </a:r>
            <a:r>
              <a:rPr lang="zh-CN" altLang="zh-CN" sz="2000" b="1">
                <a:solidFill>
                  <a:srgbClr val="FF170C"/>
                </a:solidFill>
                <a:latin typeface="黑体" panose="02010609060101010101" pitchFamily="49" charset="-122"/>
                <a:ea typeface="黑体" panose="02010609060101010101" pitchFamily="49" charset="-122"/>
              </a:rPr>
              <a:t>拉丁美洲争取民族独立的斗争</a:t>
            </a:r>
            <a:r>
              <a:rPr lang="zh-CN" altLang="zh-CN" sz="2000" b="1">
                <a:solidFill>
                  <a:prstClr val="black"/>
                </a:solidFill>
                <a:latin typeface="黑体" panose="02010609060101010101" pitchFamily="49" charset="-122"/>
                <a:ea typeface="黑体" panose="02010609060101010101" pitchFamily="49" charset="-122"/>
              </a:rPr>
              <a:t>提供了</a:t>
            </a:r>
            <a:r>
              <a:rPr lang="zh-CN" altLang="zh-CN" sz="2000" b="1">
                <a:solidFill>
                  <a:srgbClr val="FF170C"/>
                </a:solidFill>
                <a:latin typeface="黑体" panose="02010609060101010101" pitchFamily="49" charset="-122"/>
                <a:ea typeface="黑体" panose="02010609060101010101" pitchFamily="49" charset="-122"/>
              </a:rPr>
              <a:t>成功的范例</a:t>
            </a:r>
            <a:r>
              <a:rPr lang="zh-CN" altLang="zh-CN" sz="2000" b="1">
                <a:solidFill>
                  <a:prstClr val="black"/>
                </a:solidFill>
                <a:latin typeface="黑体" panose="02010609060101010101" pitchFamily="49" charset="-122"/>
                <a:ea typeface="黑体" panose="02010609060101010101" pitchFamily="49" charset="-122"/>
              </a:rPr>
              <a:t>。 </a:t>
            </a:r>
            <a:r>
              <a:rPr lang="en-US" altLang="zh-CN" sz="2000" b="1">
                <a:solidFill>
                  <a:prstClr val="black"/>
                </a:solidFill>
                <a:latin typeface="黑体" panose="02010609060101010101" pitchFamily="49" charset="-122"/>
                <a:ea typeface="黑体" panose="02010609060101010101" pitchFamily="49" charset="-122"/>
              </a:rPr>
              <a:t>       </a:t>
            </a:r>
          </a:p>
          <a:p>
            <a:pPr fontAlgn="base">
              <a:spcBef>
                <a:spcPct val="0"/>
              </a:spcBef>
              <a:spcAft>
                <a:spcPct val="0"/>
              </a:spcAft>
            </a:pPr>
            <a:r>
              <a:rPr lang="en-US" altLang="zh-CN" sz="2000" b="1">
                <a:solidFill>
                  <a:prstClr val="black"/>
                </a:solidFill>
                <a:latin typeface="黑体" panose="02010609060101010101" pitchFamily="49" charset="-122"/>
                <a:ea typeface="黑体" panose="02010609060101010101" pitchFamily="49" charset="-122"/>
              </a:rPr>
              <a:t>      </a:t>
            </a:r>
            <a:r>
              <a:rPr lang="zh-CN" altLang="zh-CN" sz="2000" b="1">
                <a:solidFill>
                  <a:prstClr val="black"/>
                </a:solidFill>
                <a:latin typeface="黑体" panose="02010609060101010101" pitchFamily="49" charset="-122"/>
                <a:ea typeface="黑体" panose="02010609060101010101" pitchFamily="49" charset="-122"/>
              </a:rPr>
              <a:t>——唐晋《大国崛起》 </a:t>
            </a:r>
            <a:endParaRPr lang="zh-CN" altLang="en-US" sz="2000" b="1">
              <a:solidFill>
                <a:prstClr val="black"/>
              </a:solidFill>
              <a:latin typeface="黑体" pitchFamily="49" charset="-122"/>
              <a:ea typeface="黑体" pitchFamily="49" charset="-122"/>
            </a:endParaRPr>
          </a:p>
        </p:txBody>
      </p:sp>
      <p:sp>
        <p:nvSpPr>
          <p:cNvPr id="27" name="矩形 2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2D51B48-675F-45DF-9618-376BFECCD17B}"/>
              </a:ext>
            </a:extLst>
          </p:cNvPr>
          <p:cNvSpPr/>
          <p:nvPr/>
        </p:nvSpPr>
        <p:spPr>
          <a:xfrm>
            <a:off x="7312637" y="892779"/>
            <a:ext cx="1330459" cy="430887"/>
          </a:xfrm>
          <a:prstGeom prst="rect">
            <a:avLst/>
          </a:prstGeom>
        </p:spPr>
        <p:txBody>
          <a:bodyPr wrap="square">
            <a:spAutoFit/>
          </a:bodyPr>
          <a:lstStyle/>
          <a:p>
            <a:r>
              <a:rPr lang="zh-CN" altLang="en-US" sz="2200" b="1">
                <a:latin typeface="黑体" panose="02010609060101010101" pitchFamily="49" charset="-122"/>
                <a:ea typeface="黑体" panose="02010609060101010101" pitchFamily="49" charset="-122"/>
              </a:rPr>
              <a:t>影响</a:t>
            </a:r>
          </a:p>
        </p:txBody>
      </p:sp>
      <p:sp>
        <p:nvSpPr>
          <p:cNvPr id="2" name="箭头: 右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98058DA-7A4D-440F-BE76-8F8154565298}"/>
              </a:ext>
            </a:extLst>
          </p:cNvPr>
          <p:cNvSpPr/>
          <p:nvPr/>
        </p:nvSpPr>
        <p:spPr>
          <a:xfrm>
            <a:off x="8086381" y="1012406"/>
            <a:ext cx="766215" cy="31125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387567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arn(inVertical)">
                                      <p:cBhvr>
                                        <p:cTn id="7" dur="500"/>
                                        <p:tgtEl>
                                          <p:spTgt spid="26"/>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left)">
                                      <p:cBhvr>
                                        <p:cTn id="11" dur="500"/>
                                        <p:tgtEl>
                                          <p:spTgt spid="20"/>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36"/>
                                        </p:tgtEl>
                                        <p:attrNameLst>
                                          <p:attrName>style.visibility</p:attrName>
                                        </p:attrNameLst>
                                      </p:cBhvr>
                                      <p:to>
                                        <p:strVal val="visible"/>
                                      </p:to>
                                    </p:set>
                                    <p:animEffect transition="in" filter="wipe(left)">
                                      <p:cBhvr>
                                        <p:cTn id="14" dur="500"/>
                                        <p:tgtEl>
                                          <p:spTgt spid="36"/>
                                        </p:tgtEl>
                                      </p:cBhvr>
                                    </p:animEffect>
                                  </p:childTnLst>
                                </p:cTn>
                              </p:par>
                            </p:childTnLst>
                          </p:cTn>
                        </p:par>
                        <p:par>
                          <p:cTn id="15" fill="hold" nodeType="afterGroup">
                            <p:stCondLst>
                              <p:cond delay="1000"/>
                            </p:stCondLst>
                            <p:childTnLst>
                              <p:par>
                                <p:cTn id="16" presetID="22" presetClass="entr" presetSubtype="4" fill="hold" nodeType="afterEffect">
                                  <p:stCondLst>
                                    <p:cond delay="0"/>
                                  </p:stCondLst>
                                  <p:childTnLst>
                                    <p:set>
                                      <p:cBhvr>
                                        <p:cTn id="17" dur="1" fill="hold">
                                          <p:stCondLst>
                                            <p:cond delay="0"/>
                                          </p:stCondLst>
                                        </p:cTn>
                                        <p:tgtEl>
                                          <p:spTgt spid="35"/>
                                        </p:tgtEl>
                                        <p:attrNameLst>
                                          <p:attrName>style.visibility</p:attrName>
                                        </p:attrNameLst>
                                      </p:cBhvr>
                                      <p:to>
                                        <p:strVal val="visible"/>
                                      </p:to>
                                    </p:set>
                                    <p:animEffect transition="in" filter="wipe(down)">
                                      <p:cBhvr>
                                        <p:cTn id="18" dur="500"/>
                                        <p:tgtEl>
                                          <p:spTgt spid="35"/>
                                        </p:tgtEl>
                                      </p:cBhvr>
                                    </p:animEffect>
                                  </p:childTnLst>
                                </p:cTn>
                              </p:par>
                            </p:childTnLst>
                          </p:cTn>
                        </p:par>
                        <p:par>
                          <p:cTn id="19" fill="hold" nodeType="afterGroup">
                            <p:stCondLst>
                              <p:cond delay="1500"/>
                            </p:stCondLst>
                            <p:childTnLst>
                              <p:par>
                                <p:cTn id="20" presetID="16" presetClass="entr" presetSubtype="21" fill="hold" nodeType="after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barn(inVertical)">
                                      <p:cBhvr>
                                        <p:cTn id="22" dur="500"/>
                                        <p:tgtEl>
                                          <p:spTgt spid="24"/>
                                        </p:tgtEl>
                                      </p:cBhvr>
                                    </p:animEffect>
                                  </p:childTnLst>
                                </p:cTn>
                              </p:par>
                            </p:childTnLst>
                          </p:cTn>
                        </p:par>
                      </p:childTnLst>
                    </p:cTn>
                  </p:par>
                  <p:par>
                    <p:cTn id="23" fill="hold" nodeType="clickPar">
                      <p:stCondLst>
                        <p:cond delay="indefinite"/>
                        <p:cond evt="onBegin" delay="0">
                          <p:tn val="22"/>
                        </p:cond>
                      </p:stCondLst>
                      <p:childTnLst>
                        <p:par>
                          <p:cTn id="24" fill="hold" nodeType="afterGroup">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par>
                          <p:cTn id="31" fill="hold" nodeType="afterGroup">
                            <p:stCondLst>
                              <p:cond delay="500"/>
                            </p:stCondLst>
                            <p:childTnLst>
                              <p:par>
                                <p:cTn id="32" presetID="22" presetClass="entr" presetSubtype="1" fill="hold"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ipe(up)">
                                      <p:cBhvr>
                                        <p:cTn id="34" dur="500"/>
                                        <p:tgtEl>
                                          <p:spTgt spid="31"/>
                                        </p:tgtEl>
                                      </p:cBhvr>
                                    </p:animEffect>
                                  </p:childTnLst>
                                </p:cTn>
                              </p:par>
                            </p:childTnLst>
                          </p:cTn>
                        </p:par>
                        <p:par>
                          <p:cTn id="35" fill="hold" nodeType="afterGroup">
                            <p:stCondLst>
                              <p:cond delay="1000"/>
                            </p:stCondLst>
                            <p:childTnLst>
                              <p:par>
                                <p:cTn id="36" presetID="16" presetClass="entr" presetSubtype="21"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barn(inVertical)">
                                      <p:cBhvr>
                                        <p:cTn id="38" dur="500"/>
                                        <p:tgtEl>
                                          <p:spTgt spid="16"/>
                                        </p:tgtEl>
                                      </p:cBhvr>
                                    </p:animEffect>
                                  </p:childTnLst>
                                </p:cTn>
                              </p:par>
                            </p:childTnLst>
                          </p:cTn>
                        </p:par>
                      </p:childTnLst>
                    </p:cTn>
                  </p:par>
                  <p:par>
                    <p:cTn id="39" fill="hold" nodeType="clickPar">
                      <p:stCondLst>
                        <p:cond delay="indefinite"/>
                        <p:cond evt="onBegin" delay="0">
                          <p:tn val="38"/>
                        </p:cond>
                      </p:stCondLst>
                      <p:childTnLst>
                        <p:par>
                          <p:cTn id="40" fill="hold" nodeType="afterGroup">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wipe(left)">
                                      <p:cBhvr>
                                        <p:cTn id="43" dur="500"/>
                                        <p:tgtEl>
                                          <p:spTgt spid="18"/>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wipe(left)">
                                      <p:cBhvr>
                                        <p:cTn id="46" dur="500"/>
                                        <p:tgtEl>
                                          <p:spTgt spid="32"/>
                                        </p:tgtEl>
                                      </p:cBhvr>
                                    </p:animEffect>
                                  </p:childTnLst>
                                </p:cTn>
                              </p:par>
                            </p:childTnLst>
                          </p:cTn>
                        </p:par>
                        <p:par>
                          <p:cTn id="47" fill="hold" nodeType="afterGroup">
                            <p:stCondLst>
                              <p:cond delay="500"/>
                            </p:stCondLst>
                            <p:childTnLst>
                              <p:par>
                                <p:cTn id="48" presetID="22" presetClass="entr" presetSubtype="4"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wipe(down)">
                                      <p:cBhvr>
                                        <p:cTn id="50" dur="500"/>
                                        <p:tgtEl>
                                          <p:spTgt spid="25"/>
                                        </p:tgtEl>
                                      </p:cBhvr>
                                    </p:animEffect>
                                  </p:childTnLst>
                                </p:cTn>
                              </p:par>
                            </p:childTnLst>
                          </p:cTn>
                        </p:par>
                        <p:par>
                          <p:cTn id="51" fill="hold" nodeType="afterGroup">
                            <p:stCondLst>
                              <p:cond delay="1000"/>
                            </p:stCondLst>
                            <p:childTnLst>
                              <p:par>
                                <p:cTn id="52" presetID="16" presetClass="entr" presetSubtype="21" fill="hold" nodeType="afterEffect">
                                  <p:stCondLst>
                                    <p:cond delay="0"/>
                                  </p:stCondLst>
                                  <p:childTnLst>
                                    <p:set>
                                      <p:cBhvr>
                                        <p:cTn id="53" dur="1" fill="hold">
                                          <p:stCondLst>
                                            <p:cond delay="0"/>
                                          </p:stCondLst>
                                        </p:cTn>
                                        <p:tgtEl>
                                          <p:spTgt spid="33"/>
                                        </p:tgtEl>
                                        <p:attrNameLst>
                                          <p:attrName>style.visibility</p:attrName>
                                        </p:attrNameLst>
                                      </p:cBhvr>
                                      <p:to>
                                        <p:strVal val="visible"/>
                                      </p:to>
                                    </p:set>
                                    <p:animEffect transition="in" filter="barn(inVertical)">
                                      <p:cBhvr>
                                        <p:cTn id="54" dur="500"/>
                                        <p:tgtEl>
                                          <p:spTgt spid="33"/>
                                        </p:tgtEl>
                                      </p:cBhvr>
                                    </p:animEffect>
                                  </p:childTnLst>
                                </p:cTn>
                              </p:par>
                            </p:childTnLst>
                          </p:cTn>
                        </p:par>
                      </p:childTnLst>
                    </p:cTn>
                  </p:par>
                  <p:par>
                    <p:cTn id="55" fill="hold" nodeType="clickPar">
                      <p:stCondLst>
                        <p:cond delay="indefinite"/>
                        <p:cond evt="onBegin" delay="0">
                          <p:tn val="54"/>
                        </p:cond>
                      </p:stCondLst>
                      <p:childTnLst>
                        <p:par>
                          <p:cTn id="56" fill="hold" nodeType="afterGroup">
                            <p:stCondLst>
                              <p:cond delay="0"/>
                            </p:stCondLst>
                            <p:childTnLst>
                              <p:par>
                                <p:cTn id="57" presetID="16" presetClass="entr" presetSubtype="21" fill="hold" grpId="0" nodeType="click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barn(inVertical)">
                                      <p:cBhvr>
                                        <p:cTn id="59" dur="500"/>
                                        <p:tgtEl>
                                          <p:spTgt spid="21"/>
                                        </p:tgtEl>
                                      </p:cBhvr>
                                    </p:animEffect>
                                  </p:childTnLst>
                                </p:cTn>
                              </p:par>
                            </p:childTnLst>
                          </p:cTn>
                        </p:par>
                        <p:par>
                          <p:cTn id="60" fill="hold" nodeType="afterGroup">
                            <p:stCondLst>
                              <p:cond delay="500"/>
                            </p:stCondLst>
                            <p:childTnLst>
                              <p:par>
                                <p:cTn id="61" presetID="22" presetClass="entr" presetSubtype="1" fill="hold"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up)">
                                      <p:cBhvr>
                                        <p:cTn id="63" dur="500"/>
                                        <p:tgtEl>
                                          <p:spTgt spid="39"/>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37"/>
                                        </p:tgtEl>
                                        <p:attrNameLst>
                                          <p:attrName>style.visibility</p:attrName>
                                        </p:attrNameLst>
                                      </p:cBhvr>
                                      <p:to>
                                        <p:strVal val="visible"/>
                                      </p:to>
                                    </p:set>
                                    <p:animEffect transition="in" filter="wipe(left)">
                                      <p:cBhvr>
                                        <p:cTn id="66" dur="500"/>
                                        <p:tgtEl>
                                          <p:spTgt spid="37"/>
                                        </p:tgtEl>
                                      </p:cBhvr>
                                    </p:animEffect>
                                  </p:childTnLst>
                                </p:cTn>
                              </p:par>
                            </p:childTnLst>
                          </p:cTn>
                        </p:par>
                        <p:par>
                          <p:cTn id="67" fill="hold" nodeType="afterGroup">
                            <p:stCondLst>
                              <p:cond delay="1000"/>
                            </p:stCondLst>
                            <p:childTnLst>
                              <p:par>
                                <p:cTn id="68" presetID="16" presetClass="entr" presetSubtype="21" fill="hold" nodeType="afterEffect">
                                  <p:stCondLst>
                                    <p:cond delay="0"/>
                                  </p:stCondLst>
                                  <p:childTnLst>
                                    <p:set>
                                      <p:cBhvr>
                                        <p:cTn id="69" dur="1" fill="hold">
                                          <p:stCondLst>
                                            <p:cond delay="0"/>
                                          </p:stCondLst>
                                        </p:cTn>
                                        <p:tgtEl>
                                          <p:spTgt spid="38"/>
                                        </p:tgtEl>
                                        <p:attrNameLst>
                                          <p:attrName>style.visibility</p:attrName>
                                        </p:attrNameLst>
                                      </p:cBhvr>
                                      <p:to>
                                        <p:strVal val="visible"/>
                                      </p:to>
                                    </p:set>
                                    <p:animEffect transition="in" filter="barn(inVertical)">
                                      <p:cBhvr>
                                        <p:cTn id="70" dur="500"/>
                                        <p:tgtEl>
                                          <p:spTgt spid="38"/>
                                        </p:tgtEl>
                                      </p:cBhvr>
                                    </p:animEffect>
                                  </p:childTnLst>
                                </p:cTn>
                              </p:par>
                            </p:childTnLst>
                          </p:cTn>
                        </p:par>
                      </p:childTnLst>
                    </p:cTn>
                  </p:par>
                  <p:par>
                    <p:cTn id="71" fill="hold" nodeType="clickPar">
                      <p:stCondLst>
                        <p:cond delay="indefinite"/>
                        <p:cond evt="onBegin" delay="0">
                          <p:tn val="70"/>
                        </p:cond>
                      </p:stCondLst>
                      <p:childTnLst>
                        <p:par>
                          <p:cTn id="72" fill="hold" nodeType="afterGroup">
                            <p:stCondLst>
                              <p:cond delay="0"/>
                            </p:stCondLst>
                            <p:childTnLst>
                              <p:par>
                                <p:cTn id="73" presetID="16" presetClass="entr" presetSubtype="21" fill="hold" grpId="0" nodeType="clickEffect">
                                  <p:stCondLst>
                                    <p:cond delay="0"/>
                                  </p:stCondLst>
                                  <p:childTnLst>
                                    <p:set>
                                      <p:cBhvr>
                                        <p:cTn id="74" dur="1" fill="hold">
                                          <p:stCondLst>
                                            <p:cond delay="0"/>
                                          </p:stCondLst>
                                        </p:cTn>
                                        <p:tgtEl>
                                          <p:spTgt spid="46"/>
                                        </p:tgtEl>
                                        <p:attrNameLst>
                                          <p:attrName>style.visibility</p:attrName>
                                        </p:attrNameLst>
                                      </p:cBhvr>
                                      <p:to>
                                        <p:strVal val="visible"/>
                                      </p:to>
                                    </p:set>
                                    <p:animEffect transition="in" filter="barn(inVertical)">
                                      <p:cBhvr>
                                        <p:cTn id="75" dur="500"/>
                                        <p:tgtEl>
                                          <p:spTgt spid="46"/>
                                        </p:tgtEl>
                                      </p:cBhvr>
                                    </p:animEffect>
                                  </p:childTnLst>
                                </p:cTn>
                              </p:par>
                            </p:childTnLst>
                          </p:cTn>
                        </p:par>
                      </p:childTnLst>
                    </p:cTn>
                  </p:par>
                  <p:par>
                    <p:cTn id="76" fill="hold" nodeType="clickPar">
                      <p:stCondLst>
                        <p:cond delay="indefinite"/>
                        <p:cond evt="onBegin" delay="0">
                          <p:tn val="75"/>
                        </p:cond>
                      </p:stCondLst>
                      <p:childTnLst>
                        <p:par>
                          <p:cTn id="77" fill="hold" nodeType="afterGroup">
                            <p:stCondLst>
                              <p:cond delay="0"/>
                            </p:stCondLst>
                            <p:childTnLst>
                              <p:par>
                                <p:cTn id="78" presetID="16" presetClass="entr" presetSubtype="21" fill="hold" grpId="0" nodeType="clickEffect">
                                  <p:stCondLst>
                                    <p:cond delay="0"/>
                                  </p:stCondLst>
                                  <p:childTnLst>
                                    <p:set>
                                      <p:cBhvr>
                                        <p:cTn id="79" dur="1" fill="hold">
                                          <p:stCondLst>
                                            <p:cond delay="0"/>
                                          </p:stCondLst>
                                        </p:cTn>
                                        <p:tgtEl>
                                          <p:spTgt spid="3"/>
                                        </p:tgtEl>
                                        <p:attrNameLst>
                                          <p:attrName>style.visibility</p:attrName>
                                        </p:attrNameLst>
                                      </p:cBhvr>
                                      <p:to>
                                        <p:strVal val="visible"/>
                                      </p:to>
                                    </p:set>
                                    <p:animEffect transition="in" filter="barn(inVertical)">
                                      <p:cBhvr>
                                        <p:cTn id="80" dur="500"/>
                                        <p:tgtEl>
                                          <p:spTgt spid="3"/>
                                        </p:tgtEl>
                                      </p:cBhvr>
                                    </p:animEffect>
                                  </p:childTnLst>
                                </p:cTn>
                              </p:par>
                            </p:childTnLst>
                          </p:cTn>
                        </p:par>
                      </p:childTnLst>
                    </p:cTn>
                  </p:par>
                  <p:par>
                    <p:cTn id="81" fill="hold" nodeType="clickPar">
                      <p:stCondLst>
                        <p:cond delay="indefinite"/>
                        <p:cond evt="onBegin" delay="0">
                          <p:tn val="80"/>
                        </p:cond>
                      </p:stCondLst>
                      <p:childTnLst>
                        <p:par>
                          <p:cTn id="82" fill="hold" nodeType="afterGroup">
                            <p:stCondLst>
                              <p:cond delay="0"/>
                            </p:stCondLst>
                            <p:childTnLst>
                              <p:par>
                                <p:cTn id="83" presetID="16" presetClass="entr" presetSubtype="21" fill="hold" grpId="0" nodeType="clickEffect">
                                  <p:stCondLst>
                                    <p:cond delay="0"/>
                                  </p:stCondLst>
                                  <p:childTnLst>
                                    <p:set>
                                      <p:cBhvr>
                                        <p:cTn id="84" dur="1" fill="hold">
                                          <p:stCondLst>
                                            <p:cond delay="0"/>
                                          </p:stCondLst>
                                        </p:cTn>
                                        <p:tgtEl>
                                          <p:spTgt spid="27"/>
                                        </p:tgtEl>
                                        <p:attrNameLst>
                                          <p:attrName>style.visibility</p:attrName>
                                        </p:attrNameLst>
                                      </p:cBhvr>
                                      <p:to>
                                        <p:strVal val="visible"/>
                                      </p:to>
                                    </p:set>
                                    <p:animEffect transition="in" filter="barn(inVertical)">
                                      <p:cBhvr>
                                        <p:cTn id="85" dur="500"/>
                                        <p:tgtEl>
                                          <p:spTgt spid="27"/>
                                        </p:tgtEl>
                                      </p:cBhvr>
                                    </p:animEffect>
                                  </p:childTnLst>
                                </p:cTn>
                              </p:par>
                            </p:childTnLst>
                          </p:cTn>
                        </p:par>
                      </p:childTnLst>
                    </p:cTn>
                  </p:par>
                  <p:par>
                    <p:cTn id="86" fill="hold" nodeType="clickPar">
                      <p:stCondLst>
                        <p:cond delay="indefinite"/>
                        <p:cond evt="onBegin" delay="0">
                          <p:tn val="85"/>
                        </p:cond>
                      </p:stCondLst>
                      <p:childTnLst>
                        <p:par>
                          <p:cTn id="87" fill="hold" nodeType="afterGroup">
                            <p:stCondLst>
                              <p:cond delay="0"/>
                            </p:stCondLst>
                            <p:childTnLst>
                              <p:par>
                                <p:cTn id="88" presetID="1" presetClass="entr" presetSubtype="0" fill="hold" grpId="0" nodeType="clickEffect">
                                  <p:stCondLst>
                                    <p:cond delay="0"/>
                                  </p:stCondLst>
                                  <p:childTnLst>
                                    <p:set>
                                      <p:cBhvr>
                                        <p:cTn id="89" dur="1" fill="hold">
                                          <p:stCondLst>
                                            <p:cond delay="0"/>
                                          </p:stCondLst>
                                        </p:cTn>
                                        <p:tgtEl>
                                          <p:spTgt spid="2"/>
                                        </p:tgtEl>
                                        <p:attrNameLst>
                                          <p:attrName>style.visibility</p:attrName>
                                        </p:attrNameLst>
                                      </p:cBhvr>
                                      <p:to>
                                        <p:strVal val="visible"/>
                                      </p:to>
                                    </p:set>
                                  </p:childTnLst>
                                </p:cTn>
                              </p:par>
                            </p:childTnLst>
                          </p:cTn>
                        </p:par>
                      </p:childTnLst>
                    </p:cTn>
                  </p:par>
                  <p:par>
                    <p:cTn id="90" fill="hold" nodeType="clickPar">
                      <p:stCondLst>
                        <p:cond delay="indefinite"/>
                        <p:cond evt="onBegin" delay="0">
                          <p:tn val="89"/>
                        </p:cond>
                      </p:stCondLst>
                      <p:childTnLst>
                        <p:par>
                          <p:cTn id="91" fill="hold" nodeType="afterGroup">
                            <p:stCondLst>
                              <p:cond delay="0"/>
                            </p:stCondLst>
                            <p:childTnLst>
                              <p:par>
                                <p:cTn id="92" presetID="1" presetClass="entr" presetSubtype="0" fill="hold" grpId="0" nodeType="clickEffect">
                                  <p:stCondLst>
                                    <p:cond delay="0"/>
                                  </p:stCondLst>
                                  <p:childTnLst>
                                    <p:set>
                                      <p:cBhvr>
                                        <p:cTn id="93"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8" grpId="0"/>
      <p:bldP spid="19" grpId="0"/>
      <p:bldP spid="20" grpId="0"/>
      <p:bldP spid="21" grpId="0"/>
      <p:bldP spid="32" grpId="0"/>
      <p:bldP spid="36" grpId="0"/>
      <p:bldP spid="37" grpId="0"/>
      <p:bldP spid="46" grpId="0"/>
      <p:bldP spid="3" grpId="0"/>
      <p:bldP spid="26" grpId="0"/>
      <p:bldP spid="23" grpId="0"/>
      <p:bldP spid="27" grpId="0"/>
      <p:bldP spid="2"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 name="矩形 1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E378048-3999-4D26-88EE-2B0D84D7F1D8}"/>
              </a:ext>
            </a:extLst>
          </p:cNvPr>
          <p:cNvSpPr/>
          <p:nvPr/>
        </p:nvSpPr>
        <p:spPr>
          <a:xfrm>
            <a:off x="21673" y="58990"/>
            <a:ext cx="5540299"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一、英、美、法资产阶级革命</a:t>
            </a:r>
          </a:p>
        </p:txBody>
      </p:sp>
      <p:sp>
        <p:nvSpPr>
          <p:cNvPr id="22" name="矩形 2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290E2AF-569D-48EE-A1BB-86AF03E60B44}"/>
              </a:ext>
            </a:extLst>
          </p:cNvPr>
          <p:cNvSpPr/>
          <p:nvPr/>
        </p:nvSpPr>
        <p:spPr>
          <a:xfrm>
            <a:off x="551467" y="910117"/>
            <a:ext cx="3432350" cy="523220"/>
          </a:xfrm>
          <a:prstGeom prst="rect">
            <a:avLst/>
          </a:prstGeom>
        </p:spPr>
        <p:txBody>
          <a:bodyPr wrap="none">
            <a:spAutoFit/>
          </a:bodyPr>
          <a:lstStyle/>
          <a:p>
            <a:r>
              <a:rPr lang="en-US" altLang="zh-CN" sz="2800" b="1">
                <a:latin typeface="隶书" panose="02010509060101010101" pitchFamily="49" charset="-122"/>
                <a:ea typeface="隶书" panose="02010509060101010101" pitchFamily="49" charset="-122"/>
                <a:cs typeface="华文行楷" panose="02010800040101010101" pitchFamily="2" charset="-122"/>
              </a:rPr>
              <a:t>3 </a:t>
            </a:r>
            <a:r>
              <a:rPr lang="zh-CN" altLang="en-US" sz="2800" b="1">
                <a:latin typeface="隶书" panose="02010509060101010101" pitchFamily="49" charset="-122"/>
                <a:ea typeface="隶书" panose="02010509060101010101" pitchFamily="49" charset="-122"/>
                <a:cs typeface="华文行楷" panose="02010800040101010101" pitchFamily="2" charset="-122"/>
              </a:rPr>
              <a:t>法国资产阶级革命</a:t>
            </a:r>
            <a:endParaRPr lang="zh-CN" altLang="en-US" sz="2800"/>
          </a:p>
        </p:txBody>
      </p:sp>
      <p:sp>
        <p:nvSpPr>
          <p:cNvPr id="12" name="文本框 1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221FDD3-B7F4-4AA6-8840-1457EA4316AC}"/>
              </a:ext>
            </a:extLst>
          </p:cNvPr>
          <p:cNvSpPr txBox="1"/>
          <p:nvPr/>
        </p:nvSpPr>
        <p:spPr>
          <a:xfrm>
            <a:off x="551467" y="1588622"/>
            <a:ext cx="1577676" cy="461665"/>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en-US" altLang="zh-CN"/>
              <a:t>1</a:t>
            </a:r>
            <a:r>
              <a:rPr lang="zh-CN" altLang="en-US"/>
              <a:t>）原因：</a:t>
            </a:r>
          </a:p>
        </p:txBody>
      </p:sp>
      <p:sp>
        <p:nvSpPr>
          <p:cNvPr id="4" name="矩形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394CA14-18D5-4B15-8843-49798577D933}"/>
              </a:ext>
            </a:extLst>
          </p:cNvPr>
          <p:cNvSpPr/>
          <p:nvPr/>
        </p:nvSpPr>
        <p:spPr>
          <a:xfrm>
            <a:off x="2030858" y="1483924"/>
            <a:ext cx="10263883" cy="1569660"/>
          </a:xfrm>
          <a:prstGeom prst="rect">
            <a:avLst/>
          </a:prstGeom>
        </p:spPr>
        <p:txBody>
          <a:bodyPr wrap="square">
            <a:spAutoFit/>
          </a:bodyPr>
          <a:lstStyle/>
          <a:p>
            <a:r>
              <a:rPr lang="zh-CN" altLang="zh-CN" sz="2400" b="1">
                <a:solidFill>
                  <a:srgbClr val="FF0000"/>
                </a:solidFill>
                <a:latin typeface="宋体" panose="02010600030101010101" pitchFamily="2" charset="-122"/>
                <a:ea typeface="宋体" panose="02010600030101010101" pitchFamily="2" charset="-122"/>
              </a:rPr>
              <a:t>封建制度严重阻碍资本主义发展</a:t>
            </a:r>
            <a:r>
              <a:rPr lang="zh-CN" altLang="en-US" sz="2400" b="1">
                <a:latin typeface="宋体" panose="02010600030101010101" pitchFamily="2" charset="-122"/>
                <a:ea typeface="宋体" panose="02010600030101010101" pitchFamily="2" charset="-122"/>
              </a:rPr>
              <a:t>；</a:t>
            </a:r>
            <a:endParaRPr lang="en-US" altLang="zh-CN" sz="2400" b="1">
              <a:latin typeface="宋体" pitchFamily="2" charset="-122"/>
              <a:ea typeface="宋体" panose="02010600030101010101" pitchFamily="2" charset="-122"/>
            </a:endParaRPr>
          </a:p>
          <a:p>
            <a:r>
              <a:rPr lang="zh-CN" altLang="zh-CN" sz="2400" b="1">
                <a:latin typeface="宋体" panose="02010600030101010101" pitchFamily="2" charset="-122"/>
                <a:ea typeface="宋体" panose="02010600030101010101" pitchFamily="2" charset="-122"/>
              </a:rPr>
              <a:t>力量日益</a:t>
            </a:r>
            <a:r>
              <a:rPr lang="zh-CN" altLang="zh-CN" sz="2400" b="1">
                <a:solidFill>
                  <a:srgbClr val="FF0000"/>
                </a:solidFill>
                <a:latin typeface="宋体" panose="02010600030101010101" pitchFamily="2" charset="-122"/>
                <a:ea typeface="宋体" panose="02010600030101010101" pitchFamily="2" charset="-122"/>
              </a:rPr>
              <a:t>壮大的资产阶级</a:t>
            </a:r>
            <a:r>
              <a:rPr lang="zh-CN" altLang="zh-CN" sz="2400" b="1">
                <a:latin typeface="宋体" panose="02010600030101010101" pitchFamily="2" charset="-122"/>
                <a:ea typeface="宋体" panose="02010600030101010101" pitchFamily="2" charset="-122"/>
              </a:rPr>
              <a:t>迫切要求摆脱封建专制统治和等级制度的束缚</a:t>
            </a:r>
            <a:r>
              <a:rPr lang="zh-CN" altLang="en-US" sz="2400" b="1">
                <a:latin typeface="宋体" panose="02010600030101010101" pitchFamily="2" charset="-122"/>
                <a:ea typeface="宋体" panose="02010600030101010101" pitchFamily="2" charset="-122"/>
              </a:rPr>
              <a:t>；</a:t>
            </a:r>
            <a:r>
              <a:rPr lang="zh-CN" altLang="zh-CN" sz="2400" b="1">
                <a:solidFill>
                  <a:srgbClr val="FF0000"/>
                </a:solidFill>
                <a:latin typeface="宋体" panose="02010600030101010101" pitchFamily="2" charset="-122"/>
                <a:ea typeface="宋体" panose="02010600030101010101" pitchFamily="2" charset="-122"/>
              </a:rPr>
              <a:t>启蒙思想</a:t>
            </a:r>
            <a:r>
              <a:rPr lang="zh-CN" altLang="en-US" sz="2400" b="1">
                <a:latin typeface="宋体" panose="02010600030101010101" pitchFamily="2" charset="-122"/>
                <a:ea typeface="宋体" panose="02010600030101010101" pitchFamily="2" charset="-122"/>
              </a:rPr>
              <a:t>的</a:t>
            </a:r>
            <a:r>
              <a:rPr lang="zh-CN" altLang="zh-CN" sz="2400" b="1">
                <a:latin typeface="宋体" panose="02010600030101010101" pitchFamily="2" charset="-122"/>
                <a:ea typeface="宋体" panose="02010600030101010101" pitchFamily="2" charset="-122"/>
              </a:rPr>
              <a:t>影响</a:t>
            </a:r>
            <a:r>
              <a:rPr lang="zh-CN" altLang="en-US" sz="2400" b="1">
                <a:latin typeface="宋体" panose="02010600030101010101" pitchFamily="2" charset="-122"/>
                <a:ea typeface="宋体" panose="02010600030101010101" pitchFamily="2" charset="-122"/>
              </a:rPr>
              <a:t>；</a:t>
            </a:r>
            <a:endParaRPr lang="en-US" altLang="zh-CN" sz="2400" b="1">
              <a:latin typeface="宋体" panose="02010600030101010101" pitchFamily="2" charset="-122"/>
              <a:ea typeface="宋体" panose="02010600030101010101" pitchFamily="2" charset="-122"/>
            </a:endParaRPr>
          </a:p>
          <a:p>
            <a:r>
              <a:rPr lang="zh-CN" altLang="en-US" sz="2400" b="1">
                <a:solidFill>
                  <a:srgbClr val="FF0000"/>
                </a:solidFill>
                <a:latin typeface="宋体" panose="02010600030101010101" pitchFamily="2" charset="-122"/>
                <a:ea typeface="宋体" panose="02010600030101010101" pitchFamily="2" charset="-122"/>
              </a:rPr>
              <a:t>美国独立战争</a:t>
            </a:r>
            <a:r>
              <a:rPr lang="zh-CN" altLang="en-US" sz="2400" b="1">
                <a:latin typeface="宋体" panose="02010600030101010101" pitchFamily="2" charset="-122"/>
                <a:ea typeface="宋体" panose="02010600030101010101" pitchFamily="2" charset="-122"/>
              </a:rPr>
              <a:t>的影响</a:t>
            </a:r>
            <a:r>
              <a:rPr lang="zh-CN" altLang="zh-CN" sz="2400" b="1">
                <a:latin typeface="宋体" panose="02010600030101010101" pitchFamily="2" charset="-122"/>
                <a:ea typeface="宋体" panose="02010600030101010101" pitchFamily="2" charset="-122"/>
              </a:rPr>
              <a:t>。</a:t>
            </a:r>
            <a:endParaRPr lang="zh-CN" altLang="en-US" sz="2400" b="1">
              <a:latin typeface="宋体" pitchFamily="2" charset="-122"/>
              <a:ea typeface="宋体" panose="02010600030101010101" pitchFamily="2" charset="-122"/>
            </a:endParaRPr>
          </a:p>
        </p:txBody>
      </p:sp>
      <p:sp>
        <p:nvSpPr>
          <p:cNvPr id="29" name="矩形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B5869EC-794F-4476-B433-0E6EF45664F1}"/>
              </a:ext>
            </a:extLst>
          </p:cNvPr>
          <p:cNvSpPr>
            <a:spLocks noChangeArrowheads="1"/>
          </p:cNvSpPr>
          <p:nvPr/>
        </p:nvSpPr>
        <p:spPr bwMode="auto">
          <a:xfrm>
            <a:off x="2081425" y="3170172"/>
            <a:ext cx="9713308" cy="1268489"/>
          </a:xfrm>
          <a:prstGeom prst="rect">
            <a:avLst/>
          </a:prstGeom>
          <a:ln w="19050">
            <a:solidFill>
              <a:schemeClr val="tx1"/>
            </a:solidFill>
            <a:prstDash val="solid"/>
          </a:ln>
          <a:extLst>
            <a:ext uri="{909E8E84-426E-40DD-AFC4-6F175D3DCCD1}">
              <a14:hiddenFill xmlns:a14="http://schemas.microsoft.com/office/drawing/2010/main">
                <a:solidFill>
                  <a:srgbClr val="FFFFFF"/>
                </a:solidFill>
              </a14:hiddenFill>
            </a:ext>
          </a:extLst>
        </p:spPr>
        <p:txBody>
          <a:bodyPr wrap="square">
            <a:spAutoFit/>
          </a:bodyPr>
          <a:lstStyle>
            <a:lvl1pPr indent="457200">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ts val="3200"/>
              </a:lnSpc>
            </a:pPr>
            <a:r>
              <a:rPr lang="zh-CN" altLang="en-US" sz="2400" b="1">
                <a:latin typeface="楷体" panose="02010609060101010101" pitchFamily="49" charset="-122"/>
                <a:ea typeface="楷体" panose="02010609060101010101" pitchFamily="49" charset="-122"/>
              </a:rPr>
              <a:t>简言之，资产阶级</a:t>
            </a:r>
            <a:r>
              <a:rPr lang="zh-CN" altLang="en-US" sz="2400" b="1">
                <a:solidFill>
                  <a:srgbClr val="FF0000"/>
                </a:solidFill>
                <a:latin typeface="楷体" panose="02010609060101010101" pitchFamily="49" charset="-122"/>
                <a:ea typeface="楷体" panose="02010609060101010101" pitchFamily="49" charset="-122"/>
              </a:rPr>
              <a:t>想要</a:t>
            </a:r>
            <a:r>
              <a:rPr lang="zh-CN" altLang="en-US" sz="2400" b="1">
                <a:latin typeface="楷体" panose="02010609060101010101" pitchFamily="49" charset="-122"/>
                <a:ea typeface="楷体" panose="02010609060101010101" pitchFamily="49" charset="-122"/>
              </a:rPr>
              <a:t>获得与他们日渐增长的经济力量相称的</a:t>
            </a:r>
            <a:r>
              <a:rPr lang="zh-CN" altLang="en-US" sz="2400" b="1">
                <a:solidFill>
                  <a:srgbClr val="FF0000"/>
                </a:solidFill>
                <a:latin typeface="楷体" panose="02010609060101010101" pitchFamily="49" charset="-122"/>
                <a:ea typeface="楷体" panose="02010609060101010101" pitchFamily="49" charset="-122"/>
              </a:rPr>
              <a:t>政治权力和社会声望</a:t>
            </a:r>
            <a:r>
              <a:rPr lang="zh-CN" altLang="en-US" sz="2400" b="1">
                <a:latin typeface="楷体" panose="02010609060101010101" pitchFamily="49" charset="-122"/>
                <a:ea typeface="楷体" panose="02010609060101010101" pitchFamily="49" charset="-122"/>
              </a:rPr>
              <a:t>。</a:t>
            </a:r>
            <a:endParaRPr lang="en-US" altLang="zh-CN" sz="2400" b="1">
              <a:latin typeface="楷体" panose="02010609060101010101" pitchFamily="49" charset="-122"/>
              <a:ea typeface="楷体" panose="02010609060101010101" pitchFamily="49" charset="-122"/>
            </a:endParaRPr>
          </a:p>
          <a:p>
            <a:pPr algn="r">
              <a:lnSpc>
                <a:spcPts val="3200"/>
              </a:lnSpc>
            </a:pPr>
            <a:r>
              <a:rPr lang="zh-CN" altLang="en-US" sz="2200" b="1">
                <a:latin typeface="仿宋" panose="02010609060101010101" pitchFamily="49" charset="-122"/>
                <a:ea typeface="仿宋" panose="02010609060101010101" pitchFamily="49" charset="-122"/>
              </a:rPr>
              <a:t>——斯塔夫里阿诺斯《全球通史》</a:t>
            </a:r>
          </a:p>
        </p:txBody>
      </p:sp>
      <p:pic>
        <p:nvPicPr>
          <p:cNvPr id="30" name="Picture 15" descr="法国第三等级">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DE1F951-7739-42FD-9790-2A7084ECA702}"/>
              </a:ext>
            </a:extLst>
          </p:cNvPr>
          <p:cNvPicPr>
            <a:picLocks noChangeAspect="1"/>
          </p:cNvPicPr>
          <p:nvPr/>
        </p:nvPicPr>
        <p:blipFill>
          <a:blip r:embed="rId3">
            <a:clrChange>
              <a:clrFrom>
                <a:srgbClr val="FEFEFE">
                  <a:alpha val="100000"/>
                </a:srgbClr>
              </a:clrFrom>
              <a:clrTo>
                <a:srgbClr val="FEFEFE">
                  <a:alpha val="100000"/>
                  <a:alpha val="0"/>
                </a:srgbClr>
              </a:clrTo>
            </a:clrChange>
          </a:blip>
          <a:stretch>
            <a:fillRect/>
          </a:stretch>
        </p:blipFill>
        <p:spPr>
          <a:xfrm flipH="1">
            <a:off x="35970" y="3960675"/>
            <a:ext cx="2961527" cy="2838335"/>
          </a:xfrm>
          <a:prstGeom prst="rect">
            <a:avLst/>
          </a:prstGeom>
          <a:noFill/>
          <a:ln w="9525">
            <a:noFill/>
          </a:ln>
        </p:spPr>
      </p:pic>
      <p:sp>
        <p:nvSpPr>
          <p:cNvPr id="8" name="矩形 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FDEDCBF-3A39-43C7-8572-ED8E69EA513D}"/>
              </a:ext>
            </a:extLst>
          </p:cNvPr>
          <p:cNvSpPr/>
          <p:nvPr/>
        </p:nvSpPr>
        <p:spPr>
          <a:xfrm>
            <a:off x="2928807" y="4555249"/>
            <a:ext cx="8934616" cy="1877437"/>
          </a:xfrm>
          <a:prstGeom prst="rect">
            <a:avLst/>
          </a:prstGeom>
          <a:ln>
            <a:solidFill>
              <a:schemeClr val="tx1"/>
            </a:solidFill>
          </a:ln>
        </p:spPr>
        <p:txBody>
          <a:bodyPr wrap="square">
            <a:spAutoFit/>
          </a:bodyPr>
          <a:lstStyle/>
          <a:p>
            <a:pPr>
              <a:defRPr/>
            </a:pPr>
            <a:r>
              <a:rPr lang="zh-CN" altLang="en-US" sz="2100" b="1">
                <a:solidFill>
                  <a:schemeClr val="accent1">
                    <a:lumMod val="75000"/>
                  </a:schemeClr>
                </a:solidFill>
                <a:latin typeface="华文楷体" panose="02010600040101010101" pitchFamily="2" charset="-122"/>
                <a:ea typeface="华文楷体" panose="02010600040101010101" pitchFamily="2" charset="-122"/>
              </a:rPr>
              <a:t>        </a:t>
            </a:r>
            <a:r>
              <a:rPr lang="zh-CN" altLang="en-US" sz="2400" b="1">
                <a:solidFill>
                  <a:schemeClr val="accent1">
                    <a:lumMod val="75000"/>
                  </a:schemeClr>
                </a:solidFill>
                <a:latin typeface="华文楷体" panose="02010600040101010101" pitchFamily="2" charset="-122"/>
                <a:ea typeface="华文楷体" panose="02010600040101010101" pitchFamily="2" charset="-122"/>
              </a:rPr>
              <a:t>法国为了对付英国，考虑参加美国独立战争。如果法国国王在美国的行动</a:t>
            </a:r>
            <a:r>
              <a:rPr lang="en-US" altLang="zh-CN" sz="2400" b="1">
                <a:solidFill>
                  <a:schemeClr val="accent1">
                    <a:lumMod val="75000"/>
                  </a:schemeClr>
                </a:solidFill>
                <a:latin typeface="华文楷体" panose="02010600040101010101" pitchFamily="2" charset="-122"/>
                <a:ea typeface="华文楷体" panose="02010600040101010101" pitchFamily="2" charset="-122"/>
              </a:rPr>
              <a:t>(</a:t>
            </a:r>
            <a:r>
              <a:rPr lang="zh-CN" altLang="en-US" sz="2400" b="1">
                <a:solidFill>
                  <a:schemeClr val="accent1">
                    <a:lumMod val="75000"/>
                  </a:schemeClr>
                </a:solidFill>
                <a:latin typeface="华文楷体" panose="02010600040101010101" pitchFamily="2" charset="-122"/>
                <a:ea typeface="华文楷体" panose="02010600040101010101" pitchFamily="2" charset="-122"/>
              </a:rPr>
              <a:t>指</a:t>
            </a:r>
            <a:r>
              <a:rPr lang="zh-CN" altLang="en-US" sz="2400" b="1">
                <a:solidFill>
                  <a:srgbClr val="FF0000"/>
                </a:solidFill>
                <a:latin typeface="华文楷体" panose="02010600040101010101" pitchFamily="2" charset="-122"/>
                <a:ea typeface="华文楷体" panose="02010600040101010101" pitchFamily="2" charset="-122"/>
              </a:rPr>
              <a:t>支持美国并参战</a:t>
            </a:r>
            <a:r>
              <a:rPr lang="en-US" altLang="zh-CN" sz="2400" b="1">
                <a:solidFill>
                  <a:schemeClr val="accent1">
                    <a:lumMod val="75000"/>
                  </a:schemeClr>
                </a:solidFill>
                <a:latin typeface="华文楷体" panose="02010600040101010101" pitchFamily="2" charset="-122"/>
                <a:ea typeface="华文楷体" panose="02010600040101010101" pitchFamily="2" charset="-122"/>
              </a:rPr>
              <a:t>)</a:t>
            </a:r>
            <a:r>
              <a:rPr lang="zh-CN" altLang="en-US" sz="2400" b="1">
                <a:solidFill>
                  <a:schemeClr val="accent1">
                    <a:lumMod val="75000"/>
                  </a:schemeClr>
                </a:solidFill>
                <a:latin typeface="华文楷体" panose="02010600040101010101" pitchFamily="2" charset="-122"/>
                <a:ea typeface="华文楷体" panose="02010600040101010101" pitchFamily="2" charset="-122"/>
              </a:rPr>
              <a:t>是正确的，那么，他在</a:t>
            </a:r>
            <a:r>
              <a:rPr lang="zh-CN" altLang="en-US" sz="2400" b="1">
                <a:solidFill>
                  <a:srgbClr val="FF0000"/>
                </a:solidFill>
                <a:latin typeface="华文楷体" panose="02010600040101010101" pitchFamily="2" charset="-122"/>
                <a:ea typeface="华文楷体" panose="02010600040101010101" pitchFamily="2" charset="-122"/>
              </a:rPr>
              <a:t>国内的做法</a:t>
            </a:r>
            <a:r>
              <a:rPr lang="zh-CN" altLang="en-US" sz="2400" b="1">
                <a:solidFill>
                  <a:schemeClr val="accent1">
                    <a:lumMod val="75000"/>
                  </a:schemeClr>
                </a:solidFill>
                <a:latin typeface="华文楷体" panose="02010600040101010101" pitchFamily="2" charset="-122"/>
                <a:ea typeface="华文楷体" panose="02010600040101010101" pitchFamily="2" charset="-122"/>
              </a:rPr>
              <a:t>就完全是</a:t>
            </a:r>
            <a:r>
              <a:rPr lang="zh-CN" altLang="en-US" sz="2400" b="1">
                <a:solidFill>
                  <a:srgbClr val="FF0000"/>
                </a:solidFill>
                <a:latin typeface="华文楷体" panose="02010600040101010101" pitchFamily="2" charset="-122"/>
                <a:ea typeface="华文楷体" panose="02010600040101010101" pitchFamily="2" charset="-122"/>
              </a:rPr>
              <a:t>错误</a:t>
            </a:r>
            <a:r>
              <a:rPr lang="zh-CN" altLang="en-US" sz="2400" b="1">
                <a:solidFill>
                  <a:schemeClr val="accent1">
                    <a:lumMod val="75000"/>
                  </a:schemeClr>
                </a:solidFill>
                <a:latin typeface="华文楷体" panose="02010600040101010101" pitchFamily="2" charset="-122"/>
                <a:ea typeface="华文楷体" panose="02010600040101010101" pitchFamily="2" charset="-122"/>
              </a:rPr>
              <a:t>的；而如果美国的行动是正当的</a:t>
            </a:r>
            <a:r>
              <a:rPr lang="en-US" altLang="zh-CN" sz="2400" b="1">
                <a:solidFill>
                  <a:schemeClr val="accent1">
                    <a:lumMod val="75000"/>
                  </a:schemeClr>
                </a:solidFill>
                <a:latin typeface="华文楷体" panose="02010600040101010101" pitchFamily="2" charset="-122"/>
                <a:ea typeface="华文楷体" panose="02010600040101010101" pitchFamily="2" charset="-122"/>
              </a:rPr>
              <a:t>,</a:t>
            </a:r>
            <a:r>
              <a:rPr lang="zh-CN" altLang="en-US" sz="2400" b="1">
                <a:solidFill>
                  <a:schemeClr val="accent1">
                    <a:lumMod val="75000"/>
                  </a:schemeClr>
                </a:solidFill>
                <a:latin typeface="华文楷体" panose="02010600040101010101" pitchFamily="2" charset="-122"/>
                <a:ea typeface="华文楷体" panose="02010600040101010101" pitchFamily="2" charset="-122"/>
              </a:rPr>
              <a:t>其理由很充分，那么，这个理由在</a:t>
            </a:r>
            <a:r>
              <a:rPr lang="zh-CN" altLang="en-US" sz="2400" b="1">
                <a:solidFill>
                  <a:srgbClr val="FF0000"/>
                </a:solidFill>
                <a:latin typeface="华文楷体" panose="02010600040101010101" pitchFamily="2" charset="-122"/>
                <a:ea typeface="华文楷体" panose="02010600040101010101" pitchFamily="2" charset="-122"/>
              </a:rPr>
              <a:t>法国要充分一百倍</a:t>
            </a:r>
            <a:r>
              <a:rPr lang="zh-CN" altLang="en-US" sz="2400" b="1">
                <a:solidFill>
                  <a:schemeClr val="accent1">
                    <a:lumMod val="75000"/>
                  </a:schemeClr>
                </a:solidFill>
                <a:latin typeface="华文楷体" panose="02010600040101010101" pitchFamily="2" charset="-122"/>
                <a:ea typeface="华文楷体" panose="02010600040101010101" pitchFamily="2" charset="-122"/>
              </a:rPr>
              <a:t>。</a:t>
            </a:r>
            <a:endParaRPr lang="en-US" altLang="zh-CN" sz="2400" b="1">
              <a:solidFill>
                <a:schemeClr val="accent1">
                  <a:lumMod val="75000"/>
                </a:schemeClr>
              </a:solidFill>
              <a:latin typeface="华文楷体" panose="02010600040101010101" pitchFamily="2" charset="-122"/>
              <a:ea typeface="华文楷体" panose="02010600040101010101" pitchFamily="2" charset="-122"/>
            </a:endParaRPr>
          </a:p>
          <a:p>
            <a:pPr algn="r">
              <a:defRPr/>
            </a:pPr>
            <a:r>
              <a:rPr lang="en-US" altLang="zh-CN" sz="2000" b="1">
                <a:solidFill>
                  <a:schemeClr val="accent1">
                    <a:lumMod val="75000"/>
                  </a:schemeClr>
                </a:solidFill>
                <a:latin typeface="华文楷体" panose="02010600040101010101" pitchFamily="2" charset="-122"/>
                <a:ea typeface="华文楷体" panose="02010600040101010101" pitchFamily="2" charset="-122"/>
              </a:rPr>
              <a:t>----</a:t>
            </a:r>
            <a:r>
              <a:rPr lang="zh-CN" altLang="en-US" sz="2000" b="1">
                <a:solidFill>
                  <a:schemeClr val="accent1">
                    <a:lumMod val="75000"/>
                  </a:schemeClr>
                </a:solidFill>
                <a:latin typeface="华文楷体" panose="02010600040101010101" pitchFamily="2" charset="-122"/>
                <a:ea typeface="华文楷体" panose="02010600040101010101" pitchFamily="2" charset="-122"/>
              </a:rPr>
              <a:t>杨 光</a:t>
            </a:r>
            <a:r>
              <a:rPr lang="en-US" altLang="zh-CN" sz="2000" b="1">
                <a:solidFill>
                  <a:schemeClr val="accent1">
                    <a:lumMod val="75000"/>
                  </a:schemeClr>
                </a:solidFill>
                <a:latin typeface="华文楷体" panose="02010600040101010101" pitchFamily="2" charset="-122"/>
                <a:ea typeface="华文楷体" panose="02010600040101010101" pitchFamily="2" charset="-122"/>
              </a:rPr>
              <a:t>《</a:t>
            </a:r>
            <a:r>
              <a:rPr lang="zh-CN" altLang="en-US" sz="2000" b="1">
                <a:solidFill>
                  <a:schemeClr val="accent1">
                    <a:lumMod val="75000"/>
                  </a:schemeClr>
                </a:solidFill>
                <a:latin typeface="华文楷体" panose="02010600040101010101" pitchFamily="2" charset="-122"/>
                <a:ea typeface="华文楷体" panose="02010600040101010101" pitchFamily="2" charset="-122"/>
              </a:rPr>
              <a:t>“好心”改革引发大革命</a:t>
            </a:r>
            <a:r>
              <a:rPr lang="en-US" altLang="zh-CN" sz="2000" b="1">
                <a:solidFill>
                  <a:schemeClr val="accent1">
                    <a:lumMod val="75000"/>
                  </a:schemeClr>
                </a:solidFill>
                <a:latin typeface="华文楷体" panose="02010600040101010101" pitchFamily="2" charset="-122"/>
                <a:ea typeface="华文楷体" panose="02010600040101010101" pitchFamily="2" charset="-122"/>
              </a:rPr>
              <a:t>》</a:t>
            </a:r>
            <a:r>
              <a:rPr lang="zh-CN" altLang="en-US" sz="2000" b="1">
                <a:solidFill>
                  <a:schemeClr val="accent1">
                    <a:lumMod val="75000"/>
                  </a:schemeClr>
                </a:solidFill>
                <a:latin typeface="华文楷体" panose="02010600040101010101" pitchFamily="2" charset="-122"/>
                <a:ea typeface="华文楷体" panose="02010600040101010101" pitchFamily="2" charset="-122"/>
              </a:rPr>
              <a:t>历史新说</a:t>
            </a:r>
            <a:r>
              <a:rPr lang="en-US" altLang="zh-CN" sz="2000" b="1">
                <a:solidFill>
                  <a:schemeClr val="accent1">
                    <a:lumMod val="75000"/>
                  </a:schemeClr>
                </a:solidFill>
                <a:latin typeface="华文楷体" panose="02010600040101010101" pitchFamily="2" charset="-122"/>
                <a:ea typeface="华文楷体" panose="02010600040101010101" pitchFamily="2" charset="-122"/>
              </a:rPr>
              <a:t>,2003(4).</a:t>
            </a:r>
          </a:p>
        </p:txBody>
      </p:sp>
    </p:spTree>
    <p:extLst>
      <p:ext uri="{BB962C8B-B14F-4D97-AF65-F5344CB8AC3E}">
        <p14:creationId xmlns:p14="http://schemas.microsoft.com/office/powerpoint/2010/main" val="8418865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afterGroup">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3" presetClass="exit" presetSubtype="10" fill="hold" grpId="1" nodeType="withEffect">
                                  <p:stCondLst>
                                    <p:cond delay="0"/>
                                  </p:stCondLst>
                                  <p:childTnLst>
                                    <p:animEffect transition="out" filter="blinds(horizontal)">
                                      <p:cBhvr>
                                        <p:cTn id="19" dur="500"/>
                                        <p:tgtEl>
                                          <p:spTgt spid="8"/>
                                        </p:tgtEl>
                                      </p:cBhvr>
                                    </p:animEffect>
                                    <p:set>
                                      <p:cBhvr>
                                        <p:cTn id="20"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8" grpId="1"/>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 name="矩形 1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E378048-3999-4D26-88EE-2B0D84D7F1D8}"/>
              </a:ext>
            </a:extLst>
          </p:cNvPr>
          <p:cNvSpPr/>
          <p:nvPr/>
        </p:nvSpPr>
        <p:spPr>
          <a:xfrm>
            <a:off x="21673" y="58990"/>
            <a:ext cx="5540299"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一、英、美、法资产阶级革命</a:t>
            </a:r>
          </a:p>
        </p:txBody>
      </p:sp>
      <p:sp>
        <p:nvSpPr>
          <p:cNvPr id="22" name="矩形 2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290E2AF-569D-48EE-A1BB-86AF03E60B44}"/>
              </a:ext>
            </a:extLst>
          </p:cNvPr>
          <p:cNvSpPr/>
          <p:nvPr/>
        </p:nvSpPr>
        <p:spPr>
          <a:xfrm>
            <a:off x="551467" y="910117"/>
            <a:ext cx="3432350" cy="523220"/>
          </a:xfrm>
          <a:prstGeom prst="rect">
            <a:avLst/>
          </a:prstGeom>
        </p:spPr>
        <p:txBody>
          <a:bodyPr wrap="none">
            <a:spAutoFit/>
          </a:bodyPr>
          <a:lstStyle/>
          <a:p>
            <a:r>
              <a:rPr lang="en-US" altLang="zh-CN" sz="2800" b="1">
                <a:latin typeface="隶书" panose="02010509060101010101" pitchFamily="49" charset="-122"/>
                <a:ea typeface="隶书" panose="02010509060101010101" pitchFamily="49" charset="-122"/>
                <a:cs typeface="华文行楷" panose="02010800040101010101" pitchFamily="2" charset="-122"/>
              </a:rPr>
              <a:t>3 </a:t>
            </a:r>
            <a:r>
              <a:rPr lang="zh-CN" altLang="en-US" sz="2800" b="1">
                <a:latin typeface="隶书" panose="02010509060101010101" pitchFamily="49" charset="-122"/>
                <a:ea typeface="隶书" panose="02010509060101010101" pitchFamily="49" charset="-122"/>
                <a:cs typeface="华文行楷" panose="02010800040101010101" pitchFamily="2" charset="-122"/>
              </a:rPr>
              <a:t>法国资产阶级革命</a:t>
            </a:r>
            <a:endParaRPr lang="zh-CN" altLang="en-US" sz="2800"/>
          </a:p>
        </p:txBody>
      </p:sp>
      <p:sp>
        <p:nvSpPr>
          <p:cNvPr id="14" name="文本框 1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DB2F195-2447-42BD-8485-ABD0F2DF15A3}"/>
              </a:ext>
            </a:extLst>
          </p:cNvPr>
          <p:cNvSpPr txBox="1"/>
          <p:nvPr/>
        </p:nvSpPr>
        <p:spPr>
          <a:xfrm>
            <a:off x="689966" y="1550197"/>
            <a:ext cx="1577676"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en-US" altLang="zh-CN"/>
              <a:t>2</a:t>
            </a:r>
            <a:r>
              <a:rPr lang="zh-CN" altLang="en-US"/>
              <a:t>）过程：</a:t>
            </a:r>
          </a:p>
        </p:txBody>
      </p:sp>
      <p:sp>
        <p:nvSpPr>
          <p:cNvPr id="10" name="矩形 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0CEE4FF-886E-4174-B32B-6C0F5CE78294}"/>
              </a:ext>
            </a:extLst>
          </p:cNvPr>
          <p:cNvSpPr/>
          <p:nvPr/>
        </p:nvSpPr>
        <p:spPr>
          <a:xfrm>
            <a:off x="2547657" y="4215053"/>
            <a:ext cx="1893289" cy="430887"/>
          </a:xfrm>
          <a:prstGeom prst="rect">
            <a:avLst/>
          </a:prstGeom>
        </p:spPr>
        <p:txBody>
          <a:bodyPr wrap="square">
            <a:spAutoFit/>
          </a:bodyPr>
          <a:lstStyle/>
          <a:p>
            <a:r>
              <a:rPr lang="en-US" altLang="zh-CN" sz="2200" b="1">
                <a:solidFill>
                  <a:srgbClr val="4210F8"/>
                </a:solidFill>
                <a:latin typeface="华文楷体" panose="02010600040101010101" pitchFamily="2" charset="-122"/>
                <a:ea typeface="华文楷体" panose="02010600040101010101" pitchFamily="2" charset="-122"/>
              </a:rPr>
              <a:t>《</a:t>
            </a:r>
            <a:r>
              <a:rPr lang="zh-CN" altLang="en-US" sz="2200" b="1">
                <a:solidFill>
                  <a:srgbClr val="4210F8"/>
                </a:solidFill>
                <a:latin typeface="华文楷体" panose="02010600040101010101" pitchFamily="2" charset="-122"/>
                <a:ea typeface="华文楷体" panose="02010600040101010101" pitchFamily="2" charset="-122"/>
              </a:rPr>
              <a:t>人权宣言</a:t>
            </a:r>
            <a:r>
              <a:rPr lang="en-US" altLang="zh-CN" sz="2200">
                <a:solidFill>
                  <a:srgbClr val="4210F8"/>
                </a:solidFill>
              </a:rPr>
              <a:t>》</a:t>
            </a:r>
            <a:endParaRPr lang="zh-CN" altLang="en-US" sz="2200">
              <a:solidFill>
                <a:srgbClr val="4210F8"/>
              </a:solidFill>
            </a:endParaRPr>
          </a:p>
        </p:txBody>
      </p:sp>
      <p:sp>
        <p:nvSpPr>
          <p:cNvPr id="11" name="矩形 1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9E82DB5-302A-4D4F-96CC-BB98B32C817D}"/>
              </a:ext>
            </a:extLst>
          </p:cNvPr>
          <p:cNvSpPr/>
          <p:nvPr/>
        </p:nvSpPr>
        <p:spPr>
          <a:xfrm>
            <a:off x="1478804" y="2720541"/>
            <a:ext cx="1877437" cy="769441"/>
          </a:xfrm>
          <a:prstGeom prst="rect">
            <a:avLst/>
          </a:prstGeom>
        </p:spPr>
        <p:txBody>
          <a:bodyPr wrap="none">
            <a:spAutoFit/>
          </a:bodyPr>
          <a:lstStyle/>
          <a:p>
            <a:r>
              <a:rPr lang="zh-CN" altLang="en-US" sz="2200" b="1">
                <a:solidFill>
                  <a:srgbClr val="4210F8"/>
                </a:solidFill>
                <a:latin typeface="华文楷体" panose="02010600040101010101" pitchFamily="2" charset="-122"/>
                <a:ea typeface="华文楷体" panose="02010600040101010101" pitchFamily="2" charset="-122"/>
              </a:rPr>
              <a:t>攻占巴士底狱</a:t>
            </a:r>
            <a:endParaRPr lang="en-US" altLang="zh-CN" sz="2200" b="1">
              <a:solidFill>
                <a:srgbClr val="4210F8"/>
              </a:solidFill>
              <a:latin typeface="华文楷体" panose="02010600040101010101" pitchFamily="2" charset="-122"/>
              <a:ea typeface="华文楷体" panose="02010600040101010101" pitchFamily="2" charset="-122"/>
            </a:endParaRPr>
          </a:p>
          <a:p>
            <a:r>
              <a:rPr lang="zh-CN" altLang="en-US" sz="2200" b="1">
                <a:solidFill>
                  <a:srgbClr val="4210F8"/>
                </a:solidFill>
                <a:latin typeface="华文楷体" panose="02010600040101010101" pitchFamily="2" charset="-122"/>
                <a:ea typeface="华文楷体" panose="02010600040101010101" pitchFamily="2" charset="-122"/>
              </a:rPr>
              <a:t>大革命爆发</a:t>
            </a:r>
            <a:endParaRPr lang="zh-CN" altLang="en-US" sz="2200">
              <a:solidFill>
                <a:srgbClr val="4210F8"/>
              </a:solidFill>
            </a:endParaRPr>
          </a:p>
        </p:txBody>
      </p:sp>
      <p:sp>
        <p:nvSpPr>
          <p:cNvPr id="33" name="文本框 1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F3CB39B-C03E-4A30-ACF8-75079EF5DEDB}"/>
              </a:ext>
            </a:extLst>
          </p:cNvPr>
          <p:cNvSpPr txBox="1">
            <a:spLocks noChangeArrowheads="1"/>
          </p:cNvSpPr>
          <p:nvPr/>
        </p:nvSpPr>
        <p:spPr bwMode="auto">
          <a:xfrm>
            <a:off x="3796266" y="2738253"/>
            <a:ext cx="1893289" cy="769441"/>
          </a:xfrm>
          <a:prstGeom prst="rect">
            <a:avLst/>
          </a:prstGeom>
          <a:noFill/>
          <a:ln w="9525">
            <a:noFill/>
            <a:miter lim="800000"/>
          </a:ln>
        </p:spPr>
        <p:txBody>
          <a:bodyPr wrap="square">
            <a:spAutoFit/>
          </a:bodyPr>
          <a:lstStyle/>
          <a:p>
            <a:r>
              <a:rPr lang="zh-CN" altLang="en-US" sz="2200" b="1">
                <a:solidFill>
                  <a:srgbClr val="4210F8"/>
                </a:solidFill>
                <a:latin typeface="华文楷体" panose="02010600040101010101" pitchFamily="2" charset="-122"/>
                <a:ea typeface="华文楷体" panose="02010600040101010101" pitchFamily="2" charset="-122"/>
              </a:rPr>
              <a:t>颁布宪法，确立新制度框架</a:t>
            </a:r>
          </a:p>
        </p:txBody>
      </p:sp>
      <p:sp>
        <p:nvSpPr>
          <p:cNvPr id="16" name="矩形 1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1021648-6886-441B-8CCF-D8CF89B4A65A}"/>
              </a:ext>
            </a:extLst>
          </p:cNvPr>
          <p:cNvSpPr/>
          <p:nvPr/>
        </p:nvSpPr>
        <p:spPr>
          <a:xfrm>
            <a:off x="5236962" y="4131911"/>
            <a:ext cx="1609193" cy="769441"/>
          </a:xfrm>
          <a:prstGeom prst="rect">
            <a:avLst/>
          </a:prstGeom>
        </p:spPr>
        <p:txBody>
          <a:bodyPr wrap="square">
            <a:spAutoFit/>
          </a:bodyPr>
          <a:lstStyle/>
          <a:p>
            <a:pPr lvl="0" fontAlgn="base">
              <a:spcBef>
                <a:spcPct val="0"/>
              </a:spcBef>
              <a:spcAft>
                <a:spcPct val="0"/>
              </a:spcAft>
            </a:pPr>
            <a:r>
              <a:rPr lang="zh-CN" altLang="en-US" sz="2200" b="1">
                <a:solidFill>
                  <a:srgbClr val="4210F8"/>
                </a:solidFill>
                <a:latin typeface="华文楷体" panose="02010600040101010101" pitchFamily="2" charset="-122"/>
                <a:ea typeface="华文楷体" panose="02010600040101010101" pitchFamily="2" charset="-122"/>
              </a:rPr>
              <a:t>拿破仑政变</a:t>
            </a:r>
            <a:endParaRPr lang="en-US" altLang="zh-CN" sz="2200" b="1">
              <a:solidFill>
                <a:srgbClr val="4210F8"/>
              </a:solidFill>
              <a:latin typeface="华文楷体" panose="02010600040101010101" pitchFamily="2" charset="-122"/>
              <a:ea typeface="华文楷体" panose="02010600040101010101" pitchFamily="2" charset="-122"/>
            </a:endParaRPr>
          </a:p>
          <a:p>
            <a:pPr lvl="0" fontAlgn="base">
              <a:spcBef>
                <a:spcPct val="0"/>
              </a:spcBef>
              <a:spcAft>
                <a:spcPct val="0"/>
              </a:spcAft>
            </a:pPr>
            <a:r>
              <a:rPr lang="zh-CN" altLang="en-US" sz="2200" b="1">
                <a:solidFill>
                  <a:srgbClr val="4210F8"/>
                </a:solidFill>
                <a:latin typeface="华文楷体" panose="02010600040101010101" pitchFamily="2" charset="-122"/>
                <a:ea typeface="华文楷体" panose="02010600040101010101" pitchFamily="2" charset="-122"/>
              </a:rPr>
              <a:t>军事独裁</a:t>
            </a:r>
          </a:p>
        </p:txBody>
      </p:sp>
      <p:sp>
        <p:nvSpPr>
          <p:cNvPr id="21" name="矩形 2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B39F886-5FAB-4783-B835-C228C339C965}"/>
              </a:ext>
            </a:extLst>
          </p:cNvPr>
          <p:cNvSpPr/>
          <p:nvPr/>
        </p:nvSpPr>
        <p:spPr>
          <a:xfrm>
            <a:off x="6328444" y="2955462"/>
            <a:ext cx="1893288" cy="430887"/>
          </a:xfrm>
          <a:prstGeom prst="rect">
            <a:avLst/>
          </a:prstGeom>
        </p:spPr>
        <p:txBody>
          <a:bodyPr wrap="square">
            <a:spAutoFit/>
          </a:bodyPr>
          <a:lstStyle/>
          <a:p>
            <a:pPr fontAlgn="base">
              <a:spcBef>
                <a:spcPct val="0"/>
              </a:spcBef>
              <a:spcAft>
                <a:spcPct val="0"/>
              </a:spcAft>
            </a:pPr>
            <a:r>
              <a:rPr lang="en-US" altLang="zh-CN" sz="2200" b="1">
                <a:solidFill>
                  <a:srgbClr val="4210F8"/>
                </a:solidFill>
                <a:latin typeface="华文楷体" panose="02010600040101010101" pitchFamily="2" charset="-122"/>
                <a:ea typeface="华文楷体" panose="02010600040101010101" pitchFamily="2" charset="-122"/>
              </a:rPr>
              <a:t>《</a:t>
            </a:r>
            <a:r>
              <a:rPr lang="zh-CN" altLang="en-US" sz="2200" b="1">
                <a:solidFill>
                  <a:srgbClr val="4210F8"/>
                </a:solidFill>
                <a:latin typeface="华文楷体" panose="02010600040101010101" pitchFamily="2" charset="-122"/>
                <a:ea typeface="华文楷体" panose="02010600040101010101" pitchFamily="2" charset="-122"/>
              </a:rPr>
              <a:t>法国民法典</a:t>
            </a:r>
            <a:r>
              <a:rPr lang="en-US" altLang="zh-CN" sz="2200" b="1">
                <a:solidFill>
                  <a:srgbClr val="4210F8"/>
                </a:solidFill>
                <a:latin typeface="华文楷体" panose="02010600040101010101" pitchFamily="2" charset="-122"/>
                <a:ea typeface="华文楷体" panose="02010600040101010101" pitchFamily="2" charset="-122"/>
              </a:rPr>
              <a:t>》</a:t>
            </a:r>
            <a:endParaRPr lang="zh-CN" altLang="en-US" sz="2200" b="1">
              <a:solidFill>
                <a:srgbClr val="4210F8"/>
              </a:solidFill>
              <a:latin typeface="华文楷体" panose="02010600040101010101" pitchFamily="2" charset="-122"/>
              <a:ea typeface="华文楷体" panose="02010600040101010101" pitchFamily="2" charset="-122"/>
            </a:endParaRPr>
          </a:p>
        </p:txBody>
      </p:sp>
      <p:grpSp>
        <p:nvGrpSpPr>
          <p:cNvPr id="2" name="组合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974E726-84B5-4E08-86C7-2355058450FC}"/>
              </a:ext>
            </a:extLst>
          </p:cNvPr>
          <p:cNvGrpSpPr/>
          <p:nvPr/>
        </p:nvGrpSpPr>
        <p:grpSpPr>
          <a:xfrm>
            <a:off x="1898832" y="3306728"/>
            <a:ext cx="8966904" cy="916792"/>
            <a:chOff x="1771249" y="4318958"/>
            <a:chExt cx="8966904" cy="916792"/>
          </a:xfrm>
        </p:grpSpPr>
        <p:sp>
          <p:nvSpPr>
            <p:cNvPr id="20" name="箭头: 燕尾形 1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02E8644-EFAB-40F2-952F-49541BAD88B5}"/>
                </a:ext>
              </a:extLst>
            </p:cNvPr>
            <p:cNvSpPr/>
            <p:nvPr/>
          </p:nvSpPr>
          <p:spPr>
            <a:xfrm>
              <a:off x="2294066" y="4318958"/>
              <a:ext cx="8444087" cy="916792"/>
            </a:xfrm>
            <a:prstGeom prst="notchedRightArrow">
              <a:avLst/>
            </a:prstGeom>
          </p:spPr>
          <p:style>
            <a:lnRef idx="0">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txBody>
            <a:bodyPr/>
            <a:lstStyle/>
            <a:p>
              <a:endParaRPr/>
            </a:p>
          </p:txBody>
        </p:sp>
        <p:sp>
          <p:nvSpPr>
            <p:cNvPr id="19" name="椭圆 1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A1C90B9-7ADA-4522-B32E-464A601D80EC}"/>
                </a:ext>
              </a:extLst>
            </p:cNvPr>
            <p:cNvSpPr/>
            <p:nvPr/>
          </p:nvSpPr>
          <p:spPr>
            <a:xfrm>
              <a:off x="2770730" y="4622228"/>
              <a:ext cx="144000" cy="144000"/>
            </a:xfrm>
            <a:prstGeom prst="ellipse">
              <a:avLst/>
            </a:prstGeom>
          </p:spPr>
          <p:style>
            <a:lnRef idx="2">
              <a:schemeClr val="lt1">
                <a:hueOff val="0"/>
                <a:satOff val="0"/>
                <a:lumOff val="0"/>
                <a:alphaOff val="0"/>
              </a:schemeClr>
            </a:lnRef>
            <a:fillRef idx="1">
              <a:schemeClr val="accent3">
                <a:hueOff val="1355300"/>
                <a:satOff val="50000"/>
                <a:lumOff val="-7353"/>
                <a:alphaOff val="0"/>
              </a:schemeClr>
            </a:fillRef>
            <a:effectRef idx="0">
              <a:schemeClr val="accent3">
                <a:hueOff val="1355300"/>
                <a:satOff val="50000"/>
                <a:lumOff val="-7353"/>
                <a:alphaOff val="0"/>
              </a:schemeClr>
            </a:effectRef>
            <a:fontRef idx="minor">
              <a:schemeClr val="lt1"/>
            </a:fontRef>
          </p:style>
          <p:txBody>
            <a:bodyPr/>
            <a:lstStyle/>
            <a:p>
              <a:endParaRPr/>
            </a:p>
          </p:txBody>
        </p:sp>
        <p:sp>
          <p:nvSpPr>
            <p:cNvPr id="23" name="文本框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5F4EDBA-BA13-4651-AD80-27EF6477F5CE}"/>
                </a:ext>
              </a:extLst>
            </p:cNvPr>
            <p:cNvSpPr txBox="1">
              <a:spLocks noChangeArrowheads="1"/>
            </p:cNvSpPr>
            <p:nvPr/>
          </p:nvSpPr>
          <p:spPr bwMode="auto">
            <a:xfrm>
              <a:off x="1771249" y="4497810"/>
              <a:ext cx="983578" cy="646331"/>
            </a:xfrm>
            <a:prstGeom prst="rect">
              <a:avLst/>
            </a:prstGeom>
            <a:ln>
              <a:noFill/>
            </a:ln>
          </p:spPr>
          <p:txBody>
            <a:bodyPr wrap="square">
              <a:spAutoFit/>
            </a:bodyPr>
            <a:lstStyle>
              <a:defPPr>
                <a:defRPr lang="zh-CN"/>
              </a:defPPr>
              <a:lvl1pPr>
                <a:defRPr b="1">
                  <a:ln>
                    <a:solidFill>
                      <a:srgbClr val="FF0000"/>
                    </a:solidFill>
                  </a:ln>
                  <a:solidFill>
                    <a:srgbClr val="FF0000"/>
                  </a:solidFill>
                  <a:latin typeface="华文楷体" panose="02010600040101010101" pitchFamily="2" charset="-122"/>
                  <a:ea typeface="华文楷体" panose="02010600040101010101" pitchFamily="2" charset="-122"/>
                </a:defRPr>
              </a:lvl1pPr>
            </a:lstStyle>
            <a:p>
              <a:r>
                <a:rPr lang="en-US" altLang="zh-CN"/>
                <a:t> 1789</a:t>
              </a:r>
              <a:r>
                <a:rPr lang="zh-CN" altLang="en-US"/>
                <a:t>年</a:t>
              </a:r>
              <a:r>
                <a:rPr lang="en-US" altLang="zh-CN"/>
                <a:t>7</a:t>
              </a:r>
              <a:r>
                <a:rPr lang="zh-CN" altLang="en-US"/>
                <a:t>月</a:t>
              </a:r>
              <a:r>
                <a:rPr lang="en-US" altLang="zh-CN"/>
                <a:t>14</a:t>
              </a:r>
              <a:r>
                <a:rPr lang="zh-CN" altLang="en-US"/>
                <a:t>日</a:t>
              </a:r>
              <a:endParaRPr lang="en-US" altLang="zh-CN"/>
            </a:p>
          </p:txBody>
        </p:sp>
        <p:sp>
          <p:nvSpPr>
            <p:cNvPr id="26" name="椭圆 2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6230DC0-8A3C-4422-AA54-2D2140C0F3B7}"/>
                </a:ext>
              </a:extLst>
            </p:cNvPr>
            <p:cNvSpPr/>
            <p:nvPr/>
          </p:nvSpPr>
          <p:spPr>
            <a:xfrm>
              <a:off x="3094548" y="4622228"/>
              <a:ext cx="144000" cy="144000"/>
            </a:xfrm>
            <a:prstGeom prst="ellipse">
              <a:avLst/>
            </a:prstGeom>
          </p:spPr>
          <p:style>
            <a:lnRef idx="2">
              <a:schemeClr val="lt1">
                <a:hueOff val="0"/>
                <a:satOff val="0"/>
                <a:lumOff val="0"/>
                <a:alphaOff val="0"/>
              </a:schemeClr>
            </a:lnRef>
            <a:fillRef idx="1">
              <a:schemeClr val="accent3">
                <a:hueOff val="1355300"/>
                <a:satOff val="50000"/>
                <a:lumOff val="-7353"/>
                <a:alphaOff val="0"/>
              </a:schemeClr>
            </a:fillRef>
            <a:effectRef idx="0">
              <a:schemeClr val="accent3">
                <a:hueOff val="1355300"/>
                <a:satOff val="50000"/>
                <a:lumOff val="-7353"/>
                <a:alphaOff val="0"/>
              </a:schemeClr>
            </a:effectRef>
            <a:fontRef idx="minor">
              <a:schemeClr val="lt1"/>
            </a:fontRef>
          </p:style>
          <p:txBody>
            <a:bodyPr/>
            <a:lstStyle/>
            <a:p>
              <a:endParaRPr/>
            </a:p>
          </p:txBody>
        </p:sp>
        <p:sp>
          <p:nvSpPr>
            <p:cNvPr id="9" name="矩形 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27D5AE1-CC56-42D7-B193-AFFD11A9772D}"/>
                </a:ext>
              </a:extLst>
            </p:cNvPr>
            <p:cNvSpPr/>
            <p:nvPr/>
          </p:nvSpPr>
          <p:spPr>
            <a:xfrm>
              <a:off x="3052020" y="4741378"/>
              <a:ext cx="524503" cy="369332"/>
            </a:xfrm>
            <a:prstGeom prst="rect">
              <a:avLst/>
            </a:prstGeom>
            <a:ln>
              <a:noFill/>
            </a:ln>
          </p:spPr>
          <p:txBody>
            <a:bodyPr wrap="none">
              <a:spAutoFit/>
            </a:bodyPr>
            <a:lstStyle/>
            <a:p>
              <a:r>
                <a:rPr lang="en-US" altLang="zh-CN" b="1">
                  <a:ln>
                    <a:solidFill>
                      <a:srgbClr val="FF0000"/>
                    </a:solidFill>
                  </a:ln>
                  <a:solidFill>
                    <a:srgbClr val="FF0000"/>
                  </a:solidFill>
                  <a:latin typeface="华文楷体" panose="02010600040101010101" pitchFamily="2" charset="-122"/>
                  <a:ea typeface="华文楷体" panose="02010600040101010101" pitchFamily="2" charset="-122"/>
                </a:rPr>
                <a:t>8</a:t>
              </a:r>
              <a:r>
                <a:rPr lang="zh-CN" altLang="en-US" b="1">
                  <a:ln>
                    <a:solidFill>
                      <a:srgbClr val="FF0000"/>
                    </a:solidFill>
                  </a:ln>
                  <a:solidFill>
                    <a:srgbClr val="FF0000"/>
                  </a:solidFill>
                  <a:latin typeface="华文楷体" panose="02010600040101010101" pitchFamily="2" charset="-122"/>
                  <a:ea typeface="华文楷体" panose="02010600040101010101" pitchFamily="2" charset="-122"/>
                </a:rPr>
                <a:t>月</a:t>
              </a:r>
            </a:p>
          </p:txBody>
        </p:sp>
        <p:sp>
          <p:nvSpPr>
            <p:cNvPr id="32" name="椭圆 3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56CE170-9B91-497A-88C7-C91DA9D5CF9E}"/>
                </a:ext>
              </a:extLst>
            </p:cNvPr>
            <p:cNvSpPr/>
            <p:nvPr/>
          </p:nvSpPr>
          <p:spPr>
            <a:xfrm>
              <a:off x="4153217" y="4622228"/>
              <a:ext cx="144000" cy="144000"/>
            </a:xfrm>
            <a:prstGeom prst="ellipse">
              <a:avLst/>
            </a:prstGeom>
          </p:spPr>
          <p:style>
            <a:lnRef idx="2">
              <a:schemeClr val="lt1">
                <a:hueOff val="0"/>
                <a:satOff val="0"/>
                <a:lumOff val="0"/>
                <a:alphaOff val="0"/>
              </a:schemeClr>
            </a:lnRef>
            <a:fillRef idx="1">
              <a:schemeClr val="accent3">
                <a:hueOff val="1355300"/>
                <a:satOff val="50000"/>
                <a:lumOff val="-7353"/>
                <a:alphaOff val="0"/>
              </a:schemeClr>
            </a:fillRef>
            <a:effectRef idx="0">
              <a:schemeClr val="accent3">
                <a:hueOff val="1355300"/>
                <a:satOff val="50000"/>
                <a:lumOff val="-7353"/>
                <a:alphaOff val="0"/>
              </a:schemeClr>
            </a:effectRef>
            <a:fontRef idx="minor">
              <a:schemeClr val="lt1"/>
            </a:fontRef>
          </p:style>
          <p:txBody>
            <a:bodyPr/>
            <a:lstStyle/>
            <a:p>
              <a:endParaRPr/>
            </a:p>
          </p:txBody>
        </p:sp>
        <p:sp>
          <p:nvSpPr>
            <p:cNvPr id="13" name="矩形 1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D1D9459-D111-4420-AD6F-16BAFC451113}"/>
                </a:ext>
              </a:extLst>
            </p:cNvPr>
            <p:cNvSpPr/>
            <p:nvPr/>
          </p:nvSpPr>
          <p:spPr>
            <a:xfrm>
              <a:off x="3845696" y="4741378"/>
              <a:ext cx="851515" cy="369332"/>
            </a:xfrm>
            <a:prstGeom prst="rect">
              <a:avLst/>
            </a:prstGeom>
            <a:ln>
              <a:noFill/>
            </a:ln>
          </p:spPr>
          <p:txBody>
            <a:bodyPr wrap="none">
              <a:spAutoFit/>
            </a:bodyPr>
            <a:lstStyle/>
            <a:p>
              <a:r>
                <a:rPr lang="en-US" altLang="zh-CN" b="1">
                  <a:ln>
                    <a:solidFill>
                      <a:srgbClr val="FF0000"/>
                    </a:solidFill>
                  </a:ln>
                  <a:solidFill>
                    <a:srgbClr val="FF0000"/>
                  </a:solidFill>
                  <a:latin typeface="华文楷体" panose="02010600040101010101" pitchFamily="2" charset="-122"/>
                  <a:ea typeface="华文楷体" panose="02010600040101010101" pitchFamily="2" charset="-122"/>
                </a:rPr>
                <a:t>1791</a:t>
              </a:r>
              <a:r>
                <a:rPr lang="zh-CN" altLang="en-US" b="1">
                  <a:ln>
                    <a:solidFill>
                      <a:srgbClr val="FF0000"/>
                    </a:solidFill>
                  </a:ln>
                  <a:solidFill>
                    <a:srgbClr val="FF0000"/>
                  </a:solidFill>
                  <a:latin typeface="华文楷体" panose="02010600040101010101" pitchFamily="2" charset="-122"/>
                  <a:ea typeface="华文楷体" panose="02010600040101010101" pitchFamily="2" charset="-122"/>
                </a:rPr>
                <a:t>年</a:t>
              </a:r>
              <a:endParaRPr lang="zh-CN" altLang="en-US">
                <a:ln>
                  <a:solidFill>
                    <a:srgbClr val="FF0000"/>
                  </a:solidFill>
                </a:ln>
                <a:solidFill>
                  <a:srgbClr val="FF0000"/>
                </a:solidFill>
              </a:endParaRPr>
            </a:p>
          </p:txBody>
        </p:sp>
        <p:sp>
          <p:nvSpPr>
            <p:cNvPr id="34" name="矩形 3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BE7AEF4-05F5-4843-8025-916AFA3E626B}"/>
                </a:ext>
              </a:extLst>
            </p:cNvPr>
            <p:cNvSpPr/>
            <p:nvPr/>
          </p:nvSpPr>
          <p:spPr>
            <a:xfrm>
              <a:off x="5602817" y="4736827"/>
              <a:ext cx="851515" cy="369332"/>
            </a:xfrm>
            <a:prstGeom prst="rect">
              <a:avLst/>
            </a:prstGeom>
            <a:ln>
              <a:noFill/>
            </a:ln>
          </p:spPr>
          <p:txBody>
            <a:bodyPr wrap="none">
              <a:spAutoFit/>
            </a:bodyPr>
            <a:lstStyle/>
            <a:p>
              <a:r>
                <a:rPr lang="en-US" altLang="zh-CN" b="1">
                  <a:ln>
                    <a:solidFill>
                      <a:srgbClr val="FF0000"/>
                    </a:solidFill>
                  </a:ln>
                  <a:solidFill>
                    <a:srgbClr val="FF0000"/>
                  </a:solidFill>
                  <a:latin typeface="华文楷体" panose="02010600040101010101" pitchFamily="2" charset="-122"/>
                  <a:ea typeface="华文楷体" panose="02010600040101010101" pitchFamily="2" charset="-122"/>
                </a:rPr>
                <a:t>1799</a:t>
              </a:r>
              <a:r>
                <a:rPr lang="zh-CN" altLang="en-US" b="1">
                  <a:ln>
                    <a:solidFill>
                      <a:srgbClr val="FF0000"/>
                    </a:solidFill>
                  </a:ln>
                  <a:solidFill>
                    <a:srgbClr val="FF0000"/>
                  </a:solidFill>
                  <a:latin typeface="华文楷体" panose="02010600040101010101" pitchFamily="2" charset="-122"/>
                  <a:ea typeface="华文楷体" panose="02010600040101010101" pitchFamily="2" charset="-122"/>
                </a:rPr>
                <a:t>年</a:t>
              </a:r>
            </a:p>
          </p:txBody>
        </p:sp>
        <p:sp>
          <p:nvSpPr>
            <p:cNvPr id="35" name="椭圆 3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D20CD37-F6E7-4D22-9E2F-09E66D50142E}"/>
                </a:ext>
              </a:extLst>
            </p:cNvPr>
            <p:cNvSpPr/>
            <p:nvPr/>
          </p:nvSpPr>
          <p:spPr>
            <a:xfrm>
              <a:off x="5913976" y="4622227"/>
              <a:ext cx="144000" cy="144000"/>
            </a:xfrm>
            <a:prstGeom prst="ellipse">
              <a:avLst/>
            </a:prstGeom>
          </p:spPr>
          <p:style>
            <a:lnRef idx="2">
              <a:schemeClr val="lt1">
                <a:hueOff val="0"/>
                <a:satOff val="0"/>
                <a:lumOff val="0"/>
                <a:alphaOff val="0"/>
              </a:schemeClr>
            </a:lnRef>
            <a:fillRef idx="1">
              <a:schemeClr val="accent3">
                <a:hueOff val="1355300"/>
                <a:satOff val="50000"/>
                <a:lumOff val="-7353"/>
                <a:alphaOff val="0"/>
              </a:schemeClr>
            </a:fillRef>
            <a:effectRef idx="0">
              <a:schemeClr val="accent3">
                <a:hueOff val="1355300"/>
                <a:satOff val="50000"/>
                <a:lumOff val="-7353"/>
                <a:alphaOff val="0"/>
              </a:schemeClr>
            </a:effectRef>
            <a:fontRef idx="minor">
              <a:schemeClr val="lt1"/>
            </a:fontRef>
          </p:style>
          <p:txBody>
            <a:bodyPr/>
            <a:lstStyle/>
            <a:p>
              <a:endParaRPr/>
            </a:p>
          </p:txBody>
        </p:sp>
        <p:sp>
          <p:nvSpPr>
            <p:cNvPr id="36" name="矩形 3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DD31371-7D1D-4FBB-9A61-057A9F7EAD90}"/>
                </a:ext>
              </a:extLst>
            </p:cNvPr>
            <p:cNvSpPr/>
            <p:nvPr/>
          </p:nvSpPr>
          <p:spPr>
            <a:xfrm>
              <a:off x="6721748" y="4731208"/>
              <a:ext cx="851515" cy="369332"/>
            </a:xfrm>
            <a:prstGeom prst="rect">
              <a:avLst/>
            </a:prstGeom>
            <a:ln>
              <a:noFill/>
            </a:ln>
          </p:spPr>
          <p:txBody>
            <a:bodyPr wrap="none">
              <a:spAutoFit/>
            </a:bodyPr>
            <a:lstStyle/>
            <a:p>
              <a:r>
                <a:rPr lang="en-US" altLang="zh-CN" b="1">
                  <a:ln>
                    <a:solidFill>
                      <a:srgbClr val="FF0000"/>
                    </a:solidFill>
                  </a:ln>
                  <a:solidFill>
                    <a:srgbClr val="FF0000"/>
                  </a:solidFill>
                  <a:latin typeface="华文楷体" panose="02010600040101010101" pitchFamily="2" charset="-122"/>
                  <a:ea typeface="华文楷体" panose="02010600040101010101" pitchFamily="2" charset="-122"/>
                </a:rPr>
                <a:t>1804</a:t>
              </a:r>
              <a:r>
                <a:rPr lang="zh-CN" altLang="en-US" b="1">
                  <a:ln>
                    <a:solidFill>
                      <a:srgbClr val="FF0000"/>
                    </a:solidFill>
                  </a:ln>
                  <a:solidFill>
                    <a:srgbClr val="FF0000"/>
                  </a:solidFill>
                  <a:latin typeface="华文楷体" panose="02010600040101010101" pitchFamily="2" charset="-122"/>
                  <a:ea typeface="华文楷体" panose="02010600040101010101" pitchFamily="2" charset="-122"/>
                </a:rPr>
                <a:t>年</a:t>
              </a:r>
            </a:p>
          </p:txBody>
        </p:sp>
        <p:sp>
          <p:nvSpPr>
            <p:cNvPr id="37" name="椭圆 3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4D70AFC-2788-49EF-BA84-E598ED217471}"/>
                </a:ext>
              </a:extLst>
            </p:cNvPr>
            <p:cNvSpPr/>
            <p:nvPr/>
          </p:nvSpPr>
          <p:spPr>
            <a:xfrm>
              <a:off x="7019927" y="4625892"/>
              <a:ext cx="144000" cy="144000"/>
            </a:xfrm>
            <a:prstGeom prst="ellipse">
              <a:avLst/>
            </a:prstGeom>
          </p:spPr>
          <p:style>
            <a:lnRef idx="2">
              <a:schemeClr val="lt1">
                <a:hueOff val="0"/>
                <a:satOff val="0"/>
                <a:lumOff val="0"/>
                <a:alphaOff val="0"/>
              </a:schemeClr>
            </a:lnRef>
            <a:fillRef idx="1">
              <a:schemeClr val="accent3">
                <a:hueOff val="1355300"/>
                <a:satOff val="50000"/>
                <a:lumOff val="-7353"/>
                <a:alphaOff val="0"/>
              </a:schemeClr>
            </a:fillRef>
            <a:effectRef idx="0">
              <a:schemeClr val="accent3">
                <a:hueOff val="1355300"/>
                <a:satOff val="50000"/>
                <a:lumOff val="-7353"/>
                <a:alphaOff val="0"/>
              </a:schemeClr>
            </a:effectRef>
            <a:fontRef idx="minor">
              <a:schemeClr val="lt1"/>
            </a:fontRef>
          </p:style>
          <p:txBody>
            <a:bodyPr/>
            <a:lstStyle/>
            <a:p>
              <a:endParaRPr/>
            </a:p>
          </p:txBody>
        </p:sp>
        <p:sp>
          <p:nvSpPr>
            <p:cNvPr id="38" name="矩形 3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D45DEE7-79E1-44A8-B25B-E51C45A483D7}"/>
                </a:ext>
              </a:extLst>
            </p:cNvPr>
            <p:cNvSpPr/>
            <p:nvPr/>
          </p:nvSpPr>
          <p:spPr>
            <a:xfrm>
              <a:off x="9096362" y="4734746"/>
              <a:ext cx="851515" cy="369332"/>
            </a:xfrm>
            <a:prstGeom prst="rect">
              <a:avLst/>
            </a:prstGeom>
            <a:ln>
              <a:noFill/>
            </a:ln>
          </p:spPr>
          <p:txBody>
            <a:bodyPr wrap="none">
              <a:spAutoFit/>
            </a:bodyPr>
            <a:lstStyle/>
            <a:p>
              <a:r>
                <a:rPr lang="en-US" altLang="zh-CN" b="1">
                  <a:ln>
                    <a:solidFill>
                      <a:srgbClr val="FF0000"/>
                    </a:solidFill>
                  </a:ln>
                  <a:solidFill>
                    <a:srgbClr val="FF0000"/>
                  </a:solidFill>
                  <a:latin typeface="华文楷体" panose="02010600040101010101" pitchFamily="2" charset="-122"/>
                  <a:ea typeface="华文楷体" panose="02010600040101010101" pitchFamily="2" charset="-122"/>
                </a:rPr>
                <a:t>1815</a:t>
              </a:r>
              <a:r>
                <a:rPr lang="zh-CN" altLang="en-US" b="1">
                  <a:ln>
                    <a:solidFill>
                      <a:srgbClr val="FF0000"/>
                    </a:solidFill>
                  </a:ln>
                  <a:solidFill>
                    <a:srgbClr val="FF0000"/>
                  </a:solidFill>
                  <a:latin typeface="华文楷体" panose="02010600040101010101" pitchFamily="2" charset="-122"/>
                  <a:ea typeface="华文楷体" panose="02010600040101010101" pitchFamily="2" charset="-122"/>
                </a:rPr>
                <a:t>年</a:t>
              </a:r>
            </a:p>
          </p:txBody>
        </p:sp>
        <p:sp>
          <p:nvSpPr>
            <p:cNvPr id="39" name="椭圆 3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EC1804F-E433-4661-B15F-603898A18DEE}"/>
                </a:ext>
              </a:extLst>
            </p:cNvPr>
            <p:cNvSpPr/>
            <p:nvPr/>
          </p:nvSpPr>
          <p:spPr>
            <a:xfrm>
              <a:off x="9394541" y="4629430"/>
              <a:ext cx="144000" cy="144000"/>
            </a:xfrm>
            <a:prstGeom prst="ellipse">
              <a:avLst/>
            </a:prstGeom>
          </p:spPr>
          <p:style>
            <a:lnRef idx="2">
              <a:schemeClr val="lt1">
                <a:hueOff val="0"/>
                <a:satOff val="0"/>
                <a:lumOff val="0"/>
                <a:alphaOff val="0"/>
              </a:schemeClr>
            </a:lnRef>
            <a:fillRef idx="1">
              <a:schemeClr val="accent3">
                <a:hueOff val="1355300"/>
                <a:satOff val="50000"/>
                <a:lumOff val="-7353"/>
                <a:alphaOff val="0"/>
              </a:schemeClr>
            </a:fillRef>
            <a:effectRef idx="0">
              <a:schemeClr val="accent3">
                <a:hueOff val="1355300"/>
                <a:satOff val="50000"/>
                <a:lumOff val="-7353"/>
                <a:alphaOff val="0"/>
              </a:schemeClr>
            </a:effectRef>
            <a:fontRef idx="minor">
              <a:schemeClr val="lt1"/>
            </a:fontRef>
          </p:style>
          <p:txBody>
            <a:bodyPr/>
            <a:lstStyle/>
            <a:p>
              <a:endParaRPr/>
            </a:p>
          </p:txBody>
        </p:sp>
      </p:grpSp>
      <p:sp>
        <p:nvSpPr>
          <p:cNvPr id="27" name="矩形 2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2389230-C9D8-4BC4-832E-CABBF6827931}"/>
              </a:ext>
            </a:extLst>
          </p:cNvPr>
          <p:cNvSpPr/>
          <p:nvPr/>
        </p:nvSpPr>
        <p:spPr>
          <a:xfrm>
            <a:off x="8706170" y="4215053"/>
            <a:ext cx="2159566" cy="430887"/>
          </a:xfrm>
          <a:prstGeom prst="rect">
            <a:avLst/>
          </a:prstGeom>
        </p:spPr>
        <p:txBody>
          <a:bodyPr wrap="none">
            <a:spAutoFit/>
          </a:bodyPr>
          <a:lstStyle/>
          <a:p>
            <a:r>
              <a:rPr lang="zh-CN" altLang="en-US" sz="2200" b="1">
                <a:solidFill>
                  <a:srgbClr val="4210F8"/>
                </a:solidFill>
                <a:latin typeface="华文楷体" panose="02010600040101010101" pitchFamily="2" charset="-122"/>
                <a:ea typeface="华文楷体" panose="02010600040101010101" pitchFamily="2" charset="-122"/>
              </a:rPr>
              <a:t>拿破仑帝国覆灭</a:t>
            </a:r>
          </a:p>
        </p:txBody>
      </p:sp>
      <p:sp>
        <p:nvSpPr>
          <p:cNvPr id="3" name="对话气泡: 圆角矩形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D2F3CAC-99BA-4467-8D13-826F02E37CD2}"/>
              </a:ext>
            </a:extLst>
          </p:cNvPr>
          <p:cNvSpPr/>
          <p:nvPr/>
        </p:nvSpPr>
        <p:spPr>
          <a:xfrm>
            <a:off x="689966" y="4927484"/>
            <a:ext cx="2971142" cy="1392256"/>
          </a:xfrm>
          <a:prstGeom prst="wedgeRoundRectCallout">
            <a:avLst>
              <a:gd name="adj1" fmla="val 37052"/>
              <a:gd name="adj2" fmla="val -76440"/>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b="1">
                <a:solidFill>
                  <a:srgbClr val="FF0000"/>
                </a:solidFill>
                <a:latin typeface="仿宋" panose="02010609060101010101" pitchFamily="49" charset="-122"/>
                <a:ea typeface="仿宋" panose="02010609060101010101" pitchFamily="49" charset="-122"/>
              </a:rPr>
              <a:t>  </a:t>
            </a:r>
            <a:r>
              <a:rPr lang="en-US" altLang="zh-CN" sz="2000" b="1">
                <a:solidFill>
                  <a:srgbClr val="FF0000"/>
                </a:solidFill>
                <a:latin typeface="仿宋" panose="02010609060101010101" pitchFamily="49" charset="-122"/>
                <a:ea typeface="仿宋" panose="02010609060101010101" pitchFamily="49" charset="-122"/>
              </a:rPr>
              <a:t>《</a:t>
            </a:r>
            <a:r>
              <a:rPr lang="zh-CN" altLang="en-US" sz="2000" b="1">
                <a:solidFill>
                  <a:srgbClr val="FF0000"/>
                </a:solidFill>
                <a:latin typeface="仿宋" panose="02010609060101010101" pitchFamily="49" charset="-122"/>
                <a:ea typeface="仿宋" panose="02010609060101010101" pitchFamily="49" charset="-122"/>
              </a:rPr>
              <a:t>人权宣言</a:t>
            </a:r>
            <a:r>
              <a:rPr lang="en-US" altLang="zh-CN" sz="2000" b="1">
                <a:solidFill>
                  <a:srgbClr val="FF0000"/>
                </a:solidFill>
                <a:latin typeface="仿宋" panose="02010609060101010101" pitchFamily="49" charset="-122"/>
                <a:ea typeface="仿宋" panose="02010609060101010101" pitchFamily="49" charset="-122"/>
              </a:rPr>
              <a:t>》</a:t>
            </a:r>
            <a:r>
              <a:rPr lang="zh-CN" altLang="en-US" sz="2000" b="1">
                <a:solidFill>
                  <a:srgbClr val="FF0000"/>
                </a:solidFill>
                <a:latin typeface="仿宋" panose="02010609060101010101" pitchFamily="49" charset="-122"/>
                <a:ea typeface="仿宋" panose="02010609060101010101" pitchFamily="49" charset="-122"/>
              </a:rPr>
              <a:t>明确提出了人权、自由、平等、法治、人民主权和保护私有财产等革命原则。</a:t>
            </a:r>
            <a:endParaRPr lang="zh-CN" altLang="en-US" sz="2000">
              <a:solidFill>
                <a:srgbClr val="FF0000"/>
              </a:solidFill>
            </a:endParaRPr>
          </a:p>
        </p:txBody>
      </p:sp>
      <p:sp>
        <p:nvSpPr>
          <p:cNvPr id="6" name="对话气泡: 圆角矩形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43698A4-3344-45AC-BEE0-5D6785051FC3}"/>
              </a:ext>
            </a:extLst>
          </p:cNvPr>
          <p:cNvSpPr/>
          <p:nvPr/>
        </p:nvSpPr>
        <p:spPr>
          <a:xfrm>
            <a:off x="7495418" y="249896"/>
            <a:ext cx="4624876" cy="2308324"/>
          </a:xfrm>
          <a:prstGeom prst="wedgeRoundRectCallout">
            <a:avLst>
              <a:gd name="adj1" fmla="val -40360"/>
              <a:gd name="adj2" fmla="val 78292"/>
              <a:gd name="adj3" fmla="val 16667"/>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4000"/>
              </a:lnSpc>
            </a:pPr>
            <a:endParaRPr lang="en-US" altLang="zh-CN" sz="2000" b="1">
              <a:solidFill>
                <a:srgbClr val="FF170C"/>
              </a:solidFill>
              <a:latin typeface="仿宋" panose="02010609060101010101" pitchFamily="49" charset="-122"/>
              <a:ea typeface="仿宋" panose="02010609060101010101" pitchFamily="49" charset="-122"/>
            </a:endParaRPr>
          </a:p>
        </p:txBody>
      </p:sp>
      <p:sp>
        <p:nvSpPr>
          <p:cNvPr id="28" name="矩形 2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2C453C0-E3E4-41DB-A504-260978AB4FFD}"/>
              </a:ext>
            </a:extLst>
          </p:cNvPr>
          <p:cNvSpPr/>
          <p:nvPr/>
        </p:nvSpPr>
        <p:spPr>
          <a:xfrm>
            <a:off x="6682924" y="4036232"/>
            <a:ext cx="1320645" cy="1107996"/>
          </a:xfrm>
          <a:prstGeom prst="rect">
            <a:avLst/>
          </a:prstGeom>
        </p:spPr>
        <p:txBody>
          <a:bodyPr wrap="square">
            <a:spAutoFit/>
          </a:bodyPr>
          <a:lstStyle/>
          <a:p>
            <a:pPr lvl="0" fontAlgn="base">
              <a:spcBef>
                <a:spcPct val="0"/>
              </a:spcBef>
              <a:spcAft>
                <a:spcPct val="0"/>
              </a:spcAft>
            </a:pPr>
            <a:r>
              <a:rPr lang="zh-CN" altLang="en-US" sz="2200" b="1">
                <a:solidFill>
                  <a:srgbClr val="4210F8"/>
                </a:solidFill>
                <a:latin typeface="华文楷体" panose="02010600040101010101" pitchFamily="2" charset="-122"/>
                <a:ea typeface="华文楷体" panose="02010600040101010101" pitchFamily="2" charset="-122"/>
              </a:rPr>
              <a:t>拿破仑称帝，第一帝国建立</a:t>
            </a:r>
            <a:endParaRPr lang="en-US" altLang="zh-CN" sz="2200" b="1">
              <a:solidFill>
                <a:srgbClr val="4210F8"/>
              </a:solidFill>
              <a:latin typeface="华文楷体" panose="02010600040101010101" pitchFamily="2" charset="-122"/>
              <a:ea typeface="华文楷体" panose="02010600040101010101" pitchFamily="2" charset="-122"/>
            </a:endParaRPr>
          </a:p>
        </p:txBody>
      </p:sp>
      <p:sp>
        <p:nvSpPr>
          <p:cNvPr id="4" name="矩形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699D360-13FA-4D42-9CBD-8A31B196E0D0}"/>
              </a:ext>
            </a:extLst>
          </p:cNvPr>
          <p:cNvSpPr/>
          <p:nvPr/>
        </p:nvSpPr>
        <p:spPr>
          <a:xfrm>
            <a:off x="7647262" y="249896"/>
            <a:ext cx="4523065" cy="2308324"/>
          </a:xfrm>
          <a:prstGeom prst="rect">
            <a:avLst/>
          </a:prstGeom>
        </p:spPr>
        <p:txBody>
          <a:bodyPr wrap="square">
            <a:spAutoFit/>
          </a:bodyPr>
          <a:lstStyle/>
          <a:p>
            <a:r>
              <a:rPr lang="zh-CN" altLang="en-US" sz="2400">
                <a:solidFill>
                  <a:srgbClr val="FF170C"/>
                </a:solidFill>
              </a:rPr>
              <a:t>法典否定封建等级制度和特权，保护私有财产不受侵犯，把大革命中形成的小土地所有制用法律形式固定下来，确定了现代民法体系，成为许多国家编纂民法典的参考蓝本。</a:t>
            </a:r>
          </a:p>
        </p:txBody>
      </p:sp>
    </p:spTree>
    <p:extLst>
      <p:ext uri="{BB962C8B-B14F-4D97-AF65-F5344CB8AC3E}">
        <p14:creationId xmlns:p14="http://schemas.microsoft.com/office/powerpoint/2010/main" val="144064751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arn(inVertical)">
                                      <p:cBhvr>
                                        <p:cTn id="7" dur="500"/>
                                        <p:tgtEl>
                                          <p:spTgt spid="14"/>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nodeType="afterGroup">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arn(inVertical)">
                                      <p:cBhvr>
                                        <p:cTn id="20" dur="500"/>
                                        <p:tgtEl>
                                          <p:spTgt spid="10"/>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up)">
                                      <p:cBhvr>
                                        <p:cTn id="25" dur="500"/>
                                        <p:tgtEl>
                                          <p:spTgt spid="3"/>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barn(inVertical)">
                                      <p:cBhvr>
                                        <p:cTn id="30" dur="500"/>
                                        <p:tgtEl>
                                          <p:spTgt spid="33"/>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barn(inVertical)">
                                      <p:cBhvr>
                                        <p:cTn id="35" dur="500"/>
                                        <p:tgtEl>
                                          <p:spTgt spid="16"/>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barn(inVertical)">
                                      <p:cBhvr>
                                        <p:cTn id="40" dur="500"/>
                                        <p:tgtEl>
                                          <p:spTgt spid="28"/>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barn(inVertical)">
                                      <p:cBhvr>
                                        <p:cTn id="45" dur="500"/>
                                        <p:tgtEl>
                                          <p:spTgt spid="21"/>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wipe(down)">
                                      <p:cBhvr>
                                        <p:cTn id="50" dur="500"/>
                                        <p:tgtEl>
                                          <p:spTgt spid="6"/>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16" presetClass="entr" presetSubtype="21" fill="hold" grpId="0" nodeType="click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barn(inVertical)">
                                      <p:cBhvr>
                                        <p:cTn id="55"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0" grpId="0"/>
      <p:bldP spid="11" grpId="0"/>
      <p:bldP spid="33" grpId="0"/>
      <p:bldP spid="16" grpId="0"/>
      <p:bldP spid="21" grpId="0"/>
      <p:bldP spid="27" grpId="0"/>
      <p:bldP spid="3" grpId="0"/>
      <p:bldP spid="6" grpId="0"/>
      <p:bldP spid="28"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C2F9F65-16F7-4C82-BF3C-EC3F013278D4}"/>
              </a:ext>
            </a:extLst>
          </p:cNvPr>
          <p:cNvSpPr/>
          <p:nvPr/>
        </p:nvSpPr>
        <p:spPr>
          <a:xfrm>
            <a:off x="1368193" y="2183399"/>
            <a:ext cx="9455614" cy="1731243"/>
          </a:xfrm>
          <a:prstGeom prst="rect">
            <a:avLst/>
          </a:prstGeom>
          <a:ln w="19050">
            <a:solidFill>
              <a:schemeClr val="tx1"/>
            </a:solidFill>
            <a:prstDash val="solid"/>
          </a:ln>
        </p:spPr>
        <p:txBody>
          <a:bodyPr wrap="square">
            <a:spAutoFit/>
          </a:bodyPr>
          <a:lstStyle/>
          <a:p>
            <a:pPr>
              <a:lnSpc>
                <a:spcPts val="3200"/>
              </a:lnSpc>
            </a:pPr>
            <a:r>
              <a:rPr lang="en-US" altLang="zh-CN" sz="2200" b="1">
                <a:latin typeface="仿宋" panose="02010609060101010101" pitchFamily="49" charset="-122"/>
                <a:ea typeface="仿宋" panose="02010609060101010101" pitchFamily="49" charset="-122"/>
              </a:rPr>
              <a:t>    </a:t>
            </a:r>
            <a:r>
              <a:rPr lang="zh-CN" altLang="zh-CN" sz="2200" b="1">
                <a:latin typeface="仿宋" panose="02010609060101010101" pitchFamily="49" charset="-122"/>
                <a:ea typeface="仿宋" panose="02010609060101010101" pitchFamily="49" charset="-122"/>
              </a:rPr>
              <a:t>这场革命（法国大革命）的效果就是摧毁若干世纪以来绝对统治欧洲大部分人民的、通常被称为封建制的那些政治制度</a:t>
            </a:r>
            <a:r>
              <a:rPr lang="en-US" altLang="zh-CN" sz="2200" b="1">
                <a:latin typeface="仿宋" panose="02010609060101010101" pitchFamily="49" charset="-122"/>
                <a:ea typeface="仿宋" panose="02010609060101010101" pitchFamily="49" charset="-122"/>
              </a:rPr>
              <a:t>,</a:t>
            </a:r>
            <a:r>
              <a:rPr lang="zh-CN" altLang="zh-CN" sz="2200" b="1">
                <a:latin typeface="仿宋" panose="02010609060101010101" pitchFamily="49" charset="-122"/>
                <a:ea typeface="仿宋" panose="02010609060101010101" pitchFamily="49" charset="-122"/>
              </a:rPr>
              <a:t>代之以更一致、更简单、以人人地位平等为基础的社会政治秩序。</a:t>
            </a:r>
          </a:p>
          <a:p>
            <a:pPr algn="r">
              <a:lnSpc>
                <a:spcPts val="3200"/>
              </a:lnSpc>
            </a:pPr>
            <a:r>
              <a:rPr lang="zh-CN" altLang="zh-CN" sz="2200" b="1">
                <a:latin typeface="仿宋" panose="02010609060101010101" pitchFamily="49" charset="-122"/>
                <a:ea typeface="仿宋" panose="02010609060101010101" pitchFamily="49" charset="-122"/>
              </a:rPr>
              <a:t>——［法］托克维尔《旧制度与大革命》</a:t>
            </a:r>
          </a:p>
        </p:txBody>
      </p:sp>
      <p:sp>
        <p:nvSpPr>
          <p:cNvPr id="3" name="矩形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D0955F3-18BA-41F8-B485-0305727C9D55}"/>
              </a:ext>
            </a:extLst>
          </p:cNvPr>
          <p:cNvSpPr/>
          <p:nvPr/>
        </p:nvSpPr>
        <p:spPr>
          <a:xfrm>
            <a:off x="558323" y="118360"/>
            <a:ext cx="5540299"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一、英、美、法资产阶级革命</a:t>
            </a:r>
          </a:p>
        </p:txBody>
      </p:sp>
      <p:sp>
        <p:nvSpPr>
          <p:cNvPr id="4" name="矩形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2D28E7F-A5B4-4928-B2DB-EC594F23522C}"/>
              </a:ext>
            </a:extLst>
          </p:cNvPr>
          <p:cNvSpPr/>
          <p:nvPr/>
        </p:nvSpPr>
        <p:spPr>
          <a:xfrm>
            <a:off x="806685" y="996908"/>
            <a:ext cx="3432350" cy="523220"/>
          </a:xfrm>
          <a:prstGeom prst="rect">
            <a:avLst/>
          </a:prstGeom>
        </p:spPr>
        <p:txBody>
          <a:bodyPr wrap="none">
            <a:spAutoFit/>
          </a:bodyPr>
          <a:lstStyle/>
          <a:p>
            <a:r>
              <a:rPr lang="en-US" altLang="zh-CN" sz="2800" b="1">
                <a:latin typeface="隶书" panose="02010509060101010101" pitchFamily="49" charset="-122"/>
                <a:ea typeface="隶书" panose="02010509060101010101" pitchFamily="49" charset="-122"/>
                <a:cs typeface="华文行楷" panose="02010800040101010101" pitchFamily="2" charset="-122"/>
              </a:rPr>
              <a:t>3 </a:t>
            </a:r>
            <a:r>
              <a:rPr lang="zh-CN" altLang="en-US" sz="2800" b="1">
                <a:latin typeface="隶书" panose="02010509060101010101" pitchFamily="49" charset="-122"/>
                <a:ea typeface="隶书" panose="02010509060101010101" pitchFamily="49" charset="-122"/>
                <a:cs typeface="华文行楷" panose="02010800040101010101" pitchFamily="2" charset="-122"/>
              </a:rPr>
              <a:t>法国资产阶级革命</a:t>
            </a:r>
            <a:endParaRPr lang="zh-CN" altLang="en-US" sz="2800"/>
          </a:p>
        </p:txBody>
      </p:sp>
      <p:sp>
        <p:nvSpPr>
          <p:cNvPr id="6" name="矩形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545F4CB-1D59-41D0-A7DE-9707A51173CA}"/>
              </a:ext>
            </a:extLst>
          </p:cNvPr>
          <p:cNvSpPr/>
          <p:nvPr/>
        </p:nvSpPr>
        <p:spPr>
          <a:xfrm>
            <a:off x="2172442" y="4363351"/>
            <a:ext cx="7847115" cy="1569660"/>
          </a:xfrm>
          <a:prstGeom prst="rect">
            <a:avLst/>
          </a:prstGeom>
        </p:spPr>
        <p:txBody>
          <a:bodyPr wrap="square">
            <a:spAutoFit/>
          </a:bodyPr>
          <a:lstStyle/>
          <a:p>
            <a:r>
              <a:rPr lang="zh-CN" altLang="en-US" sz="2400" b="1">
                <a:solidFill>
                  <a:srgbClr val="4210F8"/>
                </a:solidFill>
                <a:latin typeface="隶书" panose="02010509060101010101" pitchFamily="49" charset="-122"/>
                <a:ea typeface="隶书" panose="02010509060101010101" pitchFamily="49" charset="-122"/>
              </a:rPr>
              <a:t>推翻法国封建专制统治；</a:t>
            </a:r>
          </a:p>
          <a:p>
            <a:r>
              <a:rPr lang="zh-CN" altLang="en-US" sz="2400" b="1">
                <a:solidFill>
                  <a:srgbClr val="4210F8"/>
                </a:solidFill>
                <a:latin typeface="隶书" panose="02010509060101010101" pitchFamily="49" charset="-122"/>
                <a:ea typeface="隶书" panose="02010509060101010101" pitchFamily="49" charset="-122"/>
              </a:rPr>
              <a:t>为资本主义经济发展扫清障碍；</a:t>
            </a:r>
          </a:p>
          <a:p>
            <a:r>
              <a:rPr lang="zh-CN" altLang="en-US" sz="2400" b="1">
                <a:solidFill>
                  <a:srgbClr val="4210F8"/>
                </a:solidFill>
                <a:latin typeface="隶书" panose="02010509060101010101" pitchFamily="49" charset="-122"/>
                <a:ea typeface="隶书" panose="02010509060101010101" pitchFamily="49" charset="-122"/>
              </a:rPr>
              <a:t>沉重打击了欧洲封建势力，鼓舞了资产阶级革命斗志</a:t>
            </a:r>
          </a:p>
          <a:p>
            <a:r>
              <a:rPr lang="en-US" altLang="zh-CN" sz="2400" b="1">
                <a:solidFill>
                  <a:srgbClr val="4210F8"/>
                </a:solidFill>
                <a:latin typeface="隶书" panose="02010509060101010101" pitchFamily="49" charset="-122"/>
                <a:ea typeface="隶书" panose="02010509060101010101" pitchFamily="49" charset="-122"/>
              </a:rPr>
              <a:t>······</a:t>
            </a:r>
          </a:p>
        </p:txBody>
      </p:sp>
      <p:sp>
        <p:nvSpPr>
          <p:cNvPr id="5" name="文本框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1024E18-478F-4402-826B-6AC84BDE5492}"/>
              </a:ext>
            </a:extLst>
          </p:cNvPr>
          <p:cNvSpPr txBox="1"/>
          <p:nvPr/>
        </p:nvSpPr>
        <p:spPr>
          <a:xfrm>
            <a:off x="1136045" y="1595609"/>
            <a:ext cx="1178528"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en-US" altLang="zh-CN"/>
              <a:t>3</a:t>
            </a:r>
            <a:r>
              <a:rPr lang="zh-CN" altLang="en-US"/>
              <a:t>）意义</a:t>
            </a:r>
          </a:p>
        </p:txBody>
      </p:sp>
    </p:spTree>
    <p:extLst>
      <p:ext uri="{BB962C8B-B14F-4D97-AF65-F5344CB8AC3E}">
        <p14:creationId xmlns:p14="http://schemas.microsoft.com/office/powerpoint/2010/main" val="87752739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1506" name="Picture 5" descr="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76496" y="122255"/>
            <a:ext cx="2597526" cy="803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Text Box 28"/>
          <p:cNvSpPr txBox="1">
            <a:spLocks noChangeArrowheads="1"/>
          </p:cNvSpPr>
          <p:nvPr/>
        </p:nvSpPr>
        <p:spPr bwMode="auto">
          <a:xfrm>
            <a:off x="2774022" y="294111"/>
            <a:ext cx="8754732" cy="734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4172" b="1">
                <a:latin typeface="华文中宋" panose="02010600040101010101" pitchFamily="2" charset="-122"/>
                <a:ea typeface="华文中宋" panose="02010600040101010101" pitchFamily="2" charset="-122"/>
              </a:rPr>
              <a:t>  英、美、法三国革命有哪些异同？</a:t>
            </a:r>
          </a:p>
        </p:txBody>
      </p:sp>
      <p:sp>
        <p:nvSpPr>
          <p:cNvPr id="21508" name="Text Box 28"/>
          <p:cNvSpPr txBox="1">
            <a:spLocks noChangeArrowheads="1"/>
          </p:cNvSpPr>
          <p:nvPr/>
        </p:nvSpPr>
        <p:spPr bwMode="auto">
          <a:xfrm>
            <a:off x="1243170" y="1362586"/>
            <a:ext cx="2888814" cy="675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3792" b="1">
                <a:latin typeface="华文中宋" panose="02010600040101010101" pitchFamily="2" charset="-122"/>
                <a:ea typeface="华文中宋" panose="02010600040101010101" pitchFamily="2" charset="-122"/>
              </a:rPr>
              <a:t>  </a:t>
            </a:r>
            <a:r>
              <a:rPr lang="zh-CN" altLang="en-US" sz="3200" b="1">
                <a:latin typeface="华文中宋" panose="02010600040101010101" pitchFamily="2" charset="-122"/>
                <a:ea typeface="华文中宋" panose="02010600040101010101" pitchFamily="2" charset="-122"/>
              </a:rPr>
              <a:t>革命根源：</a:t>
            </a:r>
          </a:p>
        </p:txBody>
      </p:sp>
      <p:sp>
        <p:nvSpPr>
          <p:cNvPr id="21510" name="Text Box 28"/>
          <p:cNvSpPr txBox="1">
            <a:spLocks noChangeArrowheads="1"/>
          </p:cNvSpPr>
          <p:nvPr/>
        </p:nvSpPr>
        <p:spPr bwMode="auto">
          <a:xfrm>
            <a:off x="1243170" y="3062739"/>
            <a:ext cx="2888814" cy="675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3792" b="1">
                <a:latin typeface="华文中宋" panose="02010600040101010101" pitchFamily="2" charset="-122"/>
                <a:ea typeface="华文中宋" panose="02010600040101010101" pitchFamily="2" charset="-122"/>
              </a:rPr>
              <a:t>  </a:t>
            </a:r>
            <a:r>
              <a:rPr lang="zh-CN" altLang="en-US" sz="3200" b="1">
                <a:latin typeface="华文中宋" panose="02010600040101010101" pitchFamily="2" charset="-122"/>
                <a:ea typeface="华文中宋" panose="02010600040101010101" pitchFamily="2" charset="-122"/>
              </a:rPr>
              <a:t>革命性质：</a:t>
            </a:r>
          </a:p>
        </p:txBody>
      </p:sp>
      <p:sp>
        <p:nvSpPr>
          <p:cNvPr id="21511" name="Text Box 28"/>
          <p:cNvSpPr txBox="1">
            <a:spLocks noChangeArrowheads="1"/>
          </p:cNvSpPr>
          <p:nvPr/>
        </p:nvSpPr>
        <p:spPr bwMode="auto">
          <a:xfrm>
            <a:off x="1243170" y="5480045"/>
            <a:ext cx="2888814" cy="675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3792" b="1">
                <a:latin typeface="华文中宋" panose="02010600040101010101" pitchFamily="2" charset="-122"/>
                <a:ea typeface="华文中宋" panose="02010600040101010101" pitchFamily="2" charset="-122"/>
              </a:rPr>
              <a:t>  </a:t>
            </a:r>
            <a:r>
              <a:rPr lang="zh-CN" altLang="en-US" sz="3200" b="1">
                <a:latin typeface="华文中宋" panose="02010600040101010101" pitchFamily="2" charset="-122"/>
                <a:ea typeface="华文中宋" panose="02010600040101010101" pitchFamily="2" charset="-122"/>
              </a:rPr>
              <a:t>革命结果：</a:t>
            </a:r>
          </a:p>
        </p:txBody>
      </p:sp>
      <p:sp>
        <p:nvSpPr>
          <p:cNvPr id="12" name="Text Box 28"/>
          <p:cNvSpPr txBox="1">
            <a:spLocks noChangeArrowheads="1"/>
          </p:cNvSpPr>
          <p:nvPr/>
        </p:nvSpPr>
        <p:spPr bwMode="auto">
          <a:xfrm>
            <a:off x="4142812" y="1359063"/>
            <a:ext cx="7416258"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3200" b="1">
                <a:solidFill>
                  <a:srgbClr val="FF0000"/>
                </a:solidFill>
                <a:latin typeface="华文中宋" panose="02010600040101010101" pitchFamily="2" charset="-122"/>
                <a:ea typeface="华文中宋" panose="02010600040101010101" pitchFamily="2" charset="-122"/>
              </a:rPr>
              <a:t>同：资本主义发展受阻</a:t>
            </a:r>
            <a:endParaRPr lang="en-US" altLang="zh-CN" sz="3200" b="1">
              <a:solidFill>
                <a:srgbClr val="FF0000"/>
              </a:solidFill>
              <a:latin typeface="华文中宋" pitchFamily="2" charset="-122"/>
              <a:ea typeface="华文中宋" pitchFamily="2" charset="-122"/>
            </a:endParaRPr>
          </a:p>
          <a:p>
            <a:pPr eaLnBrk="1" hangingPunct="1">
              <a:lnSpc>
                <a:spcPct val="100000"/>
              </a:lnSpc>
              <a:spcBef>
                <a:spcPct val="0"/>
              </a:spcBef>
              <a:buFont typeface="Arial" panose="020b0604020202020204" pitchFamily="34" charset="0"/>
              <a:buNone/>
            </a:pPr>
            <a:r>
              <a:rPr lang="zh-CN" altLang="en-US" sz="3200" b="1">
                <a:solidFill>
                  <a:srgbClr val="FF0000"/>
                </a:solidFill>
                <a:latin typeface="华文中宋" panose="02010600040101010101" pitchFamily="2" charset="-122"/>
                <a:ea typeface="华文中宋" panose="02010600040101010101" pitchFamily="2" charset="-122"/>
              </a:rPr>
              <a:t>异：英法封建制度阻碍资本主义发展；</a:t>
            </a:r>
            <a:endParaRPr lang="en-US" altLang="zh-CN" sz="3200" b="1">
              <a:solidFill>
                <a:srgbClr val="FF0000"/>
              </a:solidFill>
              <a:latin typeface="华文中宋" panose="02010600040101010101" pitchFamily="2" charset="-122"/>
              <a:ea typeface="华文中宋" panose="02010600040101010101" pitchFamily="2" charset="-122"/>
            </a:endParaRPr>
          </a:p>
          <a:p>
            <a:pPr eaLnBrk="1" hangingPunct="1">
              <a:lnSpc>
                <a:spcPct val="100000"/>
              </a:lnSpc>
              <a:spcBef>
                <a:spcPct val="0"/>
              </a:spcBef>
              <a:buFont typeface="Arial" panose="020b0604020202020204" pitchFamily="34" charset="0"/>
              <a:buNone/>
            </a:pPr>
            <a:r>
              <a:rPr lang="en-US" altLang="zh-CN" sz="3200" b="1">
                <a:solidFill>
                  <a:srgbClr val="FF0000"/>
                </a:solidFill>
                <a:latin typeface="华文中宋" panose="02010600040101010101" pitchFamily="2" charset="-122"/>
                <a:ea typeface="华文中宋" panose="02010600040101010101" pitchFamily="2" charset="-122"/>
              </a:rPr>
              <a:t>    </a:t>
            </a:r>
            <a:r>
              <a:rPr lang="zh-CN" altLang="en-US" sz="3200" b="1">
                <a:solidFill>
                  <a:srgbClr val="FF0000"/>
                </a:solidFill>
                <a:latin typeface="华文中宋" panose="02010600040101010101" pitchFamily="2" charset="-122"/>
                <a:ea typeface="华文中宋" panose="02010600040101010101" pitchFamily="2" charset="-122"/>
              </a:rPr>
              <a:t>  美国遭受英国殖民统治</a:t>
            </a:r>
          </a:p>
        </p:txBody>
      </p:sp>
      <p:sp>
        <p:nvSpPr>
          <p:cNvPr id="14" name="Text Box 28"/>
          <p:cNvSpPr txBox="1">
            <a:spLocks noChangeArrowheads="1"/>
          </p:cNvSpPr>
          <p:nvPr/>
        </p:nvSpPr>
        <p:spPr bwMode="auto">
          <a:xfrm>
            <a:off x="4142812" y="3067389"/>
            <a:ext cx="6974468"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3200" b="1">
                <a:solidFill>
                  <a:srgbClr val="FF0000"/>
                </a:solidFill>
                <a:latin typeface="华文中宋" panose="02010600040101010101" pitchFamily="2" charset="-122"/>
                <a:ea typeface="华文中宋" panose="02010600040101010101" pitchFamily="2" charset="-122"/>
              </a:rPr>
              <a:t>同：资产阶级革命</a:t>
            </a:r>
            <a:endParaRPr lang="en-US" altLang="zh-CN" sz="3200" b="1">
              <a:solidFill>
                <a:srgbClr val="FF0000"/>
              </a:solidFill>
              <a:latin typeface="华文中宋" panose="02010600040101010101" pitchFamily="2" charset="-122"/>
              <a:ea typeface="华文中宋" panose="02010600040101010101" pitchFamily="2" charset="-122"/>
            </a:endParaRPr>
          </a:p>
          <a:p>
            <a:pPr eaLnBrk="1" hangingPunct="1">
              <a:lnSpc>
                <a:spcPct val="100000"/>
              </a:lnSpc>
              <a:spcBef>
                <a:spcPct val="0"/>
              </a:spcBef>
              <a:buFont typeface="Arial" panose="020b0604020202020204" pitchFamily="34" charset="0"/>
              <a:buNone/>
            </a:pPr>
            <a:r>
              <a:rPr lang="zh-CN" altLang="en-US" sz="3200" b="1">
                <a:solidFill>
                  <a:srgbClr val="FF0000"/>
                </a:solidFill>
                <a:latin typeface="华文中宋" panose="02010600040101010101" pitchFamily="2" charset="-122"/>
                <a:ea typeface="华文中宋" panose="02010600040101010101" pitchFamily="2" charset="-122"/>
              </a:rPr>
              <a:t>异：美国独立战争的双重性</a:t>
            </a:r>
          </a:p>
        </p:txBody>
      </p:sp>
      <p:sp>
        <p:nvSpPr>
          <p:cNvPr id="15" name="Text Box 28"/>
          <p:cNvSpPr txBox="1">
            <a:spLocks noChangeArrowheads="1"/>
          </p:cNvSpPr>
          <p:nvPr/>
        </p:nvSpPr>
        <p:spPr bwMode="auto">
          <a:xfrm>
            <a:off x="4131984" y="4280915"/>
            <a:ext cx="7274131"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3200" b="1">
                <a:solidFill>
                  <a:srgbClr val="FF0000"/>
                </a:solidFill>
                <a:latin typeface="华文中宋" panose="02010600040101010101" pitchFamily="2" charset="-122"/>
                <a:ea typeface="华文中宋" panose="02010600040101010101" pitchFamily="2" charset="-122"/>
              </a:rPr>
              <a:t>英法革命曲折反复，过程漫长；</a:t>
            </a:r>
            <a:endParaRPr lang="en-US" altLang="zh-CN" sz="3200" b="1">
              <a:solidFill>
                <a:srgbClr val="FF0000"/>
              </a:solidFill>
              <a:latin typeface="华文中宋" panose="02010600040101010101" pitchFamily="2" charset="-122"/>
              <a:ea typeface="华文中宋" panose="02010600040101010101" pitchFamily="2" charset="-122"/>
            </a:endParaRPr>
          </a:p>
          <a:p>
            <a:pPr eaLnBrk="1" hangingPunct="1">
              <a:lnSpc>
                <a:spcPct val="100000"/>
              </a:lnSpc>
              <a:spcBef>
                <a:spcPct val="0"/>
              </a:spcBef>
              <a:buFont typeface="Arial" panose="020b0604020202020204" pitchFamily="34" charset="0"/>
              <a:buNone/>
            </a:pPr>
            <a:r>
              <a:rPr lang="zh-CN" altLang="en-US" sz="3200" b="1">
                <a:solidFill>
                  <a:srgbClr val="FF0000"/>
                </a:solidFill>
                <a:latin typeface="华文中宋" panose="02010600040101010101" pitchFamily="2" charset="-122"/>
                <a:ea typeface="华文中宋" panose="02010600040101010101" pitchFamily="2" charset="-122"/>
              </a:rPr>
              <a:t>美国独立战争相对顺利</a:t>
            </a:r>
          </a:p>
        </p:txBody>
      </p:sp>
      <p:sp>
        <p:nvSpPr>
          <p:cNvPr id="16" name="Text Box 2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EF1BC34-CA01-46F9-99AB-A93F0E14C3A3}"/>
              </a:ext>
            </a:extLst>
          </p:cNvPr>
          <p:cNvSpPr txBox="1">
            <a:spLocks noChangeArrowheads="1"/>
          </p:cNvSpPr>
          <p:nvPr/>
        </p:nvSpPr>
        <p:spPr bwMode="auto">
          <a:xfrm>
            <a:off x="1243170" y="4285037"/>
            <a:ext cx="2888814" cy="675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3792" b="1">
                <a:latin typeface="华文中宋" panose="02010600040101010101" pitchFamily="2" charset="-122"/>
                <a:ea typeface="华文中宋" panose="02010600040101010101" pitchFamily="2" charset="-122"/>
              </a:rPr>
              <a:t>  </a:t>
            </a:r>
            <a:r>
              <a:rPr lang="zh-CN" altLang="en-US" sz="3200" b="1">
                <a:latin typeface="华文中宋" panose="02010600040101010101" pitchFamily="2" charset="-122"/>
                <a:ea typeface="华文中宋" panose="02010600040101010101" pitchFamily="2" charset="-122"/>
              </a:rPr>
              <a:t>革命过程：</a:t>
            </a:r>
          </a:p>
        </p:txBody>
      </p:sp>
      <p:sp>
        <p:nvSpPr>
          <p:cNvPr id="17" name="Text Box 2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F02A233-5EF4-48DD-A3F6-C8DC0C3648BE}"/>
              </a:ext>
            </a:extLst>
          </p:cNvPr>
          <p:cNvSpPr txBox="1">
            <a:spLocks noChangeArrowheads="1"/>
          </p:cNvSpPr>
          <p:nvPr/>
        </p:nvSpPr>
        <p:spPr bwMode="auto">
          <a:xfrm>
            <a:off x="4222675" y="5571161"/>
            <a:ext cx="49049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r>
              <a:rPr lang="zh-CN" altLang="en-US" sz="3200" b="1">
                <a:solidFill>
                  <a:srgbClr val="FF0000"/>
                </a:solidFill>
                <a:latin typeface="华文中宋" panose="02010600040101010101" pitchFamily="2" charset="-122"/>
                <a:ea typeface="华文中宋" panose="02010600040101010101" pitchFamily="2" charset="-122"/>
              </a:rPr>
              <a:t>建立资产阶级政权</a:t>
            </a:r>
          </a:p>
        </p:txBody>
      </p:sp>
    </p:spTree>
  </p:cSld>
  <p:clrMapOvr>
    <a:masterClrMapping/>
  </p:clrMapOvr>
  <mc:AlternateContent>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strips(downLeft)">
                                      <p:cBhvr>
                                        <p:cTn id="7" dur="500"/>
                                        <p:tgtEl>
                                          <p:spTgt spid="1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strips(downLeft)">
                                      <p:cBhvr>
                                        <p:cTn id="12" dur="500"/>
                                        <p:tgtEl>
                                          <p:spTgt spid="1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strips(downLeft)">
                                      <p:cBhvr>
                                        <p:cTn id="17" dur="500"/>
                                        <p:tgtEl>
                                          <p:spTgt spid="1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strips(downLeft)">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15" grpId="0"/>
      <p:bldP spid="17"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Box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36188EF-ABB9-46D6-97DB-B187A4CC99C1}"/>
              </a:ext>
            </a:extLst>
          </p:cNvPr>
          <p:cNvSpPr txBox="1">
            <a:spLocks noChangeArrowheads="1"/>
          </p:cNvSpPr>
          <p:nvPr/>
        </p:nvSpPr>
        <p:spPr bwMode="auto">
          <a:xfrm>
            <a:off x="4691064" y="476250"/>
            <a:ext cx="5538787"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br>
              <a:rPr lang="zh-CN" altLang="en-US" sz="2800" b="1"/>
            </a:br>
            <a:r>
              <a:rPr lang="zh-CN" altLang="en-US" sz="2800" b="1"/>
              <a:t>：是以资本家占有生产资料和以雇佣劳动为基础的经济制度，其实质是资本剥削雇佣劳动。</a:t>
            </a:r>
          </a:p>
        </p:txBody>
      </p:sp>
      <p:sp>
        <p:nvSpPr>
          <p:cNvPr id="3" name="矩形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A064D9A-15BA-4237-96ED-F30B97F86AEA}"/>
              </a:ext>
            </a:extLst>
          </p:cNvPr>
          <p:cNvSpPr>
            <a:spLocks noChangeArrowheads="1"/>
          </p:cNvSpPr>
          <p:nvPr/>
        </p:nvSpPr>
        <p:spPr bwMode="auto">
          <a:xfrm>
            <a:off x="4691064" y="3277394"/>
            <a:ext cx="5797550" cy="298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zh-CN" altLang="en-US" sz="2800" b="1"/>
              <a:t>：就是资产阶级为实现其阶级专政而采取的统治方式和方法及各种相关制度的总和。其中国家政体是资本主义政治制度的核心。</a:t>
            </a:r>
            <a:r>
              <a:rPr lang="zh-CN" altLang="en-US" sz="2800" b="1">
                <a:solidFill>
                  <a:srgbClr val="FF0000"/>
                </a:solidFill>
              </a:rPr>
              <a:t>主要有君主立宪制和民主共和制两种形式。</a:t>
            </a:r>
            <a:r>
              <a:rPr lang="zh-CN" altLang="en-US" sz="2800" b="1">
                <a:solidFill>
                  <a:srgbClr val="FF0000"/>
                </a:solidFill>
                <a:ea typeface="宋体" panose="02010600030101010101" pitchFamily="2" charset="-122"/>
              </a:rPr>
              <a:t>    </a:t>
            </a:r>
            <a:endParaRPr lang="zh-CN" altLang="en-US" sz="2800" b="1">
              <a:solidFill>
                <a:srgbClr val="FF0000"/>
              </a:solidFill>
            </a:endParaRPr>
          </a:p>
          <a:p>
            <a:endParaRPr lang="zh-CN" altLang="en-US"/>
          </a:p>
          <a:p>
            <a:endParaRPr lang="zh-CN" altLang="en-US"/>
          </a:p>
        </p:txBody>
      </p:sp>
      <p:sp>
        <p:nvSpPr>
          <p:cNvPr id="6148" name="TextBox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8C4EA5E-86C3-4F8A-B00F-6E0D0A2E6543}"/>
              </a:ext>
            </a:extLst>
          </p:cNvPr>
          <p:cNvSpPr txBox="1">
            <a:spLocks noChangeArrowheads="1"/>
          </p:cNvSpPr>
          <p:nvPr/>
        </p:nvSpPr>
        <p:spPr bwMode="auto">
          <a:xfrm>
            <a:off x="1823920" y="768350"/>
            <a:ext cx="800219"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zh-CN" altLang="en-US" sz="4000" b="1"/>
              <a:t>资本主义制度</a:t>
            </a:r>
          </a:p>
        </p:txBody>
      </p:sp>
      <p:sp>
        <p:nvSpPr>
          <p:cNvPr id="5" name="左大括号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EF2B70F-31E4-4C2C-BEBC-90A48DB4DD2F}"/>
              </a:ext>
            </a:extLst>
          </p:cNvPr>
          <p:cNvSpPr/>
          <p:nvPr/>
        </p:nvSpPr>
        <p:spPr>
          <a:xfrm>
            <a:off x="2755901" y="941388"/>
            <a:ext cx="358775" cy="2438400"/>
          </a:xfrm>
          <a:prstGeom prst="leftBrace">
            <a:avLst/>
          </a:prstGeom>
          <a:ln w="3810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a:p>
        </p:txBody>
      </p:sp>
      <p:sp>
        <p:nvSpPr>
          <p:cNvPr id="6" name="矩形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8FFD527-7DAB-4D6C-8F8F-257CFDE6D3C2}"/>
              </a:ext>
            </a:extLst>
          </p:cNvPr>
          <p:cNvSpPr>
            <a:spLocks noChangeArrowheads="1"/>
          </p:cNvSpPr>
          <p:nvPr/>
        </p:nvSpPr>
        <p:spPr bwMode="auto">
          <a:xfrm>
            <a:off x="3063876" y="455614"/>
            <a:ext cx="1852613"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zh-CN" altLang="en-US" sz="2800" b="1"/>
              <a:t>资本主义经济制度</a:t>
            </a:r>
          </a:p>
        </p:txBody>
      </p:sp>
      <p:sp>
        <p:nvSpPr>
          <p:cNvPr id="7" name="矩形 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8D10093-F21C-4B88-BF63-EDBC00001525}"/>
              </a:ext>
            </a:extLst>
          </p:cNvPr>
          <p:cNvSpPr>
            <a:spLocks noChangeArrowheads="1"/>
          </p:cNvSpPr>
          <p:nvPr/>
        </p:nvSpPr>
        <p:spPr bwMode="auto">
          <a:xfrm>
            <a:off x="3182939" y="2800350"/>
            <a:ext cx="1627187"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zh-CN" altLang="en-US" sz="2800" b="1"/>
              <a:t>资本主义</a:t>
            </a:r>
            <a:endParaRPr lang="en-US" altLang="zh-CN" sz="2800" b="1"/>
          </a:p>
          <a:p>
            <a:r>
              <a:rPr lang="zh-CN" altLang="en-US" sz="2800" b="1"/>
              <a:t>政治制度</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500"/>
                                        <p:tgtEl>
                                          <p:spTgt spid="7"/>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heckerboard(across)">
                                      <p:cBhvr>
                                        <p:cTn id="18" dur="500"/>
                                        <p:tgtEl>
                                          <p:spTgt spid="2"/>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checkerboard(across)">
                                      <p:cBhvr>
                                        <p:cTn id="2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5EAFD62-8083-413E-9573-A57F3506F283}"/>
              </a:ext>
            </a:extLst>
          </p:cNvPr>
          <p:cNvSpPr/>
          <p:nvPr/>
        </p:nvSpPr>
        <p:spPr>
          <a:xfrm>
            <a:off x="450252" y="39859"/>
            <a:ext cx="4716356"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二、资本主义制度的确立</a:t>
            </a:r>
          </a:p>
        </p:txBody>
      </p:sp>
      <p:sp>
        <p:nvSpPr>
          <p:cNvPr id="6" name="矩形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9224D73-6B65-4CEB-B730-74FFBB5E2BC3}"/>
              </a:ext>
            </a:extLst>
          </p:cNvPr>
          <p:cNvSpPr/>
          <p:nvPr/>
        </p:nvSpPr>
        <p:spPr>
          <a:xfrm>
            <a:off x="917498" y="1935322"/>
            <a:ext cx="6015917" cy="830997"/>
          </a:xfrm>
          <a:prstGeom prst="rect">
            <a:avLst/>
          </a:prstGeom>
        </p:spPr>
        <p:txBody>
          <a:bodyPr wrap="square">
            <a:spAutoFit/>
          </a:bodyPr>
          <a:lstStyle/>
          <a:p>
            <a:r>
              <a:rPr lang="en-US" altLang="zh-CN" sz="2400">
                <a:latin typeface="隶书" panose="02010509060101010101" pitchFamily="49" charset="-122"/>
                <a:ea typeface="隶书" panose="02010509060101010101" pitchFamily="49" charset="-122"/>
                <a:cs typeface="宋体" panose="02010600030101010101" pitchFamily="2" charset="-122"/>
              </a:rPr>
              <a:t>     </a:t>
            </a:r>
            <a:r>
              <a:rPr lang="zh-CN" altLang="zh-CN" sz="2400">
                <a:latin typeface="隶书" panose="02010509060101010101" pitchFamily="49" charset="-122"/>
                <a:ea typeface="隶书" panose="02010509060101010101" pitchFamily="49" charset="-122"/>
                <a:cs typeface="宋体" panose="02010600030101010101" pitchFamily="2" charset="-122"/>
              </a:rPr>
              <a:t>以</a:t>
            </a:r>
            <a:r>
              <a:rPr lang="zh-CN" altLang="zh-CN" sz="2400">
                <a:solidFill>
                  <a:srgbClr val="FF0000"/>
                </a:solidFill>
                <a:latin typeface="隶书" panose="02010509060101010101" pitchFamily="49" charset="-122"/>
                <a:ea typeface="隶书" panose="02010509060101010101" pitchFamily="49" charset="-122"/>
                <a:cs typeface="宋体" panose="02010600030101010101" pitchFamily="2" charset="-122"/>
              </a:rPr>
              <a:t>资本家</a:t>
            </a:r>
            <a:r>
              <a:rPr lang="zh-CN" altLang="zh-CN" sz="2400">
                <a:latin typeface="隶书" panose="02010509060101010101" pitchFamily="49" charset="-122"/>
                <a:ea typeface="隶书" panose="02010509060101010101" pitchFamily="49" charset="-122"/>
                <a:cs typeface="宋体" panose="02010600030101010101" pitchFamily="2" charset="-122"/>
              </a:rPr>
              <a:t>占有生产资料和雇佣劳动为基础，</a:t>
            </a:r>
            <a:r>
              <a:rPr lang="zh-CN" altLang="zh-CN" sz="2400">
                <a:solidFill>
                  <a:srgbClr val="FF0000"/>
                </a:solidFill>
                <a:latin typeface="隶书" panose="02010509060101010101" pitchFamily="49" charset="-122"/>
                <a:ea typeface="隶书" panose="02010509060101010101" pitchFamily="49" charset="-122"/>
                <a:cs typeface="宋体" panose="02010600030101010101" pitchFamily="2" charset="-122"/>
              </a:rPr>
              <a:t>实质</a:t>
            </a:r>
            <a:r>
              <a:rPr lang="zh-CN" altLang="zh-CN" sz="2400">
                <a:latin typeface="隶书" panose="02010509060101010101" pitchFamily="49" charset="-122"/>
                <a:ea typeface="隶书" panose="02010509060101010101" pitchFamily="49" charset="-122"/>
                <a:cs typeface="宋体" panose="02010600030101010101" pitchFamily="2" charset="-122"/>
              </a:rPr>
              <a:t>是</a:t>
            </a:r>
            <a:r>
              <a:rPr lang="zh-CN" altLang="zh-CN" sz="2400">
                <a:latin typeface="隶书" panose="02010509060101010101" pitchFamily="49" charset="-122"/>
                <a:ea typeface="隶书" panose="02010509060101010101" pitchFamily="49" charset="-122"/>
              </a:rPr>
              <a:t>资本剥削雇佣劳动</a:t>
            </a:r>
            <a:r>
              <a:rPr lang="zh-CN" altLang="en-US" sz="2400">
                <a:latin typeface="隶书" panose="02010509060101010101" pitchFamily="49" charset="-122"/>
                <a:ea typeface="隶书" panose="02010509060101010101" pitchFamily="49" charset="-122"/>
              </a:rPr>
              <a:t>的制度。</a:t>
            </a:r>
          </a:p>
        </p:txBody>
      </p:sp>
      <p:sp>
        <p:nvSpPr>
          <p:cNvPr id="8" name="文本框 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E5E3F8E-6633-47A0-990A-EE573D60A834}"/>
              </a:ext>
            </a:extLst>
          </p:cNvPr>
          <p:cNvSpPr txBox="1"/>
          <p:nvPr/>
        </p:nvSpPr>
        <p:spPr>
          <a:xfrm>
            <a:off x="458402" y="811918"/>
            <a:ext cx="2890535" cy="523220"/>
          </a:xfrm>
          <a:prstGeom prst="rect">
            <a:avLst/>
          </a:prstGeom>
        </p:spPr>
        <p:txBody>
          <a:bodyPr wrap="none">
            <a:spAutoFit/>
          </a:bodyPr>
          <a:lstStyle>
            <a:defPPr>
              <a:defRPr lang="zh-CN"/>
            </a:defPPr>
            <a:lvl1pPr>
              <a:defRPr sz="3200" b="1">
                <a:latin typeface="隶书" panose="02010509060101010101" pitchFamily="49" charset="-122"/>
                <a:ea typeface="隶书" panose="02010509060101010101" pitchFamily="49" charset="-122"/>
                <a:cs typeface="华文行楷" panose="02010800040101010101" pitchFamily="2" charset="-122"/>
              </a:defRPr>
            </a:lvl1pPr>
          </a:lstStyle>
          <a:p>
            <a:r>
              <a:rPr lang="en-US" altLang="zh-CN" sz="2800"/>
              <a:t>1</a:t>
            </a:r>
            <a:r>
              <a:rPr lang="zh-CN" altLang="en-US" sz="2800"/>
              <a:t>、</a:t>
            </a:r>
            <a:r>
              <a:rPr lang="zh-CN" altLang="zh-CN" sz="2800"/>
              <a:t>资本主义制度</a:t>
            </a:r>
            <a:endParaRPr lang="zh-CN" altLang="en-US" sz="2800"/>
          </a:p>
        </p:txBody>
      </p:sp>
      <p:sp>
        <p:nvSpPr>
          <p:cNvPr id="13" name="文本框 1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69E4E83-E748-4328-9219-6F1E8A8531EB}"/>
              </a:ext>
            </a:extLst>
          </p:cNvPr>
          <p:cNvSpPr txBox="1"/>
          <p:nvPr/>
        </p:nvSpPr>
        <p:spPr>
          <a:xfrm>
            <a:off x="788308" y="2835782"/>
            <a:ext cx="3373234" cy="461665"/>
          </a:xfrm>
          <a:prstGeom prst="rect">
            <a:avLst/>
          </a:prstGeom>
        </p:spPr>
        <p:txBody>
          <a:bodyPr wrap="square">
            <a:spAutoFit/>
          </a:bodyPr>
          <a:lstStyle>
            <a:defPPr>
              <a:defRPr lang="zh-CN"/>
            </a:defPPr>
            <a:lvl1pPr>
              <a:defRPr sz="2400" b="1">
                <a:latin typeface="黑体" panose="02010609060101010101" pitchFamily="49" charset="-122"/>
                <a:ea typeface="黑体" panose="02010609060101010101" pitchFamily="49" charset="-122"/>
                <a:cs typeface="黑体" panose="02010609060101010101" pitchFamily="49" charset="-122"/>
              </a:defRPr>
            </a:lvl1pPr>
          </a:lstStyle>
          <a:p>
            <a:r>
              <a:rPr lang="en-US" altLang="zh-CN"/>
              <a:t>2</a:t>
            </a:r>
            <a:r>
              <a:rPr lang="zh-CN" altLang="en-US"/>
              <a:t>）资本主义政治制度</a:t>
            </a:r>
          </a:p>
        </p:txBody>
      </p:sp>
      <p:sp>
        <p:nvSpPr>
          <p:cNvPr id="19" name="文本框 1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D54B037-1625-4952-B36A-73307FB83F13}"/>
              </a:ext>
            </a:extLst>
          </p:cNvPr>
          <p:cNvSpPr txBox="1"/>
          <p:nvPr/>
        </p:nvSpPr>
        <p:spPr>
          <a:xfrm>
            <a:off x="746703" y="5002132"/>
            <a:ext cx="4671472" cy="461665"/>
          </a:xfrm>
          <a:prstGeom prst="rect">
            <a:avLst/>
          </a:prstGeom>
        </p:spPr>
        <p:txBody>
          <a:bodyPr wrap="square">
            <a:spAutoFit/>
          </a:bodyPr>
          <a:lstStyle>
            <a:defPPr>
              <a:defRPr lang="zh-CN"/>
            </a:defPPr>
            <a:lvl1pPr>
              <a:defRPr sz="2400" b="1">
                <a:latin typeface="黑体" panose="02010609060101010101" pitchFamily="49" charset="-122"/>
                <a:ea typeface="黑体" panose="02010609060101010101" pitchFamily="49" charset="-122"/>
                <a:cs typeface="黑体" panose="02010609060101010101" pitchFamily="49" charset="-122"/>
              </a:defRPr>
            </a:lvl1pPr>
          </a:lstStyle>
          <a:p>
            <a:r>
              <a:rPr lang="en-US" altLang="zh-CN"/>
              <a:t>3</a:t>
            </a:r>
            <a:r>
              <a:rPr lang="zh-CN" altLang="en-US"/>
              <a:t>）确立条件</a:t>
            </a:r>
          </a:p>
        </p:txBody>
      </p:sp>
      <p:sp>
        <p:nvSpPr>
          <p:cNvPr id="18" name="矩形 1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04559F9-D53E-4E52-B81E-C7C1B65CFC17}"/>
              </a:ext>
            </a:extLst>
          </p:cNvPr>
          <p:cNvSpPr/>
          <p:nvPr/>
        </p:nvSpPr>
        <p:spPr>
          <a:xfrm>
            <a:off x="802104" y="5982778"/>
            <a:ext cx="3262432" cy="461665"/>
          </a:xfrm>
          <a:prstGeom prst="rect">
            <a:avLst/>
          </a:prstGeom>
        </p:spPr>
        <p:txBody>
          <a:bodyPr wrap="square">
            <a:spAutoFit/>
          </a:bodyPr>
          <a:lstStyle/>
          <a:p>
            <a:r>
              <a:rPr lang="zh-CN" altLang="en-US" sz="2400">
                <a:latin typeface="隶书" panose="02010509060101010101" pitchFamily="49" charset="-122"/>
                <a:ea typeface="隶书" panose="02010509060101010101" pitchFamily="49" charset="-122"/>
              </a:rPr>
              <a:t>②</a:t>
            </a:r>
            <a:r>
              <a:rPr lang="zh-CN" altLang="zh-CN" sz="2400">
                <a:latin typeface="隶书" panose="02010509060101010101" pitchFamily="49" charset="-122"/>
                <a:ea typeface="隶书" panose="02010509060101010101" pitchFamily="49" charset="-122"/>
              </a:rPr>
              <a:t>资产阶级革命的成功</a:t>
            </a:r>
            <a:endParaRPr lang="zh-CN" altLang="en-US" sz="2400">
              <a:latin typeface="隶书" pitchFamily="49" charset="-122"/>
              <a:ea typeface="隶书" pitchFamily="49" charset="-122"/>
            </a:endParaRPr>
          </a:p>
        </p:txBody>
      </p:sp>
      <p:sp>
        <p:nvSpPr>
          <p:cNvPr id="20" name="文本框 1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D7DCD7D-036E-4ED5-8284-A08A508EEC1C}"/>
              </a:ext>
            </a:extLst>
          </p:cNvPr>
          <p:cNvSpPr txBox="1"/>
          <p:nvPr/>
        </p:nvSpPr>
        <p:spPr>
          <a:xfrm>
            <a:off x="746703" y="1402209"/>
            <a:ext cx="3239670" cy="461665"/>
          </a:xfrm>
          <a:prstGeom prst="rect">
            <a:avLst/>
          </a:prstGeom>
        </p:spPr>
        <p:txBody>
          <a:bodyPr wrap="square">
            <a:spAutoFit/>
          </a:bodyPr>
          <a:lstStyle>
            <a:defPPr>
              <a:defRPr lang="zh-CN"/>
            </a:defPPr>
            <a:lvl1pPr>
              <a:defRPr sz="2400" b="1">
                <a:solidFill>
                  <a:srgbClr val="4100D8"/>
                </a:solidFill>
                <a:latin typeface="黑体" panose="02010609060101010101" pitchFamily="49" charset="-122"/>
                <a:ea typeface="黑体" panose="02010609060101010101" pitchFamily="49" charset="-122"/>
                <a:cs typeface="黑体" panose="02010609060101010101" pitchFamily="49" charset="-122"/>
              </a:defRPr>
            </a:lvl1pPr>
          </a:lstStyle>
          <a:p>
            <a:r>
              <a:rPr lang="en-US" altLang="zh-CN">
                <a:solidFill>
                  <a:schemeClr val="tx1"/>
                </a:solidFill>
              </a:rPr>
              <a:t>1</a:t>
            </a:r>
            <a:r>
              <a:rPr lang="zh-CN" altLang="en-US">
                <a:solidFill>
                  <a:schemeClr val="tx1"/>
                </a:solidFill>
              </a:rPr>
              <a:t>）资本主义经济制度：</a:t>
            </a:r>
          </a:p>
        </p:txBody>
      </p:sp>
      <p:sp>
        <p:nvSpPr>
          <p:cNvPr id="21" name="矩形 2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5653F47-82B5-4999-B59E-D597ED7D8368}"/>
              </a:ext>
            </a:extLst>
          </p:cNvPr>
          <p:cNvSpPr/>
          <p:nvPr/>
        </p:nvSpPr>
        <p:spPr>
          <a:xfrm>
            <a:off x="788308" y="5451650"/>
            <a:ext cx="5121257" cy="461665"/>
          </a:xfrm>
          <a:prstGeom prst="rect">
            <a:avLst/>
          </a:prstGeom>
        </p:spPr>
        <p:txBody>
          <a:bodyPr wrap="square">
            <a:spAutoFit/>
          </a:bodyPr>
          <a:lstStyle/>
          <a:p>
            <a:r>
              <a:rPr lang="zh-CN" altLang="en-US" sz="2400">
                <a:latin typeface="隶书" panose="02010509060101010101" pitchFamily="49" charset="-122"/>
                <a:ea typeface="隶书" panose="02010509060101010101" pitchFamily="49" charset="-122"/>
              </a:rPr>
              <a:t>①</a:t>
            </a:r>
            <a:r>
              <a:rPr lang="zh-CN" altLang="zh-CN" sz="2400">
                <a:latin typeface="隶书" panose="02010509060101010101" pitchFamily="49" charset="-122"/>
                <a:ea typeface="隶书" panose="02010509060101010101" pitchFamily="49" charset="-122"/>
              </a:rPr>
              <a:t>资本主义经济</a:t>
            </a:r>
            <a:r>
              <a:rPr lang="zh-CN" altLang="en-US" sz="2400">
                <a:latin typeface="隶书" panose="02010509060101010101" pitchFamily="49" charset="-122"/>
                <a:ea typeface="隶书" panose="02010509060101010101" pitchFamily="49" charset="-122"/>
              </a:rPr>
              <a:t>经济基础的逐渐形成</a:t>
            </a:r>
          </a:p>
        </p:txBody>
      </p:sp>
      <p:sp>
        <p:nvSpPr>
          <p:cNvPr id="45056" name="矩形 4505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7F64C9D-7C0A-4087-8E87-FABE88D4A097}"/>
              </a:ext>
            </a:extLst>
          </p:cNvPr>
          <p:cNvSpPr/>
          <p:nvPr/>
        </p:nvSpPr>
        <p:spPr>
          <a:xfrm>
            <a:off x="7124610" y="4612221"/>
            <a:ext cx="4830731" cy="1678858"/>
          </a:xfrm>
          <a:prstGeom prst="rect">
            <a:avLst/>
          </a:prstGeom>
          <a:ln w="19050">
            <a:solidFill>
              <a:schemeClr val="tx1"/>
            </a:solidFill>
            <a:prstDash val="dashDot"/>
          </a:ln>
        </p:spPr>
        <p:txBody>
          <a:bodyPr wrap="square">
            <a:spAutoFit/>
          </a:bodyPr>
          <a:lstStyle/>
          <a:p>
            <a:pPr algn="ctr">
              <a:lnSpc>
                <a:spcPts val="3200"/>
              </a:lnSpc>
            </a:pPr>
            <a:r>
              <a:rPr lang="zh-CN" altLang="en-US" sz="2200" b="1">
                <a:solidFill>
                  <a:srgbClr val="FF0000"/>
                </a:solidFill>
                <a:latin typeface="黑体" panose="02010609060101010101" pitchFamily="49" charset="-122"/>
                <a:ea typeface="黑体" panose="02010609060101010101" pitchFamily="49" charset="-122"/>
              </a:rPr>
              <a:t>共和制</a:t>
            </a:r>
            <a:endParaRPr lang="en-US" altLang="zh-CN" sz="2200" b="1">
              <a:solidFill>
                <a:srgbClr val="FF0000"/>
              </a:solidFill>
              <a:latin typeface="黑体" pitchFamily="49" charset="-122"/>
              <a:ea typeface="黑体" pitchFamily="49" charset="-122"/>
            </a:endParaRPr>
          </a:p>
          <a:p>
            <a:pPr>
              <a:lnSpc>
                <a:spcPts val="3200"/>
              </a:lnSpc>
            </a:pPr>
            <a:r>
              <a:rPr lang="zh-CN" altLang="en-US" sz="2200" b="1">
                <a:latin typeface="仿宋" panose="02010609060101010101" pitchFamily="49" charset="-122"/>
                <a:ea typeface="仿宋" panose="02010609060101010101" pitchFamily="49" charset="-122"/>
              </a:rPr>
              <a:t>    </a:t>
            </a:r>
            <a:r>
              <a:rPr lang="zh-CN" altLang="en-US" sz="2200" b="1">
                <a:solidFill>
                  <a:srgbClr val="4210F8"/>
                </a:solidFill>
                <a:latin typeface="仿宋" panose="02010609060101010101" pitchFamily="49" charset="-122"/>
                <a:ea typeface="仿宋" panose="02010609060101010101" pitchFamily="49" charset="-122"/>
              </a:rPr>
              <a:t>即“共和政体”，国家最高权掌握在由选举产生并有一定任期的国家机关或公职人员手中的政权组织形式。</a:t>
            </a:r>
          </a:p>
        </p:txBody>
      </p:sp>
      <p:sp>
        <p:nvSpPr>
          <p:cNvPr id="16" name="矩形 1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66F5032-9FDA-458B-ACD2-73436A8AC8C8}"/>
              </a:ext>
            </a:extLst>
          </p:cNvPr>
          <p:cNvSpPr/>
          <p:nvPr/>
        </p:nvSpPr>
        <p:spPr>
          <a:xfrm>
            <a:off x="802104" y="6444443"/>
            <a:ext cx="3262432" cy="461665"/>
          </a:xfrm>
          <a:prstGeom prst="rect">
            <a:avLst/>
          </a:prstGeom>
        </p:spPr>
        <p:txBody>
          <a:bodyPr wrap="square">
            <a:spAutoFit/>
          </a:bodyPr>
          <a:lstStyle/>
          <a:p>
            <a:r>
              <a:rPr lang="zh-CN" altLang="en-US" sz="2400">
                <a:latin typeface="隶书" panose="02010509060101010101" pitchFamily="49" charset="-122"/>
                <a:ea typeface="隶书" panose="02010509060101010101" pitchFamily="49" charset="-122"/>
              </a:rPr>
              <a:t>③以法律的形式确立</a:t>
            </a:r>
          </a:p>
        </p:txBody>
      </p:sp>
      <p:sp>
        <p:nvSpPr>
          <p:cNvPr id="4" name="文本框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281674C-764A-4AAB-94CB-7BEB56FB1611}"/>
              </a:ext>
            </a:extLst>
          </p:cNvPr>
          <p:cNvSpPr txBox="1"/>
          <p:nvPr/>
        </p:nvSpPr>
        <p:spPr>
          <a:xfrm>
            <a:off x="7124610" y="2245779"/>
            <a:ext cx="4830731" cy="2089226"/>
          </a:xfrm>
          <a:prstGeom prst="rect">
            <a:avLst/>
          </a:prstGeom>
          <a:ln w="19050">
            <a:solidFill>
              <a:schemeClr val="tx1"/>
            </a:solidFill>
            <a:prstDash val="dashDot"/>
          </a:ln>
        </p:spPr>
        <p:txBody>
          <a:bodyPr wrap="square">
            <a:spAutoFit/>
          </a:bodyPr>
          <a:lstStyle>
            <a:defPPr>
              <a:defRPr lang="zh-CN"/>
            </a:defPPr>
            <a:lvl1pPr algn="ctr">
              <a:lnSpc>
                <a:spcPts val="3200"/>
              </a:lnSpc>
              <a:defRPr sz="2200" b="1">
                <a:solidFill>
                  <a:srgbClr val="FF0000"/>
                </a:solidFill>
                <a:latin typeface="黑体" panose="02010609060101010101" pitchFamily="49" charset="-122"/>
                <a:ea typeface="黑体" panose="02010609060101010101" pitchFamily="49" charset="-122"/>
              </a:defRPr>
            </a:lvl1pPr>
          </a:lstStyle>
          <a:p>
            <a:r>
              <a:rPr lang="zh-CN" altLang="en-US"/>
              <a:t>君主立宪制</a:t>
            </a:r>
            <a:endParaRPr lang="en-US" altLang="zh-CN"/>
          </a:p>
          <a:p>
            <a:pPr algn="l"/>
            <a:r>
              <a:rPr lang="zh-CN" altLang="en-US">
                <a:solidFill>
                  <a:srgbClr val="4210F8"/>
                </a:solidFill>
                <a:latin typeface="仿宋" panose="02010609060101010101" pitchFamily="49" charset="-122"/>
                <a:ea typeface="仿宋" panose="02010609060101010101" pitchFamily="49" charset="-122"/>
              </a:rPr>
              <a:t>    又称“有限君主制”，以世袭君主</a:t>
            </a:r>
            <a:r>
              <a:rPr lang="en-US" altLang="zh-CN">
                <a:solidFill>
                  <a:srgbClr val="4210F8"/>
                </a:solidFill>
                <a:latin typeface="仿宋" panose="02010609060101010101" pitchFamily="49" charset="-122"/>
                <a:ea typeface="仿宋" panose="02010609060101010101" pitchFamily="49" charset="-122"/>
              </a:rPr>
              <a:t>( </a:t>
            </a:r>
            <a:r>
              <a:rPr lang="zh-CN" altLang="en-US">
                <a:solidFill>
                  <a:srgbClr val="4210F8"/>
                </a:solidFill>
                <a:latin typeface="仿宋" panose="02010609060101010101" pitchFamily="49" charset="-122"/>
                <a:ea typeface="仿宋" panose="02010609060101010101" pitchFamily="49" charset="-122"/>
              </a:rPr>
              <a:t>国主、皇帝等</a:t>
            </a:r>
            <a:r>
              <a:rPr lang="en-US" altLang="zh-CN">
                <a:solidFill>
                  <a:srgbClr val="4210F8"/>
                </a:solidFill>
                <a:latin typeface="仿宋" panose="02010609060101010101" pitchFamily="49" charset="-122"/>
                <a:ea typeface="仿宋" panose="02010609060101010101" pitchFamily="49" charset="-122"/>
              </a:rPr>
              <a:t>) </a:t>
            </a:r>
            <a:r>
              <a:rPr lang="zh-CN" altLang="en-US">
                <a:solidFill>
                  <a:srgbClr val="4210F8"/>
                </a:solidFill>
                <a:latin typeface="仿宋" panose="02010609060101010101" pitchFamily="49" charset="-122"/>
                <a:ea typeface="仿宋" panose="02010609060101010101" pitchFamily="49" charset="-122"/>
              </a:rPr>
              <a:t>为国家元首</a:t>
            </a:r>
            <a:r>
              <a:rPr lang="en-US" altLang="zh-CN">
                <a:solidFill>
                  <a:srgbClr val="4210F8"/>
                </a:solidFill>
                <a:latin typeface="仿宋" panose="02010609060101010101" pitchFamily="49" charset="-122"/>
                <a:ea typeface="仿宋" panose="02010609060101010101" pitchFamily="49" charset="-122"/>
              </a:rPr>
              <a:t>, </a:t>
            </a:r>
            <a:r>
              <a:rPr lang="zh-CN" altLang="en-US">
                <a:solidFill>
                  <a:srgbClr val="4210F8"/>
                </a:solidFill>
                <a:latin typeface="仿宋" panose="02010609060101010101" pitchFamily="49" charset="-122"/>
                <a:ea typeface="仿宋" panose="02010609060101010101" pitchFamily="49" charset="-122"/>
              </a:rPr>
              <a:t>但其权力按宪法规定受到不同程度限制的政权纽织形式。</a:t>
            </a:r>
          </a:p>
        </p:txBody>
      </p:sp>
      <p:sp>
        <p:nvSpPr>
          <p:cNvPr id="17" name="Text Box 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D88A224-9F54-4C37-8B47-DCC5FD7B54A9}"/>
              </a:ext>
            </a:extLst>
          </p:cNvPr>
          <p:cNvSpPr txBox="1">
            <a:spLocks noChangeArrowheads="1"/>
          </p:cNvSpPr>
          <p:nvPr/>
        </p:nvSpPr>
        <p:spPr bwMode="auto">
          <a:xfrm>
            <a:off x="7124610" y="549430"/>
            <a:ext cx="4716356" cy="1384995"/>
          </a:xfrm>
          <a:prstGeom prst="rect">
            <a:avLst/>
          </a:prstGeom>
          <a:noFill/>
          <a:ln>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spcBef>
                <a:spcPct val="50000"/>
              </a:spcBef>
              <a:buFont typeface="Arial" panose="020b0604020202020204" pitchFamily="34" charset="0"/>
              <a:buNone/>
              <a:defRPr/>
            </a:pPr>
            <a:r>
              <a:rPr lang="zh-CN" altLang="en-US" sz="2800" b="1">
                <a:solidFill>
                  <a:srgbClr val="FF170C"/>
                </a:solidFill>
                <a:latin typeface="+mn-ea"/>
                <a:ea typeface="+mn-ea"/>
              </a:rPr>
              <a:t>资本主义经济制度</a:t>
            </a:r>
            <a:r>
              <a:rPr lang="zh-CN" altLang="en-US" sz="2800" b="1">
                <a:latin typeface="+mn-ea"/>
                <a:ea typeface="+mn-ea"/>
              </a:rPr>
              <a:t>：政府政策、雇佣劳动制度、生产组织、分配制度、金融体系</a:t>
            </a:r>
            <a:r>
              <a:rPr lang="en-US" altLang="zh-CN" sz="2800" b="1">
                <a:latin typeface="+mn-ea"/>
                <a:ea typeface="+mn-ea"/>
              </a:rPr>
              <a:t>……</a:t>
            </a:r>
            <a:endParaRPr lang="zh-CN" altLang="en-US" sz="2800" b="1">
              <a:latin typeface="+mn-ea"/>
              <a:ea typeface="+mn-ea"/>
            </a:endParaRPr>
          </a:p>
        </p:txBody>
      </p:sp>
      <p:sp>
        <p:nvSpPr>
          <p:cNvPr id="22" name="矩形 2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3678B5B-9F29-4FF1-A37A-29AD7406FC4D}"/>
              </a:ext>
            </a:extLst>
          </p:cNvPr>
          <p:cNvSpPr>
            <a:spLocks noChangeArrowheads="1"/>
          </p:cNvSpPr>
          <p:nvPr/>
        </p:nvSpPr>
        <p:spPr bwMode="auto">
          <a:xfrm>
            <a:off x="859799" y="3371943"/>
            <a:ext cx="613131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zh-CN" altLang="en-US"/>
              <a:t>        资产阶级为实现其阶级专政而采取的统治方式和方法及各种相关制度的总和。其中国家政体是资本主义政治制度的核心。</a:t>
            </a:r>
            <a:r>
              <a:rPr lang="zh-CN" altLang="en-US">
                <a:solidFill>
                  <a:srgbClr val="FF0000"/>
                </a:solidFill>
              </a:rPr>
              <a:t>主要有君主立宪制和民主共和制两种形式。</a:t>
            </a:r>
            <a:r>
              <a:rPr lang="zh-CN" altLang="en-US">
                <a:solidFill>
                  <a:srgbClr val="FF0000"/>
                </a:solidFill>
                <a:ea typeface="宋体" panose="02010600030101010101" pitchFamily="2" charset="-122"/>
              </a:rPr>
              <a:t>    </a:t>
            </a:r>
            <a:endParaRPr lang="zh-CN" altLang="en-US">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
                                        <p:tgtEl>
                                          <p:spTgt spid="20"/>
                                        </p:tgtEl>
                                      </p:cBhvr>
                                    </p:animEffect>
                                  </p:childTnLst>
                                </p:cTn>
                              </p:par>
                            </p:childTnLst>
                          </p:cTn>
                        </p:par>
                        <p:par>
                          <p:cTn id="8" fill="hold" nodeType="afterGroup">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inVertical)">
                                      <p:cBhvr>
                                        <p:cTn id="11" dur="500"/>
                                        <p:tgtEl>
                                          <p:spTgt spid="6"/>
                                        </p:tgtEl>
                                      </p:cBhvr>
                                    </p:animEffec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42" presetClass="entr" presetSubtype="0" fill="hold"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1000"/>
                                        <p:tgtEl>
                                          <p:spTgt spid="17"/>
                                        </p:tgtEl>
                                      </p:cBhvr>
                                    </p:animEffect>
                                    <p:anim calcmode="lin" valueType="num">
                                      <p:cBhvr>
                                        <p:cTn id="17" dur="1000" fill="hold"/>
                                        <p:tgtEl>
                                          <p:spTgt spid="17"/>
                                        </p:tgtEl>
                                        <p:attrNameLst>
                                          <p:attrName>ppt_x</p:attrName>
                                        </p:attrNameLst>
                                      </p:cBhvr>
                                      <p:tavLst>
                                        <p:tav tm="0">
                                          <p:val>
                                            <p:strVal val="#ppt_x"/>
                                          </p:val>
                                        </p:tav>
                                        <p:tav tm="100000">
                                          <p:val>
                                            <p:strVal val="#ppt_x"/>
                                          </p:val>
                                        </p:tav>
                                      </p:tavLst>
                                    </p:anim>
                                    <p:anim calcmode="lin" valueType="num">
                                      <p:cBhvr>
                                        <p:cTn id="18"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9" fill="hold" nodeType="clickPar">
                      <p:stCondLst>
                        <p:cond delay="indefinite"/>
                        <p:cond evt="onBegin" delay="0">
                          <p:tn val="18"/>
                        </p:cond>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childTnLst>
                          </p:cTn>
                        </p:par>
                      </p:childTnLst>
                    </p:cTn>
                  </p:par>
                  <p:par>
                    <p:cTn id="29" fill="hold" nodeType="clickPar">
                      <p:stCondLst>
                        <p:cond delay="indefinite"/>
                        <p:cond evt="onBegin" delay="0">
                          <p:tn val="28"/>
                        </p:cond>
                      </p:stCondLst>
                      <p:childTnLst>
                        <p:par>
                          <p:cTn id="30" fill="hold" nodeType="afterGroup">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barn(inVertical)">
                                      <p:cBhvr>
                                        <p:cTn id="33" dur="500"/>
                                        <p:tgtEl>
                                          <p:spTgt spid="19"/>
                                        </p:tgtEl>
                                      </p:cBhvr>
                                    </p:animEffect>
                                  </p:childTnLst>
                                </p:cTn>
                              </p:par>
                            </p:childTnLst>
                          </p:cTn>
                        </p:par>
                      </p:childTnLst>
                    </p:cTn>
                  </p:par>
                  <p:par>
                    <p:cTn id="34" fill="hold" nodeType="clickPar">
                      <p:stCondLst>
                        <p:cond delay="indefinite"/>
                        <p:cond evt="onBegin" delay="0">
                          <p:tn val="33"/>
                        </p:cond>
                      </p:stCondLst>
                      <p:childTnLst>
                        <p:par>
                          <p:cTn id="35" fill="hold" nodeType="afterGroup">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arn(inVertical)">
                                      <p:cBhvr>
                                        <p:cTn id="38" dur="500"/>
                                        <p:tgtEl>
                                          <p:spTgt spid="4"/>
                                        </p:tgtEl>
                                      </p:cBhvr>
                                    </p:animEffect>
                                  </p:childTnLst>
                                </p:cTn>
                              </p:par>
                            </p:childTnLst>
                          </p:cTn>
                        </p:par>
                      </p:childTnLst>
                    </p:cTn>
                  </p:par>
                  <p:par>
                    <p:cTn id="39" fill="hold" nodeType="clickPar">
                      <p:stCondLst>
                        <p:cond delay="indefinite"/>
                        <p:cond evt="onBegin" delay="0">
                          <p:tn val="38"/>
                        </p:cond>
                      </p:stCondLst>
                      <p:childTnLst>
                        <p:par>
                          <p:cTn id="40" fill="hold" nodeType="afterGroup">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45056"/>
                                        </p:tgtEl>
                                        <p:attrNameLst>
                                          <p:attrName>style.visibility</p:attrName>
                                        </p:attrNameLst>
                                      </p:cBhvr>
                                      <p:to>
                                        <p:strVal val="visible"/>
                                      </p:to>
                                    </p:set>
                                    <p:animEffect transition="in" filter="barn(inVertical)">
                                      <p:cBhvr>
                                        <p:cTn id="43" dur="500"/>
                                        <p:tgtEl>
                                          <p:spTgt spid="45056"/>
                                        </p:tgtEl>
                                      </p:cBhvr>
                                    </p:animEffect>
                                  </p:childTnLst>
                                </p:cTn>
                              </p:par>
                            </p:childTnLst>
                          </p:cTn>
                        </p:par>
                      </p:childTnLst>
                    </p:cTn>
                  </p:par>
                  <p:par>
                    <p:cTn id="44" fill="hold" nodeType="clickPar">
                      <p:stCondLst>
                        <p:cond delay="indefinite"/>
                        <p:cond evt="onBegin" delay="0">
                          <p:tn val="43"/>
                        </p:cond>
                      </p:stCondLst>
                      <p:childTnLst>
                        <p:par>
                          <p:cTn id="45" fill="hold" nodeType="afterGroup">
                            <p:stCondLst>
                              <p:cond delay="0"/>
                            </p:stCondLst>
                            <p:childTnLst>
                              <p:par>
                                <p:cTn id="46" presetID="5" presetClass="entr" presetSubtype="10" fill="hold" grpId="0" nodeType="click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checkerboard(across)">
                                      <p:cBhvr>
                                        <p:cTn id="4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3" grpId="0"/>
      <p:bldP spid="19" grpId="0"/>
      <p:bldP spid="18" grpId="0"/>
      <p:bldP spid="20" grpId="0"/>
      <p:bldP spid="21" grpId="0"/>
      <p:bldP spid="45056" grpId="0"/>
      <p:bldP spid="16" grpId="0"/>
      <p:bldP spid="4" grpId="0"/>
      <p:bldP spid="22"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C405641-705A-4862-8667-1960F2B86C77}"/>
              </a:ext>
            </a:extLst>
          </p:cNvPr>
          <p:cNvSpPr txBox="1"/>
          <p:nvPr/>
        </p:nvSpPr>
        <p:spPr>
          <a:xfrm>
            <a:off x="144991" y="1646767"/>
            <a:ext cx="11902017" cy="5004447"/>
          </a:xfrm>
          <a:prstGeom prst="rect">
            <a:avLst/>
          </a:prstGeom>
          <a:noFill/>
        </p:spPr>
        <p:txBody>
          <a:bodyPr>
            <a:spAutoFit/>
          </a:bodyPr>
          <a:lstStyle/>
          <a:p>
            <a:pPr defTabSz="914377">
              <a:lnSpc>
                <a:spcPct val="120000"/>
              </a:lnSpc>
              <a:defRPr/>
            </a:pPr>
            <a:r>
              <a:rPr kumimoji="1" lang="zh-CN" altLang="en-US" sz="2800" b="1" spc="300">
                <a:latin typeface="STXinwei" charset="-122"/>
                <a:ea typeface="STXinwei" charset="-122"/>
                <a:cs typeface="STXinwei" charset="-122"/>
              </a:rPr>
              <a:t>    </a:t>
            </a:r>
            <a:r>
              <a:rPr kumimoji="1" lang="en-US" altLang="zh-CN" sz="2800" b="1" spc="300">
                <a:latin typeface="STXinwei" charset="-122"/>
                <a:ea typeface="STXinwei" charset="-122"/>
                <a:cs typeface="STXinwei" charset="-122"/>
              </a:rPr>
              <a:t>1.</a:t>
            </a:r>
            <a:r>
              <a:rPr kumimoji="1" lang="zh-CN" altLang="en-US" sz="2800" b="1" spc="300">
                <a:latin typeface="STXinwei" charset="-122"/>
                <a:ea typeface="STXinwei" charset="-122"/>
                <a:cs typeface="STXinwei" charset="-122"/>
              </a:rPr>
              <a:t> 凡未经议会同意，以国王权威停止法律或停止法律实施之僭越权力，为非法权力。</a:t>
            </a:r>
            <a:r>
              <a:rPr kumimoji="1" lang="en-US" altLang="zh-CN" sz="2800" b="1" spc="300">
                <a:latin typeface="STXinwei" charset="-122"/>
                <a:ea typeface="STXinwei" charset="-122"/>
                <a:cs typeface="STXinwei" charset="-122"/>
              </a:rPr>
              <a:t>……</a:t>
            </a:r>
          </a:p>
          <a:p>
            <a:pPr>
              <a:defRPr/>
            </a:pPr>
            <a:r>
              <a:rPr kumimoji="1" lang="zh-CN" altLang="en-US" sz="2800" b="1" spc="300">
                <a:latin typeface="STXinwei" charset="-122"/>
                <a:ea typeface="STXinwei" charset="-122"/>
                <a:cs typeface="STXinwei" charset="-122"/>
              </a:rPr>
              <a:t>    </a:t>
            </a:r>
            <a:r>
              <a:rPr kumimoji="1" lang="en-US" altLang="zh-CN" sz="2800" b="1" spc="300">
                <a:latin typeface="STXinwei" charset="-122"/>
                <a:ea typeface="STXinwei" charset="-122"/>
                <a:cs typeface="STXinwei" charset="-122"/>
              </a:rPr>
              <a:t>4.</a:t>
            </a:r>
            <a:r>
              <a:rPr kumimoji="1" lang="zh-CN" altLang="en-US" sz="2800" b="1" spc="300">
                <a:latin typeface="STXinwei" charset="-122"/>
                <a:ea typeface="STXinwei" charset="-122"/>
                <a:cs typeface="STXinwei" charset="-122"/>
              </a:rPr>
              <a:t>凡未经议会准许，借口国王特权，为国王而征收，或供国王使用而征收金钱，超出议会准许之时限或方式者，皆为非法。</a:t>
            </a:r>
            <a:r>
              <a:rPr kumimoji="1" lang="en-US" altLang="zh-CN" sz="2800" b="1" spc="300">
                <a:latin typeface="STXinwei" charset="-122"/>
                <a:ea typeface="STXinwei" charset="-122"/>
                <a:cs typeface="STXinwei" charset="-122"/>
              </a:rPr>
              <a:t>……</a:t>
            </a:r>
          </a:p>
          <a:p>
            <a:pPr>
              <a:defRPr/>
            </a:pPr>
            <a:r>
              <a:rPr kumimoji="1" lang="zh-CN" altLang="en-US" sz="2800" b="1" spc="300">
                <a:latin typeface="STXinwei" charset="-122"/>
                <a:ea typeface="STXinwei" charset="-122"/>
                <a:cs typeface="STXinwei" charset="-122"/>
              </a:rPr>
              <a:t>    </a:t>
            </a:r>
            <a:r>
              <a:rPr kumimoji="1" lang="en-US" altLang="zh-CN" sz="2800" b="1" spc="300">
                <a:latin typeface="STXinwei" charset="-122"/>
                <a:ea typeface="STXinwei" charset="-122"/>
                <a:cs typeface="STXinwei" charset="-122"/>
              </a:rPr>
              <a:t>6.</a:t>
            </a:r>
            <a:r>
              <a:rPr kumimoji="1" lang="zh-CN" altLang="en-US" sz="2800" b="1" spc="300">
                <a:latin typeface="STXinwei" charset="-122"/>
                <a:ea typeface="STXinwei" charset="-122"/>
                <a:cs typeface="STXinwei" charset="-122"/>
              </a:rPr>
              <a:t>除经议会同意外，在本王国内征募或维持常备军，皆属违法。</a:t>
            </a:r>
            <a:endParaRPr kumimoji="1" lang="en-US" altLang="zh-CN" sz="2800" b="1" spc="300">
              <a:latin typeface="STXinwei" charset="-122"/>
              <a:ea typeface="STXinwei" charset="-122"/>
              <a:cs typeface="STXinwei" charset="-122"/>
            </a:endParaRPr>
          </a:p>
          <a:p>
            <a:pPr>
              <a:defRPr/>
            </a:pPr>
            <a:r>
              <a:rPr kumimoji="1" lang="zh-CN" altLang="en-US" sz="2800" b="1" spc="300">
                <a:latin typeface="STXinwei" charset="-122"/>
                <a:ea typeface="STXinwei" charset="-122"/>
                <a:cs typeface="STXinwei" charset="-122"/>
              </a:rPr>
              <a:t>    </a:t>
            </a:r>
            <a:r>
              <a:rPr kumimoji="1" lang="en-US" altLang="zh-CN" sz="2800" b="1" spc="300">
                <a:latin typeface="STXinwei" charset="-122"/>
                <a:ea typeface="STXinwei" charset="-122"/>
                <a:cs typeface="STXinwei" charset="-122"/>
              </a:rPr>
              <a:t>9.</a:t>
            </a:r>
            <a:r>
              <a:rPr kumimoji="1" lang="zh-CN" altLang="en-US" sz="2800" b="1" spc="300">
                <a:latin typeface="STXinwei" charset="-122"/>
                <a:ea typeface="STXinwei" charset="-122"/>
                <a:cs typeface="STXinwei" charset="-122"/>
              </a:rPr>
              <a:t>议会内之演说自由、辩论或议事之自由，不应在议会以外之任何法院或任何地方，受到弹劾或讯问。</a:t>
            </a:r>
            <a:r>
              <a:rPr kumimoji="1" lang="en-US" altLang="zh-CN" sz="2800" b="1" spc="300">
                <a:latin typeface="STXinwei" charset="-122"/>
                <a:ea typeface="STXinwei" charset="-122"/>
                <a:cs typeface="STXinwei" charset="-122"/>
              </a:rPr>
              <a:t>……</a:t>
            </a:r>
          </a:p>
          <a:p>
            <a:pPr>
              <a:defRPr/>
            </a:pPr>
            <a:r>
              <a:rPr kumimoji="1" lang="zh-CN" altLang="en-US" sz="2800" b="1" spc="300">
                <a:latin typeface="STXinwei" charset="-122"/>
                <a:ea typeface="STXinwei" charset="-122"/>
                <a:cs typeface="STXinwei" charset="-122"/>
              </a:rPr>
              <a:t>    </a:t>
            </a:r>
            <a:r>
              <a:rPr kumimoji="1" lang="en-US" altLang="zh-CN" sz="2800" b="1" spc="300">
                <a:latin typeface="STXinwei" charset="-122"/>
                <a:ea typeface="STXinwei" charset="-122"/>
                <a:cs typeface="STXinwei" charset="-122"/>
              </a:rPr>
              <a:t>12.</a:t>
            </a:r>
            <a:r>
              <a:rPr kumimoji="1" lang="zh-CN" altLang="en-US" sz="2800" b="1" spc="300">
                <a:latin typeface="STXinwei" charset="-122"/>
                <a:ea typeface="STXinwei" charset="-122"/>
                <a:cs typeface="STXinwei" charset="-122"/>
              </a:rPr>
              <a:t>定罪前，特定人的一切让与及对罚金与没收财产所做的一切承诺，皆属非法而无效。</a:t>
            </a:r>
            <a:endParaRPr kumimoji="1" lang="en-US" altLang="zh-CN" sz="2800" b="1" spc="300">
              <a:latin typeface="STXinwei" charset="-122"/>
              <a:ea typeface="STXinwei" charset="-122"/>
              <a:cs typeface="STXinwei" charset="-122"/>
            </a:endParaRPr>
          </a:p>
          <a:p>
            <a:pPr>
              <a:defRPr/>
            </a:pPr>
            <a:r>
              <a:rPr kumimoji="1" lang="zh-CN" altLang="en-US" sz="2800" b="1" spc="300">
                <a:latin typeface="STXinwei" charset="-122"/>
                <a:ea typeface="STXinwei" charset="-122"/>
                <a:cs typeface="STXinwei" charset="-122"/>
              </a:rPr>
              <a:t>    </a:t>
            </a:r>
            <a:r>
              <a:rPr kumimoji="1" lang="en-US" altLang="zh-CN" sz="2800" b="1" spc="300">
                <a:latin typeface="STXinwei" charset="-122"/>
                <a:ea typeface="STXinwei" charset="-122"/>
                <a:cs typeface="STXinwei" charset="-122"/>
              </a:rPr>
              <a:t>13.</a:t>
            </a:r>
            <a:r>
              <a:rPr kumimoji="1" lang="zh-CN" altLang="en-US" sz="2800" b="1" spc="300">
                <a:latin typeface="STXinwei" charset="-122"/>
                <a:ea typeface="STXinwei" charset="-122"/>
                <a:cs typeface="STXinwei" charset="-122"/>
              </a:rPr>
              <a:t>为申雪一切诉冤，并为修正、加强与维护法律起见，议会应时常集会。</a:t>
            </a:r>
          </a:p>
        </p:txBody>
      </p:sp>
      <p:sp>
        <p:nvSpPr>
          <p:cNvPr id="4" name="矩形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EF5BD43-6960-4A33-AAED-74E1637066FF}"/>
              </a:ext>
            </a:extLst>
          </p:cNvPr>
          <p:cNvSpPr/>
          <p:nvPr/>
        </p:nvSpPr>
        <p:spPr>
          <a:xfrm>
            <a:off x="5253463" y="1289051"/>
            <a:ext cx="1685077" cy="719492"/>
          </a:xfrm>
          <a:prstGeom prst="rect">
            <a:avLst/>
          </a:prstGeom>
        </p:spPr>
        <p:txBody>
          <a:bodyPr wrap="none">
            <a:spAutoFit/>
          </a:bodyPr>
          <a:lstStyle/>
          <a:p>
            <a:pPr algn="ctr">
              <a:lnSpc>
                <a:spcPct val="120000"/>
              </a:lnSpc>
              <a:defRPr/>
            </a:pPr>
            <a:r>
              <a:rPr kumimoji="1" lang="zh-CN" altLang="en-US" sz="3600" b="1" spc="300">
                <a:solidFill>
                  <a:srgbClr val="C00000"/>
                </a:solidFill>
                <a:latin typeface="STXinwei" charset="-122"/>
                <a:ea typeface="STXinwei" charset="-122"/>
                <a:cs typeface="STXinwei" charset="-122"/>
              </a:rPr>
              <a:t>立法权</a:t>
            </a:r>
            <a:endParaRPr kumimoji="1" lang="en-US" altLang="zh-CN" sz="3600" b="1" spc="300">
              <a:solidFill>
                <a:srgbClr val="C00000"/>
              </a:solidFill>
              <a:latin typeface="STXinwei" charset="-122"/>
              <a:ea typeface="STXinwei" charset="-122"/>
              <a:cs typeface="STXinwei" charset="-122"/>
            </a:endParaRPr>
          </a:p>
        </p:txBody>
      </p:sp>
      <p:sp>
        <p:nvSpPr>
          <p:cNvPr id="5" name="矩形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0BDEF16-402D-4DED-A1B5-70FC0D9E4DDA}"/>
              </a:ext>
            </a:extLst>
          </p:cNvPr>
          <p:cNvSpPr/>
          <p:nvPr/>
        </p:nvSpPr>
        <p:spPr>
          <a:xfrm>
            <a:off x="5253463" y="2186517"/>
            <a:ext cx="1685077" cy="719492"/>
          </a:xfrm>
          <a:prstGeom prst="rect">
            <a:avLst/>
          </a:prstGeom>
        </p:spPr>
        <p:txBody>
          <a:bodyPr wrap="none">
            <a:spAutoFit/>
          </a:bodyPr>
          <a:lstStyle/>
          <a:p>
            <a:pPr algn="ctr">
              <a:lnSpc>
                <a:spcPct val="120000"/>
              </a:lnSpc>
              <a:defRPr/>
            </a:pPr>
            <a:r>
              <a:rPr kumimoji="1" lang="zh-CN" altLang="en-US" sz="3600" b="1" spc="300">
                <a:solidFill>
                  <a:srgbClr val="C00000"/>
                </a:solidFill>
                <a:latin typeface="STXinwei" charset="-122"/>
                <a:ea typeface="STXinwei" charset="-122"/>
                <a:cs typeface="STXinwei" charset="-122"/>
              </a:rPr>
              <a:t>征税权</a:t>
            </a:r>
            <a:endParaRPr kumimoji="1" lang="en-US" altLang="zh-CN" sz="3600" b="1" spc="300">
              <a:solidFill>
                <a:srgbClr val="C00000"/>
              </a:solidFill>
              <a:latin typeface="STXinwei" charset="-122"/>
              <a:ea typeface="STXinwei" charset="-122"/>
              <a:cs typeface="STXinwei" charset="-122"/>
            </a:endParaRPr>
          </a:p>
        </p:txBody>
      </p:sp>
      <p:sp>
        <p:nvSpPr>
          <p:cNvPr id="6" name="矩形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CE18419-D4F8-4AC4-9467-6B6CA8A25798}"/>
              </a:ext>
            </a:extLst>
          </p:cNvPr>
          <p:cNvSpPr/>
          <p:nvPr/>
        </p:nvSpPr>
        <p:spPr>
          <a:xfrm>
            <a:off x="5503530" y="3086100"/>
            <a:ext cx="1184940" cy="719492"/>
          </a:xfrm>
          <a:prstGeom prst="rect">
            <a:avLst/>
          </a:prstGeom>
        </p:spPr>
        <p:txBody>
          <a:bodyPr wrap="none">
            <a:spAutoFit/>
          </a:bodyPr>
          <a:lstStyle/>
          <a:p>
            <a:pPr algn="ctr">
              <a:lnSpc>
                <a:spcPct val="120000"/>
              </a:lnSpc>
              <a:defRPr/>
            </a:pPr>
            <a:r>
              <a:rPr kumimoji="1" lang="zh-CN" altLang="en-US" sz="3600" b="1" spc="300">
                <a:solidFill>
                  <a:srgbClr val="C00000"/>
                </a:solidFill>
                <a:latin typeface="STXinwei" charset="-122"/>
                <a:ea typeface="STXinwei" charset="-122"/>
                <a:cs typeface="STXinwei" charset="-122"/>
              </a:rPr>
              <a:t>军权</a:t>
            </a:r>
            <a:endParaRPr kumimoji="1" lang="en-US" altLang="zh-CN" sz="3600" b="1" spc="300">
              <a:solidFill>
                <a:srgbClr val="C00000"/>
              </a:solidFill>
              <a:latin typeface="STXinwei" charset="-122"/>
              <a:ea typeface="STXinwei" charset="-122"/>
              <a:cs typeface="STXinwei" charset="-122"/>
            </a:endParaRPr>
          </a:p>
        </p:txBody>
      </p:sp>
      <p:sp>
        <p:nvSpPr>
          <p:cNvPr id="7" name="矩形 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4F5FAA5-4178-4956-99BC-C32F0DE268D9}"/>
              </a:ext>
            </a:extLst>
          </p:cNvPr>
          <p:cNvSpPr/>
          <p:nvPr/>
        </p:nvSpPr>
        <p:spPr>
          <a:xfrm>
            <a:off x="4503258" y="3983567"/>
            <a:ext cx="3185487" cy="719492"/>
          </a:xfrm>
          <a:prstGeom prst="rect">
            <a:avLst/>
          </a:prstGeom>
        </p:spPr>
        <p:txBody>
          <a:bodyPr wrap="none">
            <a:spAutoFit/>
          </a:bodyPr>
          <a:lstStyle/>
          <a:p>
            <a:pPr algn="ctr">
              <a:lnSpc>
                <a:spcPct val="120000"/>
              </a:lnSpc>
              <a:defRPr/>
            </a:pPr>
            <a:r>
              <a:rPr kumimoji="1" lang="zh-CN" altLang="en-US" sz="3600" b="1" spc="300">
                <a:solidFill>
                  <a:srgbClr val="C00000"/>
                </a:solidFill>
                <a:latin typeface="STXinwei" charset="-122"/>
                <a:ea typeface="STXinwei" charset="-122"/>
                <a:cs typeface="STXinwei" charset="-122"/>
              </a:rPr>
              <a:t>议会言论自由</a:t>
            </a:r>
            <a:endParaRPr kumimoji="1" lang="en-US" altLang="zh-CN" sz="3600" b="1" spc="300">
              <a:solidFill>
                <a:srgbClr val="C00000"/>
              </a:solidFill>
              <a:latin typeface="STXinwei" charset="-122"/>
              <a:ea typeface="STXinwei" charset="-122"/>
              <a:cs typeface="STXinwei" charset="-122"/>
            </a:endParaRPr>
          </a:p>
        </p:txBody>
      </p:sp>
      <p:sp>
        <p:nvSpPr>
          <p:cNvPr id="8" name="矩形 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FBC09D0-97F1-4FCF-B33A-1B44833E92B4}"/>
              </a:ext>
            </a:extLst>
          </p:cNvPr>
          <p:cNvSpPr/>
          <p:nvPr/>
        </p:nvSpPr>
        <p:spPr>
          <a:xfrm>
            <a:off x="5253463" y="4828117"/>
            <a:ext cx="1685077" cy="719492"/>
          </a:xfrm>
          <a:prstGeom prst="rect">
            <a:avLst/>
          </a:prstGeom>
        </p:spPr>
        <p:txBody>
          <a:bodyPr wrap="none">
            <a:spAutoFit/>
          </a:bodyPr>
          <a:lstStyle/>
          <a:p>
            <a:pPr algn="ctr">
              <a:lnSpc>
                <a:spcPct val="120000"/>
              </a:lnSpc>
              <a:defRPr/>
            </a:pPr>
            <a:r>
              <a:rPr kumimoji="1" lang="zh-CN" altLang="en-US" sz="3600" b="1" spc="300">
                <a:solidFill>
                  <a:srgbClr val="C00000"/>
                </a:solidFill>
                <a:latin typeface="STXinwei" charset="-122"/>
                <a:ea typeface="STXinwei" charset="-122"/>
                <a:cs typeface="STXinwei" charset="-122"/>
              </a:rPr>
              <a:t>司法权</a:t>
            </a:r>
            <a:endParaRPr kumimoji="1" lang="en-US" altLang="zh-CN" sz="3600" b="1" spc="300">
              <a:solidFill>
                <a:srgbClr val="C00000"/>
              </a:solidFill>
              <a:latin typeface="STXinwei" charset="-122"/>
              <a:ea typeface="STXinwei" charset="-122"/>
              <a:cs typeface="STXinwei" charset="-122"/>
            </a:endParaRPr>
          </a:p>
        </p:txBody>
      </p:sp>
      <p:sp>
        <p:nvSpPr>
          <p:cNvPr id="9" name="矩形 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03D1A58-0701-4CF8-B0BF-C300D8EAE391}"/>
              </a:ext>
            </a:extLst>
          </p:cNvPr>
          <p:cNvSpPr/>
          <p:nvPr/>
        </p:nvSpPr>
        <p:spPr>
          <a:xfrm>
            <a:off x="4503258" y="5630333"/>
            <a:ext cx="3185487" cy="719492"/>
          </a:xfrm>
          <a:prstGeom prst="rect">
            <a:avLst/>
          </a:prstGeom>
        </p:spPr>
        <p:txBody>
          <a:bodyPr wrap="none">
            <a:spAutoFit/>
          </a:bodyPr>
          <a:lstStyle/>
          <a:p>
            <a:pPr algn="ctr">
              <a:lnSpc>
                <a:spcPct val="120000"/>
              </a:lnSpc>
              <a:defRPr/>
            </a:pPr>
            <a:r>
              <a:rPr kumimoji="1" lang="zh-CN" altLang="en-US" sz="3600" b="1" spc="300">
                <a:solidFill>
                  <a:srgbClr val="C00000"/>
                </a:solidFill>
                <a:latin typeface="STXinwei" charset="-122"/>
                <a:ea typeface="STXinwei" charset="-122"/>
                <a:cs typeface="STXinwei" charset="-122"/>
              </a:rPr>
              <a:t>议会定期召开</a:t>
            </a:r>
            <a:endParaRPr kumimoji="1" lang="en-US" altLang="zh-CN" sz="3600" b="1" spc="300">
              <a:solidFill>
                <a:srgbClr val="C00000"/>
              </a:solidFill>
              <a:latin typeface="STXinwei" charset="-122"/>
              <a:ea typeface="STXinwei" charset="-122"/>
              <a:cs typeface="STXinwei" charset="-122"/>
            </a:endParaRPr>
          </a:p>
        </p:txBody>
      </p:sp>
      <p:sp>
        <p:nvSpPr>
          <p:cNvPr id="245775" name="直接连接符 24577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1FE4AE5-B0BC-47B8-A08D-DE4514284A84}"/>
              </a:ext>
            </a:extLst>
          </p:cNvPr>
          <p:cNvSpPr>
            <a:spLocks noChangeShapeType="1"/>
          </p:cNvSpPr>
          <p:nvPr/>
        </p:nvSpPr>
        <p:spPr bwMode="auto">
          <a:xfrm flipV="1">
            <a:off x="1508851" y="2294039"/>
            <a:ext cx="2819400" cy="0"/>
          </a:xfrm>
          <a:prstGeom prst="line">
            <a:avLst/>
          </a:prstGeom>
          <a:noFill/>
          <a:ln w="57150">
            <a:solidFill>
              <a:srgbClr val="FF0000"/>
            </a:solidFill>
            <a:round/>
          </a:ln>
          <a:extLst>
            <a:ext uri="{909E8E84-426E-40DD-AFC4-6F175D3DCCD1}">
              <a14:hiddenFill xmlns:a14="http://schemas.microsoft.com/office/drawing/2010/main">
                <a:noFill/>
              </a14:hiddenFill>
            </a:ext>
          </a:extLst>
        </p:spPr>
        <p:txBody>
          <a:bodyPr/>
          <a:lstStyle/>
          <a:p>
            <a:endParaRPr lang="zh-CN" altLang="en-US" sz="2400"/>
          </a:p>
        </p:txBody>
      </p:sp>
      <p:sp>
        <p:nvSpPr>
          <p:cNvPr id="245777" name="直接连接符 24577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8E4EA9F-C68A-4DB8-AC70-A384CB878969}"/>
              </a:ext>
            </a:extLst>
          </p:cNvPr>
          <p:cNvSpPr>
            <a:spLocks noChangeShapeType="1"/>
          </p:cNvSpPr>
          <p:nvPr/>
        </p:nvSpPr>
        <p:spPr bwMode="auto">
          <a:xfrm flipV="1">
            <a:off x="1388724" y="3086100"/>
            <a:ext cx="2590800" cy="0"/>
          </a:xfrm>
          <a:prstGeom prst="line">
            <a:avLst/>
          </a:prstGeom>
          <a:noFill/>
          <a:ln w="57150">
            <a:solidFill>
              <a:srgbClr val="FF0000"/>
            </a:solidFill>
            <a:round/>
          </a:ln>
          <a:extLst>
            <a:ext uri="{909E8E84-426E-40DD-AFC4-6F175D3DCCD1}">
              <a14:hiddenFill xmlns:a14="http://schemas.microsoft.com/office/drawing/2010/main">
                <a:noFill/>
              </a14:hiddenFill>
            </a:ext>
          </a:extLst>
        </p:spPr>
        <p:txBody>
          <a:bodyPr/>
          <a:lstStyle/>
          <a:p>
            <a:endParaRPr lang="zh-CN" altLang="en-US" sz="2400"/>
          </a:p>
        </p:txBody>
      </p:sp>
      <p:sp>
        <p:nvSpPr>
          <p:cNvPr id="245779" name="直接连接符 24577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B3C121D-5069-49C8-A017-98F5286A3704}"/>
              </a:ext>
            </a:extLst>
          </p:cNvPr>
          <p:cNvSpPr>
            <a:spLocks noChangeShapeType="1"/>
          </p:cNvSpPr>
          <p:nvPr/>
        </p:nvSpPr>
        <p:spPr bwMode="auto">
          <a:xfrm>
            <a:off x="1202077" y="4022095"/>
            <a:ext cx="2546351" cy="14816"/>
          </a:xfrm>
          <a:prstGeom prst="line">
            <a:avLst/>
          </a:prstGeom>
          <a:noFill/>
          <a:ln w="57150">
            <a:solidFill>
              <a:srgbClr val="FF0000"/>
            </a:solidFill>
            <a:round/>
          </a:ln>
          <a:extLst>
            <a:ext uri="{909E8E84-426E-40DD-AFC4-6F175D3DCCD1}">
              <a14:hiddenFill xmlns:a14="http://schemas.microsoft.com/office/drawing/2010/main">
                <a:noFill/>
              </a14:hiddenFill>
            </a:ext>
          </a:extLst>
        </p:spPr>
        <p:txBody>
          <a:bodyPr/>
          <a:lstStyle/>
          <a:p>
            <a:endParaRPr lang="zh-CN" altLang="en-US" sz="2400"/>
          </a:p>
        </p:txBody>
      </p:sp>
      <p:sp>
        <p:nvSpPr>
          <p:cNvPr id="18" name="矩形 1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8914C77-F6E4-4C10-9AEE-99712EFC0A84}"/>
              </a:ext>
            </a:extLst>
          </p:cNvPr>
          <p:cNvSpPr/>
          <p:nvPr/>
        </p:nvSpPr>
        <p:spPr>
          <a:xfrm>
            <a:off x="162576" y="-19126"/>
            <a:ext cx="4716356"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二、资本主义制度的确立</a:t>
            </a:r>
          </a:p>
        </p:txBody>
      </p:sp>
      <p:sp>
        <p:nvSpPr>
          <p:cNvPr id="19" name="文本框 1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7601289-88C4-4368-9B35-C0081F321E73}"/>
              </a:ext>
            </a:extLst>
          </p:cNvPr>
          <p:cNvSpPr txBox="1"/>
          <p:nvPr/>
        </p:nvSpPr>
        <p:spPr>
          <a:xfrm>
            <a:off x="199996" y="696455"/>
            <a:ext cx="4254691" cy="584775"/>
          </a:xfrm>
          <a:prstGeom prst="rect">
            <a:avLst/>
          </a:prstGeom>
        </p:spPr>
        <p:txBody>
          <a:bodyPr wrap="none">
            <a:spAutoFit/>
          </a:bodyPr>
          <a:lstStyle>
            <a:defPPr>
              <a:defRPr lang="zh-CN"/>
            </a:defPPr>
            <a:lvl1pPr>
              <a:defRPr sz="3200" b="1">
                <a:latin typeface="隶书" panose="02010509060101010101" pitchFamily="49" charset="-122"/>
                <a:ea typeface="隶书" panose="02010509060101010101" pitchFamily="49" charset="-122"/>
                <a:cs typeface="华文行楷" panose="02010800040101010101" pitchFamily="2" charset="-122"/>
              </a:defRPr>
            </a:lvl1pPr>
          </a:lstStyle>
          <a:p>
            <a:r>
              <a:rPr lang="en-US" altLang="zh-CN" sz="2800"/>
              <a:t>2</a:t>
            </a:r>
            <a:r>
              <a:rPr lang="zh-CN" altLang="en-US"/>
              <a:t>、</a:t>
            </a:r>
            <a:r>
              <a:rPr lang="zh-CN" altLang="en-US" sz="2800"/>
              <a:t>君主立宪制</a:t>
            </a:r>
            <a:r>
              <a:rPr lang="en-US" altLang="zh-CN"/>
              <a:t>——</a:t>
            </a:r>
            <a:r>
              <a:rPr lang="zh-CN" altLang="en-US"/>
              <a:t>英国</a:t>
            </a:r>
          </a:p>
        </p:txBody>
      </p:sp>
      <p:sp>
        <p:nvSpPr>
          <p:cNvPr id="21" name="文本框 2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7F7FBB3-F153-4656-8722-BB1B74497E9B}"/>
              </a:ext>
            </a:extLst>
          </p:cNvPr>
          <p:cNvSpPr txBox="1"/>
          <p:nvPr/>
        </p:nvSpPr>
        <p:spPr>
          <a:xfrm>
            <a:off x="496163" y="1273071"/>
            <a:ext cx="1831178"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en-US" altLang="zh-CN"/>
              <a:t>1</a:t>
            </a:r>
            <a:r>
              <a:rPr lang="zh-CN" altLang="en-US"/>
              <a:t>）确立标志</a:t>
            </a:r>
          </a:p>
        </p:txBody>
      </p:sp>
      <p:sp>
        <p:nvSpPr>
          <p:cNvPr id="22" name="文本框 2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36735B3-4779-4D83-8310-2967D3DA17B1}"/>
              </a:ext>
            </a:extLst>
          </p:cNvPr>
          <p:cNvSpPr txBox="1"/>
          <p:nvPr/>
        </p:nvSpPr>
        <p:spPr>
          <a:xfrm>
            <a:off x="2475252" y="1228371"/>
            <a:ext cx="2954655" cy="461665"/>
          </a:xfrm>
          <a:prstGeom prst="rect">
            <a:avLst/>
          </a:prstGeom>
        </p:spPr>
        <p:txBody>
          <a:bodyPr wrap="square">
            <a:spAutoFit/>
          </a:bodyPr>
          <a:lstStyle>
            <a:defPPr>
              <a:defRPr lang="zh-CN"/>
            </a:defPPr>
            <a:lvl1pPr>
              <a:defRPr sz="2400">
                <a:solidFill>
                  <a:srgbClr val="4210F8"/>
                </a:solidFill>
                <a:latin typeface="隶书" panose="02010509060101010101" pitchFamily="49" charset="-122"/>
                <a:ea typeface="隶书" panose="02010509060101010101" pitchFamily="49" charset="-122"/>
              </a:defRPr>
            </a:lvl1pPr>
          </a:lstStyle>
          <a:p>
            <a:r>
              <a:rPr lang="en-US" altLang="zh-CN"/>
              <a:t>1689</a:t>
            </a:r>
            <a:r>
              <a:rPr lang="zh-CN" altLang="en-US"/>
              <a:t>年</a:t>
            </a:r>
            <a:r>
              <a:rPr lang="en-US" altLang="zh-CN"/>
              <a:t>《</a:t>
            </a:r>
            <a:r>
              <a:rPr lang="zh-CN" altLang="en-US"/>
              <a:t>权利法案</a:t>
            </a:r>
            <a:r>
              <a:rPr lang="en-US" altLang="zh-CN"/>
              <a:t>》</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1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8" dur="1000" fill="hold"/>
                                        <p:tgtEl>
                                          <p:spTgt spid="2">
                                            <p:txEl>
                                              <p:pRg st="0" end="0"/>
                                            </p:txEl>
                                          </p:spTgt>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2" presetClass="entr" presetSubtype="8"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1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3" dur="1000" fill="hold"/>
                                        <p:tgtEl>
                                          <p:spTgt spid="2">
                                            <p:txEl>
                                              <p:pRg st="1" end="1"/>
                                            </p:txEl>
                                          </p:spTgt>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2000"/>
                            </p:stCondLst>
                            <p:childTnLst>
                              <p:par>
                                <p:cTn id="15" presetID="2" presetClass="entr" presetSubtype="8" fill="hold" nodeType="after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 calcmode="lin" valueType="num">
                                      <p:cBhvr additive="base">
                                        <p:cTn id="17" dur="1000" fill="hold"/>
                                        <p:tgtEl>
                                          <p:spTgt spid="2">
                                            <p:txEl>
                                              <p:pRg st="2" end="2"/>
                                            </p:txEl>
                                          </p:spTgt>
                                        </p:tgtEl>
                                        <p:attrNameLst>
                                          <p:attrName>ppt_x</p:attrName>
                                        </p:attrNameLst>
                                      </p:cBhvr>
                                      <p:tavLst>
                                        <p:tav tm="0">
                                          <p:val>
                                            <p:strVal val="0-#ppt_w/2"/>
                                          </p:val>
                                        </p:tav>
                                        <p:tav tm="100000">
                                          <p:val>
                                            <p:strVal val="#ppt_x"/>
                                          </p:val>
                                        </p:tav>
                                      </p:tavLst>
                                    </p:anim>
                                    <p:anim calcmode="lin" valueType="num">
                                      <p:cBhvr additive="base">
                                        <p:cTn id="18" dur="1000" fill="hold"/>
                                        <p:tgtEl>
                                          <p:spTgt spid="2">
                                            <p:txEl>
                                              <p:pRg st="2" end="2"/>
                                            </p:txEl>
                                          </p:spTgt>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3000"/>
                            </p:stCondLst>
                            <p:childTnLst>
                              <p:par>
                                <p:cTn id="20" presetID="2" presetClass="entr" presetSubtype="8" fill="hold" nodeType="after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 calcmode="lin" valueType="num">
                                      <p:cBhvr additive="base">
                                        <p:cTn id="22" dur="1000" fill="hold"/>
                                        <p:tgtEl>
                                          <p:spTgt spid="2">
                                            <p:txEl>
                                              <p:pRg st="3" end="3"/>
                                            </p:txEl>
                                          </p:spTgt>
                                        </p:tgtEl>
                                        <p:attrNameLst>
                                          <p:attrName>ppt_x</p:attrName>
                                        </p:attrNameLst>
                                      </p:cBhvr>
                                      <p:tavLst>
                                        <p:tav tm="0">
                                          <p:val>
                                            <p:strVal val="0-#ppt_w/2"/>
                                          </p:val>
                                        </p:tav>
                                        <p:tav tm="100000">
                                          <p:val>
                                            <p:strVal val="#ppt_x"/>
                                          </p:val>
                                        </p:tav>
                                      </p:tavLst>
                                    </p:anim>
                                    <p:anim calcmode="lin" valueType="num">
                                      <p:cBhvr additive="base">
                                        <p:cTn id="23" dur="1000" fill="hold"/>
                                        <p:tgtEl>
                                          <p:spTgt spid="2">
                                            <p:txEl>
                                              <p:pRg st="3" end="3"/>
                                            </p:txEl>
                                          </p:spTgt>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4000"/>
                            </p:stCondLst>
                            <p:childTnLst>
                              <p:par>
                                <p:cTn id="25" presetID="2" presetClass="entr" presetSubtype="8" fill="hold" nodeType="after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 calcmode="lin" valueType="num">
                                      <p:cBhvr additive="base">
                                        <p:cTn id="27" dur="1000" fill="hold"/>
                                        <p:tgtEl>
                                          <p:spTgt spid="2">
                                            <p:txEl>
                                              <p:pRg st="4" end="4"/>
                                            </p:txEl>
                                          </p:spTgt>
                                        </p:tgtEl>
                                        <p:attrNameLst>
                                          <p:attrName>ppt_x</p:attrName>
                                        </p:attrNameLst>
                                      </p:cBhvr>
                                      <p:tavLst>
                                        <p:tav tm="0">
                                          <p:val>
                                            <p:strVal val="0-#ppt_w/2"/>
                                          </p:val>
                                        </p:tav>
                                        <p:tav tm="100000">
                                          <p:val>
                                            <p:strVal val="#ppt_x"/>
                                          </p:val>
                                        </p:tav>
                                      </p:tavLst>
                                    </p:anim>
                                    <p:anim calcmode="lin" valueType="num">
                                      <p:cBhvr additive="base">
                                        <p:cTn id="28" dur="1000" fill="hold"/>
                                        <p:tgtEl>
                                          <p:spTgt spid="2">
                                            <p:txEl>
                                              <p:pRg st="4" end="4"/>
                                            </p:txEl>
                                          </p:spTgt>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5000"/>
                            </p:stCondLst>
                            <p:childTnLst>
                              <p:par>
                                <p:cTn id="30" presetID="2" presetClass="entr" presetSubtype="8" fill="hold" nodeType="after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 calcmode="lin" valueType="num">
                                      <p:cBhvr additive="base">
                                        <p:cTn id="32" dur="1000" fill="hold"/>
                                        <p:tgtEl>
                                          <p:spTgt spid="2">
                                            <p:txEl>
                                              <p:pRg st="5" end="5"/>
                                            </p:txEl>
                                          </p:spTgt>
                                        </p:tgtEl>
                                        <p:attrNameLst>
                                          <p:attrName>ppt_x</p:attrName>
                                        </p:attrNameLst>
                                      </p:cBhvr>
                                      <p:tavLst>
                                        <p:tav tm="0">
                                          <p:val>
                                            <p:strVal val="0-#ppt_w/2"/>
                                          </p:val>
                                        </p:tav>
                                        <p:tav tm="100000">
                                          <p:val>
                                            <p:strVal val="#ppt_x"/>
                                          </p:val>
                                        </p:tav>
                                      </p:tavLst>
                                    </p:anim>
                                    <p:anim calcmode="lin" valueType="num">
                                      <p:cBhvr additive="base">
                                        <p:cTn id="33" dur="1000" fill="hold"/>
                                        <p:tgtEl>
                                          <p:spTgt spid="2">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4" fill="hold" nodeType="clickPar">
                      <p:stCondLst>
                        <p:cond delay="indefinite"/>
                      </p:stCondLst>
                      <p:childTnLst>
                        <p:par>
                          <p:cTn id="35" fill="hold" nodeType="afterGroup">
                            <p:stCondLst>
                              <p:cond delay="0"/>
                            </p:stCondLst>
                            <p:childTnLst>
                              <p:par>
                                <p:cTn id="36" presetID="17" presetClass="entr" presetSubtype="10" fill="hold" nodeType="clickEffect">
                                  <p:stCondLst>
                                    <p:cond delay="0"/>
                                  </p:stCondLst>
                                  <p:childTnLst>
                                    <p:set>
                                      <p:cBhvr>
                                        <p:cTn id="37" dur="1" fill="hold">
                                          <p:stCondLst>
                                            <p:cond delay="0"/>
                                          </p:stCondLst>
                                        </p:cTn>
                                        <p:tgtEl>
                                          <p:spTgt spid="245775"/>
                                        </p:tgtEl>
                                        <p:attrNameLst>
                                          <p:attrName>style.visibility</p:attrName>
                                        </p:attrNameLst>
                                      </p:cBhvr>
                                      <p:to>
                                        <p:strVal val="visible"/>
                                      </p:to>
                                    </p:set>
                                    <p:anim calcmode="lin" valueType="num">
                                      <p:cBhvr>
                                        <p:cTn id="38" dur="500" fill="hold"/>
                                        <p:tgtEl>
                                          <p:spTgt spid="245775"/>
                                        </p:tgtEl>
                                        <p:attrNameLst>
                                          <p:attrName>ppt_w</p:attrName>
                                        </p:attrNameLst>
                                      </p:cBhvr>
                                      <p:tavLst>
                                        <p:tav tm="0">
                                          <p:val>
                                            <p:fltVal val="0"/>
                                          </p:val>
                                        </p:tav>
                                        <p:tav tm="100000">
                                          <p:val>
                                            <p:strVal val="#ppt_w"/>
                                          </p:val>
                                        </p:tav>
                                      </p:tavLst>
                                    </p:anim>
                                    <p:anim calcmode="lin" valueType="num">
                                      <p:cBhvr>
                                        <p:cTn id="39" dur="500" fill="hold"/>
                                        <p:tgtEl>
                                          <p:spTgt spid="245775"/>
                                        </p:tgtEl>
                                        <p:attrNameLst>
                                          <p:attrName>ppt_h</p:attrName>
                                        </p:attrNameLst>
                                      </p:cBhvr>
                                      <p:tavLst>
                                        <p:tav tm="0">
                                          <p:val>
                                            <p:strVal val="#ppt_h"/>
                                          </p:val>
                                        </p:tav>
                                        <p:tav tm="100000">
                                          <p:val>
                                            <p:strVal val="#ppt_h"/>
                                          </p:val>
                                        </p:tav>
                                      </p:tavLst>
                                    </p:anim>
                                  </p:childTnLst>
                                </p:cTn>
                              </p:par>
                            </p:childTnLst>
                          </p:cTn>
                        </p:par>
                        <p:par>
                          <p:cTn id="40" fill="hold" nodeType="afterGroup">
                            <p:stCondLst>
                              <p:cond delay="500"/>
                            </p:stCondLst>
                            <p:childTnLst>
                              <p:par>
                                <p:cTn id="41" presetID="17" presetClass="entr" presetSubtype="10" fill="hold" nodeType="afterEffect">
                                  <p:stCondLst>
                                    <p:cond delay="0"/>
                                  </p:stCondLst>
                                  <p:childTnLst>
                                    <p:set>
                                      <p:cBhvr>
                                        <p:cTn id="42" dur="1" fill="hold">
                                          <p:stCondLst>
                                            <p:cond delay="0"/>
                                          </p:stCondLst>
                                        </p:cTn>
                                        <p:tgtEl>
                                          <p:spTgt spid="245777"/>
                                        </p:tgtEl>
                                        <p:attrNameLst>
                                          <p:attrName>style.visibility</p:attrName>
                                        </p:attrNameLst>
                                      </p:cBhvr>
                                      <p:to>
                                        <p:strVal val="visible"/>
                                      </p:to>
                                    </p:set>
                                    <p:anim calcmode="lin" valueType="num">
                                      <p:cBhvr>
                                        <p:cTn id="43" dur="500" fill="hold"/>
                                        <p:tgtEl>
                                          <p:spTgt spid="245777"/>
                                        </p:tgtEl>
                                        <p:attrNameLst>
                                          <p:attrName>ppt_w</p:attrName>
                                        </p:attrNameLst>
                                      </p:cBhvr>
                                      <p:tavLst>
                                        <p:tav tm="0">
                                          <p:val>
                                            <p:fltVal val="0"/>
                                          </p:val>
                                        </p:tav>
                                        <p:tav tm="100000">
                                          <p:val>
                                            <p:strVal val="#ppt_w"/>
                                          </p:val>
                                        </p:tav>
                                      </p:tavLst>
                                    </p:anim>
                                    <p:anim calcmode="lin" valueType="num">
                                      <p:cBhvr>
                                        <p:cTn id="44" dur="500" fill="hold"/>
                                        <p:tgtEl>
                                          <p:spTgt spid="245777"/>
                                        </p:tgtEl>
                                        <p:attrNameLst>
                                          <p:attrName>ppt_h</p:attrName>
                                        </p:attrNameLst>
                                      </p:cBhvr>
                                      <p:tavLst>
                                        <p:tav tm="0">
                                          <p:val>
                                            <p:strVal val="#ppt_h"/>
                                          </p:val>
                                        </p:tav>
                                        <p:tav tm="100000">
                                          <p:val>
                                            <p:strVal val="#ppt_h"/>
                                          </p:val>
                                        </p:tav>
                                      </p:tavLst>
                                    </p:anim>
                                  </p:childTnLst>
                                </p:cTn>
                              </p:par>
                            </p:childTnLst>
                          </p:cTn>
                        </p:par>
                        <p:par>
                          <p:cTn id="45" fill="hold" nodeType="afterGroup">
                            <p:stCondLst>
                              <p:cond delay="1000"/>
                            </p:stCondLst>
                            <p:childTnLst>
                              <p:par>
                                <p:cTn id="46" presetID="17" presetClass="entr" presetSubtype="10" fill="hold" nodeType="afterEffect">
                                  <p:stCondLst>
                                    <p:cond delay="0"/>
                                  </p:stCondLst>
                                  <p:childTnLst>
                                    <p:set>
                                      <p:cBhvr>
                                        <p:cTn id="47" dur="1" fill="hold">
                                          <p:stCondLst>
                                            <p:cond delay="0"/>
                                          </p:stCondLst>
                                        </p:cTn>
                                        <p:tgtEl>
                                          <p:spTgt spid="245779"/>
                                        </p:tgtEl>
                                        <p:attrNameLst>
                                          <p:attrName>style.visibility</p:attrName>
                                        </p:attrNameLst>
                                      </p:cBhvr>
                                      <p:to>
                                        <p:strVal val="visible"/>
                                      </p:to>
                                    </p:set>
                                    <p:anim calcmode="lin" valueType="num">
                                      <p:cBhvr>
                                        <p:cTn id="48" dur="500" fill="hold"/>
                                        <p:tgtEl>
                                          <p:spTgt spid="245779"/>
                                        </p:tgtEl>
                                        <p:attrNameLst>
                                          <p:attrName>ppt_w</p:attrName>
                                        </p:attrNameLst>
                                      </p:cBhvr>
                                      <p:tavLst>
                                        <p:tav tm="0">
                                          <p:val>
                                            <p:fltVal val="0"/>
                                          </p:val>
                                        </p:tav>
                                        <p:tav tm="100000">
                                          <p:val>
                                            <p:strVal val="#ppt_w"/>
                                          </p:val>
                                        </p:tav>
                                      </p:tavLst>
                                    </p:anim>
                                    <p:anim calcmode="lin" valueType="num">
                                      <p:cBhvr>
                                        <p:cTn id="49" dur="500" fill="hold"/>
                                        <p:tgtEl>
                                          <p:spTgt spid="245779"/>
                                        </p:tgtEl>
                                        <p:attrNameLst>
                                          <p:attrName>ppt_h</p:attrName>
                                        </p:attrNameLst>
                                      </p:cBhvr>
                                      <p:tavLst>
                                        <p:tav tm="0">
                                          <p:val>
                                            <p:strVal val="#ppt_h"/>
                                          </p:val>
                                        </p:tav>
                                        <p:tav tm="100000">
                                          <p:val>
                                            <p:strVal val="#ppt_h"/>
                                          </p:val>
                                        </p:tav>
                                      </p:tavLst>
                                    </p:anim>
                                  </p:childTnLst>
                                </p:cTn>
                              </p:par>
                            </p:childTnLst>
                          </p:cTn>
                        </p:par>
                      </p:childTnLst>
                    </p:cTn>
                  </p:par>
                  <p:par>
                    <p:cTn id="50" fill="hold" nodeType="clickPar">
                      <p:stCondLst>
                        <p:cond delay="indefinite"/>
                      </p:stCondLst>
                      <p:childTnLst>
                        <p:par>
                          <p:cTn id="51" fill="hold" nodeType="afterGroup">
                            <p:stCondLst>
                              <p:cond delay="0"/>
                            </p:stCondLst>
                            <p:childTnLst>
                              <p:par>
                                <p:cTn id="52" presetID="1" presetClass="exit" presetSubtype="0" fill="hold" nodeType="clickEffect">
                                  <p:stCondLst>
                                    <p:cond delay="0"/>
                                  </p:stCondLst>
                                  <p:childTnLst>
                                    <p:set>
                                      <p:cBhvr>
                                        <p:cTn id="53" dur="1" fill="hold">
                                          <p:stCondLst>
                                            <p:cond delay="0"/>
                                          </p:stCondLst>
                                        </p:cTn>
                                        <p:tgtEl>
                                          <p:spTgt spid="245775"/>
                                        </p:tgtEl>
                                        <p:attrNameLst>
                                          <p:attrName>style.visibility</p:attrName>
                                        </p:attrNameLst>
                                      </p:cBhvr>
                                      <p:to>
                                        <p:strVal val="hidden"/>
                                      </p:to>
                                    </p:set>
                                  </p:childTnLst>
                                </p:cTn>
                              </p:par>
                              <p:par>
                                <p:cTn id="54" presetID="1" presetClass="exit" presetSubtype="0" fill="hold" nodeType="withEffect">
                                  <p:stCondLst>
                                    <p:cond delay="0"/>
                                  </p:stCondLst>
                                  <p:childTnLst>
                                    <p:set>
                                      <p:cBhvr>
                                        <p:cTn id="55" dur="1" fill="hold">
                                          <p:stCondLst>
                                            <p:cond delay="0"/>
                                          </p:stCondLst>
                                        </p:cTn>
                                        <p:tgtEl>
                                          <p:spTgt spid="245777"/>
                                        </p:tgtEl>
                                        <p:attrNameLst>
                                          <p:attrName>style.visibility</p:attrName>
                                        </p:attrNameLst>
                                      </p:cBhvr>
                                      <p:to>
                                        <p:strVal val="hidden"/>
                                      </p:to>
                                    </p:set>
                                  </p:childTnLst>
                                </p:cTn>
                              </p:par>
                              <p:par>
                                <p:cTn id="56" presetID="1" presetClass="exit" presetSubtype="0" fill="hold" nodeType="withEffect">
                                  <p:stCondLst>
                                    <p:cond delay="0"/>
                                  </p:stCondLst>
                                  <p:childTnLst>
                                    <p:set>
                                      <p:cBhvr>
                                        <p:cTn id="57" dur="1" fill="hold">
                                          <p:stCondLst>
                                            <p:cond delay="0"/>
                                          </p:stCondLst>
                                        </p:cTn>
                                        <p:tgtEl>
                                          <p:spTgt spid="245779"/>
                                        </p:tgtEl>
                                        <p:attrNameLst>
                                          <p:attrName>style.visibility</p:attrName>
                                        </p:attrNameLst>
                                      </p:cBhvr>
                                      <p:to>
                                        <p:strVal val="hidden"/>
                                      </p:to>
                                    </p:set>
                                  </p:childTnLst>
                                </p:cTn>
                              </p:par>
                            </p:childTnLst>
                          </p:cTn>
                        </p:par>
                      </p:childTnLst>
                    </p:cTn>
                  </p:par>
                  <p:par>
                    <p:cTn id="58" fill="hold" nodeType="clickPar">
                      <p:stCondLst>
                        <p:cond delay="indefinite"/>
                      </p:stCondLst>
                      <p:childTnLst>
                        <p:par>
                          <p:cTn id="59" fill="hold" nodeType="afterGroup">
                            <p:stCondLst>
                              <p:cond delay="0"/>
                            </p:stCondLst>
                            <p:childTnLst>
                              <p:par>
                                <p:cTn id="60" presetID="53" presetClass="entr" presetSubtype="0" fill="hold" grpId="0" nodeType="clickEffect">
                                  <p:stCondLst>
                                    <p:cond delay="0"/>
                                  </p:stCondLst>
                                  <p:childTnLst>
                                    <p:set>
                                      <p:cBhvr>
                                        <p:cTn id="61" dur="1" fill="hold">
                                          <p:stCondLst>
                                            <p:cond delay="0"/>
                                          </p:stCondLst>
                                        </p:cTn>
                                        <p:tgtEl>
                                          <p:spTgt spid="4"/>
                                        </p:tgtEl>
                                        <p:attrNameLst>
                                          <p:attrName>style.visibility</p:attrName>
                                        </p:attrNameLst>
                                      </p:cBhvr>
                                      <p:to>
                                        <p:strVal val="visible"/>
                                      </p:to>
                                    </p:set>
                                    <p:anim calcmode="lin" valueType="num">
                                      <p:cBhvr>
                                        <p:cTn id="62" dur="1000" fill="hold"/>
                                        <p:tgtEl>
                                          <p:spTgt spid="4"/>
                                        </p:tgtEl>
                                        <p:attrNameLst>
                                          <p:attrName>ppt_w</p:attrName>
                                        </p:attrNameLst>
                                      </p:cBhvr>
                                      <p:tavLst>
                                        <p:tav tm="0">
                                          <p:val>
                                            <p:fltVal val="0"/>
                                          </p:val>
                                        </p:tav>
                                        <p:tav tm="100000">
                                          <p:val>
                                            <p:strVal val="#ppt_w"/>
                                          </p:val>
                                        </p:tav>
                                      </p:tavLst>
                                    </p:anim>
                                    <p:anim calcmode="lin" valueType="num">
                                      <p:cBhvr>
                                        <p:cTn id="63" dur="1000" fill="hold"/>
                                        <p:tgtEl>
                                          <p:spTgt spid="4"/>
                                        </p:tgtEl>
                                        <p:attrNameLst>
                                          <p:attrName>ppt_h</p:attrName>
                                        </p:attrNameLst>
                                      </p:cBhvr>
                                      <p:tavLst>
                                        <p:tav tm="0">
                                          <p:val>
                                            <p:fltVal val="0"/>
                                          </p:val>
                                        </p:tav>
                                        <p:tav tm="100000">
                                          <p:val>
                                            <p:strVal val="#ppt_h"/>
                                          </p:val>
                                        </p:tav>
                                      </p:tavLst>
                                    </p:anim>
                                    <p:animEffect transition="in" filter="fade">
                                      <p:cBhvr>
                                        <p:cTn id="64" dur="1000"/>
                                        <p:tgtEl>
                                          <p:spTgt spid="4"/>
                                        </p:tgtEl>
                                      </p:cBhvr>
                                    </p:animEffect>
                                  </p:childTnLst>
                                </p:cTn>
                              </p:par>
                              <p:par>
                                <p:cTn id="65" presetID="53" presetClass="exit" presetSubtype="0" fill="hold" nodeType="withEffect">
                                  <p:stCondLst>
                                    <p:cond delay="0"/>
                                  </p:stCondLst>
                                  <p:childTnLst>
                                    <p:anim calcmode="lin" valueType="num">
                                      <p:cBhvr>
                                        <p:cTn id="66" dur="1000"/>
                                        <p:tgtEl>
                                          <p:spTgt spid="2">
                                            <p:txEl>
                                              <p:pRg st="0" end="0"/>
                                            </p:txEl>
                                          </p:spTgt>
                                        </p:tgtEl>
                                        <p:attrNameLst>
                                          <p:attrName>ppt_w</p:attrName>
                                        </p:attrNameLst>
                                      </p:cBhvr>
                                      <p:tavLst>
                                        <p:tav tm="0">
                                          <p:val>
                                            <p:strVal val="ppt_w"/>
                                          </p:val>
                                        </p:tav>
                                        <p:tav tm="100000">
                                          <p:val>
                                            <p:fltVal val="0"/>
                                          </p:val>
                                        </p:tav>
                                      </p:tavLst>
                                    </p:anim>
                                    <p:anim calcmode="lin" valueType="num">
                                      <p:cBhvr>
                                        <p:cTn id="67" dur="1000"/>
                                        <p:tgtEl>
                                          <p:spTgt spid="2">
                                            <p:txEl>
                                              <p:pRg st="0" end="0"/>
                                            </p:txEl>
                                          </p:spTgt>
                                        </p:tgtEl>
                                        <p:attrNameLst>
                                          <p:attrName>ppt_h</p:attrName>
                                        </p:attrNameLst>
                                      </p:cBhvr>
                                      <p:tavLst>
                                        <p:tav tm="0">
                                          <p:val>
                                            <p:strVal val="ppt_h"/>
                                          </p:val>
                                        </p:tav>
                                        <p:tav tm="100000">
                                          <p:val>
                                            <p:fltVal val="0"/>
                                          </p:val>
                                        </p:tav>
                                      </p:tavLst>
                                    </p:anim>
                                    <p:animEffect transition="out" filter="fade">
                                      <p:cBhvr>
                                        <p:cTn id="68" dur="1000"/>
                                        <p:tgtEl>
                                          <p:spTgt spid="2">
                                            <p:txEl>
                                              <p:pRg st="0" end="0"/>
                                            </p:txEl>
                                          </p:spTgt>
                                        </p:tgtEl>
                                      </p:cBhvr>
                                    </p:animEffect>
                                    <p:set>
                                      <p:cBhvr>
                                        <p:cTn id="69" dur="1" fill="hold">
                                          <p:stCondLst>
                                            <p:cond delay="999"/>
                                          </p:stCondLst>
                                        </p:cTn>
                                        <p:tgtEl>
                                          <p:spTgt spid="2">
                                            <p:txEl>
                                              <p:pRg st="0" end="0"/>
                                            </p:txEl>
                                          </p:spTgt>
                                        </p:tgtEl>
                                        <p:attrNameLst>
                                          <p:attrName>style.visibility</p:attrName>
                                        </p:attrNameLst>
                                      </p:cBhvr>
                                      <p:to>
                                        <p:strVal val="hidden"/>
                                      </p:to>
                                    </p:set>
                                  </p:childTnLst>
                                </p:cTn>
                              </p:par>
                            </p:childTnLst>
                          </p:cTn>
                        </p:par>
                      </p:childTnLst>
                    </p:cTn>
                  </p:par>
                  <p:par>
                    <p:cTn id="70" fill="hold" nodeType="clickPar">
                      <p:stCondLst>
                        <p:cond delay="indefinite"/>
                      </p:stCondLst>
                      <p:childTnLst>
                        <p:par>
                          <p:cTn id="71" fill="hold" nodeType="afterGroup">
                            <p:stCondLst>
                              <p:cond delay="0"/>
                            </p:stCondLst>
                            <p:childTnLst>
                              <p:par>
                                <p:cTn id="72" presetID="53" presetClass="entr" presetSubtype="0" fill="hold" grpId="0" nodeType="clickEffect">
                                  <p:stCondLst>
                                    <p:cond delay="0"/>
                                  </p:stCondLst>
                                  <p:childTnLst>
                                    <p:set>
                                      <p:cBhvr>
                                        <p:cTn id="73" dur="1" fill="hold">
                                          <p:stCondLst>
                                            <p:cond delay="0"/>
                                          </p:stCondLst>
                                        </p:cTn>
                                        <p:tgtEl>
                                          <p:spTgt spid="5"/>
                                        </p:tgtEl>
                                        <p:attrNameLst>
                                          <p:attrName>style.visibility</p:attrName>
                                        </p:attrNameLst>
                                      </p:cBhvr>
                                      <p:to>
                                        <p:strVal val="visible"/>
                                      </p:to>
                                    </p:set>
                                    <p:anim calcmode="lin" valueType="num">
                                      <p:cBhvr>
                                        <p:cTn id="74" dur="1000" fill="hold"/>
                                        <p:tgtEl>
                                          <p:spTgt spid="5"/>
                                        </p:tgtEl>
                                        <p:attrNameLst>
                                          <p:attrName>ppt_w</p:attrName>
                                        </p:attrNameLst>
                                      </p:cBhvr>
                                      <p:tavLst>
                                        <p:tav tm="0">
                                          <p:val>
                                            <p:fltVal val="0"/>
                                          </p:val>
                                        </p:tav>
                                        <p:tav tm="100000">
                                          <p:val>
                                            <p:strVal val="#ppt_w"/>
                                          </p:val>
                                        </p:tav>
                                      </p:tavLst>
                                    </p:anim>
                                    <p:anim calcmode="lin" valueType="num">
                                      <p:cBhvr>
                                        <p:cTn id="75" dur="1000" fill="hold"/>
                                        <p:tgtEl>
                                          <p:spTgt spid="5"/>
                                        </p:tgtEl>
                                        <p:attrNameLst>
                                          <p:attrName>ppt_h</p:attrName>
                                        </p:attrNameLst>
                                      </p:cBhvr>
                                      <p:tavLst>
                                        <p:tav tm="0">
                                          <p:val>
                                            <p:fltVal val="0"/>
                                          </p:val>
                                        </p:tav>
                                        <p:tav tm="100000">
                                          <p:val>
                                            <p:strVal val="#ppt_h"/>
                                          </p:val>
                                        </p:tav>
                                      </p:tavLst>
                                    </p:anim>
                                    <p:animEffect transition="in" filter="fade">
                                      <p:cBhvr>
                                        <p:cTn id="76" dur="1000"/>
                                        <p:tgtEl>
                                          <p:spTgt spid="5"/>
                                        </p:tgtEl>
                                      </p:cBhvr>
                                    </p:animEffect>
                                  </p:childTnLst>
                                </p:cTn>
                              </p:par>
                              <p:par>
                                <p:cTn id="77" presetID="53" presetClass="exit" presetSubtype="0" fill="hold" nodeType="withEffect">
                                  <p:stCondLst>
                                    <p:cond delay="0"/>
                                  </p:stCondLst>
                                  <p:childTnLst>
                                    <p:anim calcmode="lin" valueType="num">
                                      <p:cBhvr>
                                        <p:cTn id="78" dur="1000"/>
                                        <p:tgtEl>
                                          <p:spTgt spid="2">
                                            <p:txEl>
                                              <p:pRg st="1" end="1"/>
                                            </p:txEl>
                                          </p:spTgt>
                                        </p:tgtEl>
                                        <p:attrNameLst>
                                          <p:attrName>ppt_w</p:attrName>
                                        </p:attrNameLst>
                                      </p:cBhvr>
                                      <p:tavLst>
                                        <p:tav tm="0">
                                          <p:val>
                                            <p:strVal val="ppt_w"/>
                                          </p:val>
                                        </p:tav>
                                        <p:tav tm="100000">
                                          <p:val>
                                            <p:fltVal val="0"/>
                                          </p:val>
                                        </p:tav>
                                      </p:tavLst>
                                    </p:anim>
                                    <p:anim calcmode="lin" valueType="num">
                                      <p:cBhvr>
                                        <p:cTn id="79" dur="1000"/>
                                        <p:tgtEl>
                                          <p:spTgt spid="2">
                                            <p:txEl>
                                              <p:pRg st="1" end="1"/>
                                            </p:txEl>
                                          </p:spTgt>
                                        </p:tgtEl>
                                        <p:attrNameLst>
                                          <p:attrName>ppt_h</p:attrName>
                                        </p:attrNameLst>
                                      </p:cBhvr>
                                      <p:tavLst>
                                        <p:tav tm="0">
                                          <p:val>
                                            <p:strVal val="ppt_h"/>
                                          </p:val>
                                        </p:tav>
                                        <p:tav tm="100000">
                                          <p:val>
                                            <p:fltVal val="0"/>
                                          </p:val>
                                        </p:tav>
                                      </p:tavLst>
                                    </p:anim>
                                    <p:animEffect transition="out" filter="fade">
                                      <p:cBhvr>
                                        <p:cTn id="80" dur="1000"/>
                                        <p:tgtEl>
                                          <p:spTgt spid="2">
                                            <p:txEl>
                                              <p:pRg st="1" end="1"/>
                                            </p:txEl>
                                          </p:spTgt>
                                        </p:tgtEl>
                                      </p:cBhvr>
                                    </p:animEffect>
                                    <p:set>
                                      <p:cBhvr>
                                        <p:cTn id="81" dur="1" fill="hold">
                                          <p:stCondLst>
                                            <p:cond delay="999"/>
                                          </p:stCondLst>
                                        </p:cTn>
                                        <p:tgtEl>
                                          <p:spTgt spid="2">
                                            <p:txEl>
                                              <p:pRg st="1" end="1"/>
                                            </p:txEl>
                                          </p:spTgt>
                                        </p:tgtEl>
                                        <p:attrNameLst>
                                          <p:attrName>style.visibility</p:attrName>
                                        </p:attrNameLst>
                                      </p:cBhvr>
                                      <p:to>
                                        <p:strVal val="hidden"/>
                                      </p:to>
                                    </p:set>
                                  </p:childTnLst>
                                </p:cTn>
                              </p:par>
                            </p:childTnLst>
                          </p:cTn>
                        </p:par>
                      </p:childTnLst>
                    </p:cTn>
                  </p:par>
                  <p:par>
                    <p:cTn id="82" fill="hold" nodeType="clickPar">
                      <p:stCondLst>
                        <p:cond delay="indefinite"/>
                      </p:stCondLst>
                      <p:childTnLst>
                        <p:par>
                          <p:cTn id="83" fill="hold" nodeType="afterGroup">
                            <p:stCondLst>
                              <p:cond delay="0"/>
                            </p:stCondLst>
                            <p:childTnLst>
                              <p:par>
                                <p:cTn id="84" presetID="53" presetClass="entr" presetSubtype="0" fill="hold" grpId="0" nodeType="click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1000" fill="hold"/>
                                        <p:tgtEl>
                                          <p:spTgt spid="6"/>
                                        </p:tgtEl>
                                        <p:attrNameLst>
                                          <p:attrName>ppt_w</p:attrName>
                                        </p:attrNameLst>
                                      </p:cBhvr>
                                      <p:tavLst>
                                        <p:tav tm="0">
                                          <p:val>
                                            <p:fltVal val="0"/>
                                          </p:val>
                                        </p:tav>
                                        <p:tav tm="100000">
                                          <p:val>
                                            <p:strVal val="#ppt_w"/>
                                          </p:val>
                                        </p:tav>
                                      </p:tavLst>
                                    </p:anim>
                                    <p:anim calcmode="lin" valueType="num">
                                      <p:cBhvr>
                                        <p:cTn id="87" dur="1000" fill="hold"/>
                                        <p:tgtEl>
                                          <p:spTgt spid="6"/>
                                        </p:tgtEl>
                                        <p:attrNameLst>
                                          <p:attrName>ppt_h</p:attrName>
                                        </p:attrNameLst>
                                      </p:cBhvr>
                                      <p:tavLst>
                                        <p:tav tm="0">
                                          <p:val>
                                            <p:fltVal val="0"/>
                                          </p:val>
                                        </p:tav>
                                        <p:tav tm="100000">
                                          <p:val>
                                            <p:strVal val="#ppt_h"/>
                                          </p:val>
                                        </p:tav>
                                      </p:tavLst>
                                    </p:anim>
                                    <p:animEffect transition="in" filter="fade">
                                      <p:cBhvr>
                                        <p:cTn id="88" dur="1000"/>
                                        <p:tgtEl>
                                          <p:spTgt spid="6"/>
                                        </p:tgtEl>
                                      </p:cBhvr>
                                    </p:animEffect>
                                  </p:childTnLst>
                                </p:cTn>
                              </p:par>
                              <p:par>
                                <p:cTn id="89" presetID="53" presetClass="exit" presetSubtype="0" fill="hold" nodeType="withEffect">
                                  <p:stCondLst>
                                    <p:cond delay="0"/>
                                  </p:stCondLst>
                                  <p:childTnLst>
                                    <p:anim calcmode="lin" valueType="num">
                                      <p:cBhvr>
                                        <p:cTn id="90" dur="1000"/>
                                        <p:tgtEl>
                                          <p:spTgt spid="2">
                                            <p:txEl>
                                              <p:pRg st="2" end="2"/>
                                            </p:txEl>
                                          </p:spTgt>
                                        </p:tgtEl>
                                        <p:attrNameLst>
                                          <p:attrName>ppt_w</p:attrName>
                                        </p:attrNameLst>
                                      </p:cBhvr>
                                      <p:tavLst>
                                        <p:tav tm="0">
                                          <p:val>
                                            <p:strVal val="ppt_w"/>
                                          </p:val>
                                        </p:tav>
                                        <p:tav tm="100000">
                                          <p:val>
                                            <p:fltVal val="0"/>
                                          </p:val>
                                        </p:tav>
                                      </p:tavLst>
                                    </p:anim>
                                    <p:anim calcmode="lin" valueType="num">
                                      <p:cBhvr>
                                        <p:cTn id="91" dur="1000"/>
                                        <p:tgtEl>
                                          <p:spTgt spid="2">
                                            <p:txEl>
                                              <p:pRg st="2" end="2"/>
                                            </p:txEl>
                                          </p:spTgt>
                                        </p:tgtEl>
                                        <p:attrNameLst>
                                          <p:attrName>ppt_h</p:attrName>
                                        </p:attrNameLst>
                                      </p:cBhvr>
                                      <p:tavLst>
                                        <p:tav tm="0">
                                          <p:val>
                                            <p:strVal val="ppt_h"/>
                                          </p:val>
                                        </p:tav>
                                        <p:tav tm="100000">
                                          <p:val>
                                            <p:fltVal val="0"/>
                                          </p:val>
                                        </p:tav>
                                      </p:tavLst>
                                    </p:anim>
                                    <p:animEffect transition="out" filter="fade">
                                      <p:cBhvr>
                                        <p:cTn id="92" dur="1000"/>
                                        <p:tgtEl>
                                          <p:spTgt spid="2">
                                            <p:txEl>
                                              <p:pRg st="2" end="2"/>
                                            </p:txEl>
                                          </p:spTgt>
                                        </p:tgtEl>
                                      </p:cBhvr>
                                    </p:animEffect>
                                    <p:set>
                                      <p:cBhvr>
                                        <p:cTn id="93" dur="1" fill="hold">
                                          <p:stCondLst>
                                            <p:cond delay="999"/>
                                          </p:stCondLst>
                                        </p:cTn>
                                        <p:tgtEl>
                                          <p:spTgt spid="2">
                                            <p:txEl>
                                              <p:pRg st="2" end="2"/>
                                            </p:txEl>
                                          </p:spTgt>
                                        </p:tgtEl>
                                        <p:attrNameLst>
                                          <p:attrName>style.visibility</p:attrName>
                                        </p:attrNameLst>
                                      </p:cBhvr>
                                      <p:to>
                                        <p:strVal val="hidden"/>
                                      </p:to>
                                    </p:set>
                                  </p:childTnLst>
                                </p:cTn>
                              </p:par>
                            </p:childTnLst>
                          </p:cTn>
                        </p:par>
                      </p:childTnLst>
                    </p:cTn>
                  </p:par>
                  <p:par>
                    <p:cTn id="94" fill="hold" nodeType="clickPar">
                      <p:stCondLst>
                        <p:cond delay="indefinite"/>
                      </p:stCondLst>
                      <p:childTnLst>
                        <p:par>
                          <p:cTn id="95" fill="hold" nodeType="afterGroup">
                            <p:stCondLst>
                              <p:cond delay="0"/>
                            </p:stCondLst>
                            <p:childTnLst>
                              <p:par>
                                <p:cTn id="96" presetID="53" presetClass="entr" presetSubtype="0" fill="hold" grpId="0" nodeType="clickEffect">
                                  <p:stCondLst>
                                    <p:cond delay="0"/>
                                  </p:stCondLst>
                                  <p:childTnLst>
                                    <p:set>
                                      <p:cBhvr>
                                        <p:cTn id="97" dur="1" fill="hold">
                                          <p:stCondLst>
                                            <p:cond delay="0"/>
                                          </p:stCondLst>
                                        </p:cTn>
                                        <p:tgtEl>
                                          <p:spTgt spid="7"/>
                                        </p:tgtEl>
                                        <p:attrNameLst>
                                          <p:attrName>style.visibility</p:attrName>
                                        </p:attrNameLst>
                                      </p:cBhvr>
                                      <p:to>
                                        <p:strVal val="visible"/>
                                      </p:to>
                                    </p:set>
                                    <p:anim calcmode="lin" valueType="num">
                                      <p:cBhvr>
                                        <p:cTn id="98" dur="1000" fill="hold"/>
                                        <p:tgtEl>
                                          <p:spTgt spid="7"/>
                                        </p:tgtEl>
                                        <p:attrNameLst>
                                          <p:attrName>ppt_w</p:attrName>
                                        </p:attrNameLst>
                                      </p:cBhvr>
                                      <p:tavLst>
                                        <p:tav tm="0">
                                          <p:val>
                                            <p:fltVal val="0"/>
                                          </p:val>
                                        </p:tav>
                                        <p:tav tm="100000">
                                          <p:val>
                                            <p:strVal val="#ppt_w"/>
                                          </p:val>
                                        </p:tav>
                                      </p:tavLst>
                                    </p:anim>
                                    <p:anim calcmode="lin" valueType="num">
                                      <p:cBhvr>
                                        <p:cTn id="99" dur="1000" fill="hold"/>
                                        <p:tgtEl>
                                          <p:spTgt spid="7"/>
                                        </p:tgtEl>
                                        <p:attrNameLst>
                                          <p:attrName>ppt_h</p:attrName>
                                        </p:attrNameLst>
                                      </p:cBhvr>
                                      <p:tavLst>
                                        <p:tav tm="0">
                                          <p:val>
                                            <p:fltVal val="0"/>
                                          </p:val>
                                        </p:tav>
                                        <p:tav tm="100000">
                                          <p:val>
                                            <p:strVal val="#ppt_h"/>
                                          </p:val>
                                        </p:tav>
                                      </p:tavLst>
                                    </p:anim>
                                    <p:animEffect transition="in" filter="fade">
                                      <p:cBhvr>
                                        <p:cTn id="100" dur="1000"/>
                                        <p:tgtEl>
                                          <p:spTgt spid="7"/>
                                        </p:tgtEl>
                                      </p:cBhvr>
                                    </p:animEffect>
                                  </p:childTnLst>
                                </p:cTn>
                              </p:par>
                              <p:par>
                                <p:cTn id="101" presetID="53" presetClass="exit" presetSubtype="0" fill="hold" nodeType="withEffect">
                                  <p:stCondLst>
                                    <p:cond delay="0"/>
                                  </p:stCondLst>
                                  <p:childTnLst>
                                    <p:anim calcmode="lin" valueType="num">
                                      <p:cBhvr>
                                        <p:cTn id="102" dur="1000"/>
                                        <p:tgtEl>
                                          <p:spTgt spid="2">
                                            <p:txEl>
                                              <p:pRg st="3" end="3"/>
                                            </p:txEl>
                                          </p:spTgt>
                                        </p:tgtEl>
                                        <p:attrNameLst>
                                          <p:attrName>ppt_w</p:attrName>
                                        </p:attrNameLst>
                                      </p:cBhvr>
                                      <p:tavLst>
                                        <p:tav tm="0">
                                          <p:val>
                                            <p:strVal val="ppt_w"/>
                                          </p:val>
                                        </p:tav>
                                        <p:tav tm="100000">
                                          <p:val>
                                            <p:fltVal val="0"/>
                                          </p:val>
                                        </p:tav>
                                      </p:tavLst>
                                    </p:anim>
                                    <p:anim calcmode="lin" valueType="num">
                                      <p:cBhvr>
                                        <p:cTn id="103" dur="1000"/>
                                        <p:tgtEl>
                                          <p:spTgt spid="2">
                                            <p:txEl>
                                              <p:pRg st="3" end="3"/>
                                            </p:txEl>
                                          </p:spTgt>
                                        </p:tgtEl>
                                        <p:attrNameLst>
                                          <p:attrName>ppt_h</p:attrName>
                                        </p:attrNameLst>
                                      </p:cBhvr>
                                      <p:tavLst>
                                        <p:tav tm="0">
                                          <p:val>
                                            <p:strVal val="ppt_h"/>
                                          </p:val>
                                        </p:tav>
                                        <p:tav tm="100000">
                                          <p:val>
                                            <p:fltVal val="0"/>
                                          </p:val>
                                        </p:tav>
                                      </p:tavLst>
                                    </p:anim>
                                    <p:animEffect transition="out" filter="fade">
                                      <p:cBhvr>
                                        <p:cTn id="104" dur="1000"/>
                                        <p:tgtEl>
                                          <p:spTgt spid="2">
                                            <p:txEl>
                                              <p:pRg st="3" end="3"/>
                                            </p:txEl>
                                          </p:spTgt>
                                        </p:tgtEl>
                                      </p:cBhvr>
                                    </p:animEffect>
                                    <p:set>
                                      <p:cBhvr>
                                        <p:cTn id="105" dur="1" fill="hold">
                                          <p:stCondLst>
                                            <p:cond delay="999"/>
                                          </p:stCondLst>
                                        </p:cTn>
                                        <p:tgtEl>
                                          <p:spTgt spid="2">
                                            <p:txEl>
                                              <p:pRg st="3" end="3"/>
                                            </p:txEl>
                                          </p:spTgt>
                                        </p:tgtEl>
                                        <p:attrNameLst>
                                          <p:attrName>style.visibility</p:attrName>
                                        </p:attrNameLst>
                                      </p:cBhvr>
                                      <p:to>
                                        <p:strVal val="hidden"/>
                                      </p:to>
                                    </p:set>
                                  </p:childTnLst>
                                </p:cTn>
                              </p:par>
                            </p:childTnLst>
                          </p:cTn>
                        </p:par>
                      </p:childTnLst>
                    </p:cTn>
                  </p:par>
                  <p:par>
                    <p:cTn id="106" fill="hold" nodeType="clickPar">
                      <p:stCondLst>
                        <p:cond delay="indefinite"/>
                      </p:stCondLst>
                      <p:childTnLst>
                        <p:par>
                          <p:cTn id="107" fill="hold" nodeType="afterGroup">
                            <p:stCondLst>
                              <p:cond delay="0"/>
                            </p:stCondLst>
                            <p:childTnLst>
                              <p:par>
                                <p:cTn id="108" presetID="53" presetClass="entr" presetSubtype="0" fill="hold" grpId="0" nodeType="clickEffect">
                                  <p:stCondLst>
                                    <p:cond delay="0"/>
                                  </p:stCondLst>
                                  <p:childTnLst>
                                    <p:set>
                                      <p:cBhvr>
                                        <p:cTn id="109" dur="1" fill="hold">
                                          <p:stCondLst>
                                            <p:cond delay="0"/>
                                          </p:stCondLst>
                                        </p:cTn>
                                        <p:tgtEl>
                                          <p:spTgt spid="8"/>
                                        </p:tgtEl>
                                        <p:attrNameLst>
                                          <p:attrName>style.visibility</p:attrName>
                                        </p:attrNameLst>
                                      </p:cBhvr>
                                      <p:to>
                                        <p:strVal val="visible"/>
                                      </p:to>
                                    </p:set>
                                    <p:anim calcmode="lin" valueType="num">
                                      <p:cBhvr>
                                        <p:cTn id="110" dur="1000" fill="hold"/>
                                        <p:tgtEl>
                                          <p:spTgt spid="8"/>
                                        </p:tgtEl>
                                        <p:attrNameLst>
                                          <p:attrName>ppt_w</p:attrName>
                                        </p:attrNameLst>
                                      </p:cBhvr>
                                      <p:tavLst>
                                        <p:tav tm="0">
                                          <p:val>
                                            <p:fltVal val="0"/>
                                          </p:val>
                                        </p:tav>
                                        <p:tav tm="100000">
                                          <p:val>
                                            <p:strVal val="#ppt_w"/>
                                          </p:val>
                                        </p:tav>
                                      </p:tavLst>
                                    </p:anim>
                                    <p:anim calcmode="lin" valueType="num">
                                      <p:cBhvr>
                                        <p:cTn id="111" dur="1000" fill="hold"/>
                                        <p:tgtEl>
                                          <p:spTgt spid="8"/>
                                        </p:tgtEl>
                                        <p:attrNameLst>
                                          <p:attrName>ppt_h</p:attrName>
                                        </p:attrNameLst>
                                      </p:cBhvr>
                                      <p:tavLst>
                                        <p:tav tm="0">
                                          <p:val>
                                            <p:fltVal val="0"/>
                                          </p:val>
                                        </p:tav>
                                        <p:tav tm="100000">
                                          <p:val>
                                            <p:strVal val="#ppt_h"/>
                                          </p:val>
                                        </p:tav>
                                      </p:tavLst>
                                    </p:anim>
                                    <p:animEffect transition="in" filter="fade">
                                      <p:cBhvr>
                                        <p:cTn id="112" dur="1000"/>
                                        <p:tgtEl>
                                          <p:spTgt spid="8"/>
                                        </p:tgtEl>
                                      </p:cBhvr>
                                    </p:animEffect>
                                  </p:childTnLst>
                                </p:cTn>
                              </p:par>
                              <p:par>
                                <p:cTn id="113" presetID="53" presetClass="exit" presetSubtype="0" fill="hold" nodeType="withEffect">
                                  <p:stCondLst>
                                    <p:cond delay="0"/>
                                  </p:stCondLst>
                                  <p:childTnLst>
                                    <p:anim calcmode="lin" valueType="num">
                                      <p:cBhvr>
                                        <p:cTn id="114" dur="1000"/>
                                        <p:tgtEl>
                                          <p:spTgt spid="2">
                                            <p:txEl>
                                              <p:pRg st="4" end="4"/>
                                            </p:txEl>
                                          </p:spTgt>
                                        </p:tgtEl>
                                        <p:attrNameLst>
                                          <p:attrName>ppt_w</p:attrName>
                                        </p:attrNameLst>
                                      </p:cBhvr>
                                      <p:tavLst>
                                        <p:tav tm="0">
                                          <p:val>
                                            <p:strVal val="ppt_w"/>
                                          </p:val>
                                        </p:tav>
                                        <p:tav tm="100000">
                                          <p:val>
                                            <p:fltVal val="0"/>
                                          </p:val>
                                        </p:tav>
                                      </p:tavLst>
                                    </p:anim>
                                    <p:anim calcmode="lin" valueType="num">
                                      <p:cBhvr>
                                        <p:cTn id="115" dur="1000"/>
                                        <p:tgtEl>
                                          <p:spTgt spid="2">
                                            <p:txEl>
                                              <p:pRg st="4" end="4"/>
                                            </p:txEl>
                                          </p:spTgt>
                                        </p:tgtEl>
                                        <p:attrNameLst>
                                          <p:attrName>ppt_h</p:attrName>
                                        </p:attrNameLst>
                                      </p:cBhvr>
                                      <p:tavLst>
                                        <p:tav tm="0">
                                          <p:val>
                                            <p:strVal val="ppt_h"/>
                                          </p:val>
                                        </p:tav>
                                        <p:tav tm="100000">
                                          <p:val>
                                            <p:fltVal val="0"/>
                                          </p:val>
                                        </p:tav>
                                      </p:tavLst>
                                    </p:anim>
                                    <p:animEffect transition="out" filter="fade">
                                      <p:cBhvr>
                                        <p:cTn id="116" dur="1000"/>
                                        <p:tgtEl>
                                          <p:spTgt spid="2">
                                            <p:txEl>
                                              <p:pRg st="4" end="4"/>
                                            </p:txEl>
                                          </p:spTgt>
                                        </p:tgtEl>
                                      </p:cBhvr>
                                    </p:animEffect>
                                    <p:set>
                                      <p:cBhvr>
                                        <p:cTn id="117" dur="1" fill="hold">
                                          <p:stCondLst>
                                            <p:cond delay="999"/>
                                          </p:stCondLst>
                                        </p:cTn>
                                        <p:tgtEl>
                                          <p:spTgt spid="2">
                                            <p:txEl>
                                              <p:pRg st="4" end="4"/>
                                            </p:txEl>
                                          </p:spTgt>
                                        </p:tgtEl>
                                        <p:attrNameLst>
                                          <p:attrName>style.visibility</p:attrName>
                                        </p:attrNameLst>
                                      </p:cBhvr>
                                      <p:to>
                                        <p:strVal val="hidden"/>
                                      </p:to>
                                    </p:set>
                                  </p:childTnLst>
                                </p:cTn>
                              </p:par>
                            </p:childTnLst>
                          </p:cTn>
                        </p:par>
                      </p:childTnLst>
                    </p:cTn>
                  </p:par>
                  <p:par>
                    <p:cTn id="118" fill="hold" nodeType="clickPar">
                      <p:stCondLst>
                        <p:cond delay="indefinite"/>
                      </p:stCondLst>
                      <p:childTnLst>
                        <p:par>
                          <p:cTn id="119" fill="hold" nodeType="afterGroup">
                            <p:stCondLst>
                              <p:cond delay="0"/>
                            </p:stCondLst>
                            <p:childTnLst>
                              <p:par>
                                <p:cTn id="120" presetID="53" presetClass="entr" presetSubtype="0" fill="hold" grpId="0" nodeType="clickEffect">
                                  <p:stCondLst>
                                    <p:cond delay="0"/>
                                  </p:stCondLst>
                                  <p:childTnLst>
                                    <p:set>
                                      <p:cBhvr>
                                        <p:cTn id="121" dur="1" fill="hold">
                                          <p:stCondLst>
                                            <p:cond delay="0"/>
                                          </p:stCondLst>
                                        </p:cTn>
                                        <p:tgtEl>
                                          <p:spTgt spid="9"/>
                                        </p:tgtEl>
                                        <p:attrNameLst>
                                          <p:attrName>style.visibility</p:attrName>
                                        </p:attrNameLst>
                                      </p:cBhvr>
                                      <p:to>
                                        <p:strVal val="visible"/>
                                      </p:to>
                                    </p:set>
                                    <p:anim calcmode="lin" valueType="num">
                                      <p:cBhvr>
                                        <p:cTn id="122" dur="1000" fill="hold"/>
                                        <p:tgtEl>
                                          <p:spTgt spid="9"/>
                                        </p:tgtEl>
                                        <p:attrNameLst>
                                          <p:attrName>ppt_w</p:attrName>
                                        </p:attrNameLst>
                                      </p:cBhvr>
                                      <p:tavLst>
                                        <p:tav tm="0">
                                          <p:val>
                                            <p:fltVal val="0"/>
                                          </p:val>
                                        </p:tav>
                                        <p:tav tm="100000">
                                          <p:val>
                                            <p:strVal val="#ppt_w"/>
                                          </p:val>
                                        </p:tav>
                                      </p:tavLst>
                                    </p:anim>
                                    <p:anim calcmode="lin" valueType="num">
                                      <p:cBhvr>
                                        <p:cTn id="123" dur="1000" fill="hold"/>
                                        <p:tgtEl>
                                          <p:spTgt spid="9"/>
                                        </p:tgtEl>
                                        <p:attrNameLst>
                                          <p:attrName>ppt_h</p:attrName>
                                        </p:attrNameLst>
                                      </p:cBhvr>
                                      <p:tavLst>
                                        <p:tav tm="0">
                                          <p:val>
                                            <p:fltVal val="0"/>
                                          </p:val>
                                        </p:tav>
                                        <p:tav tm="100000">
                                          <p:val>
                                            <p:strVal val="#ppt_h"/>
                                          </p:val>
                                        </p:tav>
                                      </p:tavLst>
                                    </p:anim>
                                    <p:animEffect transition="in" filter="fade">
                                      <p:cBhvr>
                                        <p:cTn id="124" dur="1000"/>
                                        <p:tgtEl>
                                          <p:spTgt spid="9"/>
                                        </p:tgtEl>
                                      </p:cBhvr>
                                    </p:animEffect>
                                  </p:childTnLst>
                                </p:cTn>
                              </p:par>
                              <p:par>
                                <p:cTn id="125" presetID="53" presetClass="exit" presetSubtype="0" fill="hold" nodeType="withEffect">
                                  <p:stCondLst>
                                    <p:cond delay="0"/>
                                  </p:stCondLst>
                                  <p:childTnLst>
                                    <p:anim calcmode="lin" valueType="num">
                                      <p:cBhvr>
                                        <p:cTn id="126" dur="1000"/>
                                        <p:tgtEl>
                                          <p:spTgt spid="2">
                                            <p:txEl>
                                              <p:pRg st="5" end="5"/>
                                            </p:txEl>
                                          </p:spTgt>
                                        </p:tgtEl>
                                        <p:attrNameLst>
                                          <p:attrName>ppt_w</p:attrName>
                                        </p:attrNameLst>
                                      </p:cBhvr>
                                      <p:tavLst>
                                        <p:tav tm="0">
                                          <p:val>
                                            <p:strVal val="ppt_w"/>
                                          </p:val>
                                        </p:tav>
                                        <p:tav tm="100000">
                                          <p:val>
                                            <p:fltVal val="0"/>
                                          </p:val>
                                        </p:tav>
                                      </p:tavLst>
                                    </p:anim>
                                    <p:anim calcmode="lin" valueType="num">
                                      <p:cBhvr>
                                        <p:cTn id="127" dur="1000"/>
                                        <p:tgtEl>
                                          <p:spTgt spid="2">
                                            <p:txEl>
                                              <p:pRg st="5" end="5"/>
                                            </p:txEl>
                                          </p:spTgt>
                                        </p:tgtEl>
                                        <p:attrNameLst>
                                          <p:attrName>ppt_h</p:attrName>
                                        </p:attrNameLst>
                                      </p:cBhvr>
                                      <p:tavLst>
                                        <p:tav tm="0">
                                          <p:val>
                                            <p:strVal val="ppt_h"/>
                                          </p:val>
                                        </p:tav>
                                        <p:tav tm="100000">
                                          <p:val>
                                            <p:fltVal val="0"/>
                                          </p:val>
                                        </p:tav>
                                      </p:tavLst>
                                    </p:anim>
                                    <p:animEffect transition="out" filter="fade">
                                      <p:cBhvr>
                                        <p:cTn id="128" dur="1000"/>
                                        <p:tgtEl>
                                          <p:spTgt spid="2">
                                            <p:txEl>
                                              <p:pRg st="5" end="5"/>
                                            </p:txEl>
                                          </p:spTgt>
                                        </p:tgtEl>
                                      </p:cBhvr>
                                    </p:animEffect>
                                    <p:set>
                                      <p:cBhvr>
                                        <p:cTn id="129" dur="1" fill="hold">
                                          <p:stCondLst>
                                            <p:cond delay="999"/>
                                          </p:stCondLst>
                                        </p:cTn>
                                        <p:tgtEl>
                                          <p:spTgt spid="2">
                                            <p:txEl>
                                              <p:pRg st="5" end="5"/>
                                            </p:txEl>
                                          </p:spTgt>
                                        </p:tgtEl>
                                        <p:attrNameLst>
                                          <p:attrName>style.visibility</p:attrName>
                                        </p:attrNameLst>
                                      </p:cBhvr>
                                      <p:to>
                                        <p:strVal val="hidden"/>
                                      </p:to>
                                    </p:set>
                                  </p:childTnLst>
                                </p:cTn>
                              </p:par>
                            </p:childTnLst>
                          </p:cTn>
                        </p:par>
                        <p:par>
                          <p:cTn id="130" fill="hold" nodeType="afterGroup">
                            <p:stCondLst>
                              <p:cond delay="1000"/>
                            </p:stCondLst>
                            <p:childTnLst>
                              <p:par>
                                <p:cTn id="131" presetID="16" presetClass="entr" presetSubtype="21" fill="hold" grpId="0" nodeType="afterEffect">
                                  <p:stCondLst>
                                    <p:cond delay="0"/>
                                  </p:stCondLst>
                                  <p:childTnLst>
                                    <p:set>
                                      <p:cBhvr>
                                        <p:cTn id="132" dur="1" fill="hold">
                                          <p:stCondLst>
                                            <p:cond delay="0"/>
                                          </p:stCondLst>
                                        </p:cTn>
                                        <p:tgtEl>
                                          <p:spTgt spid="19"/>
                                        </p:tgtEl>
                                        <p:attrNameLst>
                                          <p:attrName>style.visibility</p:attrName>
                                        </p:attrNameLst>
                                      </p:cBhvr>
                                      <p:to>
                                        <p:strVal val="visible"/>
                                      </p:to>
                                    </p:set>
                                    <p:animEffect transition="in" filter="barn(inVertical)">
                                      <p:cBhvr>
                                        <p:cTn id="133" dur="500"/>
                                        <p:tgtEl>
                                          <p:spTgt spid="19"/>
                                        </p:tgtEl>
                                      </p:cBhvr>
                                    </p:animEffect>
                                  </p:childTnLst>
                                </p:cTn>
                              </p:par>
                            </p:childTnLst>
                          </p:cTn>
                        </p:par>
                      </p:childTnLst>
                    </p:cTn>
                  </p:par>
                  <p:par>
                    <p:cTn id="134" fill="hold" nodeType="clickPar">
                      <p:stCondLst>
                        <p:cond delay="indefinite"/>
                      </p:stCondLst>
                      <p:childTnLst>
                        <p:par>
                          <p:cTn id="135" fill="hold" nodeType="afterGroup">
                            <p:stCondLst>
                              <p:cond delay="0"/>
                            </p:stCondLst>
                            <p:childTnLst>
                              <p:par>
                                <p:cTn id="136" presetID="16" presetClass="entr" presetSubtype="21" fill="hold" grpId="0" nodeType="clickEffect">
                                  <p:stCondLst>
                                    <p:cond delay="0"/>
                                  </p:stCondLst>
                                  <p:childTnLst>
                                    <p:set>
                                      <p:cBhvr>
                                        <p:cTn id="137" dur="1" fill="hold">
                                          <p:stCondLst>
                                            <p:cond delay="0"/>
                                          </p:stCondLst>
                                        </p:cTn>
                                        <p:tgtEl>
                                          <p:spTgt spid="21"/>
                                        </p:tgtEl>
                                        <p:attrNameLst>
                                          <p:attrName>style.visibility</p:attrName>
                                        </p:attrNameLst>
                                      </p:cBhvr>
                                      <p:to>
                                        <p:strVal val="visible"/>
                                      </p:to>
                                    </p:set>
                                    <p:animEffect transition="in" filter="barn(inVertical)">
                                      <p:cBhvr>
                                        <p:cTn id="138" dur="500"/>
                                        <p:tgtEl>
                                          <p:spTgt spid="21"/>
                                        </p:tgtEl>
                                      </p:cBhvr>
                                    </p:animEffect>
                                  </p:childTnLst>
                                </p:cTn>
                              </p:par>
                            </p:childTnLst>
                          </p:cTn>
                        </p:par>
                        <p:par>
                          <p:cTn id="139" fill="hold" nodeType="afterGroup">
                            <p:stCondLst>
                              <p:cond delay="500"/>
                            </p:stCondLst>
                            <p:childTnLst>
                              <p:par>
                                <p:cTn id="140" presetID="16" presetClass="entr" presetSubtype="21" fill="hold" grpId="0" nodeType="afterEffect">
                                  <p:stCondLst>
                                    <p:cond delay="0"/>
                                  </p:stCondLst>
                                  <p:childTnLst>
                                    <p:set>
                                      <p:cBhvr>
                                        <p:cTn id="141" dur="1" fill="hold">
                                          <p:stCondLst>
                                            <p:cond delay="0"/>
                                          </p:stCondLst>
                                        </p:cTn>
                                        <p:tgtEl>
                                          <p:spTgt spid="22"/>
                                        </p:tgtEl>
                                        <p:attrNameLst>
                                          <p:attrName>style.visibility</p:attrName>
                                        </p:attrNameLst>
                                      </p:cBhvr>
                                      <p:to>
                                        <p:strVal val="visible"/>
                                      </p:to>
                                    </p:set>
                                    <p:animEffect transition="in" filter="barn(inVertical)">
                                      <p:cBhvr>
                                        <p:cTn id="14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9" grpId="0"/>
      <p:bldP spid="21" grpId="0"/>
      <p:bldP spid="22"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639D6AD-4DCC-4F6D-9BE2-8FA2CD4A2268}"/>
              </a:ext>
            </a:extLst>
          </p:cNvPr>
          <p:cNvSpPr/>
          <p:nvPr/>
        </p:nvSpPr>
        <p:spPr>
          <a:xfrm>
            <a:off x="203125" y="30032"/>
            <a:ext cx="4716356"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二、资本主义制度的确立</a:t>
            </a:r>
          </a:p>
        </p:txBody>
      </p:sp>
      <p:sp>
        <p:nvSpPr>
          <p:cNvPr id="5" name="文本框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E09627F-9BFC-4FBC-A2CB-9ADE8338B0F2}"/>
              </a:ext>
            </a:extLst>
          </p:cNvPr>
          <p:cNvSpPr txBox="1"/>
          <p:nvPr/>
        </p:nvSpPr>
        <p:spPr>
          <a:xfrm>
            <a:off x="416235" y="1436871"/>
            <a:ext cx="2029723"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en-US" altLang="zh-CN"/>
              <a:t>2</a:t>
            </a:r>
            <a:r>
              <a:rPr lang="zh-CN" altLang="en-US"/>
              <a:t>）形成与发展</a:t>
            </a:r>
          </a:p>
        </p:txBody>
      </p:sp>
      <p:sp>
        <p:nvSpPr>
          <p:cNvPr id="17" name="文本框 1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BD08364-FD7F-425A-84BA-FF95A3FDC50D}"/>
              </a:ext>
            </a:extLst>
          </p:cNvPr>
          <p:cNvSpPr txBox="1"/>
          <p:nvPr/>
        </p:nvSpPr>
        <p:spPr>
          <a:xfrm>
            <a:off x="391562" y="1994470"/>
            <a:ext cx="2794628" cy="430887"/>
          </a:xfrm>
          <a:prstGeom prst="rect">
            <a:avLst/>
          </a:prstGeom>
        </p:spPr>
        <p:txBody>
          <a:bodyPr wrap="square">
            <a:spAutoFit/>
          </a:bodyPr>
          <a:lstStyle>
            <a:defPPr>
              <a:defRPr lang="zh-CN"/>
            </a:defPPr>
            <a:lvl1pPr>
              <a:defRPr sz="2400">
                <a:solidFill>
                  <a:srgbClr val="4210F8"/>
                </a:solidFill>
                <a:latin typeface="隶书" panose="02010509060101010101" pitchFamily="49" charset="-122"/>
                <a:ea typeface="隶书" panose="02010509060101010101" pitchFamily="49" charset="-122"/>
              </a:defRPr>
            </a:lvl1pPr>
          </a:lstStyle>
          <a:p>
            <a:r>
              <a:rPr lang="en-US" altLang="zh-CN" sz="2200"/>
              <a:t>18</a:t>
            </a:r>
            <a:r>
              <a:rPr lang="zh-CN" altLang="en-US" sz="2200"/>
              <a:t>世纪</a:t>
            </a:r>
            <a:r>
              <a:rPr lang="en-US" altLang="zh-CN" sz="2200"/>
              <a:t>20</a:t>
            </a:r>
            <a:r>
              <a:rPr lang="zh-CN" altLang="en-US" sz="2200"/>
              <a:t>年代至中叶  </a:t>
            </a:r>
          </a:p>
        </p:txBody>
      </p:sp>
      <p:sp>
        <p:nvSpPr>
          <p:cNvPr id="62" name="文本框 6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432856F-37A8-4E43-9746-DD912617E840}"/>
              </a:ext>
            </a:extLst>
          </p:cNvPr>
          <p:cNvSpPr txBox="1"/>
          <p:nvPr/>
        </p:nvSpPr>
        <p:spPr>
          <a:xfrm>
            <a:off x="416235" y="4030275"/>
            <a:ext cx="1745991"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en-US" altLang="zh-CN"/>
              <a:t>3</a:t>
            </a:r>
            <a:r>
              <a:rPr lang="zh-CN" altLang="en-US"/>
              <a:t>）基本特点</a:t>
            </a:r>
          </a:p>
        </p:txBody>
      </p:sp>
      <p:sp>
        <p:nvSpPr>
          <p:cNvPr id="63" name="文本框 6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173AC57-C102-4DAD-9CB5-08E81C095FF0}"/>
              </a:ext>
            </a:extLst>
          </p:cNvPr>
          <p:cNvSpPr txBox="1"/>
          <p:nvPr/>
        </p:nvSpPr>
        <p:spPr>
          <a:xfrm>
            <a:off x="214165" y="4503274"/>
            <a:ext cx="5598534" cy="430887"/>
          </a:xfrm>
          <a:prstGeom prst="rect">
            <a:avLst/>
          </a:prstGeom>
        </p:spPr>
        <p:txBody>
          <a:bodyPr wrap="square">
            <a:spAutoFit/>
          </a:bodyPr>
          <a:lstStyle>
            <a:defPPr>
              <a:defRPr lang="zh-CN"/>
            </a:defPPr>
            <a:lvl1pPr>
              <a:defRPr sz="2400">
                <a:solidFill>
                  <a:srgbClr val="4210F8"/>
                </a:solidFill>
                <a:latin typeface="隶书" panose="02010509060101010101" pitchFamily="49" charset="-122"/>
                <a:ea typeface="隶书" panose="02010509060101010101" pitchFamily="49" charset="-122"/>
              </a:defRPr>
            </a:lvl1pPr>
          </a:lstStyle>
          <a:p>
            <a:r>
              <a:rPr lang="zh-CN" altLang="en-US" sz="2200" b="1">
                <a:solidFill>
                  <a:srgbClr val="FF170C"/>
                </a:solidFill>
                <a:latin typeface="新宋体" panose="02010609030101010101" pitchFamily="49" charset="-122"/>
                <a:ea typeface="新宋体" panose="02010609030101010101" pitchFamily="49" charset="-122"/>
              </a:rPr>
              <a:t>国王</a:t>
            </a:r>
            <a:r>
              <a:rPr lang="zh-CN" altLang="en-US" sz="2200">
                <a:solidFill>
                  <a:schemeClr val="tx1"/>
                </a:solidFill>
                <a:latin typeface="新宋体" panose="02010609030101010101" pitchFamily="49" charset="-122"/>
                <a:ea typeface="新宋体" panose="02010609030101010101" pitchFamily="49" charset="-122"/>
              </a:rPr>
              <a:t>是国家</a:t>
            </a:r>
            <a:r>
              <a:rPr lang="zh-CN" altLang="en-US" sz="2200">
                <a:solidFill>
                  <a:srgbClr val="FF0000"/>
                </a:solidFill>
                <a:latin typeface="新宋体" panose="02010609030101010101" pitchFamily="49" charset="-122"/>
                <a:ea typeface="新宋体" panose="02010609030101010101" pitchFamily="49" charset="-122"/>
              </a:rPr>
              <a:t>元首</a:t>
            </a:r>
            <a:r>
              <a:rPr lang="zh-CN" altLang="en-US" sz="2200">
                <a:solidFill>
                  <a:schemeClr val="tx1"/>
                </a:solidFill>
                <a:latin typeface="新宋体" panose="02010609030101010101" pitchFamily="49" charset="-122"/>
                <a:ea typeface="新宋体" panose="02010609030101010101" pitchFamily="49" charset="-122"/>
              </a:rPr>
              <a:t>，</a:t>
            </a:r>
            <a:r>
              <a:rPr lang="zh-CN" altLang="en-US" sz="2200">
                <a:solidFill>
                  <a:srgbClr val="FF0000"/>
                </a:solidFill>
                <a:latin typeface="新宋体" panose="02010609030101010101" pitchFamily="49" charset="-122"/>
                <a:ea typeface="新宋体" panose="02010609030101010101" pitchFamily="49" charset="-122"/>
              </a:rPr>
              <a:t>统而不治</a:t>
            </a:r>
            <a:r>
              <a:rPr lang="zh-CN" altLang="en-US" sz="2200">
                <a:solidFill>
                  <a:schemeClr val="tx1"/>
                </a:solidFill>
                <a:latin typeface="新宋体" panose="02010609030101010101" pitchFamily="49" charset="-122"/>
                <a:ea typeface="新宋体" panose="02010609030101010101" pitchFamily="49" charset="-122"/>
              </a:rPr>
              <a:t>，是国家象征。</a:t>
            </a:r>
          </a:p>
        </p:txBody>
      </p:sp>
      <p:sp>
        <p:nvSpPr>
          <p:cNvPr id="66" name="文本框 6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630198A-AA8F-4FFE-B8E0-EC1482F901C0}"/>
              </a:ext>
            </a:extLst>
          </p:cNvPr>
          <p:cNvSpPr txBox="1"/>
          <p:nvPr/>
        </p:nvSpPr>
        <p:spPr>
          <a:xfrm>
            <a:off x="203125" y="4963457"/>
            <a:ext cx="5494027" cy="430887"/>
          </a:xfrm>
          <a:prstGeom prst="rect">
            <a:avLst/>
          </a:prstGeom>
        </p:spPr>
        <p:txBody>
          <a:bodyPr wrap="square">
            <a:spAutoFit/>
          </a:bodyPr>
          <a:lstStyle>
            <a:defPPr>
              <a:defRPr lang="zh-CN"/>
            </a:defPPr>
            <a:lvl1pPr>
              <a:defRPr sz="2400">
                <a:solidFill>
                  <a:srgbClr val="4210F8"/>
                </a:solidFill>
                <a:latin typeface="隶书" panose="02010509060101010101" pitchFamily="49" charset="-122"/>
                <a:ea typeface="隶书" panose="02010509060101010101" pitchFamily="49" charset="-122"/>
              </a:defRPr>
            </a:lvl1pPr>
          </a:lstStyle>
          <a:p>
            <a:r>
              <a:rPr lang="zh-CN" altLang="en-US" sz="2200" b="1">
                <a:solidFill>
                  <a:srgbClr val="FF170C"/>
                </a:solidFill>
                <a:latin typeface="新宋体" panose="02010609030101010101" pitchFamily="49" charset="-122"/>
                <a:ea typeface="新宋体" panose="02010609030101010101" pitchFamily="49" charset="-122"/>
              </a:rPr>
              <a:t>议会</a:t>
            </a:r>
            <a:r>
              <a:rPr lang="zh-CN" altLang="en-US" sz="2200">
                <a:solidFill>
                  <a:schemeClr val="tx1"/>
                </a:solidFill>
                <a:latin typeface="新宋体" panose="02010609030101010101" pitchFamily="49" charset="-122"/>
                <a:ea typeface="新宋体" panose="02010609030101010101" pitchFamily="49" charset="-122"/>
              </a:rPr>
              <a:t>是国家权力</a:t>
            </a:r>
            <a:r>
              <a:rPr lang="zh-CN" altLang="en-US" sz="2200">
                <a:solidFill>
                  <a:srgbClr val="FF0000"/>
                </a:solidFill>
                <a:latin typeface="新宋体" panose="02010609030101010101" pitchFamily="49" charset="-122"/>
                <a:ea typeface="新宋体" panose="02010609030101010101" pitchFamily="49" charset="-122"/>
              </a:rPr>
              <a:t>中心</a:t>
            </a:r>
            <a:r>
              <a:rPr lang="zh-CN" altLang="en-US" sz="2200">
                <a:solidFill>
                  <a:schemeClr val="tx1"/>
                </a:solidFill>
                <a:latin typeface="新宋体" panose="02010609030101010101" pitchFamily="49" charset="-122"/>
                <a:ea typeface="新宋体" panose="02010609030101010101" pitchFamily="49" charset="-122"/>
              </a:rPr>
              <a:t>，掌握最高</a:t>
            </a:r>
            <a:r>
              <a:rPr lang="zh-CN" altLang="en-US" sz="2200">
                <a:solidFill>
                  <a:srgbClr val="FF0000"/>
                </a:solidFill>
                <a:latin typeface="新宋体" panose="02010609030101010101" pitchFamily="49" charset="-122"/>
                <a:ea typeface="新宋体" panose="02010609030101010101" pitchFamily="49" charset="-122"/>
              </a:rPr>
              <a:t>立法</a:t>
            </a:r>
            <a:r>
              <a:rPr lang="zh-CN" altLang="en-US" sz="2200">
                <a:solidFill>
                  <a:schemeClr val="tx1"/>
                </a:solidFill>
                <a:latin typeface="新宋体" panose="02010609030101010101" pitchFamily="49" charset="-122"/>
                <a:ea typeface="新宋体" panose="02010609030101010101" pitchFamily="49" charset="-122"/>
              </a:rPr>
              <a:t>权。</a:t>
            </a:r>
          </a:p>
        </p:txBody>
      </p:sp>
      <p:sp>
        <p:nvSpPr>
          <p:cNvPr id="68" name="文本框 6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B46B326-152A-40B6-AAAB-5797FCAF9B33}"/>
              </a:ext>
            </a:extLst>
          </p:cNvPr>
          <p:cNvSpPr txBox="1"/>
          <p:nvPr/>
        </p:nvSpPr>
        <p:spPr>
          <a:xfrm>
            <a:off x="181193" y="5423640"/>
            <a:ext cx="5806242" cy="1107996"/>
          </a:xfrm>
          <a:prstGeom prst="rect">
            <a:avLst/>
          </a:prstGeom>
        </p:spPr>
        <p:txBody>
          <a:bodyPr wrap="square">
            <a:spAutoFit/>
          </a:bodyPr>
          <a:lstStyle>
            <a:defPPr>
              <a:defRPr lang="zh-CN"/>
            </a:defPPr>
            <a:lvl1pPr>
              <a:defRPr sz="2400">
                <a:solidFill>
                  <a:srgbClr val="4210F8"/>
                </a:solidFill>
                <a:latin typeface="隶书" panose="02010509060101010101" pitchFamily="49" charset="-122"/>
                <a:ea typeface="隶书" panose="02010509060101010101" pitchFamily="49" charset="-122"/>
              </a:defRPr>
            </a:lvl1pPr>
          </a:lstStyle>
          <a:p>
            <a:r>
              <a:rPr lang="zh-CN" altLang="en-US" sz="2200" b="1">
                <a:solidFill>
                  <a:srgbClr val="FF170C"/>
                </a:solidFill>
                <a:latin typeface="新宋体" panose="02010609030101010101" pitchFamily="49" charset="-122"/>
                <a:ea typeface="新宋体" panose="02010609030101010101" pitchFamily="49" charset="-122"/>
              </a:rPr>
              <a:t>内阁</a:t>
            </a:r>
            <a:r>
              <a:rPr lang="zh-CN" altLang="en-US" sz="2200">
                <a:solidFill>
                  <a:schemeClr val="tx1"/>
                </a:solidFill>
                <a:latin typeface="新宋体" panose="02010609030101010101" pitchFamily="49" charset="-122"/>
                <a:ea typeface="新宋体" panose="02010609030101010101" pitchFamily="49" charset="-122"/>
              </a:rPr>
              <a:t>是最高</a:t>
            </a:r>
            <a:r>
              <a:rPr lang="zh-CN" altLang="en-US" sz="2200">
                <a:solidFill>
                  <a:srgbClr val="FF0000"/>
                </a:solidFill>
                <a:latin typeface="新宋体" panose="02010609030101010101" pitchFamily="49" charset="-122"/>
                <a:ea typeface="新宋体" panose="02010609030101010101" pitchFamily="49" charset="-122"/>
              </a:rPr>
              <a:t>行政</a:t>
            </a:r>
            <a:r>
              <a:rPr lang="zh-CN" altLang="en-US" sz="2200">
                <a:solidFill>
                  <a:schemeClr val="tx1"/>
                </a:solidFill>
                <a:latin typeface="新宋体" panose="02010609030101010101" pitchFamily="49" charset="-122"/>
                <a:ea typeface="新宋体" panose="02010609030101010101" pitchFamily="49" charset="-122"/>
              </a:rPr>
              <a:t>机构，对议会负责，首脑是首相。</a:t>
            </a:r>
            <a:r>
              <a:rPr lang="zh-CN" altLang="en-US" sz="2200">
                <a:solidFill>
                  <a:srgbClr val="0000CC"/>
                </a:solidFill>
                <a:latin typeface="新宋体" panose="02010609030101010101" pitchFamily="49" charset="-122"/>
                <a:ea typeface="新宋体" panose="02010609030101010101" pitchFamily="49" charset="-122"/>
              </a:rPr>
              <a:t>如果议会通过对政府的不信任案，内阁及首相就要集体辞职，或者解散议会，重新选举。</a:t>
            </a:r>
          </a:p>
        </p:txBody>
      </p:sp>
      <p:sp>
        <p:nvSpPr>
          <p:cNvPr id="71" name="文本框 7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A7F4E51-9E07-4E96-B46E-D7559CA1BC34}"/>
              </a:ext>
            </a:extLst>
          </p:cNvPr>
          <p:cNvSpPr txBox="1"/>
          <p:nvPr/>
        </p:nvSpPr>
        <p:spPr>
          <a:xfrm>
            <a:off x="334049" y="2496750"/>
            <a:ext cx="3117202" cy="430887"/>
          </a:xfrm>
          <a:prstGeom prst="rect">
            <a:avLst/>
          </a:prstGeom>
        </p:spPr>
        <p:txBody>
          <a:bodyPr wrap="square">
            <a:spAutoFit/>
          </a:bodyPr>
          <a:lstStyle>
            <a:defPPr>
              <a:defRPr lang="zh-CN"/>
            </a:defPPr>
            <a:lvl1pPr>
              <a:defRPr sz="2400">
                <a:solidFill>
                  <a:srgbClr val="4210F8"/>
                </a:solidFill>
                <a:latin typeface="隶书" panose="02010509060101010101" pitchFamily="49" charset="-122"/>
                <a:ea typeface="隶书" panose="02010509060101010101" pitchFamily="49" charset="-122"/>
              </a:defRPr>
            </a:lvl1pPr>
          </a:lstStyle>
          <a:p>
            <a:r>
              <a:rPr lang="zh-CN" altLang="en-US" sz="2200"/>
              <a:t>工业革命后一系列改革</a:t>
            </a:r>
          </a:p>
        </p:txBody>
      </p:sp>
      <p:sp>
        <p:nvSpPr>
          <p:cNvPr id="72" name="文本框 7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1B50914-B7D1-4855-ABBD-B6D7668401D5}"/>
              </a:ext>
            </a:extLst>
          </p:cNvPr>
          <p:cNvSpPr txBox="1"/>
          <p:nvPr/>
        </p:nvSpPr>
        <p:spPr>
          <a:xfrm>
            <a:off x="329539" y="801977"/>
            <a:ext cx="4254691" cy="584775"/>
          </a:xfrm>
          <a:prstGeom prst="rect">
            <a:avLst/>
          </a:prstGeom>
        </p:spPr>
        <p:txBody>
          <a:bodyPr wrap="none">
            <a:spAutoFit/>
          </a:bodyPr>
          <a:lstStyle>
            <a:defPPr>
              <a:defRPr lang="zh-CN"/>
            </a:defPPr>
            <a:lvl1pPr>
              <a:defRPr sz="3200" b="1">
                <a:latin typeface="隶书" panose="02010509060101010101" pitchFamily="49" charset="-122"/>
                <a:ea typeface="隶书" panose="02010509060101010101" pitchFamily="49" charset="-122"/>
                <a:cs typeface="华文行楷" panose="02010800040101010101" pitchFamily="2" charset="-122"/>
              </a:defRPr>
            </a:lvl1pPr>
          </a:lstStyle>
          <a:p>
            <a:r>
              <a:rPr lang="en-US" altLang="zh-CN" sz="2800"/>
              <a:t>2</a:t>
            </a:r>
            <a:r>
              <a:rPr lang="zh-CN" altLang="en-US" sz="2800"/>
              <a:t>、君主立宪制</a:t>
            </a:r>
            <a:r>
              <a:rPr lang="en-US" altLang="zh-CN"/>
              <a:t>——</a:t>
            </a:r>
            <a:r>
              <a:rPr lang="zh-CN" altLang="en-US"/>
              <a:t>英国</a:t>
            </a:r>
          </a:p>
        </p:txBody>
      </p:sp>
      <p:sp>
        <p:nvSpPr>
          <p:cNvPr id="20" name="矩形 1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85FFF43-D2B1-45AD-9DF7-CB6B9BB71C05}"/>
              </a:ext>
            </a:extLst>
          </p:cNvPr>
          <p:cNvSpPr/>
          <p:nvPr/>
        </p:nvSpPr>
        <p:spPr>
          <a:xfrm>
            <a:off x="3160770" y="2020117"/>
            <a:ext cx="2756106" cy="430887"/>
          </a:xfrm>
          <a:prstGeom prst="rect">
            <a:avLst/>
          </a:prstGeom>
        </p:spPr>
        <p:txBody>
          <a:bodyPr wrap="square">
            <a:spAutoFit/>
          </a:bodyPr>
          <a:lstStyle/>
          <a:p>
            <a:r>
              <a:rPr lang="zh-CN" altLang="en-US" sz="2200">
                <a:solidFill>
                  <a:srgbClr val="FF0000"/>
                </a:solidFill>
                <a:latin typeface="隶书" panose="02010509060101010101" pitchFamily="49" charset="-122"/>
                <a:ea typeface="隶书" panose="02010509060101010101" pitchFamily="49" charset="-122"/>
              </a:rPr>
              <a:t>责任内阁制形成完善</a:t>
            </a:r>
          </a:p>
        </p:txBody>
      </p:sp>
      <p:sp>
        <p:nvSpPr>
          <p:cNvPr id="21" name="矩形 2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9DF1A1D-AD6F-4D3E-A047-14E69AB11853}"/>
              </a:ext>
            </a:extLst>
          </p:cNvPr>
          <p:cNvSpPr/>
          <p:nvPr/>
        </p:nvSpPr>
        <p:spPr>
          <a:xfrm>
            <a:off x="418723" y="3012002"/>
            <a:ext cx="5252225" cy="858120"/>
          </a:xfrm>
          <a:prstGeom prst="rect">
            <a:avLst/>
          </a:prstGeom>
          <a:ln w="19050">
            <a:solidFill>
              <a:schemeClr val="tx1"/>
            </a:solidFill>
            <a:prstDash val="dashDot"/>
          </a:ln>
        </p:spPr>
        <p:txBody>
          <a:bodyPr wrap="square">
            <a:spAutoFit/>
          </a:bodyPr>
          <a:lstStyle/>
          <a:p>
            <a:pPr>
              <a:lnSpc>
                <a:spcPts val="3200"/>
              </a:lnSpc>
            </a:pPr>
            <a:r>
              <a:rPr lang="zh-CN" altLang="en-US" sz="2200" b="1">
                <a:latin typeface="仿宋" panose="02010609060101010101" pitchFamily="49" charset="-122"/>
                <a:ea typeface="仿宋" panose="02010609060101010101" pitchFamily="49" charset="-122"/>
              </a:rPr>
              <a:t>责任内阁制是由内阁总揽国家行政权力并向议会负责的一种国家政权组织形式。 </a:t>
            </a:r>
          </a:p>
        </p:txBody>
      </p:sp>
      <p:sp>
        <p:nvSpPr>
          <p:cNvPr id="41" name="矩形 4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AC60E65-5351-4004-93C1-247FEFE11220}"/>
              </a:ext>
            </a:extLst>
          </p:cNvPr>
          <p:cNvSpPr/>
          <p:nvPr/>
        </p:nvSpPr>
        <p:spPr>
          <a:xfrm>
            <a:off x="3488512" y="2496750"/>
            <a:ext cx="2248324" cy="430887"/>
          </a:xfrm>
          <a:prstGeom prst="rect">
            <a:avLst/>
          </a:prstGeom>
        </p:spPr>
        <p:txBody>
          <a:bodyPr wrap="square">
            <a:spAutoFit/>
          </a:bodyPr>
          <a:lstStyle/>
          <a:p>
            <a:r>
              <a:rPr lang="en-US" altLang="zh-CN" sz="2200">
                <a:solidFill>
                  <a:srgbClr val="FF0000"/>
                </a:solidFill>
                <a:latin typeface="隶书" panose="02010509060101010101" pitchFamily="49" charset="-122"/>
                <a:ea typeface="隶书" panose="02010509060101010101" pitchFamily="49" charset="-122"/>
              </a:rPr>
              <a:t>1832</a:t>
            </a:r>
            <a:r>
              <a:rPr lang="zh-CN" altLang="en-US" sz="2200">
                <a:solidFill>
                  <a:srgbClr val="FF0000"/>
                </a:solidFill>
                <a:latin typeface="隶书" panose="02010509060101010101" pitchFamily="49" charset="-122"/>
                <a:ea typeface="隶书" panose="02010509060101010101" pitchFamily="49" charset="-122"/>
              </a:rPr>
              <a:t>年议会改革</a:t>
            </a:r>
          </a:p>
        </p:txBody>
      </p:sp>
      <p:grpSp>
        <p:nvGrpSpPr>
          <p:cNvPr id="42" name="组合 4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93689AF-BF80-4F08-8066-C6B8A81ED213}"/>
              </a:ext>
            </a:extLst>
          </p:cNvPr>
          <p:cNvGrpSpPr/>
          <p:nvPr/>
        </p:nvGrpSpPr>
        <p:grpSpPr>
          <a:xfrm>
            <a:off x="5797324" y="945933"/>
            <a:ext cx="6213483" cy="5328352"/>
            <a:chOff x="4294331" y="1570490"/>
            <a:chExt cx="4462304" cy="4035126"/>
          </a:xfrm>
        </p:grpSpPr>
        <p:grpSp>
          <p:nvGrpSpPr>
            <p:cNvPr id="44" name="组合 3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6F217CD-3861-4F92-BE14-3237DE974620}"/>
                </a:ext>
              </a:extLst>
            </p:cNvPr>
            <p:cNvGrpSpPr/>
            <p:nvPr/>
          </p:nvGrpSpPr>
          <p:grpSpPr>
            <a:xfrm>
              <a:off x="6115169" y="4784534"/>
              <a:ext cx="1419610" cy="821082"/>
              <a:chOff x="6115169" y="4784534"/>
              <a:chExt cx="1419610" cy="821082"/>
            </a:xfrm>
          </p:grpSpPr>
          <p:pic>
            <p:nvPicPr>
              <p:cNvPr id="87" name="Picture 12" descr="https://ss2.bdstatic.com/70cFvnSh_Q1YnxGkpoWK1HF6hhy/it/u=3644036888,1141215106&amp;fm=15&amp;gp=0.jpg">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5601379-D3FB-4128-B3C6-E16084C36183}"/>
                  </a:ext>
                </a:extLst>
              </p:cNvPr>
              <p:cNvPicPr>
                <a:picLocks noChangeAspect="1" noChangeArrowheads="1"/>
              </p:cNvPicPr>
              <p:nvPr/>
            </p:nvPicPr>
            <p:blipFill>
              <a:blip r:embed="rId3"/>
              <a:stretch>
                <a:fillRect/>
              </a:stretch>
            </p:blipFill>
            <p:spPr bwMode="auto">
              <a:xfrm>
                <a:off x="6115169" y="4784534"/>
                <a:ext cx="1419610" cy="552026"/>
              </a:xfrm>
              <a:prstGeom prst="rect">
                <a:avLst/>
              </a:prstGeom>
              <a:ln>
                <a:solidFill>
                  <a:srgbClr val="C00000"/>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8" name="文本框 3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97F97C3-16DF-410B-93AA-6E520F2584FA}"/>
                  </a:ext>
                </a:extLst>
              </p:cNvPr>
              <p:cNvSpPr txBox="1">
                <a:spLocks noChangeArrowheads="1"/>
              </p:cNvSpPr>
              <p:nvPr/>
            </p:nvSpPr>
            <p:spPr bwMode="auto">
              <a:xfrm>
                <a:off x="6326195" y="5302615"/>
                <a:ext cx="996463" cy="303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2000" b="1">
                    <a:latin typeface="微软雅黑" panose="020b0503020204020204" pitchFamily="34" charset="-122"/>
                    <a:ea typeface="微软雅黑" panose="020b0503020204020204" pitchFamily="34" charset="-122"/>
                  </a:rPr>
                  <a:t>英国选民</a:t>
                </a:r>
              </a:p>
            </p:txBody>
          </p:sp>
        </p:grpSp>
        <p:grpSp>
          <p:nvGrpSpPr>
            <p:cNvPr id="46" name="组合 5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656E0F1-B59E-41ED-B2A5-1EC4D6189262}"/>
                </a:ext>
              </a:extLst>
            </p:cNvPr>
            <p:cNvGrpSpPr/>
            <p:nvPr/>
          </p:nvGrpSpPr>
          <p:grpSpPr>
            <a:xfrm>
              <a:off x="4294331" y="1570490"/>
              <a:ext cx="4462304" cy="3406595"/>
              <a:chOff x="4294331" y="1570490"/>
              <a:chExt cx="4462304" cy="3406595"/>
            </a:xfrm>
          </p:grpSpPr>
          <p:grpSp>
            <p:nvGrpSpPr>
              <p:cNvPr id="50" name="组合 1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0BCFFAB-A99C-4785-A242-112B47996058}"/>
                  </a:ext>
                </a:extLst>
              </p:cNvPr>
              <p:cNvGrpSpPr/>
              <p:nvPr/>
            </p:nvGrpSpPr>
            <p:grpSpPr>
              <a:xfrm>
                <a:off x="7130885" y="1649535"/>
                <a:ext cx="1468148" cy="1269408"/>
                <a:chOff x="7106035" y="1750839"/>
                <a:chExt cx="1468148" cy="1269408"/>
              </a:xfrm>
            </p:grpSpPr>
            <p:pic>
              <p:nvPicPr>
                <p:cNvPr id="85" name="图片 8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E4EB1B7-9672-47E2-95D4-B036F07050B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7106035" y="1750839"/>
                  <a:ext cx="1468148" cy="9827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6" name="文本框 1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B965B7A-BCA0-43E5-A2FF-C25FC798E32D}"/>
                    </a:ext>
                  </a:extLst>
                </p:cNvPr>
                <p:cNvSpPr txBox="1">
                  <a:spLocks noChangeArrowheads="1"/>
                </p:cNvSpPr>
                <p:nvPr/>
              </p:nvSpPr>
              <p:spPr bwMode="auto">
                <a:xfrm>
                  <a:off x="7423644" y="2717246"/>
                  <a:ext cx="996462" cy="303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2000" b="1">
                      <a:latin typeface="微软雅黑" panose="020b0503020204020204" pitchFamily="34" charset="-122"/>
                      <a:ea typeface="微软雅黑" panose="020b0503020204020204" pitchFamily="34" charset="-122"/>
                    </a:rPr>
                    <a:t>英国国王</a:t>
                  </a:r>
                </a:p>
              </p:txBody>
            </p:sp>
          </p:grpSp>
          <p:grpSp>
            <p:nvGrpSpPr>
              <p:cNvPr id="51" name="组合 3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92EBDF0-0EC9-4107-9467-6BE835B202DD}"/>
                  </a:ext>
                </a:extLst>
              </p:cNvPr>
              <p:cNvGrpSpPr/>
              <p:nvPr/>
            </p:nvGrpSpPr>
            <p:grpSpPr>
              <a:xfrm>
                <a:off x="4742221" y="1570490"/>
                <a:ext cx="1486514" cy="1145535"/>
                <a:chOff x="4679825" y="1642183"/>
                <a:chExt cx="1486514" cy="1145535"/>
              </a:xfrm>
            </p:grpSpPr>
            <p:pic>
              <p:nvPicPr>
                <p:cNvPr id="83" name="Picture 2" descr="https://timgsa.baidu.com/timg?image&amp;quality=80&amp;size=b9999_10000&amp;sec=1582435134203&amp;di=136c6164387a4502cc3c88544ea5e552&amp;imgtype=0&amp;src=http%3A%2F%2Fpics0.baidu.com%2Ffeed%2Fbf096b63f6246b60583506308e67144a500fa2e4.jpeg%3Ftoken%3Da94bc1620bdc35d858ca9478c35d08a2%26s%3D1341B04E4C231A9CB03085B30300101B">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F345842-FE9A-4B20-8BEA-7900E0855317}"/>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679825" y="1642183"/>
                  <a:ext cx="1148916" cy="906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 name="文本框 1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72B1CE9-2D90-4952-9DBC-6DDA1AC1E62F}"/>
                    </a:ext>
                  </a:extLst>
                </p:cNvPr>
                <p:cNvSpPr txBox="1">
                  <a:spLocks noChangeArrowheads="1"/>
                </p:cNvSpPr>
                <p:nvPr/>
              </p:nvSpPr>
              <p:spPr bwMode="auto">
                <a:xfrm>
                  <a:off x="4836259" y="2484717"/>
                  <a:ext cx="1330080" cy="303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2000" b="1">
                      <a:latin typeface="微软雅黑" panose="020b0503020204020204" pitchFamily="34" charset="-122"/>
                      <a:ea typeface="微软雅黑" panose="020b0503020204020204" pitchFamily="34" charset="-122"/>
                    </a:rPr>
                    <a:t>首相及内阁</a:t>
                  </a:r>
                </a:p>
              </p:txBody>
            </p:sp>
          </p:grpSp>
          <p:grpSp>
            <p:nvGrpSpPr>
              <p:cNvPr id="52" name="组合 3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6A36529-6D06-4320-9B9D-F7AB05C95D9A}"/>
                  </a:ext>
                </a:extLst>
              </p:cNvPr>
              <p:cNvGrpSpPr/>
              <p:nvPr/>
            </p:nvGrpSpPr>
            <p:grpSpPr>
              <a:xfrm>
                <a:off x="4594783" y="3129389"/>
                <a:ext cx="4161852" cy="1847696"/>
                <a:chOff x="4616632" y="3103250"/>
                <a:chExt cx="4161852" cy="1847696"/>
              </a:xfrm>
            </p:grpSpPr>
            <p:sp>
              <p:nvSpPr>
                <p:cNvPr id="73" name="文本框 2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6D18FC8-40E3-4BD3-86F6-958432F08647}"/>
                    </a:ext>
                  </a:extLst>
                </p:cNvPr>
                <p:cNvSpPr txBox="1">
                  <a:spLocks noChangeArrowheads="1"/>
                </p:cNvSpPr>
                <p:nvPr/>
              </p:nvSpPr>
              <p:spPr bwMode="auto">
                <a:xfrm>
                  <a:off x="6188700" y="3917118"/>
                  <a:ext cx="1184765" cy="303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2000" b="1">
                      <a:latin typeface="微软雅黑" panose="020b0503020204020204" pitchFamily="34" charset="-122"/>
                      <a:ea typeface="微软雅黑" panose="020b0503020204020204" pitchFamily="34" charset="-122"/>
                    </a:rPr>
                    <a:t>     议会</a:t>
                  </a:r>
                </a:p>
              </p:txBody>
            </p:sp>
            <p:cxnSp>
              <p:nvCxnSpPr>
                <p:cNvPr id="74" name="直接连接符 7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EB4293B-99BE-462F-B10A-669F1547399F}"/>
                    </a:ext>
                  </a:extLst>
                </p:cNvPr>
                <p:cNvCxnSpPr/>
                <p:nvPr/>
              </p:nvCxnSpPr>
              <p:spPr bwMode="auto">
                <a:xfrm>
                  <a:off x="7471843" y="3399230"/>
                  <a:ext cx="461510" cy="0"/>
                </a:xfrm>
                <a:prstGeom prst="line">
                  <a:avLst/>
                </a:prstGeom>
                <a:ln w="28575">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75" name="直接连接符 7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C006960-159E-4008-8901-147BE2904A90}"/>
                    </a:ext>
                  </a:extLst>
                </p:cNvPr>
                <p:cNvCxnSpPr/>
                <p:nvPr/>
              </p:nvCxnSpPr>
              <p:spPr bwMode="auto">
                <a:xfrm>
                  <a:off x="5717414" y="3417763"/>
                  <a:ext cx="509957" cy="0"/>
                </a:xfrm>
                <a:prstGeom prst="line">
                  <a:avLst/>
                </a:prstGeom>
                <a:ln w="28575">
                  <a:headEnd type="none" w="med" len="med"/>
                  <a:tailEnd type="none" w="med" len="med"/>
                </a:ln>
              </p:spPr>
              <p:style>
                <a:lnRef idx="3">
                  <a:schemeClr val="dk1"/>
                </a:lnRef>
                <a:fillRef idx="0">
                  <a:schemeClr val="dk1"/>
                </a:fillRef>
                <a:effectRef idx="2">
                  <a:schemeClr val="dk1"/>
                </a:effectRef>
                <a:fontRef idx="minor">
                  <a:schemeClr val="tx1"/>
                </a:fontRef>
              </p:style>
            </p:cxnSp>
            <p:pic>
              <p:nvPicPr>
                <p:cNvPr id="76" name="Picture 8" descr="https://ss0.bdstatic.com/70cFuHSh_Q1YnxGkpoWK1HF6hhy/it/u=2856292845,2942843285&amp;fm=26&amp;gp=0.jpg">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CF40E16-8CF0-435F-89B7-4D3451C4E0F8}"/>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4640491" y="3683019"/>
                  <a:ext cx="1322135" cy="880543"/>
                </a:xfrm>
                <a:prstGeom prst="rect">
                  <a:avLst/>
                </a:prstGeom>
                <a:noFill/>
                <a:ln w="9525">
                  <a:solidFill>
                    <a:srgbClr val="CC3300"/>
                  </a:solidFill>
                  <a:miter lim="800000"/>
                </a:ln>
                <a:extLst>
                  <a:ext uri="{909E8E84-426E-40DD-AFC4-6F175D3DCCD1}">
                    <a14:hiddenFill xmlns:a14="http://schemas.microsoft.com/office/drawing/2010/main">
                      <a:solidFill>
                        <a:srgbClr val="FFFFFF"/>
                      </a:solidFill>
                    </a14:hiddenFill>
                  </a:ext>
                </a:extLst>
              </p:spPr>
            </p:pic>
            <p:sp>
              <p:nvSpPr>
                <p:cNvPr id="77" name="文本框 2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D230917-E228-458E-96E2-B65DBAE981D5}"/>
                    </a:ext>
                  </a:extLst>
                </p:cNvPr>
                <p:cNvSpPr txBox="1">
                  <a:spLocks noChangeArrowheads="1"/>
                </p:cNvSpPr>
                <p:nvPr/>
              </p:nvSpPr>
              <p:spPr bwMode="auto">
                <a:xfrm>
                  <a:off x="4616632" y="4574370"/>
                  <a:ext cx="1184765" cy="303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2000" b="1">
                      <a:latin typeface="微软雅黑" panose="020b0503020204020204" pitchFamily="34" charset="-122"/>
                      <a:ea typeface="微软雅黑" panose="020b0503020204020204" pitchFamily="34" charset="-122"/>
                    </a:rPr>
                    <a:t>下院</a:t>
                  </a:r>
                </a:p>
              </p:txBody>
            </p:sp>
            <p:sp>
              <p:nvSpPr>
                <p:cNvPr id="78" name="文本框 2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DB665BA-B47E-43FF-B229-D650740DAB51}"/>
                    </a:ext>
                  </a:extLst>
                </p:cNvPr>
                <p:cNvSpPr txBox="1">
                  <a:spLocks noChangeArrowheads="1"/>
                </p:cNvSpPr>
                <p:nvPr/>
              </p:nvSpPr>
              <p:spPr bwMode="auto">
                <a:xfrm>
                  <a:off x="7507295" y="4647945"/>
                  <a:ext cx="1184765" cy="303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algn="ctr">
                    <a:lnSpc>
                      <a:spcPct val="100000"/>
                    </a:lnSpc>
                    <a:spcBef>
                      <a:spcPct val="0"/>
                    </a:spcBef>
                    <a:buFontTx/>
                    <a:buNone/>
                  </a:pPr>
                  <a:r>
                    <a:rPr lang="zh-CN" altLang="en-US" sz="2000" b="1">
                      <a:latin typeface="微软雅黑" panose="020b0503020204020204" pitchFamily="34" charset="-122"/>
                      <a:ea typeface="微软雅黑" panose="020b0503020204020204" pitchFamily="34" charset="-122"/>
                    </a:rPr>
                    <a:t>上院</a:t>
                  </a:r>
                </a:p>
              </p:txBody>
            </p:sp>
            <p:pic>
              <p:nvPicPr>
                <p:cNvPr id="79" name="Picture 10" descr="https://timgsa.baidu.com/timg?image&amp;quality=80&amp;size=b9999_10000&amp;sec=1582615998745&amp;di=53fc0ef1b36f99d5feeaf0c93387826c&amp;imgtype=0&amp;src=http%3A%2F%2Fimg1.cache.netease.com%2Fcatchpic%2FE%2FE0%2FE0A95FBAEAC6924F2C9E029AD8B540E8.jpg">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0CCFB52-880B-42FD-AA89-C22B73A2C9E9}"/>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7470343" y="3670190"/>
                  <a:ext cx="1308141" cy="926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0" name="直接连接符 7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905C879-E1E6-4526-93CB-8A6517FAB7CB}"/>
                    </a:ext>
                  </a:extLst>
                </p:cNvPr>
                <p:cNvCxnSpPr/>
                <p:nvPr/>
              </p:nvCxnSpPr>
              <p:spPr bwMode="auto">
                <a:xfrm flipH="1">
                  <a:off x="5717414" y="3405393"/>
                  <a:ext cx="0" cy="264415"/>
                </a:xfrm>
                <a:prstGeom prst="line">
                  <a:avLst/>
                </a:prstGeom>
                <a:ln w="28575">
                  <a:headEnd type="none" w="med" len="med"/>
                  <a:tailEnd type="none" w="med" len="med"/>
                </a:ln>
              </p:spPr>
              <p:style>
                <a:lnRef idx="3">
                  <a:schemeClr val="dk1"/>
                </a:lnRef>
                <a:fillRef idx="0">
                  <a:schemeClr val="dk1"/>
                </a:fillRef>
                <a:effectRef idx="2">
                  <a:schemeClr val="dk1"/>
                </a:effectRef>
                <a:fontRef idx="minor">
                  <a:schemeClr val="tx1"/>
                </a:fontRef>
              </p:style>
            </p:cxnSp>
            <p:cxnSp>
              <p:nvCxnSpPr>
                <p:cNvPr id="81" name="直接连接符 8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112C598-675E-4283-B253-5CF9E53FFFC1}"/>
                    </a:ext>
                  </a:extLst>
                </p:cNvPr>
                <p:cNvCxnSpPr/>
                <p:nvPr/>
              </p:nvCxnSpPr>
              <p:spPr bwMode="auto">
                <a:xfrm flipH="1">
                  <a:off x="7933353" y="3396115"/>
                  <a:ext cx="0" cy="265962"/>
                </a:xfrm>
                <a:prstGeom prst="line">
                  <a:avLst/>
                </a:prstGeom>
                <a:ln w="28575">
                  <a:headEnd type="none" w="med" len="med"/>
                  <a:tailEnd type="none" w="med" len="med"/>
                </a:ln>
              </p:spPr>
              <p:style>
                <a:lnRef idx="3">
                  <a:schemeClr val="dk1"/>
                </a:lnRef>
                <a:fillRef idx="0">
                  <a:schemeClr val="dk1"/>
                </a:fillRef>
                <a:effectRef idx="2">
                  <a:schemeClr val="dk1"/>
                </a:effectRef>
                <a:fontRef idx="minor">
                  <a:schemeClr val="tx1"/>
                </a:fontRef>
              </p:style>
            </p:cxnSp>
            <p:pic>
              <p:nvPicPr>
                <p:cNvPr id="82" name="Picture 5" descr="议会大厦">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798FE4F-7173-4C51-B793-63ACC3AFC539}"/>
                    </a:ext>
                  </a:extLst>
                </p:cNvPr>
                <p:cNvPicPr>
                  <a:picLocks noChangeAspect="1" noChangeArrowheads="1"/>
                </p:cNvPicPr>
                <p:nvPr/>
              </p:nvPicPr>
              <p:blipFill>
                <a:blip r:embed="rId8">
                  <a:extLst>
                    <a:ext uri="{28A0092B-C50C-407E-A947-70E740481C1C}">
                      <a14:useLocalDpi xmlns:a14="http://schemas.microsoft.com/office/drawing/2010/main" val="0"/>
                    </a:ext>
                  </a:extLst>
                </a:blip>
                <a:stretch>
                  <a:fillRect/>
                </a:stretch>
              </p:blipFill>
              <p:spPr bwMode="auto">
                <a:xfrm>
                  <a:off x="6056739" y="3103250"/>
                  <a:ext cx="1404059" cy="821492"/>
                </a:xfrm>
                <a:prstGeom prst="rect">
                  <a:avLst/>
                </a:prstGeom>
                <a:noFill/>
                <a:ln w="9525">
                  <a:solidFill>
                    <a:srgbClr val="CC3300"/>
                  </a:solidFill>
                  <a:miter lim="800000"/>
                </a:ln>
                <a:extLst>
                  <a:ext uri="{909E8E84-426E-40DD-AFC4-6F175D3DCCD1}">
                    <a14:hiddenFill xmlns:a14="http://schemas.microsoft.com/office/drawing/2010/main">
                      <a:solidFill>
                        <a:srgbClr val="FFFFFF"/>
                      </a:solidFill>
                    </a14:hiddenFill>
                  </a:ext>
                </a:extLst>
              </p:spPr>
            </p:pic>
          </p:grpSp>
          <p:cxnSp>
            <p:nvCxnSpPr>
              <p:cNvPr id="53" name="直接箭头连接符 5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D7DD5D7-A6FA-4455-8F40-BAC90170B721}"/>
                  </a:ext>
                </a:extLst>
              </p:cNvPr>
              <p:cNvCxnSpPr/>
              <p:nvPr/>
            </p:nvCxnSpPr>
            <p:spPr bwMode="auto">
              <a:xfrm flipH="1" flipV="1">
                <a:off x="5818077" y="4337657"/>
                <a:ext cx="336909" cy="446877"/>
              </a:xfrm>
              <a:prstGeom prst="straightConnector1">
                <a:avLst/>
              </a:prstGeom>
              <a:ln>
                <a:headEnd type="none" w="med" len="med"/>
                <a:tailEnd type="triangle"/>
              </a:ln>
            </p:spPr>
            <p:style>
              <a:lnRef idx="1">
                <a:schemeClr val="dk1"/>
              </a:lnRef>
              <a:fillRef idx="0">
                <a:schemeClr val="dk1"/>
              </a:fillRef>
              <a:effectRef idx="0">
                <a:schemeClr val="dk1"/>
              </a:effectRef>
              <a:fontRef idx="minor">
                <a:schemeClr val="tx1"/>
              </a:fontRef>
            </p:style>
          </p:cxnSp>
          <p:sp>
            <p:nvSpPr>
              <p:cNvPr id="54" name="文本框 4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4A68B64-967A-42B8-9A51-D5CF2AFBA386}"/>
                  </a:ext>
                </a:extLst>
              </p:cNvPr>
              <p:cNvSpPr txBox="1">
                <a:spLocks noChangeArrowheads="1"/>
              </p:cNvSpPr>
              <p:nvPr/>
            </p:nvSpPr>
            <p:spPr bwMode="auto">
              <a:xfrm>
                <a:off x="5959957" y="4375610"/>
                <a:ext cx="996462" cy="349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2400" b="1">
                    <a:solidFill>
                      <a:srgbClr val="FF0000"/>
                    </a:solidFill>
                    <a:latin typeface="微软雅黑" panose="020b0503020204020204" pitchFamily="34" charset="-122"/>
                    <a:ea typeface="微软雅黑" panose="020b0503020204020204" pitchFamily="34" charset="-122"/>
                  </a:rPr>
                  <a:t>选举</a:t>
                </a:r>
              </a:p>
            </p:txBody>
          </p:sp>
          <p:sp>
            <p:nvSpPr>
              <p:cNvPr id="55" name="文本框 4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2BCFFED-50DC-487C-AE4D-2D4037E2B80E}"/>
                  </a:ext>
                </a:extLst>
              </p:cNvPr>
              <p:cNvSpPr txBox="1">
                <a:spLocks noChangeArrowheads="1"/>
              </p:cNvSpPr>
              <p:nvPr/>
            </p:nvSpPr>
            <p:spPr bwMode="auto">
              <a:xfrm>
                <a:off x="4294331" y="2909729"/>
                <a:ext cx="1093619" cy="909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2400" b="1">
                    <a:solidFill>
                      <a:srgbClr val="FF0000"/>
                    </a:solidFill>
                    <a:latin typeface="微软雅黑" panose="020b0503020204020204" pitchFamily="34" charset="-122"/>
                    <a:ea typeface="微软雅黑" panose="020b0503020204020204" pitchFamily="34" charset="-122"/>
                  </a:rPr>
                  <a:t>多数党领袖上台组阁</a:t>
                </a:r>
              </a:p>
            </p:txBody>
          </p:sp>
          <p:cxnSp>
            <p:nvCxnSpPr>
              <p:cNvPr id="56" name="直接箭头连接符 5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6F36F5D-4879-48E6-860F-D93F4F674173}"/>
                  </a:ext>
                </a:extLst>
              </p:cNvPr>
              <p:cNvCxnSpPr/>
              <p:nvPr/>
            </p:nvCxnSpPr>
            <p:spPr bwMode="auto">
              <a:xfrm flipH="1" flipV="1">
                <a:off x="5202453" y="2680036"/>
                <a:ext cx="10719" cy="994263"/>
              </a:xfrm>
              <a:prstGeom prst="straightConnector1">
                <a:avLst/>
              </a:prstGeom>
              <a:ln w="38100">
                <a:headEnd type="none" w="med" len="med"/>
                <a:tailEnd type="triangle"/>
              </a:ln>
            </p:spPr>
            <p:style>
              <a:lnRef idx="1">
                <a:schemeClr val="dk1"/>
              </a:lnRef>
              <a:fillRef idx="0">
                <a:schemeClr val="dk1"/>
              </a:fillRef>
              <a:effectRef idx="0">
                <a:schemeClr val="dk1"/>
              </a:effectRef>
              <a:fontRef idx="minor">
                <a:schemeClr val="tx1"/>
              </a:fontRef>
            </p:style>
          </p:cxnSp>
          <p:sp>
            <p:nvSpPr>
              <p:cNvPr id="58" name="文本框 4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D6FA2E6-CC44-4053-9DF6-CAED80B1CE64}"/>
                  </a:ext>
                </a:extLst>
              </p:cNvPr>
              <p:cNvSpPr txBox="1">
                <a:spLocks noChangeArrowheads="1"/>
              </p:cNvSpPr>
              <p:nvPr/>
            </p:nvSpPr>
            <p:spPr bwMode="auto">
              <a:xfrm>
                <a:off x="4971400" y="2087989"/>
                <a:ext cx="1260643" cy="303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2000" b="1">
                    <a:solidFill>
                      <a:srgbClr val="FF0000"/>
                    </a:solidFill>
                    <a:latin typeface="微软雅黑" panose="020b0503020204020204" pitchFamily="34" charset="-122"/>
                    <a:ea typeface="微软雅黑" panose="020b0503020204020204" pitchFamily="34" charset="-122"/>
                  </a:rPr>
                  <a:t>（行政权）</a:t>
                </a:r>
              </a:p>
            </p:txBody>
          </p:sp>
          <p:sp>
            <p:nvSpPr>
              <p:cNvPr id="61" name="文本框 5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3F49886-A9A4-490F-8905-74B5AB7FC734}"/>
                  </a:ext>
                </a:extLst>
              </p:cNvPr>
              <p:cNvSpPr txBox="1">
                <a:spLocks noChangeArrowheads="1"/>
              </p:cNvSpPr>
              <p:nvPr/>
            </p:nvSpPr>
            <p:spPr bwMode="auto">
              <a:xfrm>
                <a:off x="6063312" y="3337939"/>
                <a:ext cx="1139972" cy="536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2000" b="1">
                    <a:solidFill>
                      <a:srgbClr val="FF0000"/>
                    </a:solidFill>
                    <a:latin typeface="微软雅黑" panose="020b0503020204020204" pitchFamily="34" charset="-122"/>
                    <a:ea typeface="微软雅黑" panose="020b0503020204020204" pitchFamily="34" charset="-122"/>
                  </a:rPr>
                  <a:t>（权力中心，立法权）</a:t>
                </a:r>
              </a:p>
            </p:txBody>
          </p:sp>
          <p:cxnSp>
            <p:nvCxnSpPr>
              <p:cNvPr id="64" name="直接箭头连接符 6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5F8DC74-AA4E-425C-879B-EB89C804DE04}"/>
                  </a:ext>
                </a:extLst>
              </p:cNvPr>
              <p:cNvCxnSpPr/>
              <p:nvPr/>
            </p:nvCxnSpPr>
            <p:spPr bwMode="auto">
              <a:xfrm flipH="1" flipV="1">
                <a:off x="5744570" y="2658388"/>
                <a:ext cx="442575" cy="463887"/>
              </a:xfrm>
              <a:prstGeom prst="straightConnector1">
                <a:avLst/>
              </a:prstGeom>
              <a:ln w="38100">
                <a:headEnd type="none" w="med" len="med"/>
                <a:tailEnd type="triangle"/>
              </a:ln>
            </p:spPr>
            <p:style>
              <a:lnRef idx="1">
                <a:schemeClr val="dk1"/>
              </a:lnRef>
              <a:fillRef idx="0">
                <a:schemeClr val="dk1"/>
              </a:fillRef>
              <a:effectRef idx="0">
                <a:schemeClr val="dk1"/>
              </a:effectRef>
              <a:fontRef idx="minor">
                <a:schemeClr val="tx1"/>
              </a:fontRef>
            </p:style>
          </p:cxnSp>
          <p:sp>
            <p:nvSpPr>
              <p:cNvPr id="65" name="文本框 5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749FF7D-0ACE-4C2D-A7EE-4960F0602EFA}"/>
                  </a:ext>
                </a:extLst>
              </p:cNvPr>
              <p:cNvSpPr txBox="1">
                <a:spLocks noChangeArrowheads="1"/>
              </p:cNvSpPr>
              <p:nvPr/>
            </p:nvSpPr>
            <p:spPr bwMode="auto">
              <a:xfrm>
                <a:off x="5501220" y="2861896"/>
                <a:ext cx="996462" cy="349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2400" b="1">
                    <a:solidFill>
                      <a:srgbClr val="FF0000"/>
                    </a:solidFill>
                    <a:latin typeface="微软雅黑" panose="020b0503020204020204" pitchFamily="34" charset="-122"/>
                    <a:ea typeface="微软雅黑" panose="020b0503020204020204" pitchFamily="34" charset="-122"/>
                  </a:rPr>
                  <a:t>监督</a:t>
                </a:r>
              </a:p>
            </p:txBody>
          </p:sp>
          <p:cxnSp>
            <p:nvCxnSpPr>
              <p:cNvPr id="67" name="直接箭头连接符 6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3A54D34-4C18-4686-8499-B2CD0D00ECB0}"/>
                  </a:ext>
                </a:extLst>
              </p:cNvPr>
              <p:cNvCxnSpPr/>
              <p:nvPr/>
            </p:nvCxnSpPr>
            <p:spPr bwMode="auto">
              <a:xfrm>
                <a:off x="5923025" y="2477348"/>
                <a:ext cx="499237" cy="555117"/>
              </a:xfrm>
              <a:prstGeom prst="straightConnector1">
                <a:avLst/>
              </a:prstGeom>
              <a:ln w="38100">
                <a:headEnd type="none" w="med" len="med"/>
                <a:tailEnd type="triangle"/>
              </a:ln>
            </p:spPr>
            <p:style>
              <a:lnRef idx="3">
                <a:schemeClr val="accent5"/>
              </a:lnRef>
              <a:fillRef idx="0">
                <a:schemeClr val="accent5"/>
              </a:fillRef>
              <a:effectRef idx="2">
                <a:schemeClr val="accent5"/>
              </a:effectRef>
              <a:fontRef idx="minor">
                <a:schemeClr val="tx1"/>
              </a:fontRef>
            </p:style>
          </p:cxnSp>
          <p:sp>
            <p:nvSpPr>
              <p:cNvPr id="69" name="文本框 5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8C4DACD-DFBD-4A0E-BBB2-BAC1A40DC968}"/>
                  </a:ext>
                </a:extLst>
              </p:cNvPr>
              <p:cNvSpPr txBox="1">
                <a:spLocks noChangeArrowheads="1"/>
              </p:cNvSpPr>
              <p:nvPr/>
            </p:nvSpPr>
            <p:spPr bwMode="auto">
              <a:xfrm>
                <a:off x="6097732" y="2439185"/>
                <a:ext cx="996462" cy="3496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2400" b="1">
                    <a:solidFill>
                      <a:srgbClr val="FF0000"/>
                    </a:solidFill>
                    <a:latin typeface="微软雅黑" panose="020b0503020204020204" pitchFamily="34" charset="-122"/>
                    <a:ea typeface="微软雅黑" panose="020b0503020204020204" pitchFamily="34" charset="-122"/>
                  </a:rPr>
                  <a:t>负责</a:t>
                </a:r>
              </a:p>
            </p:txBody>
          </p:sp>
          <p:sp>
            <p:nvSpPr>
              <p:cNvPr id="70" name="文本框 5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ECE0242-C528-439E-ADB6-EEC13364C27F}"/>
                  </a:ext>
                </a:extLst>
              </p:cNvPr>
              <p:cNvSpPr txBox="1">
                <a:spLocks noChangeArrowheads="1"/>
              </p:cNvSpPr>
              <p:nvPr/>
            </p:nvSpPr>
            <p:spPr bwMode="auto">
              <a:xfrm>
                <a:off x="7288128" y="2319961"/>
                <a:ext cx="1442126" cy="303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838"/>
                  </a:spcBef>
                  <a:buFont typeface="Arial" panose="020b0604020202020204" pitchFamily="34" charset="0"/>
                  <a:buChar char="•"/>
                  <a:defRPr sz="23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413"/>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413"/>
                  </a:spcBef>
                  <a:buFont typeface="Arial" panose="020b0604020202020204" pitchFamily="34" charset="0"/>
                  <a:buChar char="•"/>
                  <a:defRPr sz="16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413"/>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413"/>
                  </a:spcBef>
                  <a:spcAft>
                    <a:spcPct val="0"/>
                  </a:spcAft>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9pPr>
              </a:lstStyle>
              <a:p>
                <a:pPr>
                  <a:lnSpc>
                    <a:spcPct val="100000"/>
                  </a:lnSpc>
                  <a:spcBef>
                    <a:spcPct val="0"/>
                  </a:spcBef>
                  <a:buFontTx/>
                  <a:buNone/>
                </a:pPr>
                <a:r>
                  <a:rPr lang="zh-CN" altLang="en-US" sz="2000" b="1">
                    <a:solidFill>
                      <a:srgbClr val="FF0000"/>
                    </a:solidFill>
                    <a:latin typeface="微软雅黑" panose="020b0503020204020204" pitchFamily="34" charset="-122"/>
                    <a:ea typeface="微软雅黑" panose="020b0503020204020204" pitchFamily="34" charset="-122"/>
                  </a:rPr>
                  <a:t>（国家元首）</a:t>
                </a:r>
              </a:p>
            </p:txBody>
          </p:sp>
        </p:grpSp>
      </p:grpSp>
    </p:spTree>
    <p:extLst>
      <p:ext uri="{BB962C8B-B14F-4D97-AF65-F5344CB8AC3E}">
        <p14:creationId xmlns:p14="http://schemas.microsoft.com/office/powerpoint/2010/main" val="305248282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barn(inVertical)">
                                      <p:cBhvr>
                                        <p:cTn id="12" dur="500"/>
                                        <p:tgtEl>
                                          <p:spTgt spid="17"/>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nodeType="clickPar">
                      <p:stCondLst>
                        <p:cond delay="indefinite"/>
                        <p:cond evt="onBegin" delay="0">
                          <p:tn val="17"/>
                        </p:cond>
                      </p:stCondLst>
                      <p:childTnLst>
                        <p:par>
                          <p:cTn id="19" fill="hold" nodeType="after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childTnLst>
                          </p:cTn>
                        </p:par>
                      </p:childTnLst>
                    </p:cTn>
                  </p:par>
                  <p:par>
                    <p:cTn id="23" fill="hold" nodeType="clickPar">
                      <p:stCondLst>
                        <p:cond delay="indefinite"/>
                        <p:cond evt="onBegin" delay="0">
                          <p:tn val="22"/>
                        </p:cond>
                      </p:stCondLst>
                      <p:childTnLst>
                        <p:par>
                          <p:cTn id="24" fill="hold" nodeType="after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6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6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68"/>
                                        </p:tgtEl>
                                        <p:attrNameLst>
                                          <p:attrName>style.visibility</p:attrName>
                                        </p:attrNameLst>
                                      </p:cBhvr>
                                      <p:to>
                                        <p:strVal val="visible"/>
                                      </p:to>
                                    </p:set>
                                  </p:childTnLst>
                                </p:cTn>
                              </p:par>
                            </p:childTnLst>
                          </p:cTn>
                        </p:par>
                      </p:childTnLst>
                    </p:cTn>
                  </p:par>
                  <p:par>
                    <p:cTn id="33" fill="hold" nodeType="clickPar">
                      <p:stCondLst>
                        <p:cond delay="indefinite"/>
                        <p:cond evt="onBegin" delay="0">
                          <p:tn val="32"/>
                        </p:cond>
                      </p:stCondLst>
                      <p:childTnLst>
                        <p:par>
                          <p:cTn id="34" fill="hold" nodeType="afterGroup">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71"/>
                                        </p:tgtEl>
                                        <p:attrNameLst>
                                          <p:attrName>style.visibility</p:attrName>
                                        </p:attrNameLst>
                                      </p:cBhvr>
                                      <p:to>
                                        <p:strVal val="visible"/>
                                      </p:to>
                                    </p:set>
                                    <p:animEffect transition="in" filter="barn(inVertical)">
                                      <p:cBhvr>
                                        <p:cTn id="37" dur="500"/>
                                        <p:tgtEl>
                                          <p:spTgt spid="71"/>
                                        </p:tgtEl>
                                      </p:cBhvr>
                                    </p:animEffect>
                                  </p:childTnLst>
                                </p:cTn>
                              </p:par>
                            </p:childTnLst>
                          </p:cTn>
                        </p:par>
                      </p:childTnLst>
                    </p:cTn>
                  </p:par>
                  <p:par>
                    <p:cTn id="38" fill="hold" nodeType="clickPar">
                      <p:stCondLst>
                        <p:cond delay="indefinite"/>
                        <p:cond evt="onBegin" delay="0">
                          <p:tn val="37"/>
                        </p:cond>
                      </p:stCondLst>
                      <p:childTnLst>
                        <p:par>
                          <p:cTn id="39" fill="hold" nodeType="afterGroup">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barn(inVertical)">
                                      <p:cBhvr>
                                        <p:cTn id="42" dur="500"/>
                                        <p:tgtEl>
                                          <p:spTgt spid="41"/>
                                        </p:tgtEl>
                                      </p:cBhvr>
                                    </p:animEffect>
                                  </p:childTnLst>
                                </p:cTn>
                              </p:par>
                            </p:childTnLst>
                          </p:cTn>
                        </p:par>
                      </p:childTnLst>
                    </p:cTn>
                  </p:par>
                  <p:par>
                    <p:cTn id="43" fill="hold" nodeType="clickPar">
                      <p:stCondLst>
                        <p:cond delay="indefinite"/>
                        <p:cond evt="onBegin" delay="0">
                          <p:tn val="42"/>
                        </p:cond>
                      </p:stCondLst>
                      <p:childTnLst>
                        <p:par>
                          <p:cTn id="44" fill="hold" nodeType="afterGroup">
                            <p:stCondLst>
                              <p:cond delay="0"/>
                            </p:stCondLst>
                            <p:childTnLst>
                              <p:par>
                                <p:cTn id="45" presetID="22" presetClass="entr" presetSubtype="4" fill="hold" nodeType="click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wipe(down)">
                                      <p:cBhvr>
                                        <p:cTn id="4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62" grpId="0"/>
      <p:bldP spid="63" grpId="0"/>
      <p:bldP spid="66" grpId="0"/>
      <p:bldP spid="68" grpId="0"/>
      <p:bldP spid="71" grpId="0"/>
      <p:bldP spid="20" grpId="0"/>
      <p:bldP spid="21" grpId="0"/>
      <p:bldP spid="41"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00E60B3-F3CE-43C1-BF60-2E53862C4519}"/>
              </a:ext>
            </a:extLst>
          </p:cNvPr>
          <p:cNvSpPr/>
          <p:nvPr/>
        </p:nvSpPr>
        <p:spPr>
          <a:xfrm>
            <a:off x="265044" y="-63442"/>
            <a:ext cx="4716356"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二、资本主义制度的确立</a:t>
            </a:r>
          </a:p>
        </p:txBody>
      </p:sp>
      <p:sp>
        <p:nvSpPr>
          <p:cNvPr id="5" name="文本框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11C1BFE-AA49-4A3F-8E9F-B71C50D3AB21}"/>
              </a:ext>
            </a:extLst>
          </p:cNvPr>
          <p:cNvSpPr txBox="1"/>
          <p:nvPr/>
        </p:nvSpPr>
        <p:spPr>
          <a:xfrm>
            <a:off x="1235501" y="2061419"/>
            <a:ext cx="2339102" cy="461665"/>
          </a:xfrm>
          <a:prstGeom prst="rect">
            <a:avLst/>
          </a:prstGeom>
        </p:spPr>
        <p:txBody>
          <a:bodyPr wrap="square">
            <a:spAutoFit/>
          </a:bodyPr>
          <a:lstStyle>
            <a:defPPr>
              <a:defRPr lang="zh-CN"/>
            </a:defPPr>
            <a:lvl1pPr>
              <a:defRPr sz="2400">
                <a:latin typeface="隶书" panose="02010509060101010101" pitchFamily="49" charset="-122"/>
                <a:ea typeface="隶书" panose="02010509060101010101" pitchFamily="49" charset="-122"/>
              </a:defRPr>
            </a:lvl1pPr>
          </a:lstStyle>
          <a:p>
            <a:r>
              <a:rPr lang="en-US" altLang="zh-CN"/>
              <a:t>①</a:t>
            </a:r>
            <a:r>
              <a:rPr lang="zh-CN" altLang="en-US"/>
              <a:t>三权分立原则</a:t>
            </a:r>
          </a:p>
        </p:txBody>
      </p:sp>
      <p:sp>
        <p:nvSpPr>
          <p:cNvPr id="6" name="矩形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C9ADFE4-5E79-4F9C-B164-989C3E1648AF}"/>
              </a:ext>
            </a:extLst>
          </p:cNvPr>
          <p:cNvSpPr/>
          <p:nvPr/>
        </p:nvSpPr>
        <p:spPr>
          <a:xfrm>
            <a:off x="1267183" y="2834400"/>
            <a:ext cx="1415772" cy="461665"/>
          </a:xfrm>
          <a:prstGeom prst="rect">
            <a:avLst/>
          </a:prstGeom>
        </p:spPr>
        <p:txBody>
          <a:bodyPr wrap="square">
            <a:spAutoFit/>
          </a:bodyPr>
          <a:lstStyle/>
          <a:p>
            <a:r>
              <a:rPr lang="en-US" altLang="zh-CN" sz="2400">
                <a:latin typeface="隶书" panose="02010509060101010101" pitchFamily="49" charset="-122"/>
                <a:ea typeface="隶书" panose="02010509060101010101" pitchFamily="49" charset="-122"/>
              </a:rPr>
              <a:t>②</a:t>
            </a:r>
            <a:r>
              <a:rPr lang="zh-CN" altLang="en-US" sz="2400">
                <a:latin typeface="隶书" panose="02010509060101010101" pitchFamily="49" charset="-122"/>
                <a:ea typeface="隶书" panose="02010509060101010101" pitchFamily="49" charset="-122"/>
              </a:rPr>
              <a:t>联邦制</a:t>
            </a:r>
          </a:p>
        </p:txBody>
      </p:sp>
      <p:sp>
        <p:nvSpPr>
          <p:cNvPr id="8" name="Line 3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9B165AF-AE2A-4F12-84AC-35FFA05FFF1A}"/>
              </a:ext>
            </a:extLst>
          </p:cNvPr>
          <p:cNvSpPr>
            <a:spLocks noChangeShapeType="1"/>
          </p:cNvSpPr>
          <p:nvPr/>
        </p:nvSpPr>
        <p:spPr bwMode="auto">
          <a:xfrm flipV="1">
            <a:off x="7064879" y="3528324"/>
            <a:ext cx="729853" cy="331576"/>
          </a:xfrm>
          <a:prstGeom prst="line">
            <a:avLst/>
          </a:prstGeom>
          <a:noFill/>
          <a:ln w="47625">
            <a:solidFill>
              <a:schemeClr val="accent2"/>
            </a:solidFill>
            <a:round/>
          </a:ln>
          <a:effectLst>
            <a:outerShdw blurRad="50800" dist="38100" dir="5400000" algn="t" rotWithShape="0">
              <a:prstClr val="black">
                <a:alpha val="40000"/>
              </a:prstClr>
            </a:outerShdw>
          </a:effectLst>
        </p:spPr>
        <p:txBody>
          <a:bodyPr/>
          <a:lstStyle/>
          <a:p>
            <a:endParaRPr lang="zh-CN" altLang="en-US" sz="1350"/>
          </a:p>
        </p:txBody>
      </p:sp>
      <p:sp>
        <p:nvSpPr>
          <p:cNvPr id="9" name="Line 4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9BD07F2-E53F-437D-BC3D-3F3BC3B31BC9}"/>
              </a:ext>
            </a:extLst>
          </p:cNvPr>
          <p:cNvSpPr>
            <a:spLocks noChangeShapeType="1"/>
          </p:cNvSpPr>
          <p:nvPr/>
        </p:nvSpPr>
        <p:spPr bwMode="auto">
          <a:xfrm>
            <a:off x="9623532" y="3528324"/>
            <a:ext cx="695325" cy="248682"/>
          </a:xfrm>
          <a:prstGeom prst="line">
            <a:avLst/>
          </a:prstGeom>
          <a:noFill/>
          <a:ln w="47625">
            <a:solidFill>
              <a:schemeClr val="accent2"/>
            </a:solidFill>
            <a:round/>
          </a:ln>
          <a:effectLst>
            <a:outerShdw blurRad="50800" dist="38100" dir="5400000" algn="t" rotWithShape="0">
              <a:prstClr val="black">
                <a:alpha val="40000"/>
              </a:prstClr>
            </a:outerShdw>
          </a:effectLst>
        </p:spPr>
        <p:txBody>
          <a:bodyPr/>
          <a:lstStyle/>
          <a:p>
            <a:endParaRPr lang="zh-CN" altLang="en-US" sz="1350"/>
          </a:p>
        </p:txBody>
      </p:sp>
      <p:sp>
        <p:nvSpPr>
          <p:cNvPr id="10" name="Line 4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8FA9604-959E-401F-BE11-C3E2B9B05087}"/>
              </a:ext>
            </a:extLst>
          </p:cNvPr>
          <p:cNvSpPr>
            <a:spLocks noChangeShapeType="1"/>
          </p:cNvSpPr>
          <p:nvPr/>
        </p:nvSpPr>
        <p:spPr bwMode="auto">
          <a:xfrm flipH="1" flipV="1">
            <a:off x="8694845" y="1945687"/>
            <a:ext cx="14287" cy="618517"/>
          </a:xfrm>
          <a:prstGeom prst="line">
            <a:avLst/>
          </a:prstGeom>
          <a:noFill/>
          <a:ln w="47625">
            <a:solidFill>
              <a:schemeClr val="accent2"/>
            </a:solidFill>
            <a:round/>
          </a:ln>
          <a:effectLst>
            <a:outerShdw blurRad="50800" dist="38100" dir="5400000" algn="t" rotWithShape="0">
              <a:prstClr val="black">
                <a:alpha val="40000"/>
              </a:prstClr>
            </a:outerShdw>
          </a:effectLst>
        </p:spPr>
        <p:txBody>
          <a:bodyPr/>
          <a:lstStyle/>
          <a:p>
            <a:endParaRPr lang="zh-CN" altLang="en-US" sz="1350"/>
          </a:p>
        </p:txBody>
      </p:sp>
      <p:sp>
        <p:nvSpPr>
          <p:cNvPr id="12" name="AutoShape 4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84571BD-70F4-4769-8565-F6CC6718359D}"/>
              </a:ext>
            </a:extLst>
          </p:cNvPr>
          <p:cNvSpPr>
            <a:spLocks noChangeArrowheads="1"/>
          </p:cNvSpPr>
          <p:nvPr/>
        </p:nvSpPr>
        <p:spPr bwMode="auto">
          <a:xfrm>
            <a:off x="7794732" y="2417545"/>
            <a:ext cx="1828800" cy="1110779"/>
          </a:xfrm>
          <a:prstGeom prst="flowChartExtract">
            <a:avLst/>
          </a:prstGeom>
        </p:spPr>
        <p:style>
          <a:lnRef idx="0">
            <a:schemeClr val="accent1"/>
          </a:lnRef>
          <a:fillRef idx="3">
            <a:schemeClr val="accent1"/>
          </a:fillRef>
          <a:effectRef idx="3">
            <a:schemeClr val="accent1"/>
          </a:effectRef>
          <a:fontRef idx="minor">
            <a:schemeClr val="lt1"/>
          </a:fontRef>
        </p:style>
        <p:txBody>
          <a:bodyPr wrap="none" anchor="ctr"/>
          <a:lstStyle/>
          <a:p>
            <a:pPr algn="ctr"/>
            <a:r>
              <a:rPr lang="zh-CN" altLang="en-US" sz="2400" b="1">
                <a:solidFill>
                  <a:schemeClr val="bg1"/>
                </a:solidFill>
                <a:latin typeface="隶书" panose="02010509060101010101" pitchFamily="49" charset="-122"/>
                <a:ea typeface="隶书" panose="02010509060101010101" pitchFamily="49" charset="-122"/>
              </a:rPr>
              <a:t>联邦政府</a:t>
            </a:r>
            <a:endParaRPr lang="zh-CN" altLang="en-US" sz="2800" b="1">
              <a:solidFill>
                <a:schemeClr val="bg1"/>
              </a:solidFill>
              <a:latin typeface="隶书" pitchFamily="49" charset="-122"/>
              <a:ea typeface="隶书" pitchFamily="49" charset="-122"/>
            </a:endParaRPr>
          </a:p>
        </p:txBody>
      </p:sp>
      <p:sp>
        <p:nvSpPr>
          <p:cNvPr id="32" name="TextBox 4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A1B6A8A-1FCE-476C-B743-8E10FFB7A748}"/>
              </a:ext>
            </a:extLst>
          </p:cNvPr>
          <p:cNvSpPr txBox="1"/>
          <p:nvPr/>
        </p:nvSpPr>
        <p:spPr>
          <a:xfrm>
            <a:off x="8004865" y="624136"/>
            <a:ext cx="1483519" cy="954107"/>
          </a:xfrm>
          <a:prstGeom prst="rect">
            <a:avLst/>
          </a:prstGeom>
          <a:solidFill>
            <a:schemeClr val="bg1"/>
          </a:solidFill>
          <a:ln>
            <a:solidFill>
              <a:srgbClr val="00B050"/>
            </a:solidFill>
          </a:ln>
        </p:spPr>
        <p:txBody>
          <a:bodyPr wrap="square" rtlCol="0">
            <a:spAutoFit/>
          </a:bodyPr>
          <a:lstStyle/>
          <a:p>
            <a:pPr algn="ctr"/>
            <a:r>
              <a:rPr lang="zh-CN" altLang="en-US" sz="2800" b="1">
                <a:solidFill>
                  <a:srgbClr val="FF0000"/>
                </a:solidFill>
                <a:latin typeface="华文楷体" panose="02010600040101010101" pitchFamily="2" charset="-122"/>
                <a:ea typeface="华文楷体" panose="02010600040101010101" pitchFamily="2" charset="-122"/>
              </a:rPr>
              <a:t>总统</a:t>
            </a:r>
            <a:endParaRPr lang="en-US" altLang="zh-CN" sz="2800" b="1">
              <a:solidFill>
                <a:srgbClr val="FF0000"/>
              </a:solidFill>
              <a:latin typeface="华文楷体" panose="02010600040101010101" pitchFamily="2" charset="-122"/>
              <a:ea typeface="华文楷体" panose="02010600040101010101" pitchFamily="2" charset="-122"/>
            </a:endParaRPr>
          </a:p>
          <a:p>
            <a:pPr algn="ctr"/>
            <a:r>
              <a:rPr lang="zh-CN" altLang="en-US" sz="2800" b="1">
                <a:latin typeface="华文楷体" panose="02010600040101010101" pitchFamily="2" charset="-122"/>
                <a:ea typeface="华文楷体" panose="02010600040101010101" pitchFamily="2" charset="-122"/>
              </a:rPr>
              <a:t>行政权</a:t>
            </a:r>
          </a:p>
        </p:txBody>
      </p:sp>
      <p:sp>
        <p:nvSpPr>
          <p:cNvPr id="33" name="TextBox 4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0198A25-8D9D-4ACB-A2BB-2CAD368F068E}"/>
              </a:ext>
            </a:extLst>
          </p:cNvPr>
          <p:cNvSpPr txBox="1"/>
          <p:nvPr/>
        </p:nvSpPr>
        <p:spPr>
          <a:xfrm>
            <a:off x="10464907" y="3771681"/>
            <a:ext cx="1656184" cy="954107"/>
          </a:xfrm>
          <a:prstGeom prst="rect">
            <a:avLst/>
          </a:prstGeom>
          <a:solidFill>
            <a:schemeClr val="bg1"/>
          </a:solidFill>
          <a:ln>
            <a:solidFill>
              <a:srgbClr val="00B050"/>
            </a:solidFill>
          </a:ln>
        </p:spPr>
        <p:txBody>
          <a:bodyPr wrap="square" rtlCol="0">
            <a:spAutoFit/>
          </a:bodyPr>
          <a:lstStyle/>
          <a:p>
            <a:pPr algn="ctr"/>
            <a:r>
              <a:rPr lang="zh-CN" altLang="en-US" sz="2800" b="1">
                <a:solidFill>
                  <a:srgbClr val="FF0000"/>
                </a:solidFill>
                <a:latin typeface="华文楷体" panose="02010600040101010101" pitchFamily="2" charset="-122"/>
                <a:ea typeface="华文楷体" panose="02010600040101010101" pitchFamily="2" charset="-122"/>
              </a:rPr>
              <a:t>联邦法院</a:t>
            </a:r>
            <a:endParaRPr lang="en-US" altLang="zh-CN" sz="2800" b="1">
              <a:solidFill>
                <a:srgbClr val="FF0000"/>
              </a:solidFill>
              <a:latin typeface="华文楷体" panose="02010600040101010101" pitchFamily="2" charset="-122"/>
              <a:ea typeface="华文楷体" panose="02010600040101010101" pitchFamily="2" charset="-122"/>
            </a:endParaRPr>
          </a:p>
          <a:p>
            <a:pPr algn="ctr"/>
            <a:r>
              <a:rPr lang="zh-CN" altLang="en-US" sz="2800" b="1">
                <a:latin typeface="华文楷体" panose="02010600040101010101" pitchFamily="2" charset="-122"/>
                <a:ea typeface="华文楷体" panose="02010600040101010101" pitchFamily="2" charset="-122"/>
              </a:rPr>
              <a:t>司法权</a:t>
            </a:r>
          </a:p>
        </p:txBody>
      </p:sp>
      <p:sp>
        <p:nvSpPr>
          <p:cNvPr id="34" name="TextBox 4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E36B29D-95BB-444C-A248-9EC0049BA631}"/>
              </a:ext>
            </a:extLst>
          </p:cNvPr>
          <p:cNvSpPr txBox="1"/>
          <p:nvPr/>
        </p:nvSpPr>
        <p:spPr>
          <a:xfrm>
            <a:off x="5591024" y="3859900"/>
            <a:ext cx="1474162" cy="830997"/>
          </a:xfrm>
          <a:prstGeom prst="rect">
            <a:avLst/>
          </a:prstGeom>
          <a:solidFill>
            <a:schemeClr val="bg1"/>
          </a:solidFill>
          <a:ln>
            <a:solidFill>
              <a:srgbClr val="00B050"/>
            </a:solidFill>
          </a:ln>
        </p:spPr>
        <p:txBody>
          <a:bodyPr wrap="square" rtlCol="0">
            <a:spAutoFit/>
          </a:bodyPr>
          <a:lstStyle/>
          <a:p>
            <a:pPr algn="ctr"/>
            <a:r>
              <a:rPr lang="zh-CN" altLang="en-US" sz="2400" b="1">
                <a:solidFill>
                  <a:srgbClr val="FF0000"/>
                </a:solidFill>
                <a:latin typeface="华文楷体" panose="02010600040101010101" pitchFamily="2" charset="-122"/>
                <a:ea typeface="华文楷体" panose="02010600040101010101" pitchFamily="2" charset="-122"/>
              </a:rPr>
              <a:t>国会</a:t>
            </a:r>
            <a:endParaRPr lang="en-US" altLang="zh-CN" sz="2400" b="1">
              <a:solidFill>
                <a:srgbClr val="FF0000"/>
              </a:solidFill>
              <a:latin typeface="华文楷体" panose="02010600040101010101" pitchFamily="2" charset="-122"/>
              <a:ea typeface="华文楷体" panose="02010600040101010101" pitchFamily="2" charset="-122"/>
            </a:endParaRPr>
          </a:p>
          <a:p>
            <a:pPr algn="ctr"/>
            <a:r>
              <a:rPr lang="zh-CN" altLang="en-US" sz="2400" b="1">
                <a:latin typeface="华文楷体" panose="02010600040101010101" pitchFamily="2" charset="-122"/>
                <a:ea typeface="华文楷体" panose="02010600040101010101" pitchFamily="2" charset="-122"/>
              </a:rPr>
              <a:t>立法权</a:t>
            </a:r>
          </a:p>
        </p:txBody>
      </p:sp>
      <p:sp>
        <p:nvSpPr>
          <p:cNvPr id="38" name="箭头: 下 3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83E6176-3270-419C-9C5E-810A28273EE4}"/>
              </a:ext>
            </a:extLst>
          </p:cNvPr>
          <p:cNvSpPr/>
          <p:nvPr/>
        </p:nvSpPr>
        <p:spPr>
          <a:xfrm rot="2206279">
            <a:off x="7210761" y="1418406"/>
            <a:ext cx="450571" cy="2528649"/>
          </a:xfrm>
          <a:prstGeom prst="down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b="1">
                <a:solidFill>
                  <a:schemeClr val="bg1"/>
                </a:solidFill>
                <a:latin typeface="楷体" panose="02010609060101010101" pitchFamily="49" charset="-122"/>
                <a:ea typeface="楷体" panose="02010609060101010101" pitchFamily="49" charset="-122"/>
              </a:rPr>
              <a:t>否决国会立法</a:t>
            </a:r>
          </a:p>
        </p:txBody>
      </p:sp>
      <p:sp>
        <p:nvSpPr>
          <p:cNvPr id="39" name="箭头: 上 3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27614FE-5131-4884-AF82-F77A80C38CBF}"/>
              </a:ext>
            </a:extLst>
          </p:cNvPr>
          <p:cNvSpPr/>
          <p:nvPr/>
        </p:nvSpPr>
        <p:spPr>
          <a:xfrm rot="2185393">
            <a:off x="6831487" y="1208820"/>
            <a:ext cx="449412" cy="2510741"/>
          </a:xfrm>
          <a:prstGeom prst="upArrow">
            <a:avLst/>
          </a:prstGeom>
          <a:solidFill>
            <a:srgbClr val="1004AC"/>
          </a:solidFill>
          <a:ln>
            <a:solidFill>
              <a:srgbClr val="4210F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b="1">
                <a:solidFill>
                  <a:schemeClr val="bg1"/>
                </a:solidFill>
                <a:latin typeface="楷体" panose="02010609060101010101" pitchFamily="49" charset="-122"/>
                <a:ea typeface="楷体" panose="02010609060101010101" pitchFamily="49" charset="-122"/>
              </a:rPr>
              <a:t>弹劾总统</a:t>
            </a:r>
            <a:endParaRPr lang="zh-CN" altLang="en-US" sz="2000" b="1" i="1">
              <a:latin typeface="楷体" pitchFamily="49" charset="-122"/>
              <a:ea typeface="楷体" pitchFamily="49" charset="-122"/>
            </a:endParaRPr>
          </a:p>
        </p:txBody>
      </p:sp>
      <p:sp>
        <p:nvSpPr>
          <p:cNvPr id="40" name="箭头: 下 3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FB58A1E-E24F-4B81-BF96-6DDB808297BF}"/>
              </a:ext>
            </a:extLst>
          </p:cNvPr>
          <p:cNvSpPr/>
          <p:nvPr/>
        </p:nvSpPr>
        <p:spPr>
          <a:xfrm rot="19344900">
            <a:off x="9835377" y="1469359"/>
            <a:ext cx="450571" cy="2499425"/>
          </a:xfrm>
          <a:prstGeom prst="downArrow">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b="1">
                <a:solidFill>
                  <a:schemeClr val="bg1"/>
                </a:solidFill>
                <a:latin typeface="楷体" panose="02010609060101010101" pitchFamily="49" charset="-122"/>
                <a:ea typeface="楷体" panose="02010609060101010101" pitchFamily="49" charset="-122"/>
              </a:rPr>
              <a:t>任命联邦法官</a:t>
            </a:r>
          </a:p>
        </p:txBody>
      </p:sp>
      <p:sp>
        <p:nvSpPr>
          <p:cNvPr id="41" name="箭头: 上 4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E95ABB3-CA03-419B-9534-3EC564101F62}"/>
              </a:ext>
            </a:extLst>
          </p:cNvPr>
          <p:cNvSpPr/>
          <p:nvPr/>
        </p:nvSpPr>
        <p:spPr>
          <a:xfrm rot="19324012">
            <a:off x="10311999" y="1269011"/>
            <a:ext cx="449412" cy="2510741"/>
          </a:xfrm>
          <a:prstGeom prst="upArrow">
            <a:avLst/>
          </a:prstGeom>
          <a:solidFill>
            <a:srgbClr val="1004AC"/>
          </a:solidFill>
          <a:ln>
            <a:solidFill>
              <a:srgbClr val="4210F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b="1">
                <a:solidFill>
                  <a:schemeClr val="bg1"/>
                </a:solidFill>
                <a:latin typeface="楷体" panose="02010609060101010101" pitchFamily="49" charset="-122"/>
                <a:ea typeface="楷体" panose="02010609060101010101" pitchFamily="49" charset="-122"/>
              </a:rPr>
              <a:t>宣布总统违宪</a:t>
            </a:r>
          </a:p>
        </p:txBody>
      </p:sp>
      <p:sp>
        <p:nvSpPr>
          <p:cNvPr id="42" name="箭头: 右 4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B2E090C-F74C-4B3C-ACB6-41E0C9E45088}"/>
              </a:ext>
            </a:extLst>
          </p:cNvPr>
          <p:cNvSpPr/>
          <p:nvPr/>
        </p:nvSpPr>
        <p:spPr>
          <a:xfrm flipH="1">
            <a:off x="7093507" y="4300890"/>
            <a:ext cx="3216961" cy="534974"/>
          </a:xfrm>
          <a:prstGeom prst="rightArrow">
            <a:avLst>
              <a:gd name="adj1" fmla="val 50000"/>
              <a:gd name="adj2" fmla="val 40003"/>
            </a:avLst>
          </a:prstGeom>
          <a:solidFill>
            <a:srgbClr val="1004AC"/>
          </a:solidFill>
          <a:ln>
            <a:solidFill>
              <a:srgbClr val="4210F8"/>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b="1">
                <a:solidFill>
                  <a:schemeClr val="bg1"/>
                </a:solidFill>
                <a:latin typeface="楷体" panose="02010609060101010101" pitchFamily="49" charset="-122"/>
                <a:ea typeface="楷体" panose="02010609060101010101" pitchFamily="49" charset="-122"/>
              </a:rPr>
              <a:t>宣布国会立法违宪</a:t>
            </a:r>
          </a:p>
        </p:txBody>
      </p:sp>
      <p:sp>
        <p:nvSpPr>
          <p:cNvPr id="43" name="箭头: 右 4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2290702-5BE0-4AD3-9450-A84A710DCD69}"/>
              </a:ext>
            </a:extLst>
          </p:cNvPr>
          <p:cNvSpPr/>
          <p:nvPr/>
        </p:nvSpPr>
        <p:spPr>
          <a:xfrm>
            <a:off x="7121521" y="3859900"/>
            <a:ext cx="3315372" cy="569985"/>
          </a:xfrm>
          <a:prstGeom prst="rightArrow">
            <a:avLst>
              <a:gd name="adj1" fmla="val 50000"/>
              <a:gd name="adj2" fmla="val 37297"/>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b="1">
                <a:solidFill>
                  <a:schemeClr val="bg1"/>
                </a:solidFill>
                <a:latin typeface="楷体" panose="02010609060101010101" pitchFamily="49" charset="-122"/>
                <a:ea typeface="楷体" panose="02010609060101010101" pitchFamily="49" charset="-122"/>
              </a:rPr>
              <a:t>参议院批准大法官的任命</a:t>
            </a:r>
          </a:p>
        </p:txBody>
      </p:sp>
      <p:sp>
        <p:nvSpPr>
          <p:cNvPr id="48" name="TextBox 4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8E81DD8-719F-4773-89E6-C9F3F4A1EADD}"/>
              </a:ext>
            </a:extLst>
          </p:cNvPr>
          <p:cNvSpPr txBox="1"/>
          <p:nvPr/>
        </p:nvSpPr>
        <p:spPr>
          <a:xfrm>
            <a:off x="7698033" y="2591995"/>
            <a:ext cx="2097184" cy="523220"/>
          </a:xfrm>
          <a:prstGeom prst="rect">
            <a:avLst/>
          </a:prstGeom>
          <a:solidFill>
            <a:schemeClr val="tx1">
              <a:alpha val="80000"/>
            </a:schemeClr>
          </a:solidFill>
          <a:ln>
            <a:solidFill>
              <a:srgbClr val="4210F8"/>
            </a:solidFill>
          </a:ln>
        </p:spPr>
        <p:txBody>
          <a:bodyPr wrap="square" rtlCol="0">
            <a:spAutoFit/>
          </a:bodyPr>
          <a:lstStyle/>
          <a:p>
            <a:r>
              <a:rPr lang="zh-CN" altLang="en-US" sz="2800" b="1">
                <a:solidFill>
                  <a:schemeClr val="bg1"/>
                </a:solidFill>
                <a:latin typeface="华文楷体" panose="02010600040101010101" pitchFamily="2" charset="-122"/>
                <a:ea typeface="华文楷体" panose="02010600040101010101" pitchFamily="2" charset="-122"/>
              </a:rPr>
              <a:t>制约与平衡</a:t>
            </a:r>
          </a:p>
        </p:txBody>
      </p:sp>
      <p:sp>
        <p:nvSpPr>
          <p:cNvPr id="59" name="矩形 5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218641C-9EBE-44C8-9113-5CFC681C8BE5}"/>
              </a:ext>
            </a:extLst>
          </p:cNvPr>
          <p:cNvSpPr/>
          <p:nvPr/>
        </p:nvSpPr>
        <p:spPr>
          <a:xfrm>
            <a:off x="1533545" y="3501711"/>
            <a:ext cx="3570208" cy="461665"/>
          </a:xfrm>
          <a:prstGeom prst="rect">
            <a:avLst/>
          </a:prstGeom>
        </p:spPr>
        <p:txBody>
          <a:bodyPr wrap="square">
            <a:spAutoFit/>
          </a:bodyPr>
          <a:lstStyle/>
          <a:p>
            <a:r>
              <a:rPr lang="zh-CN" altLang="en-US" sz="2400">
                <a:solidFill>
                  <a:srgbClr val="FF0000"/>
                </a:solidFill>
                <a:latin typeface="隶书" panose="02010509060101010101" pitchFamily="49" charset="-122"/>
                <a:ea typeface="隶书" panose="02010509060101010101" pitchFamily="49" charset="-122"/>
              </a:rPr>
              <a:t>联邦政府</a:t>
            </a:r>
            <a:r>
              <a:rPr lang="zh-CN" altLang="en-US" sz="2400">
                <a:solidFill>
                  <a:srgbClr val="4210F8"/>
                </a:solidFill>
                <a:latin typeface="隶书" panose="02010509060101010101" pitchFamily="49" charset="-122"/>
                <a:ea typeface="隶书" panose="02010509060101010101" pitchFamily="49" charset="-122"/>
              </a:rPr>
              <a:t>：</a:t>
            </a:r>
            <a:r>
              <a:rPr lang="zh-CN" altLang="en-US" sz="2400">
                <a:latin typeface="隶书" panose="02010509060101010101" pitchFamily="49" charset="-122"/>
                <a:ea typeface="隶书" panose="02010509060101010101" pitchFamily="49" charset="-122"/>
              </a:rPr>
              <a:t>拥有最高权力</a:t>
            </a:r>
          </a:p>
        </p:txBody>
      </p:sp>
      <p:sp>
        <p:nvSpPr>
          <p:cNvPr id="60" name="矩形 5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458247F-19AB-45B3-9203-BCE36BD30503}"/>
              </a:ext>
            </a:extLst>
          </p:cNvPr>
          <p:cNvSpPr/>
          <p:nvPr/>
        </p:nvSpPr>
        <p:spPr>
          <a:xfrm>
            <a:off x="1533545" y="4120688"/>
            <a:ext cx="3626068" cy="461665"/>
          </a:xfrm>
          <a:prstGeom prst="rect">
            <a:avLst/>
          </a:prstGeom>
        </p:spPr>
        <p:txBody>
          <a:bodyPr wrap="square">
            <a:spAutoFit/>
          </a:bodyPr>
          <a:lstStyle/>
          <a:p>
            <a:r>
              <a:rPr lang="zh-CN" altLang="en-US" sz="2400">
                <a:solidFill>
                  <a:srgbClr val="FF0000"/>
                </a:solidFill>
                <a:latin typeface="隶书" panose="02010509060101010101" pitchFamily="49" charset="-122"/>
                <a:ea typeface="隶书" panose="02010509060101010101" pitchFamily="49" charset="-122"/>
              </a:rPr>
              <a:t>各州：</a:t>
            </a:r>
            <a:r>
              <a:rPr lang="zh-CN" altLang="en-US" sz="2400">
                <a:latin typeface="隶书" panose="02010509060101010101" pitchFamily="49" charset="-122"/>
                <a:ea typeface="隶书" panose="02010509060101010101" pitchFamily="49" charset="-122"/>
              </a:rPr>
              <a:t>拥有一定的</a:t>
            </a:r>
            <a:r>
              <a:rPr lang="zh-CN" altLang="en-US" sz="2400">
                <a:solidFill>
                  <a:srgbClr val="FF0000"/>
                </a:solidFill>
                <a:latin typeface="隶书" panose="02010509060101010101" pitchFamily="49" charset="-122"/>
                <a:ea typeface="隶书" panose="02010509060101010101" pitchFamily="49" charset="-122"/>
              </a:rPr>
              <a:t>自治权</a:t>
            </a:r>
          </a:p>
        </p:txBody>
      </p:sp>
      <p:sp>
        <p:nvSpPr>
          <p:cNvPr id="28" name="矩形 2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038BCF0-D627-4212-919C-74CCBACFCB23}"/>
              </a:ext>
            </a:extLst>
          </p:cNvPr>
          <p:cNvSpPr/>
          <p:nvPr/>
        </p:nvSpPr>
        <p:spPr>
          <a:xfrm>
            <a:off x="1229571" y="4582353"/>
            <a:ext cx="1107996" cy="461665"/>
          </a:xfrm>
          <a:prstGeom prst="rect">
            <a:avLst/>
          </a:prstGeom>
        </p:spPr>
        <p:txBody>
          <a:bodyPr wrap="square">
            <a:spAutoFit/>
          </a:bodyPr>
          <a:lstStyle/>
          <a:p>
            <a:r>
              <a:rPr lang="en-US" altLang="zh-CN" sz="2400">
                <a:latin typeface="隶书" panose="02010509060101010101" pitchFamily="49" charset="-122"/>
                <a:ea typeface="隶书" panose="02010509060101010101" pitchFamily="49" charset="-122"/>
              </a:rPr>
              <a:t>③</a:t>
            </a:r>
            <a:r>
              <a:rPr lang="zh-CN" altLang="en-US" sz="2400">
                <a:latin typeface="隶书" panose="02010509060101010101" pitchFamily="49" charset="-122"/>
                <a:ea typeface="隶书" panose="02010509060101010101" pitchFamily="49" charset="-122"/>
              </a:rPr>
              <a:t>性质</a:t>
            </a:r>
          </a:p>
        </p:txBody>
      </p:sp>
      <p:sp>
        <p:nvSpPr>
          <p:cNvPr id="29" name="矩形 2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BB840E7-B5FA-42E3-89DC-16A5B67AD80A}"/>
              </a:ext>
            </a:extLst>
          </p:cNvPr>
          <p:cNvSpPr/>
          <p:nvPr/>
        </p:nvSpPr>
        <p:spPr>
          <a:xfrm>
            <a:off x="1235501" y="5095743"/>
            <a:ext cx="4503339" cy="830997"/>
          </a:xfrm>
          <a:prstGeom prst="rect">
            <a:avLst/>
          </a:prstGeom>
        </p:spPr>
        <p:txBody>
          <a:bodyPr wrap="square">
            <a:spAutoFit/>
          </a:bodyPr>
          <a:lstStyle/>
          <a:p>
            <a:r>
              <a:rPr lang="zh-CN" altLang="en-US" sz="2400">
                <a:latin typeface="隶书" panose="02010509060101010101" pitchFamily="49" charset="-122"/>
                <a:ea typeface="隶书" panose="02010509060101010101" pitchFamily="49" charset="-122"/>
              </a:rPr>
              <a:t>    第一部比较完善的资产阶级成文宪法</a:t>
            </a:r>
          </a:p>
        </p:txBody>
      </p:sp>
      <p:sp>
        <p:nvSpPr>
          <p:cNvPr id="35" name="文本框 3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4EAFA72-7EEB-4F00-A324-D3D2DAAD4105}"/>
              </a:ext>
            </a:extLst>
          </p:cNvPr>
          <p:cNvSpPr txBox="1"/>
          <p:nvPr/>
        </p:nvSpPr>
        <p:spPr>
          <a:xfrm>
            <a:off x="644631" y="712607"/>
            <a:ext cx="1808508" cy="523220"/>
          </a:xfrm>
          <a:prstGeom prst="rect">
            <a:avLst/>
          </a:prstGeom>
        </p:spPr>
        <p:txBody>
          <a:bodyPr wrap="none">
            <a:spAutoFit/>
          </a:bodyPr>
          <a:lstStyle>
            <a:defPPr>
              <a:defRPr lang="zh-CN"/>
            </a:defPPr>
            <a:lvl1pPr>
              <a:defRPr sz="2800" b="1">
                <a:latin typeface="隶书" panose="02010509060101010101" pitchFamily="49" charset="-122"/>
                <a:ea typeface="隶书" panose="02010509060101010101" pitchFamily="49" charset="-122"/>
                <a:cs typeface="华文行楷" panose="02010800040101010101" pitchFamily="2" charset="-122"/>
              </a:defRPr>
            </a:lvl1pPr>
          </a:lstStyle>
          <a:p>
            <a:r>
              <a:rPr lang="en-US" altLang="zh-CN"/>
              <a:t>3</a:t>
            </a:r>
            <a:r>
              <a:rPr lang="zh-CN" altLang="en-US"/>
              <a:t>、共和制</a:t>
            </a:r>
          </a:p>
        </p:txBody>
      </p:sp>
      <p:sp>
        <p:nvSpPr>
          <p:cNvPr id="36" name="矩形 3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945CB03-AB1F-48BB-B721-67F994A028A9}"/>
              </a:ext>
            </a:extLst>
          </p:cNvPr>
          <p:cNvSpPr/>
          <p:nvPr/>
        </p:nvSpPr>
        <p:spPr>
          <a:xfrm>
            <a:off x="937714" y="1289533"/>
            <a:ext cx="2848174" cy="430887"/>
          </a:xfrm>
          <a:prstGeom prst="rect">
            <a:avLst/>
          </a:prstGeom>
        </p:spPr>
        <p:txBody>
          <a:bodyPr wrap="square">
            <a:spAutoFit/>
          </a:bodyPr>
          <a:lstStyle/>
          <a:p>
            <a:r>
              <a:rPr lang="en-US" altLang="zh-CN" sz="2200" b="1">
                <a:latin typeface="黑体" panose="02010609060101010101" pitchFamily="49" charset="-122"/>
                <a:ea typeface="黑体" panose="02010609060101010101" pitchFamily="49" charset="-122"/>
              </a:rPr>
              <a:t>1</a:t>
            </a:r>
            <a:r>
              <a:rPr lang="zh-CN" altLang="en-US" sz="2200" b="1">
                <a:latin typeface="黑体" panose="02010609060101010101" pitchFamily="49" charset="-122"/>
                <a:ea typeface="黑体" panose="02010609060101010101" pitchFamily="49" charset="-122"/>
              </a:rPr>
              <a:t>）美国</a:t>
            </a:r>
            <a:r>
              <a:rPr lang="en-US" altLang="zh-CN" sz="2200" b="1">
                <a:latin typeface="黑体" panose="02010609060101010101" pitchFamily="49" charset="-122"/>
                <a:ea typeface="黑体" panose="02010609060101010101" pitchFamily="49" charset="-122"/>
              </a:rPr>
              <a:t>1787</a:t>
            </a:r>
            <a:r>
              <a:rPr lang="zh-CN" altLang="en-US" sz="2200" b="1">
                <a:latin typeface="黑体" panose="02010609060101010101" pitchFamily="49" charset="-122"/>
                <a:ea typeface="黑体" panose="02010609060101010101" pitchFamily="49" charset="-122"/>
              </a:rPr>
              <a:t>年宪法</a:t>
            </a:r>
          </a:p>
        </p:txBody>
      </p:sp>
      <p:sp>
        <p:nvSpPr>
          <p:cNvPr id="25" name="直接连接符 14336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7CF8557-BAB9-4436-AD82-53A2EAD9C911}"/>
              </a:ext>
            </a:extLst>
          </p:cNvPr>
          <p:cNvSpPr>
            <a:spLocks noChangeShapeType="1"/>
          </p:cNvSpPr>
          <p:nvPr/>
        </p:nvSpPr>
        <p:spPr bwMode="auto">
          <a:xfrm flipH="1">
            <a:off x="8779207" y="4835864"/>
            <a:ext cx="0" cy="936915"/>
          </a:xfrm>
          <a:prstGeom prst="line">
            <a:avLst/>
          </a:prstGeom>
          <a:noFill/>
          <a:ln w="38100">
            <a:solidFill>
              <a:schemeClr val="tx1"/>
            </a:solidFill>
            <a:round/>
          </a:ln>
        </p:spPr>
        <p:txBody>
          <a:bodyPr/>
          <a:lstStyle/>
          <a:p>
            <a:endParaRPr lang="zh-CN" altLang="en-US"/>
          </a:p>
        </p:txBody>
      </p:sp>
      <p:sp>
        <p:nvSpPr>
          <p:cNvPr id="26" name="文本框 14336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51206F2-6278-4A6B-AE2C-129FAE555448}"/>
              </a:ext>
            </a:extLst>
          </p:cNvPr>
          <p:cNvSpPr txBox="1">
            <a:spLocks noChangeArrowheads="1"/>
          </p:cNvSpPr>
          <p:nvPr/>
        </p:nvSpPr>
        <p:spPr bwMode="auto">
          <a:xfrm>
            <a:off x="8261012" y="5926740"/>
            <a:ext cx="1036390" cy="584775"/>
          </a:xfrm>
          <a:prstGeom prst="rect">
            <a:avLst/>
          </a:prstGeom>
          <a:solidFill>
            <a:srgbClr val="008000"/>
          </a:solidFill>
          <a:ln w="9525">
            <a:miter lim="800000"/>
          </a:ln>
          <a:scene3d>
            <a:camera prst="legacyPerspectiveTop"/>
            <a:lightRig rig="legacyFlat3" dir="b"/>
          </a:scene3d>
          <a:sp3d extrusionH="887400" prstMaterial="legacyMatte">
            <a:bevelT w="13500" h="13500" prst="angle"/>
            <a:bevelB w="13500" h="13500" prst="angle"/>
            <a:extrusionClr>
              <a:srgbClr val="008000"/>
            </a:extrusionClr>
          </a:sp3d>
        </p:spPr>
        <p:txBody>
          <a:bodyPr wrap="square">
            <a:spAutoFit/>
            <a:flatTx/>
          </a:bodyPr>
          <a:lstStyle/>
          <a:p>
            <a:pPr>
              <a:spcBef>
                <a:spcPct val="50000"/>
              </a:spcBef>
            </a:pPr>
            <a:r>
              <a:rPr lang="zh-CN" altLang="en-US" sz="3200" b="1">
                <a:solidFill>
                  <a:srgbClr val="FFFF00"/>
                </a:solidFill>
                <a:latin typeface="Verdana" pitchFamily="34" charset="0"/>
                <a:ea typeface="隶书" panose="02010509060101010101" pitchFamily="49" charset="-122"/>
              </a:rPr>
              <a:t>各州</a:t>
            </a:r>
          </a:p>
        </p:txBody>
      </p:sp>
    </p:spTree>
    <p:extLst>
      <p:ext uri="{BB962C8B-B14F-4D97-AF65-F5344CB8AC3E}">
        <p14:creationId xmlns:p14="http://schemas.microsoft.com/office/powerpoint/2010/main" val="201459620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par>
                          <p:cTn id="18" fill="hold" nodeType="afterGroup">
                            <p:stCondLst>
                              <p:cond delay="500"/>
                            </p:stCondLst>
                            <p:childTnLst>
                              <p:par>
                                <p:cTn id="19" presetID="16" presetClass="entr" presetSubtype="21" fill="hold" grpId="0" nodeType="afterEffect">
                                  <p:stCondLst>
                                    <p:cond delay="0"/>
                                  </p:stCondLst>
                                  <p:childTnLst>
                                    <p:set>
                                      <p:cBhvr>
                                        <p:cTn id="20" dur="1" fill="hold">
                                          <p:stCondLst>
                                            <p:cond delay="0"/>
                                          </p:stCondLst>
                                        </p:cTn>
                                        <p:tgtEl>
                                          <p:spTgt spid="59"/>
                                        </p:tgtEl>
                                        <p:attrNameLst>
                                          <p:attrName>style.visibility</p:attrName>
                                        </p:attrNameLst>
                                      </p:cBhvr>
                                      <p:to>
                                        <p:strVal val="visible"/>
                                      </p:to>
                                    </p:set>
                                    <p:animEffect transition="in" filter="barn(inVertical)">
                                      <p:cBhvr>
                                        <p:cTn id="21" dur="500"/>
                                        <p:tgtEl>
                                          <p:spTgt spid="59"/>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00"/>
                                        <p:tgtEl>
                                          <p:spTgt spid="10"/>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right)">
                                      <p:cBhvr>
                                        <p:cTn id="29" dur="500"/>
                                        <p:tgtEl>
                                          <p:spTgt spid="8"/>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par>
                          <p:cTn id="33" fill="hold" nodeType="afterGroup">
                            <p:stCondLst>
                              <p:cond delay="500"/>
                            </p:stCondLst>
                            <p:childTnLst>
                              <p:par>
                                <p:cTn id="34" presetID="16" presetClass="entr" presetSubtype="21"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barn(inVertical)">
                                      <p:cBhvr>
                                        <p:cTn id="36" dur="500"/>
                                        <p:tgtEl>
                                          <p:spTgt spid="32"/>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barn(inVertical)">
                                      <p:cBhvr>
                                        <p:cTn id="39" dur="500"/>
                                        <p:tgtEl>
                                          <p:spTgt spid="34"/>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barn(inVertical)">
                                      <p:cBhvr>
                                        <p:cTn id="42" dur="500"/>
                                        <p:tgtEl>
                                          <p:spTgt spid="33"/>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9"/>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38"/>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40"/>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41"/>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43"/>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42"/>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afterGroup">
                            <p:stCondLst>
                              <p:cond delay="0"/>
                            </p:stCondLst>
                            <p:childTnLst>
                              <p:par>
                                <p:cTn id="59" presetID="16" presetClass="entr" presetSubtype="21" fill="hold" grpId="0" nodeType="click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barn(inVertical)">
                                      <p:cBhvr>
                                        <p:cTn id="61" dur="500"/>
                                        <p:tgtEl>
                                          <p:spTgt spid="48"/>
                                        </p:tgtEl>
                                      </p:cBhvr>
                                    </p:animEffect>
                                  </p:childTnLst>
                                </p:cTn>
                              </p:par>
                            </p:childTnLst>
                          </p:cTn>
                        </p:par>
                      </p:childTnLst>
                    </p:cTn>
                  </p:par>
                  <p:par>
                    <p:cTn id="62" fill="hold" nodeType="clickPar">
                      <p:stCondLst>
                        <p:cond delay="indefinite"/>
                      </p:stCondLst>
                      <p:childTnLst>
                        <p:par>
                          <p:cTn id="63" fill="hold" nodeType="afterGroup">
                            <p:stCondLst>
                              <p:cond delay="0"/>
                            </p:stCondLst>
                            <p:childTnLst>
                              <p:par>
                                <p:cTn id="64" presetID="16" presetClass="entr" presetSubtype="21" fill="hold" grpId="0" nodeType="clickEffect">
                                  <p:stCondLst>
                                    <p:cond delay="0"/>
                                  </p:stCondLst>
                                  <p:childTnLst>
                                    <p:set>
                                      <p:cBhvr>
                                        <p:cTn id="65" dur="1" fill="hold">
                                          <p:stCondLst>
                                            <p:cond delay="0"/>
                                          </p:stCondLst>
                                        </p:cTn>
                                        <p:tgtEl>
                                          <p:spTgt spid="60"/>
                                        </p:tgtEl>
                                        <p:attrNameLst>
                                          <p:attrName>style.visibility</p:attrName>
                                        </p:attrNameLst>
                                      </p:cBhvr>
                                      <p:to>
                                        <p:strVal val="visible"/>
                                      </p:to>
                                    </p:set>
                                    <p:animEffect transition="in" filter="barn(inVertical)">
                                      <p:cBhvr>
                                        <p:cTn id="66" dur="500"/>
                                        <p:tgtEl>
                                          <p:spTgt spid="60"/>
                                        </p:tgtEl>
                                      </p:cBhvr>
                                    </p:animEffect>
                                  </p:childTnLst>
                                </p:cTn>
                              </p:par>
                            </p:childTnLst>
                          </p:cTn>
                        </p:par>
                      </p:childTnLst>
                    </p:cTn>
                  </p:par>
                  <p:par>
                    <p:cTn id="67" fill="hold" nodeType="clickPar">
                      <p:stCondLst>
                        <p:cond delay="indefinite"/>
                      </p:stCondLst>
                      <p:childTnLst>
                        <p:par>
                          <p:cTn id="68" fill="hold" nodeType="afterGroup">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25"/>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childTnLst>
                                </p:cTn>
                              </p:par>
                            </p:childTnLst>
                          </p:cTn>
                        </p:par>
                      </p:childTnLst>
                    </p:cTn>
                  </p:par>
                  <p:par>
                    <p:cTn id="73" fill="hold" nodeType="clickPar">
                      <p:stCondLst>
                        <p:cond delay="indefinite"/>
                      </p:stCondLst>
                      <p:childTnLst>
                        <p:par>
                          <p:cTn id="74" fill="hold" nodeType="afterGroup">
                            <p:stCondLst>
                              <p:cond delay="0"/>
                            </p:stCondLst>
                            <p:childTnLst>
                              <p:par>
                                <p:cTn id="75" presetID="16" presetClass="entr" presetSubtype="21" fill="hold" grpId="0" nodeType="clickEffect">
                                  <p:stCondLst>
                                    <p:cond delay="0"/>
                                  </p:stCondLst>
                                  <p:childTnLst>
                                    <p:set>
                                      <p:cBhvr>
                                        <p:cTn id="76" dur="1" fill="hold">
                                          <p:stCondLst>
                                            <p:cond delay="0"/>
                                          </p:stCondLst>
                                        </p:cTn>
                                        <p:tgtEl>
                                          <p:spTgt spid="28"/>
                                        </p:tgtEl>
                                        <p:attrNameLst>
                                          <p:attrName>style.visibility</p:attrName>
                                        </p:attrNameLst>
                                      </p:cBhvr>
                                      <p:to>
                                        <p:strVal val="visible"/>
                                      </p:to>
                                    </p:set>
                                    <p:animEffect transition="in" filter="barn(inVertical)">
                                      <p:cBhvr>
                                        <p:cTn id="77" dur="500"/>
                                        <p:tgtEl>
                                          <p:spTgt spid="28"/>
                                        </p:tgtEl>
                                      </p:cBhvr>
                                    </p:animEffect>
                                  </p:childTnLst>
                                </p:cTn>
                              </p:par>
                            </p:childTnLst>
                          </p:cTn>
                        </p:par>
                        <p:par>
                          <p:cTn id="78" fill="hold" nodeType="afterGroup">
                            <p:stCondLst>
                              <p:cond delay="500"/>
                            </p:stCondLst>
                            <p:childTnLst>
                              <p:par>
                                <p:cTn id="79" presetID="16" presetClass="entr" presetSubtype="21" fill="hold" grpId="0" nodeType="afterEffect">
                                  <p:stCondLst>
                                    <p:cond delay="0"/>
                                  </p:stCondLst>
                                  <p:childTnLst>
                                    <p:set>
                                      <p:cBhvr>
                                        <p:cTn id="80" dur="1" fill="hold">
                                          <p:stCondLst>
                                            <p:cond delay="0"/>
                                          </p:stCondLst>
                                        </p:cTn>
                                        <p:tgtEl>
                                          <p:spTgt spid="29"/>
                                        </p:tgtEl>
                                        <p:attrNameLst>
                                          <p:attrName>style.visibility</p:attrName>
                                        </p:attrNameLst>
                                      </p:cBhvr>
                                      <p:to>
                                        <p:strVal val="visible"/>
                                      </p:to>
                                    </p:set>
                                    <p:animEffect transition="in" filter="barn(inVertical)">
                                      <p:cBhvr>
                                        <p:cTn id="81"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8" grpId="0"/>
      <p:bldP spid="9" grpId="0"/>
      <p:bldP spid="10" grpId="0"/>
      <p:bldP spid="12" grpId="0"/>
      <p:bldP spid="32" grpId="0"/>
      <p:bldP spid="33" grpId="0"/>
      <p:bldP spid="34" grpId="0"/>
      <p:bldP spid="38" grpId="0"/>
      <p:bldP spid="39" grpId="0"/>
      <p:bldP spid="40" grpId="0"/>
      <p:bldP spid="41" grpId="0"/>
      <p:bldP spid="42" grpId="0"/>
      <p:bldP spid="43" grpId="0"/>
      <p:bldP spid="48" grpId="0"/>
      <p:bldP spid="59" grpId="0"/>
      <p:bldP spid="60" grpId="0"/>
      <p:bldP spid="28" grpId="0"/>
      <p:bldP spid="29" grpId="0"/>
      <p:bldP spid="25" grpId="0"/>
      <p:bldP spid="26"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00E60B3-F3CE-43C1-BF60-2E53862C4519}"/>
              </a:ext>
            </a:extLst>
          </p:cNvPr>
          <p:cNvSpPr/>
          <p:nvPr/>
        </p:nvSpPr>
        <p:spPr>
          <a:xfrm>
            <a:off x="265044" y="-63442"/>
            <a:ext cx="4716356"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二、资本主义制度的确立</a:t>
            </a:r>
          </a:p>
        </p:txBody>
      </p:sp>
      <p:sp>
        <p:nvSpPr>
          <p:cNvPr id="3" name="文本框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DA4D119-60B9-4CB1-923C-55E787A8E806}"/>
              </a:ext>
            </a:extLst>
          </p:cNvPr>
          <p:cNvSpPr txBox="1"/>
          <p:nvPr/>
        </p:nvSpPr>
        <p:spPr>
          <a:xfrm>
            <a:off x="814714" y="675968"/>
            <a:ext cx="1808508" cy="523220"/>
          </a:xfrm>
          <a:prstGeom prst="rect">
            <a:avLst/>
          </a:prstGeom>
        </p:spPr>
        <p:txBody>
          <a:bodyPr wrap="none">
            <a:spAutoFit/>
          </a:bodyPr>
          <a:lstStyle>
            <a:defPPr>
              <a:defRPr lang="zh-CN"/>
            </a:defPPr>
            <a:lvl1pPr>
              <a:defRPr sz="3200" b="1">
                <a:latin typeface="隶书" panose="02010509060101010101" pitchFamily="49" charset="-122"/>
                <a:ea typeface="隶书" panose="02010509060101010101" pitchFamily="49" charset="-122"/>
                <a:cs typeface="华文行楷" panose="02010800040101010101" pitchFamily="2" charset="-122"/>
              </a:defRPr>
            </a:lvl1pPr>
          </a:lstStyle>
          <a:p>
            <a:r>
              <a:rPr lang="en-US" altLang="zh-CN" sz="2800"/>
              <a:t>2</a:t>
            </a:r>
            <a:r>
              <a:rPr lang="zh-CN" altLang="en-US" sz="2800"/>
              <a:t>、共和制</a:t>
            </a:r>
          </a:p>
        </p:txBody>
      </p:sp>
      <p:sp>
        <p:nvSpPr>
          <p:cNvPr id="56" name="矩形 5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9B6E73B-6C8E-4723-ACC0-9F7FA4ACB48F}"/>
              </a:ext>
            </a:extLst>
          </p:cNvPr>
          <p:cNvSpPr/>
          <p:nvPr/>
        </p:nvSpPr>
        <p:spPr>
          <a:xfrm>
            <a:off x="991453" y="1276541"/>
            <a:ext cx="2848174" cy="430887"/>
          </a:xfrm>
          <a:prstGeom prst="rect">
            <a:avLst/>
          </a:prstGeom>
        </p:spPr>
        <p:txBody>
          <a:bodyPr wrap="square">
            <a:spAutoFit/>
          </a:bodyPr>
          <a:lstStyle/>
          <a:p>
            <a:r>
              <a:rPr lang="en-US" altLang="zh-CN" sz="2200" b="1">
                <a:latin typeface="黑体" panose="02010609060101010101" pitchFamily="49" charset="-122"/>
                <a:ea typeface="黑体" panose="02010609060101010101" pitchFamily="49" charset="-122"/>
              </a:rPr>
              <a:t>1</a:t>
            </a:r>
            <a:r>
              <a:rPr lang="zh-CN" altLang="en-US" sz="2200" b="1">
                <a:latin typeface="黑体" panose="02010609060101010101" pitchFamily="49" charset="-122"/>
                <a:ea typeface="黑体" panose="02010609060101010101" pitchFamily="49" charset="-122"/>
              </a:rPr>
              <a:t>）美国</a:t>
            </a:r>
            <a:r>
              <a:rPr lang="en-US" altLang="zh-CN" sz="2200" b="1">
                <a:latin typeface="黑体" panose="02010609060101010101" pitchFamily="49" charset="-122"/>
                <a:ea typeface="黑体" panose="02010609060101010101" pitchFamily="49" charset="-122"/>
              </a:rPr>
              <a:t>1787</a:t>
            </a:r>
            <a:r>
              <a:rPr lang="zh-CN" altLang="en-US" sz="2200" b="1">
                <a:latin typeface="黑体" panose="02010609060101010101" pitchFamily="49" charset="-122"/>
                <a:ea typeface="黑体" panose="02010609060101010101" pitchFamily="49" charset="-122"/>
              </a:rPr>
              <a:t>年宪法</a:t>
            </a:r>
          </a:p>
        </p:txBody>
      </p:sp>
      <p:sp>
        <p:nvSpPr>
          <p:cNvPr id="25" name="矩形 2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8FD4CC2-2F46-4261-AC27-1B47D1742C91}"/>
              </a:ext>
            </a:extLst>
          </p:cNvPr>
          <p:cNvSpPr/>
          <p:nvPr/>
        </p:nvSpPr>
        <p:spPr>
          <a:xfrm>
            <a:off x="7226407" y="5655149"/>
            <a:ext cx="4186404" cy="461665"/>
          </a:xfrm>
          <a:prstGeom prst="rect">
            <a:avLst/>
          </a:prstGeom>
        </p:spPr>
        <p:txBody>
          <a:bodyPr wrap="square">
            <a:spAutoFit/>
          </a:bodyPr>
          <a:lstStyle/>
          <a:p>
            <a:r>
              <a:rPr lang="zh-CN" altLang="en-US" sz="2400">
                <a:latin typeface="隶书" panose="02010509060101010101" pitchFamily="49" charset="-122"/>
                <a:ea typeface="隶书" panose="02010509060101010101" pitchFamily="49" charset="-122"/>
              </a:rPr>
              <a:t>带有</a:t>
            </a:r>
            <a:r>
              <a:rPr lang="zh-CN" altLang="en-US" sz="2400">
                <a:solidFill>
                  <a:srgbClr val="FF0000"/>
                </a:solidFill>
                <a:latin typeface="隶书" panose="02010509060101010101" pitchFamily="49" charset="-122"/>
                <a:ea typeface="隶书" panose="02010509060101010101" pitchFamily="49" charset="-122"/>
              </a:rPr>
              <a:t>种族歧视和性别歧视</a:t>
            </a:r>
            <a:r>
              <a:rPr lang="zh-CN" altLang="en-US" sz="2400">
                <a:latin typeface="隶书" panose="02010509060101010101" pitchFamily="49" charset="-122"/>
                <a:ea typeface="隶书" panose="02010509060101010101" pitchFamily="49" charset="-122"/>
              </a:rPr>
              <a:t>色彩</a:t>
            </a:r>
          </a:p>
        </p:txBody>
      </p:sp>
      <p:sp>
        <p:nvSpPr>
          <p:cNvPr id="26" name="矩形 2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EE979E4-5C5B-49F3-8A65-21BFD3328992}"/>
              </a:ext>
            </a:extLst>
          </p:cNvPr>
          <p:cNvSpPr/>
          <p:nvPr/>
        </p:nvSpPr>
        <p:spPr>
          <a:xfrm>
            <a:off x="1035310" y="1907183"/>
            <a:ext cx="1107996" cy="461665"/>
          </a:xfrm>
          <a:prstGeom prst="rect">
            <a:avLst/>
          </a:prstGeom>
        </p:spPr>
        <p:txBody>
          <a:bodyPr wrap="square">
            <a:spAutoFit/>
          </a:bodyPr>
          <a:lstStyle/>
          <a:p>
            <a:r>
              <a:rPr lang="en-US" altLang="zh-CN" sz="2400">
                <a:latin typeface="隶书" panose="02010509060101010101" pitchFamily="49" charset="-122"/>
                <a:ea typeface="隶书" panose="02010509060101010101" pitchFamily="49" charset="-122"/>
              </a:rPr>
              <a:t>④</a:t>
            </a:r>
            <a:r>
              <a:rPr lang="zh-CN" altLang="en-US" sz="2400">
                <a:latin typeface="隶书" panose="02010509060101010101" pitchFamily="49" charset="-122"/>
                <a:ea typeface="隶书" panose="02010509060101010101" pitchFamily="49" charset="-122"/>
              </a:rPr>
              <a:t>局限</a:t>
            </a:r>
          </a:p>
        </p:txBody>
      </p:sp>
      <p:sp>
        <p:nvSpPr>
          <p:cNvPr id="4" name="矩形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2370587-EA8A-4307-A4AB-FFEE237756D2}"/>
              </a:ext>
            </a:extLst>
          </p:cNvPr>
          <p:cNvSpPr/>
          <p:nvPr/>
        </p:nvSpPr>
        <p:spPr>
          <a:xfrm>
            <a:off x="2885655" y="1900943"/>
            <a:ext cx="5577168" cy="430887"/>
          </a:xfrm>
          <a:prstGeom prst="rect">
            <a:avLst/>
          </a:prstGeom>
          <a:noFill/>
        </p:spPr>
        <p:txBody>
          <a:bodyPr wrap="none" rtlCol="0">
            <a:spAutoFit/>
          </a:bodyPr>
          <a:lstStyle/>
          <a:p>
            <a:r>
              <a:rPr lang="zh-CN" altLang="en-US" sz="2200"/>
              <a:t>由材料可知美国</a:t>
            </a:r>
            <a:r>
              <a:rPr lang="en-US" altLang="zh-CN" sz="2200"/>
              <a:t>1787</a:t>
            </a:r>
            <a:r>
              <a:rPr lang="zh-CN" altLang="en-US" sz="2200"/>
              <a:t>年宪法的局限是什么？</a:t>
            </a:r>
          </a:p>
        </p:txBody>
      </p:sp>
      <p:sp>
        <p:nvSpPr>
          <p:cNvPr id="7" name="矩形 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0F6F2DC-8CBA-4FCD-85AC-B83F1E8EF88A}"/>
              </a:ext>
            </a:extLst>
          </p:cNvPr>
          <p:cNvSpPr/>
          <p:nvPr/>
        </p:nvSpPr>
        <p:spPr>
          <a:xfrm>
            <a:off x="1589308" y="5655150"/>
            <a:ext cx="2646878" cy="461665"/>
          </a:xfrm>
          <a:prstGeom prst="rect">
            <a:avLst/>
          </a:prstGeom>
        </p:spPr>
        <p:txBody>
          <a:bodyPr wrap="square">
            <a:spAutoFit/>
          </a:bodyPr>
          <a:lstStyle/>
          <a:p>
            <a:r>
              <a:rPr lang="zh-CN" altLang="en-US" sz="2400">
                <a:latin typeface="隶书" panose="02010509060101010101" pitchFamily="49" charset="-122"/>
                <a:ea typeface="隶书" panose="02010509060101010101" pitchFamily="49" charset="-122"/>
              </a:rPr>
              <a:t>维护</a:t>
            </a:r>
            <a:r>
              <a:rPr lang="zh-CN" altLang="en-US" sz="2400">
                <a:solidFill>
                  <a:srgbClr val="FF0000"/>
                </a:solidFill>
                <a:latin typeface="隶书" panose="02010509060101010101" pitchFamily="49" charset="-122"/>
                <a:ea typeface="隶书" panose="02010509060101010101" pitchFamily="49" charset="-122"/>
              </a:rPr>
              <a:t>资产阶级</a:t>
            </a:r>
            <a:r>
              <a:rPr lang="zh-CN" altLang="en-US" sz="2400">
                <a:latin typeface="隶书" panose="02010509060101010101" pitchFamily="49" charset="-122"/>
                <a:ea typeface="隶书" panose="02010509060101010101" pitchFamily="49" charset="-122"/>
              </a:rPr>
              <a:t>利益</a:t>
            </a:r>
            <a:endParaRPr lang="en-US" altLang="zh-CN" sz="2400">
              <a:latin typeface="隶书" pitchFamily="49" charset="-122"/>
              <a:ea typeface="隶书" pitchFamily="49" charset="-122"/>
            </a:endParaRPr>
          </a:p>
        </p:txBody>
      </p:sp>
      <p:sp>
        <p:nvSpPr>
          <p:cNvPr id="8" name="矩形 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BB78950-C31F-4623-86C8-C3BB9AC5AB7A}"/>
              </a:ext>
            </a:extLst>
          </p:cNvPr>
          <p:cNvSpPr/>
          <p:nvPr/>
        </p:nvSpPr>
        <p:spPr>
          <a:xfrm>
            <a:off x="4350800" y="5655149"/>
            <a:ext cx="2646878" cy="461665"/>
          </a:xfrm>
          <a:prstGeom prst="rect">
            <a:avLst/>
          </a:prstGeom>
        </p:spPr>
        <p:txBody>
          <a:bodyPr wrap="square">
            <a:spAutoFit/>
          </a:bodyPr>
          <a:lstStyle/>
          <a:p>
            <a:r>
              <a:rPr lang="zh-CN" altLang="en-US" sz="2400">
                <a:latin typeface="隶书" panose="02010509060101010101" pitchFamily="49" charset="-122"/>
                <a:ea typeface="隶书" panose="02010509060101010101" pitchFamily="49" charset="-122"/>
              </a:rPr>
              <a:t>承认</a:t>
            </a:r>
            <a:r>
              <a:rPr lang="zh-CN" altLang="en-US" sz="2400">
                <a:solidFill>
                  <a:srgbClr val="FF0000"/>
                </a:solidFill>
                <a:latin typeface="隶书" panose="02010509060101010101" pitchFamily="49" charset="-122"/>
                <a:ea typeface="隶书" panose="02010509060101010101" pitchFamily="49" charset="-122"/>
              </a:rPr>
              <a:t>奴隶制</a:t>
            </a:r>
            <a:r>
              <a:rPr lang="zh-CN" altLang="en-US" sz="2400">
                <a:latin typeface="隶书" panose="02010509060101010101" pitchFamily="49" charset="-122"/>
                <a:ea typeface="隶书" panose="02010509060101010101" pitchFamily="49" charset="-122"/>
              </a:rPr>
              <a:t>的存在</a:t>
            </a:r>
          </a:p>
        </p:txBody>
      </p:sp>
      <p:sp>
        <p:nvSpPr>
          <p:cNvPr id="21" name="矩形 2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2F5F5D8-EE4C-437E-8F39-EE92EA5628C9}"/>
              </a:ext>
            </a:extLst>
          </p:cNvPr>
          <p:cNvSpPr/>
          <p:nvPr/>
        </p:nvSpPr>
        <p:spPr>
          <a:xfrm>
            <a:off x="1035310" y="2568603"/>
            <a:ext cx="10135459" cy="3000821"/>
          </a:xfrm>
          <a:prstGeom prst="rect">
            <a:avLst/>
          </a:prstGeom>
          <a:ln>
            <a:solidFill>
              <a:schemeClr val="tx1"/>
            </a:solidFill>
          </a:ln>
        </p:spPr>
        <p:txBody>
          <a:bodyPr wrap="square">
            <a:spAutoFit/>
          </a:bodyPr>
          <a:lstStyle/>
          <a:p>
            <a:pPr>
              <a:defRPr/>
            </a:pPr>
            <a:r>
              <a:rPr lang="zh-CN" altLang="en-US" sz="2100" b="1">
                <a:solidFill>
                  <a:schemeClr val="accent1">
                    <a:lumMod val="75000"/>
                  </a:schemeClr>
                </a:solidFill>
                <a:latin typeface="华文楷体" panose="02010600040101010101" pitchFamily="2" charset="-122"/>
                <a:ea typeface="华文楷体" panose="02010600040101010101" pitchFamily="2" charset="-122"/>
              </a:rPr>
              <a:t>    </a:t>
            </a:r>
            <a:r>
              <a:rPr lang="zh-CN" altLang="en-US" sz="2400" b="1">
                <a:solidFill>
                  <a:schemeClr val="accent1">
                    <a:lumMod val="75000"/>
                  </a:schemeClr>
                </a:solidFill>
                <a:latin typeface="华文楷体" panose="02010600040101010101" pitchFamily="2" charset="-122"/>
                <a:ea typeface="华文楷体" panose="02010600040101010101" pitchFamily="2" charset="-122"/>
              </a:rPr>
              <a:t>宪法第一条第</a:t>
            </a:r>
            <a:r>
              <a:rPr lang="en-US" altLang="zh-CN" sz="2400" b="1">
                <a:solidFill>
                  <a:schemeClr val="accent1">
                    <a:lumMod val="75000"/>
                  </a:schemeClr>
                </a:solidFill>
                <a:latin typeface="华文楷体" panose="02010600040101010101" pitchFamily="2" charset="-122"/>
                <a:ea typeface="华文楷体" panose="02010600040101010101" pitchFamily="2" charset="-122"/>
              </a:rPr>
              <a:t>2</a:t>
            </a:r>
            <a:r>
              <a:rPr lang="zh-CN" altLang="en-US" sz="2400" b="1">
                <a:solidFill>
                  <a:schemeClr val="accent1">
                    <a:lumMod val="75000"/>
                  </a:schemeClr>
                </a:solidFill>
                <a:latin typeface="华文楷体" panose="02010600040101010101" pitchFamily="2" charset="-122"/>
                <a:ea typeface="华文楷体" panose="02010600040101010101" pitchFamily="2" charset="-122"/>
              </a:rPr>
              <a:t>款：众议院人数和直接税税额均应按本联邦所辖各州的人口比例分配于各州，各州人口数目指自由人总数加上所有其他人口的</a:t>
            </a:r>
            <a:r>
              <a:rPr lang="en-US" altLang="zh-CN" sz="2400" b="1">
                <a:solidFill>
                  <a:schemeClr val="accent1">
                    <a:lumMod val="75000"/>
                  </a:schemeClr>
                </a:solidFill>
                <a:latin typeface="华文楷体" panose="02010600040101010101" pitchFamily="2" charset="-122"/>
                <a:ea typeface="华文楷体" panose="02010600040101010101" pitchFamily="2" charset="-122"/>
              </a:rPr>
              <a:t>3/5</a:t>
            </a:r>
            <a:r>
              <a:rPr lang="zh-CN" altLang="en-US" sz="2400" b="1">
                <a:solidFill>
                  <a:schemeClr val="accent1">
                    <a:lumMod val="75000"/>
                  </a:schemeClr>
                </a:solidFill>
                <a:latin typeface="华文楷体" panose="02010600040101010101" pitchFamily="2" charset="-122"/>
                <a:ea typeface="华文楷体" panose="02010600040101010101" pitchFamily="2" charset="-122"/>
              </a:rPr>
              <a:t>。</a:t>
            </a:r>
            <a:endParaRPr lang="en-US" altLang="zh-CN" sz="2400" b="1">
              <a:solidFill>
                <a:schemeClr val="accent1">
                  <a:lumMod val="75000"/>
                </a:schemeClr>
              </a:solidFill>
              <a:latin typeface="华文楷体" panose="02010600040101010101" pitchFamily="2" charset="-122"/>
              <a:ea typeface="华文楷体" panose="02010600040101010101" pitchFamily="2" charset="-122"/>
            </a:endParaRPr>
          </a:p>
          <a:p>
            <a:pPr>
              <a:defRPr/>
            </a:pPr>
            <a:r>
              <a:rPr lang="zh-CN" altLang="en-US" sz="2400" b="1">
                <a:solidFill>
                  <a:srgbClr val="FF0000"/>
                </a:solidFill>
                <a:latin typeface="华文楷体" panose="02010600040101010101" pitchFamily="2" charset="-122"/>
                <a:ea typeface="华文楷体" panose="02010600040101010101" pitchFamily="2" charset="-122"/>
              </a:rPr>
              <a:t>       注：宪法中所称的“人”是“</a:t>
            </a:r>
            <a:r>
              <a:rPr lang="en-US" altLang="zh-CN" sz="2400" b="1">
                <a:solidFill>
                  <a:srgbClr val="FF0000"/>
                </a:solidFill>
                <a:latin typeface="华文楷体" panose="02010600040101010101" pitchFamily="2" charset="-122"/>
                <a:ea typeface="华文楷体" panose="02010600040101010101" pitchFamily="2" charset="-122"/>
              </a:rPr>
              <a:t>man”</a:t>
            </a:r>
            <a:r>
              <a:rPr lang="zh-CN" altLang="en-US" sz="2400" b="1">
                <a:solidFill>
                  <a:srgbClr val="FF0000"/>
                </a:solidFill>
                <a:latin typeface="华文楷体" panose="02010600040101010101" pitchFamily="2" charset="-122"/>
                <a:ea typeface="华文楷体" panose="02010600040101010101" pitchFamily="2" charset="-122"/>
              </a:rPr>
              <a:t>不包“</a:t>
            </a:r>
            <a:r>
              <a:rPr lang="en-US" altLang="zh-CN" sz="2400" b="1">
                <a:solidFill>
                  <a:srgbClr val="FF0000"/>
                </a:solidFill>
                <a:latin typeface="华文楷体" panose="02010600040101010101" pitchFamily="2" charset="-122"/>
                <a:ea typeface="华文楷体" panose="02010600040101010101" pitchFamily="2" charset="-122"/>
              </a:rPr>
              <a:t>woman”,</a:t>
            </a:r>
            <a:r>
              <a:rPr lang="zh-CN" altLang="en-US" sz="2400" b="1">
                <a:solidFill>
                  <a:srgbClr val="FF0000"/>
                </a:solidFill>
                <a:latin typeface="华文楷体" panose="02010600040101010101" pitchFamily="2" charset="-122"/>
                <a:ea typeface="华文楷体" panose="02010600040101010101" pitchFamily="2" charset="-122"/>
              </a:rPr>
              <a:t>而“其他人”（</a:t>
            </a:r>
            <a:r>
              <a:rPr lang="en-US" altLang="zh-CN" sz="2400" b="1">
                <a:solidFill>
                  <a:srgbClr val="FF0000"/>
                </a:solidFill>
                <a:latin typeface="华文楷体" panose="02010600040101010101" pitchFamily="2" charset="-122"/>
                <a:ea typeface="华文楷体" panose="02010600040101010101" pitchFamily="2" charset="-122"/>
              </a:rPr>
              <a:t>other persons</a:t>
            </a:r>
            <a:r>
              <a:rPr lang="zh-CN" altLang="en-US" sz="2400" b="1">
                <a:solidFill>
                  <a:srgbClr val="FF0000"/>
                </a:solidFill>
                <a:latin typeface="华文楷体" panose="02010600040101010101" pitchFamily="2" charset="-122"/>
                <a:ea typeface="华文楷体" panose="02010600040101010101" pitchFamily="2" charset="-122"/>
              </a:rPr>
              <a:t>）实际上指黑人和奴隶。</a:t>
            </a:r>
            <a:endParaRPr lang="en-US" altLang="zh-CN" sz="2400" b="1">
              <a:solidFill>
                <a:srgbClr val="FF0000"/>
              </a:solidFill>
              <a:latin typeface="华文楷体" panose="02010600040101010101" pitchFamily="2" charset="-122"/>
              <a:ea typeface="华文楷体" panose="02010600040101010101" pitchFamily="2" charset="-122"/>
            </a:endParaRPr>
          </a:p>
          <a:p>
            <a:pPr>
              <a:defRPr/>
            </a:pPr>
            <a:endParaRPr lang="en-US" altLang="zh-CN" sz="2400">
              <a:solidFill>
                <a:srgbClr val="FF0000"/>
              </a:solidFill>
              <a:latin typeface="华文楷体" panose="02010600040101010101" pitchFamily="2" charset="-122"/>
              <a:ea typeface="华文楷体" panose="02010600040101010101" pitchFamily="2" charset="-122"/>
            </a:endParaRPr>
          </a:p>
          <a:p>
            <a:pPr>
              <a:defRPr/>
            </a:pPr>
            <a:r>
              <a:rPr lang="zh-CN" altLang="en-US" sz="2400" b="1">
                <a:solidFill>
                  <a:schemeClr val="accent1">
                    <a:lumMod val="75000"/>
                  </a:schemeClr>
                </a:solidFill>
                <a:latin typeface="华文楷体" panose="02010600040101010101" pitchFamily="2" charset="-122"/>
                <a:ea typeface="华文楷体" panose="02010600040101010101" pitchFamily="2" charset="-122"/>
              </a:rPr>
              <a:t>        我梦见有一天在佐治亚的红山上，原先的</a:t>
            </a:r>
            <a:r>
              <a:rPr lang="zh-CN" altLang="en-US" sz="2400" b="1">
                <a:solidFill>
                  <a:srgbClr val="FF0000"/>
                </a:solidFill>
                <a:latin typeface="华文楷体" panose="02010600040101010101" pitchFamily="2" charset="-122"/>
                <a:ea typeface="华文楷体" panose="02010600040101010101" pitchFamily="2" charset="-122"/>
              </a:rPr>
              <a:t>奴隶的儿子</a:t>
            </a:r>
            <a:r>
              <a:rPr lang="zh-CN" altLang="en-US" sz="2400" b="1">
                <a:solidFill>
                  <a:schemeClr val="accent1">
                    <a:lumMod val="75000"/>
                  </a:schemeClr>
                </a:solidFill>
                <a:latin typeface="华文楷体" panose="02010600040101010101" pitchFamily="2" charset="-122"/>
                <a:ea typeface="华文楷体" panose="02010600040101010101" pitchFamily="2" charset="-122"/>
              </a:rPr>
              <a:t>们与原先</a:t>
            </a:r>
            <a:r>
              <a:rPr lang="zh-CN" altLang="en-US" sz="2400" b="1">
                <a:solidFill>
                  <a:srgbClr val="FF0000"/>
                </a:solidFill>
                <a:latin typeface="华文楷体" panose="02010600040101010101" pitchFamily="2" charset="-122"/>
                <a:ea typeface="华文楷体" panose="02010600040101010101" pitchFamily="2" charset="-122"/>
              </a:rPr>
              <a:t>奴隶主的儿子</a:t>
            </a:r>
            <a:r>
              <a:rPr lang="zh-CN" altLang="en-US" sz="2400" b="1">
                <a:solidFill>
                  <a:schemeClr val="accent1">
                    <a:lumMod val="75000"/>
                  </a:schemeClr>
                </a:solidFill>
                <a:latin typeface="华文楷体" panose="02010600040101010101" pitchFamily="2" charset="-122"/>
                <a:ea typeface="华文楷体" panose="02010600040101010101" pitchFamily="2" charset="-122"/>
              </a:rPr>
              <a:t>们坐在一张桌子旁共叙手足情。</a:t>
            </a:r>
          </a:p>
          <a:p>
            <a:pPr>
              <a:defRPr/>
            </a:pPr>
            <a:r>
              <a:rPr lang="en-US" altLang="zh-CN" sz="2100" b="1">
                <a:solidFill>
                  <a:schemeClr val="accent1">
                    <a:lumMod val="75000"/>
                  </a:schemeClr>
                </a:solidFill>
                <a:latin typeface="华文楷体" panose="02010600040101010101" pitchFamily="2" charset="-122"/>
                <a:ea typeface="华文楷体" panose="02010600040101010101" pitchFamily="2" charset="-122"/>
              </a:rPr>
              <a:t>                                                                           ——</a:t>
            </a:r>
            <a:r>
              <a:rPr lang="zh-CN" altLang="en-US" sz="2100" b="1">
                <a:solidFill>
                  <a:schemeClr val="accent1">
                    <a:lumMod val="75000"/>
                  </a:schemeClr>
                </a:solidFill>
                <a:latin typeface="华文楷体" panose="02010600040101010101" pitchFamily="2" charset="-122"/>
                <a:ea typeface="华文楷体" panose="02010600040101010101" pitchFamily="2" charset="-122"/>
              </a:rPr>
              <a:t>马丁</a:t>
            </a:r>
            <a:r>
              <a:rPr lang="en-US" altLang="zh-CN" sz="2100" b="1">
                <a:solidFill>
                  <a:schemeClr val="accent1">
                    <a:lumMod val="75000"/>
                  </a:schemeClr>
                </a:solidFill>
                <a:latin typeface="华文楷体" panose="02010600040101010101" pitchFamily="2" charset="-122"/>
                <a:ea typeface="华文楷体" panose="02010600040101010101" pitchFamily="2" charset="-122"/>
              </a:rPr>
              <a:t>·</a:t>
            </a:r>
            <a:r>
              <a:rPr lang="zh-CN" altLang="en-US" sz="2100" b="1">
                <a:solidFill>
                  <a:schemeClr val="accent1">
                    <a:lumMod val="75000"/>
                  </a:schemeClr>
                </a:solidFill>
                <a:latin typeface="华文楷体" panose="02010600040101010101" pitchFamily="2" charset="-122"/>
                <a:ea typeface="华文楷体" panose="02010600040101010101" pitchFamily="2" charset="-122"/>
              </a:rPr>
              <a:t>路德</a:t>
            </a:r>
            <a:r>
              <a:rPr lang="en-US" altLang="zh-CN" sz="2100" b="1">
                <a:solidFill>
                  <a:schemeClr val="accent1">
                    <a:lumMod val="75000"/>
                  </a:schemeClr>
                </a:solidFill>
                <a:latin typeface="华文楷体" panose="02010600040101010101" pitchFamily="2" charset="-122"/>
                <a:ea typeface="华文楷体" panose="02010600040101010101" pitchFamily="2" charset="-122"/>
              </a:rPr>
              <a:t>·</a:t>
            </a:r>
            <a:r>
              <a:rPr lang="zh-CN" altLang="en-US" sz="2100" b="1">
                <a:solidFill>
                  <a:schemeClr val="accent1">
                    <a:lumMod val="75000"/>
                  </a:schemeClr>
                </a:solidFill>
                <a:latin typeface="华文楷体" panose="02010600040101010101" pitchFamily="2" charset="-122"/>
                <a:ea typeface="华文楷体" panose="02010600040101010101" pitchFamily="2" charset="-122"/>
              </a:rPr>
              <a:t>金</a:t>
            </a:r>
            <a:r>
              <a:rPr lang="en-US" altLang="zh-CN" sz="2100" b="1">
                <a:solidFill>
                  <a:schemeClr val="accent1">
                    <a:lumMod val="75000"/>
                  </a:schemeClr>
                </a:solidFill>
                <a:latin typeface="华文楷体" panose="02010600040101010101" pitchFamily="2" charset="-122"/>
                <a:ea typeface="华文楷体" panose="02010600040101010101" pitchFamily="2" charset="-122"/>
              </a:rPr>
              <a:t>《I have a dream》</a:t>
            </a:r>
          </a:p>
        </p:txBody>
      </p:sp>
    </p:spTree>
    <p:extLst>
      <p:ext uri="{BB962C8B-B14F-4D97-AF65-F5344CB8AC3E}">
        <p14:creationId xmlns:p14="http://schemas.microsoft.com/office/powerpoint/2010/main" val="350346932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arn(inVertical)">
                                      <p:cBhvr>
                                        <p:cTn id="7" dur="500"/>
                                        <p:tgtEl>
                                          <p:spTgt spid="26"/>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childTnLst>
                    </p:cTn>
                  </p:par>
                  <p:par>
                    <p:cTn id="11" fill="hold" nodeType="clickPar">
                      <p:stCondLst>
                        <p:cond delay="indefinite"/>
                        <p:cond evt="onBegin" delay="0">
                          <p:tn val="10"/>
                        </p:cond>
                      </p:stCondLst>
                      <p:childTnLst>
                        <p:par>
                          <p:cTn id="12" fill="hold" nodeType="afterGroup">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500"/>
                                        <p:tgtEl>
                                          <p:spTgt spid="8"/>
                                        </p:tgtEl>
                                      </p:cBhvr>
                                    </p:animEffect>
                                  </p:childTnLst>
                                </p:cTn>
                              </p:par>
                            </p:childTnLst>
                          </p:cTn>
                        </p:par>
                        <p:par>
                          <p:cTn id="16" fill="hold" nodeType="afterGroup">
                            <p:stCondLst>
                              <p:cond delay="500"/>
                            </p:stCondLst>
                            <p:childTnLst>
                              <p:par>
                                <p:cTn id="17" presetID="16" presetClass="entr" presetSubtype="21"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barn(inVertical)">
                                      <p:cBhvr>
                                        <p:cTn id="19" dur="500"/>
                                        <p:tgtEl>
                                          <p:spTgt spid="25"/>
                                        </p:tgtEl>
                                      </p:cBhvr>
                                    </p:animEffect>
                                  </p:childTnLst>
                                </p:cTn>
                              </p:par>
                            </p:childTnLst>
                          </p:cTn>
                        </p:par>
                      </p:childTnLst>
                    </p:cTn>
                  </p:par>
                  <p:par>
                    <p:cTn id="20" fill="hold" nodeType="clickPar">
                      <p:stCondLst>
                        <p:cond delay="indefinite"/>
                        <p:cond evt="onBegin" delay="0">
                          <p:tn val="19"/>
                        </p:cond>
                      </p:stCondLst>
                      <p:childTnLst>
                        <p:par>
                          <p:cTn id="21" fill="hold" nodeType="afterGroup">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childTnLst>
                          </p:cTn>
                        </p:par>
                      </p:childTnLst>
                    </p:cTn>
                  </p:par>
                  <p:par>
                    <p:cTn id="25" fill="hold" nodeType="clickPar">
                      <p:stCondLst>
                        <p:cond delay="indefinite"/>
                        <p:cond evt="onBegin" delay="0">
                          <p:tn val="24"/>
                        </p:cond>
                      </p:stCondLst>
                      <p:childTnLst>
                        <p:par>
                          <p:cTn id="26" fill="hold" nodeType="after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4" grpId="0"/>
      <p:bldP spid="7" grpId="0"/>
      <p:bldP spid="8" grpId="0"/>
      <p:bldP spid="21"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9" name="图片 5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E808432-C60F-4D89-8D1F-103EBC9F9418}"/>
              </a:ext>
            </a:extLst>
          </p:cNvPr>
          <p:cNvPicPr>
            <a:picLocks noChangeAspect="1"/>
          </p:cNvPicPr>
          <p:nvPr/>
        </p:nvPicPr>
        <p:blipFill>
          <a:blip r:embed="rId2"/>
          <a:stretch>
            <a:fillRect/>
          </a:stretch>
        </p:blipFill>
        <p:spPr>
          <a:xfrm>
            <a:off x="6096000" y="304221"/>
            <a:ext cx="6026057" cy="3291734"/>
          </a:xfrm>
          <a:prstGeom prst="rect">
            <a:avLst/>
          </a:prstGeom>
        </p:spPr>
      </p:pic>
      <p:sp>
        <p:nvSpPr>
          <p:cNvPr id="60" name="矩形 5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9D05E3A-19F6-464B-8D03-BBB829F1BADE}"/>
              </a:ext>
            </a:extLst>
          </p:cNvPr>
          <p:cNvSpPr/>
          <p:nvPr/>
        </p:nvSpPr>
        <p:spPr>
          <a:xfrm>
            <a:off x="520430" y="123146"/>
            <a:ext cx="4716356"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二、资本主义制度的确立</a:t>
            </a:r>
          </a:p>
        </p:txBody>
      </p:sp>
      <p:sp>
        <p:nvSpPr>
          <p:cNvPr id="61" name="文本框 6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42BF032-F2EE-4B6E-9309-906DEAC533DC}"/>
              </a:ext>
            </a:extLst>
          </p:cNvPr>
          <p:cNvSpPr txBox="1"/>
          <p:nvPr/>
        </p:nvSpPr>
        <p:spPr>
          <a:xfrm>
            <a:off x="784474" y="1010906"/>
            <a:ext cx="1808508" cy="523220"/>
          </a:xfrm>
          <a:prstGeom prst="rect">
            <a:avLst/>
          </a:prstGeom>
        </p:spPr>
        <p:txBody>
          <a:bodyPr wrap="none">
            <a:spAutoFit/>
          </a:bodyPr>
          <a:lstStyle>
            <a:defPPr>
              <a:defRPr lang="zh-CN"/>
            </a:defPPr>
            <a:lvl1pPr>
              <a:defRPr sz="3200" b="1">
                <a:latin typeface="隶书" panose="02010509060101010101" pitchFamily="49" charset="-122"/>
                <a:ea typeface="隶书" panose="02010509060101010101" pitchFamily="49" charset="-122"/>
                <a:cs typeface="华文行楷" panose="02010800040101010101" pitchFamily="2" charset="-122"/>
              </a:defRPr>
            </a:lvl1pPr>
          </a:lstStyle>
          <a:p>
            <a:r>
              <a:rPr lang="en-US" altLang="zh-CN" sz="2800"/>
              <a:t>2</a:t>
            </a:r>
            <a:r>
              <a:rPr lang="zh-CN" altLang="en-US" sz="2800"/>
              <a:t>、共和制</a:t>
            </a:r>
          </a:p>
        </p:txBody>
      </p:sp>
      <p:sp>
        <p:nvSpPr>
          <p:cNvPr id="62" name="矩形 6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489BA9D-08A4-42C8-BE36-653529FD995B}"/>
              </a:ext>
            </a:extLst>
          </p:cNvPr>
          <p:cNvSpPr/>
          <p:nvPr/>
        </p:nvSpPr>
        <p:spPr>
          <a:xfrm>
            <a:off x="1183622" y="1597334"/>
            <a:ext cx="1178528" cy="430887"/>
          </a:xfrm>
          <a:prstGeom prst="rect">
            <a:avLst/>
          </a:prstGeom>
        </p:spPr>
        <p:txBody>
          <a:bodyPr wrap="square">
            <a:spAutoFit/>
          </a:bodyPr>
          <a:lstStyle/>
          <a:p>
            <a:r>
              <a:rPr lang="en-US" altLang="zh-CN" sz="2200" b="1">
                <a:latin typeface="黑体" panose="02010609060101010101" pitchFamily="49" charset="-122"/>
                <a:ea typeface="黑体" panose="02010609060101010101" pitchFamily="49" charset="-122"/>
              </a:rPr>
              <a:t>2</a:t>
            </a:r>
            <a:r>
              <a:rPr lang="zh-CN" altLang="en-US" sz="2200" b="1">
                <a:latin typeface="黑体" panose="02010609060101010101" pitchFamily="49" charset="-122"/>
                <a:ea typeface="黑体" panose="02010609060101010101" pitchFamily="49" charset="-122"/>
              </a:rPr>
              <a:t>）法国</a:t>
            </a:r>
          </a:p>
        </p:txBody>
      </p:sp>
      <p:sp>
        <p:nvSpPr>
          <p:cNvPr id="63" name="矩形 6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00F93DE-1C30-4AC9-9A7F-DC421E14E2E3}"/>
              </a:ext>
            </a:extLst>
          </p:cNvPr>
          <p:cNvSpPr/>
          <p:nvPr/>
        </p:nvSpPr>
        <p:spPr>
          <a:xfrm>
            <a:off x="961841" y="2136012"/>
            <a:ext cx="5134159" cy="769441"/>
          </a:xfrm>
          <a:prstGeom prst="rect">
            <a:avLst/>
          </a:prstGeom>
          <a:solidFill>
            <a:schemeClr val="bg1"/>
          </a:solidFill>
          <a:ln w="19050">
            <a:noFill/>
            <a:prstDash val="dashDot"/>
          </a:ln>
        </p:spPr>
        <p:txBody>
          <a:bodyPr wrap="square">
            <a:spAutoFit/>
          </a:bodyPr>
          <a:lstStyle/>
          <a:p>
            <a:r>
              <a:rPr lang="en-US" altLang="zh-CN" sz="2200" b="1">
                <a:latin typeface="宋体" panose="02010600030101010101" pitchFamily="2" charset="-122"/>
                <a:ea typeface="宋体" panose="02010600030101010101" pitchFamily="2" charset="-122"/>
              </a:rPr>
              <a:t>    </a:t>
            </a:r>
            <a:r>
              <a:rPr lang="zh-CN" altLang="zh-CN" sz="2200" b="1">
                <a:latin typeface="宋体" panose="02010600030101010101" pitchFamily="2" charset="-122"/>
                <a:ea typeface="宋体" panose="02010600030101010101" pitchFamily="2" charset="-122"/>
              </a:rPr>
              <a:t>经历了共和制和君主制的多次反复，最后确立了共和制度</a:t>
            </a:r>
            <a:r>
              <a:rPr lang="zh-CN" altLang="en-US" sz="2200" b="1">
                <a:latin typeface="宋体" panose="02010600030101010101" pitchFamily="2" charset="-122"/>
                <a:ea typeface="宋体" panose="02010600030101010101" pitchFamily="2" charset="-122"/>
              </a:rPr>
              <a:t>。</a:t>
            </a:r>
          </a:p>
        </p:txBody>
      </p:sp>
      <p:sp>
        <p:nvSpPr>
          <p:cNvPr id="2" name="文本框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4A6522F-2E70-4FCA-9EB6-4F7F3107EA46}"/>
              </a:ext>
            </a:extLst>
          </p:cNvPr>
          <p:cNvSpPr txBox="1"/>
          <p:nvPr/>
        </p:nvSpPr>
        <p:spPr>
          <a:xfrm>
            <a:off x="3082971" y="1428126"/>
            <a:ext cx="2523039" cy="707886"/>
          </a:xfrm>
          <a:prstGeom prst="rect">
            <a:avLst/>
          </a:prstGeom>
          <a:noFill/>
        </p:spPr>
        <p:txBody>
          <a:bodyPr wrap="square" rtlCol="0">
            <a:spAutoFit/>
          </a:bodyPr>
          <a:lstStyle/>
          <a:p>
            <a:r>
              <a:rPr lang="zh-CN" altLang="en-US" sz="2000" b="1">
                <a:solidFill>
                  <a:srgbClr val="FF170C"/>
                </a:solidFill>
                <a:latin typeface="华文行楷" panose="02010800040101010101" pitchFamily="2" charset="-122"/>
                <a:ea typeface="华文行楷" panose="02010800040101010101" pitchFamily="2" charset="-122"/>
              </a:rPr>
              <a:t>“</a:t>
            </a:r>
            <a:r>
              <a:rPr lang="zh-CN" altLang="en-US" sz="4000" b="1">
                <a:solidFill>
                  <a:srgbClr val="FF170C"/>
                </a:solidFill>
                <a:latin typeface="华文行楷" panose="02010800040101010101" pitchFamily="2" charset="-122"/>
                <a:ea typeface="华文行楷" panose="02010800040101010101" pitchFamily="2" charset="-122"/>
              </a:rPr>
              <a:t>一票共和</a:t>
            </a:r>
            <a:r>
              <a:rPr lang="zh-CN" altLang="en-US" sz="2000" b="1">
                <a:solidFill>
                  <a:srgbClr val="FF170C"/>
                </a:solidFill>
                <a:latin typeface="华文行楷" panose="02010800040101010101" pitchFamily="2" charset="-122"/>
                <a:ea typeface="华文行楷" panose="02010800040101010101" pitchFamily="2" charset="-122"/>
              </a:rPr>
              <a:t>”</a:t>
            </a:r>
          </a:p>
        </p:txBody>
      </p:sp>
      <p:pic>
        <p:nvPicPr>
          <p:cNvPr id="4" name="图片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EA3DEAD-2006-44B6-9C56-532687E76C70}"/>
              </a:ext>
            </a:extLst>
          </p:cNvPr>
          <p:cNvPicPr>
            <a:picLocks noChangeAspect="1"/>
          </p:cNvPicPr>
          <p:nvPr/>
        </p:nvPicPr>
        <p:blipFill>
          <a:blip r:embed="rId3"/>
          <a:srcRect l="8954" t="-7628" r="10917" b="7628"/>
          <a:stretch>
            <a:fillRect/>
          </a:stretch>
        </p:blipFill>
        <p:spPr>
          <a:xfrm>
            <a:off x="1325366" y="2905453"/>
            <a:ext cx="6914508" cy="3795014"/>
          </a:xfrm>
          <a:prstGeom prst="rect">
            <a:avLst/>
          </a:prstGeom>
        </p:spPr>
      </p:pic>
    </p:spTree>
    <p:extLst>
      <p:ext uri="{BB962C8B-B14F-4D97-AF65-F5344CB8AC3E}">
        <p14:creationId xmlns:p14="http://schemas.microsoft.com/office/powerpoint/2010/main" val="2408629589"/>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barn(inVertical)">
                                      <p:cBhvr>
                                        <p:cTn id="7" dur="500"/>
                                        <p:tgtEl>
                                          <p:spTgt spid="62"/>
                                        </p:tgtEl>
                                      </p:cBhvr>
                                    </p:animEffect>
                                  </p:childTnLst>
                                </p:cTn>
                              </p:par>
                            </p:childTnLst>
                          </p:cTn>
                        </p:par>
                        <p:par>
                          <p:cTn id="8" fill="hold" nodeType="afterGroup">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63"/>
                                        </p:tgtEl>
                                        <p:attrNameLst>
                                          <p:attrName>style.visibility</p:attrName>
                                        </p:attrNameLst>
                                      </p:cBhvr>
                                      <p:to>
                                        <p:strVal val="visible"/>
                                      </p:to>
                                    </p:set>
                                    <p:animEffect transition="in" filter="barn(inVertical)">
                                      <p:cBhvr>
                                        <p:cTn id="11" dur="500"/>
                                        <p:tgtEl>
                                          <p:spTgt spid="63"/>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59"/>
                                        </p:tgtEl>
                                        <p:attrNameLst>
                                          <p:attrName>style.visibility</p:attrName>
                                        </p:attrNameLst>
                                      </p:cBhvr>
                                      <p:to>
                                        <p:strVal val="visible"/>
                                      </p:to>
                                    </p:set>
                                    <p:animEffect transition="in" filter="wipe(left)">
                                      <p:cBhvr>
                                        <p:cTn id="15" dur="500"/>
                                        <p:tgtEl>
                                          <p:spTgt spid="59"/>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P spid="63" grpId="0"/>
      <p:bldP spid="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0" name="矩形 5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9D05E3A-19F6-464B-8D03-BBB829F1BADE}"/>
              </a:ext>
            </a:extLst>
          </p:cNvPr>
          <p:cNvSpPr/>
          <p:nvPr/>
        </p:nvSpPr>
        <p:spPr>
          <a:xfrm>
            <a:off x="520430" y="123146"/>
            <a:ext cx="4716356"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二、资本主义制度的确立</a:t>
            </a:r>
          </a:p>
        </p:txBody>
      </p:sp>
      <p:sp>
        <p:nvSpPr>
          <p:cNvPr id="64" name="文本框 6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3302F6F-88DE-47B5-846E-C52741DA6CA0}"/>
              </a:ext>
            </a:extLst>
          </p:cNvPr>
          <p:cNvSpPr txBox="1"/>
          <p:nvPr/>
        </p:nvSpPr>
        <p:spPr>
          <a:xfrm>
            <a:off x="851878" y="1216811"/>
            <a:ext cx="3251211" cy="523220"/>
          </a:xfrm>
          <a:prstGeom prst="rect">
            <a:avLst/>
          </a:prstGeom>
        </p:spPr>
        <p:txBody>
          <a:bodyPr wrap="none">
            <a:spAutoFit/>
          </a:bodyPr>
          <a:lstStyle>
            <a:defPPr>
              <a:defRPr lang="zh-CN"/>
            </a:defPPr>
            <a:lvl1pPr>
              <a:defRPr sz="2800" b="1">
                <a:latin typeface="隶书" panose="02010509060101010101" pitchFamily="49" charset="-122"/>
                <a:ea typeface="隶书" panose="02010509060101010101" pitchFamily="49" charset="-122"/>
                <a:cs typeface="华文行楷" panose="02010800040101010101" pitchFamily="2" charset="-122"/>
              </a:defRPr>
            </a:lvl1pPr>
          </a:lstStyle>
          <a:p>
            <a:r>
              <a:rPr lang="en-US" altLang="zh-CN"/>
              <a:t>3</a:t>
            </a:r>
            <a:r>
              <a:rPr lang="zh-CN" altLang="en-US"/>
              <a:t>、两党制或多党制</a:t>
            </a:r>
          </a:p>
        </p:txBody>
      </p:sp>
      <p:sp>
        <p:nvSpPr>
          <p:cNvPr id="67" name="矩形 6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E1126B4-1A02-4239-821D-EE7BD0BDF3CE}"/>
              </a:ext>
            </a:extLst>
          </p:cNvPr>
          <p:cNvSpPr/>
          <p:nvPr/>
        </p:nvSpPr>
        <p:spPr>
          <a:xfrm>
            <a:off x="1064000" y="2767181"/>
            <a:ext cx="2936347" cy="430887"/>
          </a:xfrm>
          <a:prstGeom prst="rect">
            <a:avLst/>
          </a:prstGeom>
          <a:solidFill>
            <a:schemeClr val="bg1"/>
          </a:solidFill>
          <a:ln w="19050">
            <a:noFill/>
            <a:prstDash val="dashDot"/>
          </a:ln>
        </p:spPr>
        <p:txBody>
          <a:bodyPr wrap="square">
            <a:spAutoFit/>
          </a:bodyPr>
          <a:lstStyle/>
          <a:p>
            <a:pPr marL="342900" indent="-342900">
              <a:buFont typeface="Wingdings" panose="05000000000000000000" pitchFamily="2" charset="2"/>
              <a:buChar char="u"/>
            </a:pPr>
            <a:r>
              <a:rPr lang="zh-CN" altLang="zh-CN" sz="2200" b="1">
                <a:latin typeface="宋体" panose="02010600030101010101" pitchFamily="2" charset="-122"/>
                <a:ea typeface="宋体" panose="02010600030101010101" pitchFamily="2" charset="-122"/>
              </a:rPr>
              <a:t>定期选举轮流执政</a:t>
            </a:r>
            <a:endParaRPr lang="zh-CN" altLang="en-US" sz="2200" b="1">
              <a:latin typeface="宋体" pitchFamily="2" charset="-122"/>
              <a:ea typeface="宋体" panose="02010600030101010101" pitchFamily="2" charset="-122"/>
            </a:endParaRPr>
          </a:p>
        </p:txBody>
      </p:sp>
      <p:pic>
        <p:nvPicPr>
          <p:cNvPr id="5122" name="Picture 2" descr="https://timgsa.baidu.com/timg?image&amp;quality=80&amp;size=b9999_10000&amp;sec=1582920776503&amp;di=985fd4b3263490428a1452437cabf84d&amp;imgtype=0&amp;src=http%3A%2F%2Fimages.china.cn%2Fattachement%2Fjpg%2Fsite1000%2F20121023%2F8c89a59109d011f0422e12.jpg">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C4D9602-6C7F-4DE9-838E-5443D29A865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466040" y="1638341"/>
            <a:ext cx="4041040" cy="2257679"/>
          </a:xfrm>
          <a:prstGeom prst="rect">
            <a:avLst/>
          </a:prstGeom>
          <a:noFill/>
          <a:extLst>
            <a:ext uri="{909E8E84-426E-40DD-AFC4-6F175D3DCCD1}">
              <a14:hiddenFill xmlns:a14="http://schemas.microsoft.com/office/drawing/2010/main">
                <a:solidFill>
                  <a:srgbClr val="FFFFFF"/>
                </a:solidFill>
              </a14:hiddenFill>
            </a:ext>
          </a:extLst>
        </p:spPr>
      </p:pic>
      <p:sp>
        <p:nvSpPr>
          <p:cNvPr id="12" name="矩形 1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7AF0226-DAF8-461A-81CF-49202C05D305}"/>
              </a:ext>
            </a:extLst>
          </p:cNvPr>
          <p:cNvSpPr/>
          <p:nvPr/>
        </p:nvSpPr>
        <p:spPr>
          <a:xfrm>
            <a:off x="1064000" y="2107820"/>
            <a:ext cx="4821308" cy="430887"/>
          </a:xfrm>
          <a:prstGeom prst="rect">
            <a:avLst/>
          </a:prstGeom>
          <a:solidFill>
            <a:schemeClr val="bg1"/>
          </a:solidFill>
          <a:ln w="19050">
            <a:noFill/>
            <a:prstDash val="dashDot"/>
          </a:ln>
        </p:spPr>
        <p:txBody>
          <a:bodyPr wrap="square">
            <a:spAutoFit/>
          </a:bodyPr>
          <a:lstStyle/>
          <a:p>
            <a:pPr marL="342900" indent="-342900">
              <a:buFont typeface="Wingdings" panose="05000000000000000000" pitchFamily="2" charset="2"/>
              <a:buChar char="u"/>
            </a:pPr>
            <a:r>
              <a:rPr lang="zh-CN" altLang="zh-CN" sz="2200" b="1">
                <a:latin typeface="宋体" panose="02010600030101010101" pitchFamily="2" charset="-122"/>
                <a:ea typeface="宋体" panose="02010600030101010101" pitchFamily="2" charset="-122"/>
              </a:rPr>
              <a:t>代表</a:t>
            </a:r>
            <a:r>
              <a:rPr lang="zh-CN" altLang="zh-CN" sz="2200" b="1">
                <a:solidFill>
                  <a:srgbClr val="FF0000"/>
                </a:solidFill>
                <a:latin typeface="宋体" panose="02010600030101010101" pitchFamily="2" charset="-122"/>
                <a:ea typeface="宋体" panose="02010600030101010101" pitchFamily="2" charset="-122"/>
              </a:rPr>
              <a:t>资产阶级</a:t>
            </a:r>
            <a:r>
              <a:rPr lang="zh-CN" altLang="zh-CN" sz="2200" b="1">
                <a:latin typeface="宋体" panose="02010600030101010101" pitchFamily="2" charset="-122"/>
                <a:ea typeface="宋体" panose="02010600030101010101" pitchFamily="2" charset="-122"/>
              </a:rPr>
              <a:t>不同利益集团</a:t>
            </a:r>
            <a:r>
              <a:rPr lang="zh-CN" altLang="en-US" sz="2200" b="1">
                <a:latin typeface="宋体" panose="02010600030101010101" pitchFamily="2" charset="-122"/>
                <a:ea typeface="宋体" panose="02010600030101010101" pitchFamily="2" charset="-122"/>
              </a:rPr>
              <a:t>（本质）</a:t>
            </a:r>
          </a:p>
        </p:txBody>
      </p:sp>
      <p:sp>
        <p:nvSpPr>
          <p:cNvPr id="13" name="文本框 1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21EA65E-39B2-48C1-AD96-884349AEFF57}"/>
              </a:ext>
            </a:extLst>
          </p:cNvPr>
          <p:cNvSpPr txBox="1"/>
          <p:nvPr/>
        </p:nvSpPr>
        <p:spPr>
          <a:xfrm>
            <a:off x="520430" y="4742605"/>
            <a:ext cx="11461417" cy="954107"/>
          </a:xfrm>
          <a:prstGeom prst="rect">
            <a:avLst/>
          </a:prstGeom>
          <a:ln>
            <a:solidFill>
              <a:schemeClr val="accent1"/>
            </a:solidFill>
          </a:ln>
        </p:spPr>
        <p:style>
          <a:lnRef idx="2">
            <a:schemeClr val="dk1"/>
          </a:lnRef>
          <a:fillRef idx="1">
            <a:schemeClr val="lt1"/>
          </a:fillRef>
          <a:effectRef idx="0">
            <a:schemeClr val="dk1"/>
          </a:effectRef>
          <a:fontRef idx="minor">
            <a:schemeClr val="dk1"/>
          </a:fontRef>
        </p:style>
        <p:txBody>
          <a:bodyPr wrap="square">
            <a:spAutoFit/>
          </a:bodyPr>
          <a:lstStyle>
            <a:defPPr>
              <a:defRPr lang="zh-CN"/>
            </a:defPPr>
            <a:lvl1pPr eaLnBrk="1" hangingPunct="1">
              <a:lnSpc>
                <a:spcPct val="100000"/>
              </a:lnSpc>
              <a:buClrTx/>
              <a:buSzTx/>
              <a:buFont typeface="Arial" panose="020b0604020202020204" pitchFamily="34" charset="0"/>
              <a:buNone/>
              <a:defRPr sz="4400" b="1">
                <a:solidFill>
                  <a:srgbClr val="FF0000"/>
                </a:solidFill>
                <a:latin typeface="楷体" panose="02010609060101010101" pitchFamily="49" charset="-122"/>
                <a:ea typeface="楷体" panose="02010609060101010101" pitchFamily="49" charset="-122"/>
              </a:defRPr>
            </a:lvl1pPr>
            <a:lvl2pPr marL="742950" indent="-285750">
              <a:lnSpc>
                <a:spcPct val="120000"/>
              </a:lnSpc>
              <a:buFont typeface="Calibri" panose="020f0502020204030204" pitchFamily="34" charset="0"/>
              <a:buChar char=" "/>
              <a:defRPr sz="1600">
                <a:solidFill>
                  <a:srgbClr val="7F7F7F"/>
                </a:solidFill>
                <a:latin typeface="Calibri" panose="020f0502020204030204" pitchFamily="34" charset="0"/>
                <a:ea typeface="幼圆" panose="02010509060101010101" pitchFamily="49" charset="-122"/>
              </a:defRPr>
            </a:lvl2pPr>
            <a:lvl3pPr marL="11430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3pPr>
            <a:lvl4pPr marL="16002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4pPr>
            <a:lvl5pPr marL="2057400" indent="-228600">
              <a:lnSpc>
                <a:spcPct val="90000"/>
              </a:lnSpc>
              <a:spcBef>
                <a:spcPts val="500"/>
              </a:spcBef>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5pPr>
            <a:lvl6pPr marL="25146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6pPr>
            <a:lvl7pPr marL="29718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7pPr>
            <a:lvl8pPr marL="34290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8pPr>
            <a:lvl9pPr marL="3886200" indent="-228600" eaLnBrk="0" fontAlgn="base" hangingPunct="0">
              <a:lnSpc>
                <a:spcPct val="90000"/>
              </a:lnSpc>
              <a:spcBef>
                <a:spcPts val="500"/>
              </a:spcBef>
              <a:spcAft>
                <a:spcPct val="0"/>
              </a:spcAft>
              <a:buFont typeface="Calibri" panose="020f0502020204030204" pitchFamily="34" charset="0"/>
              <a:buChar char="•"/>
              <a:defRPr sz="2000">
                <a:solidFill>
                  <a:srgbClr val="7F7F7F"/>
                </a:solidFill>
                <a:latin typeface="Calibri" panose="020f0502020204030204" pitchFamily="34" charset="0"/>
                <a:ea typeface="幼圆" panose="02010509060101010101" pitchFamily="49" charset="-122"/>
              </a:defRPr>
            </a:lvl9pPr>
          </a:lstStyle>
          <a:p>
            <a:r>
              <a:rPr lang="zh-CN" altLang="en-US" sz="2800">
                <a:solidFill>
                  <a:srgbClr val="0000CC"/>
                </a:solidFill>
                <a:latin typeface="微软雅黑" panose="020b0503020204020204" pitchFamily="34" charset="-122"/>
                <a:ea typeface="微软雅黑" panose="020b0503020204020204" pitchFamily="34" charset="-122"/>
              </a:rPr>
              <a:t>代议制 ：</a:t>
            </a:r>
            <a:r>
              <a:rPr lang="zh-CN" altLang="en-US" sz="2800">
                <a:solidFill>
                  <a:srgbClr val="0000CC"/>
                </a:solidFill>
                <a:latin typeface="仿宋" panose="02010609060101010101" pitchFamily="49" charset="-122"/>
                <a:ea typeface="仿宋" panose="02010609060101010101" pitchFamily="49" charset="-122"/>
              </a:rPr>
              <a:t>即公民通过选举代表，组成议会行使国家权力的制度，是一种</a:t>
            </a:r>
            <a:endParaRPr lang="en-US" altLang="zh-CN" sz="2800">
              <a:solidFill>
                <a:srgbClr val="0000CC"/>
              </a:solidFill>
              <a:latin typeface="仿宋" pitchFamily="49" charset="-122"/>
              <a:ea typeface="仿宋" pitchFamily="49" charset="-122"/>
            </a:endParaRPr>
          </a:p>
          <a:p>
            <a:r>
              <a:rPr lang="zh-CN" altLang="en-US" sz="2800">
                <a:solidFill>
                  <a:srgbClr val="0000CC"/>
                </a:solidFill>
                <a:latin typeface="仿宋" panose="02010609060101010101" pitchFamily="49" charset="-122"/>
                <a:ea typeface="仿宋" panose="02010609060101010101" pitchFamily="49" charset="-122"/>
              </a:rPr>
              <a:t> </a:t>
            </a:r>
            <a:r>
              <a:rPr lang="en-US" altLang="zh-CN" sz="2800">
                <a:solidFill>
                  <a:srgbClr val="0000CC"/>
                </a:solidFill>
                <a:latin typeface="仿宋" panose="02010609060101010101" pitchFamily="49" charset="-122"/>
                <a:ea typeface="仿宋" panose="02010609060101010101" pitchFamily="49" charset="-122"/>
              </a:rPr>
              <a:t>        </a:t>
            </a:r>
            <a:r>
              <a:rPr lang="zh-CN" altLang="en-US" sz="2800">
                <a:solidFill>
                  <a:srgbClr val="0000CC"/>
                </a:solidFill>
                <a:latin typeface="仿宋" panose="02010609060101010101" pitchFamily="49" charset="-122"/>
                <a:ea typeface="仿宋" panose="02010609060101010101" pitchFamily="49" charset="-122"/>
              </a:rPr>
              <a:t>间接民主的形式。</a:t>
            </a:r>
          </a:p>
        </p:txBody>
      </p:sp>
    </p:spTree>
    <p:extLst>
      <p:ext uri="{BB962C8B-B14F-4D97-AF65-F5344CB8AC3E}">
        <p14:creationId xmlns:p14="http://schemas.microsoft.com/office/powerpoint/2010/main" val="383176771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barn(inVertical)">
                                      <p:cBhvr>
                                        <p:cTn id="7" dur="500"/>
                                        <p:tgtEl>
                                          <p:spTgt spid="6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5122"/>
                                        </p:tgtEl>
                                        <p:attrNameLst>
                                          <p:attrName>style.visibility</p:attrName>
                                        </p:attrNameLst>
                                      </p:cBhvr>
                                      <p:to>
                                        <p:strVal val="visible"/>
                                      </p:to>
                                    </p:set>
                                    <p:animEffect transition="in" filter="barn(inVertical)">
                                      <p:cBhvr>
                                        <p:cTn id="12" dur="500"/>
                                        <p:tgtEl>
                                          <p:spTgt spid="512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barn(inVertical)">
                                      <p:cBhvr>
                                        <p:cTn id="22" dur="500"/>
                                        <p:tgtEl>
                                          <p:spTgt spid="6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down)">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7" grpId="0"/>
      <p:bldP spid="12" grpId="0"/>
      <p:bldP spid="13"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9" name="右箭头 1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B532857-6184-49EE-995D-E2DAD25F75A8}"/>
              </a:ext>
            </a:extLst>
          </p:cNvPr>
          <p:cNvSpPr/>
          <p:nvPr/>
        </p:nvSpPr>
        <p:spPr>
          <a:xfrm>
            <a:off x="93134" y="2491317"/>
            <a:ext cx="12103100" cy="1283910"/>
          </a:xfrm>
          <a:prstGeom prst="rightArrow">
            <a:avLst/>
          </a:prstGeom>
          <a:solidFill>
            <a:schemeClr val="bg1">
              <a:lumMod val="65000"/>
            </a:schemeClr>
          </a:solidFill>
          <a:ln>
            <a:noFill/>
          </a:ln>
        </p:spPr>
        <p:txBody>
          <a:bodyPr>
            <a:spAutoFit/>
          </a:bodyPr>
          <a:lstStyle/>
          <a:p>
            <a:pPr algn="ctr">
              <a:defRPr/>
            </a:pPr>
            <a:endParaRPr lang="zh-CN" altLang="en-US" sz="3600" b="1">
              <a:solidFill>
                <a:srgbClr val="FF0000"/>
              </a:solidFill>
              <a:sym typeface="+mn-ea"/>
            </a:endParaRPr>
          </a:p>
        </p:txBody>
      </p:sp>
      <p:sp>
        <p:nvSpPr>
          <p:cNvPr id="20" name="矩形 1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D128192-CFD5-4E1E-9A6C-E962E138ACF0}"/>
              </a:ext>
            </a:extLst>
          </p:cNvPr>
          <p:cNvSpPr/>
          <p:nvPr/>
        </p:nvSpPr>
        <p:spPr>
          <a:xfrm rot="10800000">
            <a:off x="1166285" y="2753411"/>
            <a:ext cx="9298516" cy="646331"/>
          </a:xfrm>
          <a:prstGeom prst="rect">
            <a:avLst/>
          </a:prstGeom>
          <a:solidFill>
            <a:schemeClr val="accent1">
              <a:lumMod val="60000"/>
              <a:lumOff val="40000"/>
            </a:schemeClr>
          </a:solidFill>
          <a:ln>
            <a:noFill/>
          </a:ln>
        </p:spPr>
        <p:txBody>
          <a:bodyPr>
            <a:spAutoFit/>
          </a:bodyPr>
          <a:lstStyle/>
          <a:p>
            <a:pPr algn="ctr">
              <a:defRPr/>
            </a:pPr>
            <a:endParaRPr lang="zh-CN" altLang="en-US" sz="3600" b="1">
              <a:solidFill>
                <a:srgbClr val="FF0000"/>
              </a:solidFill>
              <a:sym typeface="+mn-ea"/>
            </a:endParaRPr>
          </a:p>
        </p:txBody>
      </p:sp>
      <p:grpSp>
        <p:nvGrpSpPr>
          <p:cNvPr id="79" name="组合 7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938C8FE-FD39-4885-A45F-8A519F64F108}"/>
              </a:ext>
            </a:extLst>
          </p:cNvPr>
          <p:cNvGrpSpPr/>
          <p:nvPr/>
        </p:nvGrpSpPr>
        <p:grpSpPr>
          <a:xfrm>
            <a:off x="7084484" y="3399367"/>
            <a:ext cx="3452283" cy="2073633"/>
            <a:chOff x="9211933" y="972796"/>
            <a:chExt cx="2833299" cy="2073761"/>
          </a:xfrm>
        </p:grpSpPr>
        <p:cxnSp>
          <p:nvCxnSpPr>
            <p:cNvPr id="80" name="直接连接符 7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EA5680C-58B2-424D-824E-4D2608193B8D}"/>
                </a:ext>
              </a:extLst>
            </p:cNvPr>
            <p:cNvCxnSpPr/>
            <p:nvPr/>
          </p:nvCxnSpPr>
          <p:spPr>
            <a:xfrm flipH="1">
              <a:off x="9734816" y="972796"/>
              <a:ext cx="0" cy="315404"/>
            </a:xfrm>
            <a:prstGeom prst="line">
              <a:avLst/>
            </a:prstGeom>
            <a:ln w="76200">
              <a:solidFill>
                <a:schemeClr val="tx1"/>
              </a:solidFill>
            </a:ln>
          </p:spPr>
          <p:style>
            <a:lnRef idx="1">
              <a:schemeClr val="dk1"/>
            </a:lnRef>
            <a:fillRef idx="0">
              <a:schemeClr val="dk1"/>
            </a:fillRef>
            <a:effectRef idx="0">
              <a:schemeClr val="dk1"/>
            </a:effectRef>
            <a:fontRef idx="minor">
              <a:schemeClr val="tx1"/>
            </a:fontRef>
          </p:style>
        </p:cxnSp>
        <p:sp>
          <p:nvSpPr>
            <p:cNvPr id="154655" name="文本框 8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1438520-2EFE-4F94-ABED-8523F84B98DB}"/>
                </a:ext>
              </a:extLst>
            </p:cNvPr>
            <p:cNvSpPr txBox="1">
              <a:spLocks noChangeArrowheads="1"/>
            </p:cNvSpPr>
            <p:nvPr/>
          </p:nvSpPr>
          <p:spPr bwMode="auto">
            <a:xfrm>
              <a:off x="9211933" y="1385276"/>
              <a:ext cx="970915" cy="461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zh-CN" sz="2400">
                  <a:latin typeface="Arial" panose="020b0604020202020204" pitchFamily="34" charset="0"/>
                </a:rPr>
                <a:t>1762</a:t>
              </a:r>
              <a:endParaRPr lang="zh-CN" altLang="en-US" sz="2400">
                <a:latin typeface="Arial" panose="020b0604020202020204" pitchFamily="34" charset="0"/>
              </a:endParaRPr>
            </a:p>
          </p:txBody>
        </p:sp>
        <p:sp>
          <p:nvSpPr>
            <p:cNvPr id="154656" name="文本框 8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712709A-F9D0-44FF-A4ED-1E7ED3D5EE01}"/>
                </a:ext>
              </a:extLst>
            </p:cNvPr>
            <p:cNvSpPr txBox="1">
              <a:spLocks noChangeArrowheads="1"/>
            </p:cNvSpPr>
            <p:nvPr/>
          </p:nvSpPr>
          <p:spPr bwMode="auto">
            <a:xfrm>
              <a:off x="9212047" y="1907713"/>
              <a:ext cx="2833185" cy="1138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zh-CN" altLang="en-US" sz="2400" b="1">
                  <a:latin typeface="楷体" panose="02010609060101010101" pitchFamily="49" charset="-122"/>
                  <a:ea typeface="楷体" panose="02010609060101010101" pitchFamily="49" charset="-122"/>
                </a:rPr>
                <a:t>卢梭</a:t>
              </a:r>
            </a:p>
            <a:p>
              <a:pPr>
                <a:spcBef>
                  <a:spcPct val="0"/>
                </a:spcBef>
                <a:buFontTx/>
                <a:buNone/>
              </a:pPr>
              <a:r>
                <a:rPr lang="zh-CN" altLang="en-US" sz="2000" b="1">
                  <a:latin typeface="楷体" panose="02010609060101010101" pitchFamily="49" charset="-122"/>
                  <a:ea typeface="楷体" panose="02010609060101010101" pitchFamily="49" charset="-122"/>
                </a:rPr>
                <a:t>《社会契约论》</a:t>
              </a:r>
            </a:p>
            <a:p>
              <a:pPr>
                <a:spcBef>
                  <a:spcPct val="0"/>
                </a:spcBef>
                <a:buFontTx/>
                <a:buNone/>
              </a:pPr>
              <a:endParaRPr lang="en-US" altLang="zh-CN" sz="2400" b="1">
                <a:latin typeface="楷体" panose="02010609060101010101" pitchFamily="49" charset="-122"/>
                <a:ea typeface="楷体" panose="02010609060101010101" pitchFamily="49" charset="-122"/>
              </a:endParaRPr>
            </a:p>
          </p:txBody>
        </p:sp>
      </p:grpSp>
      <p:cxnSp>
        <p:nvCxnSpPr>
          <p:cNvPr id="56" name="直接连接符 5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3937472-BE05-4EA0-A6B1-ABAB40565D9A}"/>
              </a:ext>
            </a:extLst>
          </p:cNvPr>
          <p:cNvCxnSpPr/>
          <p:nvPr/>
        </p:nvCxnSpPr>
        <p:spPr>
          <a:xfrm flipH="1">
            <a:off x="5973233" y="3399368"/>
            <a:ext cx="0" cy="283633"/>
          </a:xfrm>
          <a:prstGeom prst="line">
            <a:avLst/>
          </a:prstGeom>
          <a:ln w="76200">
            <a:solidFill>
              <a:schemeClr val="tx1"/>
            </a:solidFill>
          </a:ln>
        </p:spPr>
        <p:style>
          <a:lnRef idx="1">
            <a:schemeClr val="dk1"/>
          </a:lnRef>
          <a:fillRef idx="0">
            <a:schemeClr val="dk1"/>
          </a:fillRef>
          <a:effectRef idx="0">
            <a:schemeClr val="dk1"/>
          </a:effectRef>
          <a:fontRef idx="minor">
            <a:schemeClr val="tx1"/>
          </a:fontRef>
        </p:style>
      </p:cxnSp>
      <p:sp>
        <p:nvSpPr>
          <p:cNvPr id="75" name="文本框 7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96F2202-CBC0-40DE-BB30-E67A3EBFFB67}"/>
              </a:ext>
            </a:extLst>
          </p:cNvPr>
          <p:cNvSpPr txBox="1">
            <a:spLocks noChangeArrowheads="1"/>
          </p:cNvSpPr>
          <p:nvPr/>
        </p:nvSpPr>
        <p:spPr bwMode="auto">
          <a:xfrm>
            <a:off x="5564718" y="3795185"/>
            <a:ext cx="115993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zh-CN" sz="2400">
                <a:latin typeface="Arial" panose="020b0604020202020204" pitchFamily="34" charset="0"/>
              </a:rPr>
              <a:t>1748</a:t>
            </a:r>
            <a:endParaRPr lang="zh-CN" altLang="en-US" sz="2400">
              <a:latin typeface="Arial" panose="020b0604020202020204" pitchFamily="34" charset="0"/>
            </a:endParaRPr>
          </a:p>
        </p:txBody>
      </p:sp>
      <p:sp>
        <p:nvSpPr>
          <p:cNvPr id="78" name="文本框 7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7A6326D-792E-4239-AB64-B8A2F4507232}"/>
              </a:ext>
            </a:extLst>
          </p:cNvPr>
          <p:cNvSpPr txBox="1">
            <a:spLocks noChangeArrowheads="1"/>
          </p:cNvSpPr>
          <p:nvPr/>
        </p:nvSpPr>
        <p:spPr bwMode="auto">
          <a:xfrm>
            <a:off x="4819651" y="4349751"/>
            <a:ext cx="2156883"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r">
              <a:spcBef>
                <a:spcPct val="0"/>
              </a:spcBef>
              <a:buFontTx/>
              <a:buNone/>
            </a:pPr>
            <a:r>
              <a:rPr lang="zh-CN" altLang="en-US" sz="2400" b="1">
                <a:latin typeface="楷体" panose="02010609060101010101" pitchFamily="49" charset="-122"/>
                <a:ea typeface="楷体" panose="02010609060101010101" pitchFamily="49" charset="-122"/>
              </a:rPr>
              <a:t>孟德斯鸠</a:t>
            </a:r>
          </a:p>
          <a:p>
            <a:pPr algn="r">
              <a:spcBef>
                <a:spcPct val="0"/>
              </a:spcBef>
              <a:buFontTx/>
              <a:buNone/>
            </a:pPr>
            <a:r>
              <a:rPr lang="zh-CN" altLang="en-US" sz="2000" b="1">
                <a:latin typeface="楷体" panose="02010609060101010101" pitchFamily="49" charset="-122"/>
                <a:ea typeface="楷体" panose="02010609060101010101" pitchFamily="49" charset="-122"/>
              </a:rPr>
              <a:t>《论法的精神》</a:t>
            </a:r>
          </a:p>
          <a:p>
            <a:pPr algn="ctr">
              <a:spcBef>
                <a:spcPct val="0"/>
              </a:spcBef>
              <a:buFontTx/>
              <a:buNone/>
            </a:pPr>
            <a:endParaRPr lang="en-US" altLang="zh-CN" sz="2400" b="1">
              <a:latin typeface="楷体" panose="02010609060101010101" pitchFamily="49" charset="-122"/>
              <a:ea typeface="楷体" panose="02010609060101010101" pitchFamily="49" charset="-122"/>
            </a:endParaRPr>
          </a:p>
        </p:txBody>
      </p:sp>
      <p:cxnSp>
        <p:nvCxnSpPr>
          <p:cNvPr id="48" name="直接连接符 4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C35D375-4CB3-45D0-AECF-56E7F47A6802}"/>
              </a:ext>
            </a:extLst>
          </p:cNvPr>
          <p:cNvCxnSpPr/>
          <p:nvPr/>
        </p:nvCxnSpPr>
        <p:spPr>
          <a:xfrm flipH="1">
            <a:off x="8966200" y="2379133"/>
            <a:ext cx="0" cy="374651"/>
          </a:xfrm>
          <a:prstGeom prst="line">
            <a:avLst/>
          </a:prstGeom>
          <a:ln w="76200">
            <a:solidFill>
              <a:srgbClr val="0000FF"/>
            </a:solidFill>
          </a:ln>
        </p:spPr>
        <p:style>
          <a:lnRef idx="1">
            <a:schemeClr val="dk1"/>
          </a:lnRef>
          <a:fillRef idx="0">
            <a:schemeClr val="dk1"/>
          </a:fillRef>
          <a:effectRef idx="0">
            <a:schemeClr val="dk1"/>
          </a:effectRef>
          <a:fontRef idx="minor">
            <a:schemeClr val="tx1"/>
          </a:fontRef>
        </p:style>
      </p:cxnSp>
      <p:sp>
        <p:nvSpPr>
          <p:cNvPr id="49" name="文本框 4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98B4D76-7C11-4FC6-BB33-3192C7D51A80}"/>
              </a:ext>
            </a:extLst>
          </p:cNvPr>
          <p:cNvSpPr txBox="1">
            <a:spLocks noChangeArrowheads="1"/>
          </p:cNvSpPr>
          <p:nvPr/>
        </p:nvSpPr>
        <p:spPr bwMode="auto">
          <a:xfrm>
            <a:off x="8248651" y="1085851"/>
            <a:ext cx="170391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zh-CN" altLang="en-US" sz="2400" b="1">
                <a:solidFill>
                  <a:srgbClr val="0000FF"/>
                </a:solidFill>
                <a:latin typeface="楷体" panose="02010609060101010101" pitchFamily="49" charset="-122"/>
                <a:ea typeface="楷体" panose="02010609060101010101" pitchFamily="49" charset="-122"/>
              </a:rPr>
              <a:t>美国</a:t>
            </a:r>
          </a:p>
          <a:p>
            <a:pPr>
              <a:spcBef>
                <a:spcPct val="0"/>
              </a:spcBef>
              <a:buFontTx/>
              <a:buNone/>
            </a:pPr>
            <a:r>
              <a:rPr lang="zh-CN" altLang="en-US" sz="2400" b="1">
                <a:solidFill>
                  <a:srgbClr val="0000FF"/>
                </a:solidFill>
                <a:latin typeface="楷体" panose="02010609060101010101" pitchFamily="49" charset="-122"/>
                <a:ea typeface="楷体" panose="02010609060101010101" pitchFamily="49" charset="-122"/>
              </a:rPr>
              <a:t>联邦宪法</a:t>
            </a:r>
          </a:p>
        </p:txBody>
      </p:sp>
      <p:sp>
        <p:nvSpPr>
          <p:cNvPr id="50" name="文本框 4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CB63C6D-466C-4A04-B16C-B404B21A55E5}"/>
              </a:ext>
            </a:extLst>
          </p:cNvPr>
          <p:cNvSpPr txBox="1">
            <a:spLocks noChangeArrowheads="1"/>
          </p:cNvSpPr>
          <p:nvPr/>
        </p:nvSpPr>
        <p:spPr bwMode="auto">
          <a:xfrm>
            <a:off x="8365067" y="1843618"/>
            <a:ext cx="12022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zh-CN" sz="2400">
                <a:solidFill>
                  <a:srgbClr val="0000FF"/>
                </a:solidFill>
                <a:latin typeface="Arial" panose="020b0604020202020204" pitchFamily="34" charset="0"/>
              </a:rPr>
              <a:t>1787</a:t>
            </a:r>
            <a:endParaRPr lang="zh-CN" altLang="en-US" sz="2400">
              <a:solidFill>
                <a:srgbClr val="0000FF"/>
              </a:solidFill>
              <a:latin typeface="Arial" panose="020b0604020202020204" pitchFamily="34" charset="0"/>
            </a:endParaRPr>
          </a:p>
        </p:txBody>
      </p:sp>
      <p:cxnSp>
        <p:nvCxnSpPr>
          <p:cNvPr id="52" name="直接连接符 5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B65BDAA-A39A-435B-860D-DB1E94CBF9C7}"/>
              </a:ext>
            </a:extLst>
          </p:cNvPr>
          <p:cNvCxnSpPr/>
          <p:nvPr/>
        </p:nvCxnSpPr>
        <p:spPr>
          <a:xfrm flipH="1">
            <a:off x="9821333" y="2374900"/>
            <a:ext cx="0" cy="366184"/>
          </a:xfrm>
          <a:prstGeom prst="line">
            <a:avLst/>
          </a:prstGeom>
          <a:ln w="76200">
            <a:solidFill>
              <a:srgbClr val="0000FF"/>
            </a:solidFill>
          </a:ln>
        </p:spPr>
        <p:style>
          <a:lnRef idx="1">
            <a:schemeClr val="dk1"/>
          </a:lnRef>
          <a:fillRef idx="0">
            <a:schemeClr val="dk1"/>
          </a:fillRef>
          <a:effectRef idx="0">
            <a:schemeClr val="dk1"/>
          </a:effectRef>
          <a:fontRef idx="minor">
            <a:schemeClr val="tx1"/>
          </a:fontRef>
        </p:style>
      </p:cxnSp>
      <p:sp>
        <p:nvSpPr>
          <p:cNvPr id="53" name="文本框 5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E11267E-8C0D-49C1-AE3A-71763378D3D6}"/>
              </a:ext>
            </a:extLst>
          </p:cNvPr>
          <p:cNvSpPr txBox="1">
            <a:spLocks noChangeArrowheads="1"/>
          </p:cNvSpPr>
          <p:nvPr/>
        </p:nvSpPr>
        <p:spPr bwMode="auto">
          <a:xfrm>
            <a:off x="9719733" y="1270001"/>
            <a:ext cx="183726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zh-CN" altLang="en-US" sz="2400" b="1">
                <a:solidFill>
                  <a:srgbClr val="0000FF"/>
                </a:solidFill>
                <a:latin typeface="楷体" panose="02010609060101010101" pitchFamily="49" charset="-122"/>
                <a:ea typeface="楷体" panose="02010609060101010101" pitchFamily="49" charset="-122"/>
              </a:rPr>
              <a:t>法国大革命</a:t>
            </a:r>
          </a:p>
        </p:txBody>
      </p:sp>
      <p:sp>
        <p:nvSpPr>
          <p:cNvPr id="54" name="文本框 5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A01E669-2600-4EBB-AED6-142D13903BE8}"/>
              </a:ext>
            </a:extLst>
          </p:cNvPr>
          <p:cNvSpPr txBox="1">
            <a:spLocks noChangeArrowheads="1"/>
          </p:cNvSpPr>
          <p:nvPr/>
        </p:nvSpPr>
        <p:spPr bwMode="auto">
          <a:xfrm>
            <a:off x="9567333" y="1843618"/>
            <a:ext cx="1447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zh-CN" sz="2400">
                <a:solidFill>
                  <a:srgbClr val="0000FF"/>
                </a:solidFill>
                <a:latin typeface="Arial" panose="020b0604020202020204" pitchFamily="34" charset="0"/>
              </a:rPr>
              <a:t>1789</a:t>
            </a:r>
            <a:endParaRPr lang="zh-CN" altLang="en-US" sz="2400">
              <a:solidFill>
                <a:srgbClr val="0000FF"/>
              </a:solidFill>
              <a:latin typeface="Arial" panose="020b0604020202020204" pitchFamily="34" charset="0"/>
            </a:endParaRPr>
          </a:p>
        </p:txBody>
      </p:sp>
      <p:cxnSp>
        <p:nvCxnSpPr>
          <p:cNvPr id="28" name="直接连接符 2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141E7C5-BBCC-4C1E-8D04-ED1DB6C4BCB0}"/>
              </a:ext>
            </a:extLst>
          </p:cNvPr>
          <p:cNvCxnSpPr/>
          <p:nvPr/>
        </p:nvCxnSpPr>
        <p:spPr>
          <a:xfrm flipH="1">
            <a:off x="5702300" y="2491318"/>
            <a:ext cx="0" cy="281516"/>
          </a:xfrm>
          <a:prstGeom prst="line">
            <a:avLst/>
          </a:prstGeom>
          <a:ln w="76200">
            <a:solidFill>
              <a:srgbClr val="0000FF"/>
            </a:solidFill>
          </a:ln>
        </p:spPr>
        <p:style>
          <a:lnRef idx="1">
            <a:schemeClr val="dk1"/>
          </a:lnRef>
          <a:fillRef idx="0">
            <a:schemeClr val="dk1"/>
          </a:fillRef>
          <a:effectRef idx="0">
            <a:schemeClr val="dk1"/>
          </a:effectRef>
          <a:fontRef idx="minor">
            <a:schemeClr val="tx1"/>
          </a:fontRef>
        </p:style>
      </p:cxnSp>
      <p:sp>
        <p:nvSpPr>
          <p:cNvPr id="30" name="文本框 2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F198453-2A43-402A-8BD4-4201F3DF33B9}"/>
              </a:ext>
            </a:extLst>
          </p:cNvPr>
          <p:cNvSpPr txBox="1">
            <a:spLocks noChangeArrowheads="1"/>
          </p:cNvSpPr>
          <p:nvPr/>
        </p:nvSpPr>
        <p:spPr bwMode="auto">
          <a:xfrm>
            <a:off x="4942418" y="1915585"/>
            <a:ext cx="206163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zh-CN" sz="2400" b="1">
                <a:solidFill>
                  <a:srgbClr val="0000FF"/>
                </a:solidFill>
                <a:latin typeface="Arial" panose="020b0604020202020204" pitchFamily="34" charset="0"/>
              </a:rPr>
              <a:t>18</a:t>
            </a:r>
            <a:r>
              <a:rPr lang="zh-CN" altLang="en-US" sz="2400" b="1">
                <a:solidFill>
                  <a:srgbClr val="0000FF"/>
                </a:solidFill>
                <a:latin typeface="Arial" panose="020b0604020202020204" pitchFamily="34" charset="0"/>
              </a:rPr>
              <a:t>世纪中叶</a:t>
            </a:r>
          </a:p>
        </p:txBody>
      </p:sp>
      <p:sp>
        <p:nvSpPr>
          <p:cNvPr id="31" name="文本框 3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1E57701-3F68-4B35-A44D-8BC2D5FF18CA}"/>
              </a:ext>
            </a:extLst>
          </p:cNvPr>
          <p:cNvSpPr txBox="1">
            <a:spLocks noChangeArrowheads="1"/>
          </p:cNvSpPr>
          <p:nvPr/>
        </p:nvSpPr>
        <p:spPr bwMode="auto">
          <a:xfrm>
            <a:off x="4942418" y="1013885"/>
            <a:ext cx="203411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zh-CN" altLang="en-US" sz="2400" b="1">
                <a:solidFill>
                  <a:srgbClr val="0000FF"/>
                </a:solidFill>
                <a:latin typeface="楷体_GB2312"/>
                <a:ea typeface="楷体_GB2312"/>
                <a:cs typeface="楷体_GB2312"/>
              </a:rPr>
              <a:t>英国责任内阁制形成</a:t>
            </a:r>
          </a:p>
        </p:txBody>
      </p:sp>
      <p:sp>
        <p:nvSpPr>
          <p:cNvPr id="154641" name="文本框 4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8DA583E-E32C-4AAC-B7BA-5CF01344BFD5}"/>
              </a:ext>
            </a:extLst>
          </p:cNvPr>
          <p:cNvSpPr txBox="1">
            <a:spLocks noChangeArrowheads="1"/>
          </p:cNvSpPr>
          <p:nvPr/>
        </p:nvSpPr>
        <p:spPr bwMode="auto">
          <a:xfrm rot="19980000">
            <a:off x="753534" y="5154054"/>
            <a:ext cx="88688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000" b="1">
              <a:solidFill>
                <a:srgbClr val="0000FF"/>
              </a:solidFill>
              <a:latin typeface="Arial" panose="020b0604020202020204" pitchFamily="34" charset="0"/>
            </a:endParaRPr>
          </a:p>
        </p:txBody>
      </p:sp>
      <p:sp>
        <p:nvSpPr>
          <p:cNvPr id="43" name="文本框 4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C96FA8C-CB24-4034-93B9-AF9021124630}"/>
              </a:ext>
            </a:extLst>
          </p:cNvPr>
          <p:cNvSpPr txBox="1"/>
          <p:nvPr/>
        </p:nvSpPr>
        <p:spPr>
          <a:xfrm flipH="1">
            <a:off x="2792047" y="5193212"/>
            <a:ext cx="9010649" cy="646331"/>
          </a:xfrm>
          <a:prstGeom prst="rect">
            <a:avLst/>
          </a:prstGeom>
          <a:solidFill>
            <a:schemeClr val="bg1">
              <a:lumMod val="95000"/>
            </a:schemeClr>
          </a:solidFill>
          <a:ln>
            <a:noFill/>
          </a:ln>
        </p:spPr>
        <p:style>
          <a:lnRef idx="2">
            <a:schemeClr val="accent2"/>
          </a:lnRef>
          <a:fillRef idx="1">
            <a:schemeClr val="lt1"/>
          </a:fillRef>
          <a:effectRef idx="0">
            <a:schemeClr val="accent2"/>
          </a:effectRef>
          <a:fontRef idx="minor">
            <a:schemeClr val="dk1"/>
          </a:fontRef>
        </p:style>
        <p:txBody>
          <a:bodyPr>
            <a:spAutoFit/>
          </a:bodyPr>
          <a:lstStyle/>
          <a:p>
            <a:pPr algn="ctr">
              <a:defRPr/>
            </a:pPr>
            <a:r>
              <a:rPr lang="zh-CN" altLang="en-US" sz="3600" b="1">
                <a:solidFill>
                  <a:srgbClr val="FF0000"/>
                </a:solidFill>
                <a:latin typeface="黑体" panose="02010609060101010101" charset="-122"/>
                <a:ea typeface="黑体" panose="02010609060101010101" charset="-122"/>
              </a:rPr>
              <a:t>天赋人权 平等 自由  法制  权力制衡</a:t>
            </a:r>
            <a:r>
              <a:rPr lang="en-US" altLang="zh-CN" sz="3600" b="1">
                <a:solidFill>
                  <a:srgbClr val="FF0000"/>
                </a:solidFill>
                <a:latin typeface="黑体" panose="02010609060101010101" charset="-122"/>
                <a:ea typeface="黑体" panose="02010609060101010101" charset="-122"/>
              </a:rPr>
              <a:t>……</a:t>
            </a:r>
          </a:p>
        </p:txBody>
      </p:sp>
      <p:cxnSp>
        <p:nvCxnSpPr>
          <p:cNvPr id="61" name="直接连接符 6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E8C26A1-663F-4F80-87E5-E41664697CED}"/>
              </a:ext>
            </a:extLst>
          </p:cNvPr>
          <p:cNvCxnSpPr/>
          <p:nvPr/>
        </p:nvCxnSpPr>
        <p:spPr>
          <a:xfrm flipH="1">
            <a:off x="3589867" y="3420533"/>
            <a:ext cx="0" cy="279400"/>
          </a:xfrm>
          <a:prstGeom prst="line">
            <a:avLst/>
          </a:prstGeom>
          <a:ln w="76200">
            <a:solidFill>
              <a:schemeClr val="tx1"/>
            </a:solidFill>
          </a:ln>
        </p:spPr>
        <p:style>
          <a:lnRef idx="1">
            <a:schemeClr val="dk1"/>
          </a:lnRef>
          <a:fillRef idx="0">
            <a:schemeClr val="dk1"/>
          </a:fillRef>
          <a:effectRef idx="0">
            <a:schemeClr val="dk1"/>
          </a:effectRef>
          <a:fontRef idx="minor">
            <a:schemeClr val="tx1"/>
          </a:fontRef>
        </p:style>
      </p:cxnSp>
      <p:sp>
        <p:nvSpPr>
          <p:cNvPr id="62" name="文本框 6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6E13E96-66B0-4EEE-B22A-EF821C983840}"/>
              </a:ext>
            </a:extLst>
          </p:cNvPr>
          <p:cNvSpPr txBox="1">
            <a:spLocks noChangeArrowheads="1"/>
          </p:cNvSpPr>
          <p:nvPr/>
        </p:nvSpPr>
        <p:spPr bwMode="auto">
          <a:xfrm>
            <a:off x="3177118" y="3795185"/>
            <a:ext cx="113664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zh-CN" sz="2400">
                <a:latin typeface="Arial" panose="020b0604020202020204" pitchFamily="34" charset="0"/>
              </a:rPr>
              <a:t>1689</a:t>
            </a:r>
            <a:endParaRPr lang="zh-CN" altLang="en-US" sz="2400">
              <a:latin typeface="Arial" panose="020b0604020202020204" pitchFamily="34" charset="0"/>
            </a:endParaRPr>
          </a:p>
        </p:txBody>
      </p:sp>
      <p:sp>
        <p:nvSpPr>
          <p:cNvPr id="63" name="文本框 6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D228C06-B7AF-428A-8C99-661D53EE8B82}"/>
              </a:ext>
            </a:extLst>
          </p:cNvPr>
          <p:cNvSpPr txBox="1">
            <a:spLocks noChangeArrowheads="1"/>
          </p:cNvSpPr>
          <p:nvPr/>
        </p:nvSpPr>
        <p:spPr bwMode="auto">
          <a:xfrm>
            <a:off x="2669118" y="4318001"/>
            <a:ext cx="215053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zh-CN" altLang="en-US" sz="2400" b="1">
                <a:latin typeface="楷体" panose="02010609060101010101" pitchFamily="49" charset="-122"/>
                <a:ea typeface="楷体" panose="02010609060101010101" pitchFamily="49" charset="-122"/>
              </a:rPr>
              <a:t>洛克</a:t>
            </a:r>
          </a:p>
          <a:p>
            <a:pPr algn="ctr">
              <a:spcBef>
                <a:spcPct val="0"/>
              </a:spcBef>
              <a:buFontTx/>
              <a:buNone/>
            </a:pPr>
            <a:r>
              <a:rPr lang="zh-CN" altLang="en-US" sz="2400" b="1">
                <a:latin typeface="楷体" panose="02010609060101010101" pitchFamily="49" charset="-122"/>
                <a:ea typeface="楷体" panose="02010609060101010101" pitchFamily="49" charset="-122"/>
              </a:rPr>
              <a:t>《政府论》</a:t>
            </a:r>
          </a:p>
          <a:p>
            <a:pPr algn="ctr">
              <a:spcBef>
                <a:spcPct val="0"/>
              </a:spcBef>
              <a:buFontTx/>
              <a:buNone/>
            </a:pPr>
            <a:endParaRPr lang="en-US" altLang="zh-CN" sz="2400" b="1">
              <a:latin typeface="楷体" panose="02010609060101010101" pitchFamily="49" charset="-122"/>
              <a:ea typeface="楷体" panose="02010609060101010101" pitchFamily="49" charset="-122"/>
            </a:endParaRPr>
          </a:p>
        </p:txBody>
      </p:sp>
      <p:sp>
        <p:nvSpPr>
          <p:cNvPr id="64" name="文本框 6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2C761D7-F14A-4D78-896A-F2522C80ADCA}"/>
              </a:ext>
            </a:extLst>
          </p:cNvPr>
          <p:cNvSpPr txBox="1">
            <a:spLocks noChangeArrowheads="1"/>
          </p:cNvSpPr>
          <p:nvPr/>
        </p:nvSpPr>
        <p:spPr bwMode="auto">
          <a:xfrm>
            <a:off x="2817285" y="1102785"/>
            <a:ext cx="109643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zh-CN" altLang="en-US" sz="2400" b="1">
                <a:solidFill>
                  <a:srgbClr val="0000FF"/>
                </a:solidFill>
                <a:latin typeface="楷体" panose="02010609060101010101" pitchFamily="49" charset="-122"/>
                <a:ea typeface="楷体" panose="02010609060101010101" pitchFamily="49" charset="-122"/>
              </a:rPr>
              <a:t>光荣革命</a:t>
            </a:r>
            <a:endParaRPr lang="en-US" altLang="zh-CN" sz="2400" b="1">
              <a:solidFill>
                <a:srgbClr val="0000FF"/>
              </a:solidFill>
              <a:latin typeface="楷体" pitchFamily="49" charset="-122"/>
              <a:ea typeface="楷体" pitchFamily="49" charset="-122"/>
            </a:endParaRPr>
          </a:p>
          <a:p>
            <a:pPr>
              <a:spcBef>
                <a:spcPct val="0"/>
              </a:spcBef>
              <a:buFontTx/>
              <a:buNone/>
            </a:pPr>
            <a:r>
              <a:rPr lang="en-US" altLang="zh-CN" sz="2400" b="1">
                <a:solidFill>
                  <a:srgbClr val="0000FF"/>
                </a:solidFill>
                <a:latin typeface="楷体" panose="02010609060101010101" pitchFamily="49" charset="-122"/>
                <a:ea typeface="楷体" panose="02010609060101010101" pitchFamily="49" charset="-122"/>
              </a:rPr>
              <a:t>1688</a:t>
            </a:r>
            <a:endParaRPr lang="zh-CN" altLang="en-US" sz="2400" b="1">
              <a:solidFill>
                <a:srgbClr val="0000FF"/>
              </a:solidFill>
              <a:latin typeface="楷体" pitchFamily="49" charset="-122"/>
              <a:ea typeface="楷体" pitchFamily="49" charset="-122"/>
            </a:endParaRPr>
          </a:p>
        </p:txBody>
      </p:sp>
      <p:cxnSp>
        <p:nvCxnSpPr>
          <p:cNvPr id="65" name="直接连接符 6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B4214D0-2894-40D4-BB49-95EA99FA8F12}"/>
              </a:ext>
            </a:extLst>
          </p:cNvPr>
          <p:cNvCxnSpPr/>
          <p:nvPr/>
        </p:nvCxnSpPr>
        <p:spPr>
          <a:xfrm flipH="1">
            <a:off x="3177117" y="2491318"/>
            <a:ext cx="0" cy="281516"/>
          </a:xfrm>
          <a:prstGeom prst="line">
            <a:avLst/>
          </a:prstGeom>
          <a:ln w="76200">
            <a:solidFill>
              <a:srgbClr val="0000FF"/>
            </a:solidFill>
          </a:ln>
        </p:spPr>
        <p:style>
          <a:lnRef idx="1">
            <a:schemeClr val="dk1"/>
          </a:lnRef>
          <a:fillRef idx="0">
            <a:schemeClr val="dk1"/>
          </a:fillRef>
          <a:effectRef idx="0">
            <a:schemeClr val="dk1"/>
          </a:effectRef>
          <a:fontRef idx="minor">
            <a:schemeClr val="tx1"/>
          </a:fontRef>
        </p:style>
      </p:cxnSp>
      <p:sp>
        <p:nvSpPr>
          <p:cNvPr id="5" name="TextBox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4887E39-B853-4D98-8264-30ED696652F7}"/>
              </a:ext>
            </a:extLst>
          </p:cNvPr>
          <p:cNvSpPr txBox="1"/>
          <p:nvPr/>
        </p:nvSpPr>
        <p:spPr>
          <a:xfrm>
            <a:off x="698501" y="705476"/>
            <a:ext cx="1511300" cy="1446550"/>
          </a:xfrm>
          <a:prstGeom prst="rect">
            <a:avLst/>
          </a:prstGeom>
        </p:spPr>
        <p:style>
          <a:lnRef idx="2">
            <a:schemeClr val="dk1"/>
          </a:lnRef>
          <a:fillRef idx="1">
            <a:schemeClr val="lt1"/>
          </a:fillRef>
          <a:effectRef idx="0">
            <a:schemeClr val="dk1"/>
          </a:effectRef>
          <a:fontRef idx="minor">
            <a:schemeClr val="dk1"/>
          </a:fontRef>
        </p:style>
        <p:txBody>
          <a:bodyPr anchor="ctr">
            <a:spAutoFit/>
          </a:bodyPr>
          <a:lstStyle/>
          <a:p>
            <a:pPr>
              <a:defRPr/>
            </a:pPr>
            <a:r>
              <a:rPr lang="en-US" altLang="zh-CN" sz="4400" b="1">
                <a:solidFill>
                  <a:srgbClr val="C00000"/>
                </a:solidFill>
                <a:latin typeface="黑体" panose="02010609060101010101" charset="-122"/>
                <a:ea typeface="黑体" panose="02010609060101010101" charset="-122"/>
                <a:sym typeface="+mn-ea"/>
              </a:rPr>
              <a:t>付诸实践</a:t>
            </a:r>
          </a:p>
        </p:txBody>
      </p:sp>
      <p:sp>
        <p:nvSpPr>
          <p:cNvPr id="44" name="TextBox 4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6E4FBB8-73D4-4AAD-BB3C-7496EC41F52D}"/>
              </a:ext>
            </a:extLst>
          </p:cNvPr>
          <p:cNvSpPr txBox="1"/>
          <p:nvPr/>
        </p:nvSpPr>
        <p:spPr>
          <a:xfrm>
            <a:off x="602191" y="4388410"/>
            <a:ext cx="2106084" cy="1446550"/>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defRPr/>
            </a:pPr>
            <a:r>
              <a:rPr lang="en-US" altLang="zh-CN" sz="4400" b="1">
                <a:solidFill>
                  <a:srgbClr val="C00000"/>
                </a:solidFill>
                <a:latin typeface="黑体" panose="02010609060101010101" charset="-122"/>
                <a:ea typeface="黑体" panose="02010609060101010101" charset="-122"/>
              </a:rPr>
              <a:t> </a:t>
            </a:r>
            <a:r>
              <a:rPr lang="zh-CN" altLang="en-US" sz="4400" b="1">
                <a:solidFill>
                  <a:srgbClr val="C00000"/>
                </a:solidFill>
                <a:latin typeface="黑体" panose="02010609060101010101" charset="-122"/>
                <a:ea typeface="黑体" panose="02010609060101010101" charset="-122"/>
              </a:rPr>
              <a:t>政治</a:t>
            </a:r>
          </a:p>
          <a:p>
            <a:pPr>
              <a:defRPr/>
            </a:pPr>
            <a:r>
              <a:rPr lang="zh-CN" altLang="en-US" sz="4400" b="1">
                <a:solidFill>
                  <a:srgbClr val="C00000"/>
                </a:solidFill>
                <a:latin typeface="黑体" panose="02010609060101010101" charset="-122"/>
                <a:ea typeface="黑体" panose="02010609060101010101" charset="-122"/>
              </a:rPr>
              <a:t> 理念</a:t>
            </a:r>
          </a:p>
        </p:txBody>
      </p:sp>
      <p:sp>
        <p:nvSpPr>
          <p:cNvPr id="154650" name="文本框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DBA2CF4-20D9-47DC-BB5C-AA58F01B5674}"/>
              </a:ext>
            </a:extLst>
          </p:cNvPr>
          <p:cNvSpPr txBox="1">
            <a:spLocks noChangeArrowheads="1"/>
          </p:cNvSpPr>
          <p:nvPr/>
        </p:nvSpPr>
        <p:spPr bwMode="auto">
          <a:xfrm>
            <a:off x="2506134" y="2876551"/>
            <a:ext cx="53495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zh-CN" b="1">
                <a:solidFill>
                  <a:srgbClr val="C00000"/>
                </a:solidFill>
                <a:latin typeface="宋体" panose="02010600030101010101" pitchFamily="2" charset="-122"/>
                <a:ea typeface="宋体" panose="02010600030101010101" pitchFamily="2" charset="-122"/>
              </a:rPr>
              <a:t>1  7   —  1  8   </a:t>
            </a:r>
            <a:r>
              <a:rPr lang="zh-CN" altLang="en-US" b="1">
                <a:solidFill>
                  <a:srgbClr val="C00000"/>
                </a:solidFill>
                <a:latin typeface="宋体" panose="02010600030101010101" pitchFamily="2" charset="-122"/>
                <a:ea typeface="宋体" panose="02010600030101010101" pitchFamily="2" charset="-122"/>
              </a:rPr>
              <a:t>世   纪</a:t>
            </a:r>
          </a:p>
        </p:txBody>
      </p:sp>
      <p:cxnSp>
        <p:nvCxnSpPr>
          <p:cNvPr id="3" name="直线箭头连接符 1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3B44FE0-552B-46C6-AE4C-4FF54C4168CE}"/>
              </a:ext>
            </a:extLst>
          </p:cNvPr>
          <p:cNvCxnSpPr/>
          <p:nvPr/>
        </p:nvCxnSpPr>
        <p:spPr>
          <a:xfrm flipH="1" flipV="1">
            <a:off x="1454151" y="2302935"/>
            <a:ext cx="0" cy="2166323"/>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直线箭头连接符 1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974A550-464C-46BA-A85A-60C29C0B5C8E}"/>
              </a:ext>
            </a:extLst>
          </p:cNvPr>
          <p:cNvCxnSpPr/>
          <p:nvPr/>
        </p:nvCxnSpPr>
        <p:spPr>
          <a:xfrm flipV="1">
            <a:off x="2209800" y="524934"/>
            <a:ext cx="1380067" cy="903817"/>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99398EE-6D3D-46CA-99D9-80B3D5BE64CA}"/>
              </a:ext>
            </a:extLst>
          </p:cNvPr>
          <p:cNvSpPr txBox="1"/>
          <p:nvPr/>
        </p:nvSpPr>
        <p:spPr>
          <a:xfrm>
            <a:off x="3598334" y="178314"/>
            <a:ext cx="4347633" cy="769441"/>
          </a:xfrm>
          <a:prstGeom prst="rect">
            <a:avLst/>
          </a:prstGeom>
        </p:spPr>
        <p:style>
          <a:lnRef idx="2">
            <a:schemeClr val="dk1"/>
          </a:lnRef>
          <a:fillRef idx="1">
            <a:schemeClr val="lt1"/>
          </a:fillRef>
          <a:effectRef idx="0">
            <a:schemeClr val="dk1"/>
          </a:effectRef>
          <a:fontRef idx="minor">
            <a:schemeClr val="dk1"/>
          </a:fontRef>
        </p:style>
        <p:txBody>
          <a:bodyPr anchor="ctr">
            <a:spAutoFit/>
          </a:bodyPr>
          <a:lstStyle/>
          <a:p>
            <a:pPr>
              <a:defRPr/>
            </a:pPr>
            <a:r>
              <a:rPr lang="en-US" altLang="zh-CN" sz="4400" b="1">
                <a:solidFill>
                  <a:srgbClr val="C00000"/>
                </a:solidFill>
                <a:latin typeface="黑体" panose="02010609060101010101" charset="-122"/>
                <a:ea typeface="黑体" panose="02010609060101010101" charset="-122"/>
                <a:sym typeface="+mn-ea"/>
              </a:rPr>
              <a:t>   </a:t>
            </a:r>
            <a:r>
              <a:rPr lang="zh-CN" altLang="en-US" sz="4400" b="1">
                <a:solidFill>
                  <a:srgbClr val="C00000"/>
                </a:solidFill>
                <a:latin typeface="黑体" panose="02010609060101010101" charset="-122"/>
                <a:ea typeface="黑体" panose="02010609060101010101" charset="-122"/>
                <a:sym typeface="+mn-ea"/>
              </a:rPr>
              <a:t>不断完善</a:t>
            </a:r>
          </a:p>
        </p:txBody>
      </p:sp>
      <p:sp>
        <p:nvSpPr>
          <p:cNvPr id="34" name="矩形 3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049FFB3-EE13-4C0D-AEFC-1229C1A56592}"/>
              </a:ext>
            </a:extLst>
          </p:cNvPr>
          <p:cNvSpPr/>
          <p:nvPr/>
        </p:nvSpPr>
        <p:spPr>
          <a:xfrm>
            <a:off x="228972" y="5915670"/>
            <a:ext cx="11573723" cy="954107"/>
          </a:xfrm>
          <a:prstGeom prst="rect">
            <a:avLst/>
          </a:prstGeom>
        </p:spPr>
        <p:txBody>
          <a:bodyPr wrap="square">
            <a:spAutoFit/>
          </a:bodyPr>
          <a:lstStyle/>
          <a:p>
            <a:r>
              <a:rPr lang="zh-CN" altLang="en-US" sz="2800" b="1">
                <a:latin typeface="仿宋" panose="02010609060101010101" pitchFamily="49" charset="-122"/>
                <a:ea typeface="仿宋" panose="02010609060101010101" pitchFamily="49" charset="-122"/>
              </a:rPr>
              <a:t>思考：在资产阶级革命和资本主义制度确立过程中，哪些方面初步实现了启蒙运动的政治理念？</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with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wipe(down)">
                                      <p:cBhvr>
                                        <p:cTn id="7" dur="500"/>
                                        <p:tgtEl>
                                          <p:spTgt spid="6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4"/>
                                        </p:tgtEl>
                                        <p:attrNameLst>
                                          <p:attrName>style.visibility</p:attrName>
                                        </p:attrNameLst>
                                      </p:cBhvr>
                                      <p:to>
                                        <p:strVal val="visible"/>
                                      </p:to>
                                    </p:set>
                                    <p:animEffect transition="in" filter="wipe(down)">
                                      <p:cBhvr>
                                        <p:cTn id="10" dur="500"/>
                                        <p:tgtEl>
                                          <p:spTgt spid="64"/>
                                        </p:tgtEl>
                                      </p:cBhvr>
                                    </p:animEffect>
                                  </p:childTnLst>
                                </p:cTn>
                              </p:par>
                            </p:childTnLst>
                          </p:cTn>
                        </p:par>
                      </p:childTnLst>
                    </p:cTn>
                  </p:par>
                  <p:par>
                    <p:cTn id="11" fill="hold" nodeType="clickPar">
                      <p:stCondLst>
                        <p:cond delay="indefinite"/>
                        <p:cond evt="onBegin" delay="0">
                          <p:tn val="10"/>
                        </p:cond>
                      </p:stCondLst>
                      <p:childTnLst>
                        <p:par>
                          <p:cTn id="12" fill="hold" nodeType="afterGroup">
                            <p:stCondLst>
                              <p:cond delay="0"/>
                            </p:stCondLst>
                            <p:childTnLst>
                              <p:par>
                                <p:cTn id="13" presetID="22" presetClass="entr" presetSubtype="1" fill="hold" nodeType="clickEffect">
                                  <p:stCondLst>
                                    <p:cond delay="0"/>
                                  </p:stCondLst>
                                  <p:childTnLst>
                                    <p:set>
                                      <p:cBhvr>
                                        <p:cTn id="14" dur="1" fill="hold">
                                          <p:stCondLst>
                                            <p:cond delay="0"/>
                                          </p:stCondLst>
                                        </p:cTn>
                                        <p:tgtEl>
                                          <p:spTgt spid="61"/>
                                        </p:tgtEl>
                                        <p:attrNameLst>
                                          <p:attrName>style.visibility</p:attrName>
                                        </p:attrNameLst>
                                      </p:cBhvr>
                                      <p:to>
                                        <p:strVal val="visible"/>
                                      </p:to>
                                    </p:set>
                                    <p:animEffect transition="in" filter="wipe(up)">
                                      <p:cBhvr>
                                        <p:cTn id="15" dur="500"/>
                                        <p:tgtEl>
                                          <p:spTgt spid="61"/>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62"/>
                                        </p:tgtEl>
                                        <p:attrNameLst>
                                          <p:attrName>style.visibility</p:attrName>
                                        </p:attrNameLst>
                                      </p:cBhvr>
                                      <p:to>
                                        <p:strVal val="visible"/>
                                      </p:to>
                                    </p:set>
                                    <p:animEffect transition="in" filter="wipe(up)">
                                      <p:cBhvr>
                                        <p:cTn id="18" dur="500"/>
                                        <p:tgtEl>
                                          <p:spTgt spid="62"/>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63"/>
                                        </p:tgtEl>
                                        <p:attrNameLst>
                                          <p:attrName>style.visibility</p:attrName>
                                        </p:attrNameLst>
                                      </p:cBhvr>
                                      <p:to>
                                        <p:strVal val="visible"/>
                                      </p:to>
                                    </p:set>
                                    <p:animEffect transition="in" filter="wipe(up)">
                                      <p:cBhvr>
                                        <p:cTn id="21" dur="500"/>
                                        <p:tgtEl>
                                          <p:spTgt spid="63"/>
                                        </p:tgtEl>
                                      </p:cBhvr>
                                    </p:animEffect>
                                  </p:childTnLst>
                                </p:cTn>
                              </p:par>
                            </p:childTnLst>
                          </p:cTn>
                        </p:par>
                      </p:childTnLst>
                    </p:cTn>
                  </p:par>
                  <p:par>
                    <p:cTn id="22" fill="hold" nodeType="clickPar">
                      <p:stCondLst>
                        <p:cond delay="indefinite"/>
                        <p:cond evt="onBegin" delay="0">
                          <p:tn val="21"/>
                        </p:cond>
                      </p:stCondLst>
                      <p:childTnLst>
                        <p:par>
                          <p:cTn id="23" fill="hold" nodeType="afterGroup">
                            <p:stCondLst>
                              <p:cond delay="0"/>
                            </p:stCondLst>
                            <p:childTnLst>
                              <p:par>
                                <p:cTn id="24" presetID="22" presetClass="entr" presetSubtype="4" fill="hold" nodeType="clickEffect">
                                  <p:stCondLst>
                                    <p:cond delay="0"/>
                                  </p:stCondLst>
                                  <p:childTnLst>
                                    <p:set>
                                      <p:cBhvr>
                                        <p:cTn id="25" dur="1" fill="hold">
                                          <p:stCondLst>
                                            <p:cond delay="0"/>
                                          </p:stCondLst>
                                        </p:cTn>
                                        <p:tgtEl>
                                          <p:spTgt spid="28"/>
                                        </p:tgtEl>
                                        <p:attrNameLst>
                                          <p:attrName>style.visibility</p:attrName>
                                        </p:attrNameLst>
                                      </p:cBhvr>
                                      <p:to>
                                        <p:strVal val="visible"/>
                                      </p:to>
                                    </p:set>
                                    <p:animEffect transition="in" filter="wipe(down)">
                                      <p:cBhvr>
                                        <p:cTn id="26" dur="500"/>
                                        <p:tgtEl>
                                          <p:spTgt spid="28"/>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ipe(down)">
                                      <p:cBhvr>
                                        <p:cTn id="29" dur="500"/>
                                        <p:tgtEl>
                                          <p:spTgt spid="30"/>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down)">
                                      <p:cBhvr>
                                        <p:cTn id="32" dur="500"/>
                                        <p:tgtEl>
                                          <p:spTgt spid="31"/>
                                        </p:tgtEl>
                                      </p:cBhvr>
                                    </p:animEffect>
                                  </p:childTnLst>
                                </p:cTn>
                              </p:par>
                            </p:childTnLst>
                          </p:cTn>
                        </p:par>
                      </p:childTnLst>
                    </p:cTn>
                  </p:par>
                  <p:par>
                    <p:cTn id="33" fill="hold" nodeType="clickPar">
                      <p:stCondLst>
                        <p:cond delay="indefinite"/>
                        <p:cond evt="onBegin" delay="0">
                          <p:tn val="32"/>
                        </p:cond>
                      </p:stCondLst>
                      <p:childTnLst>
                        <p:par>
                          <p:cTn id="34" fill="hold" nodeType="afterGroup">
                            <p:stCondLst>
                              <p:cond delay="0"/>
                            </p:stCondLst>
                            <p:childTnLst>
                              <p:par>
                                <p:cTn id="35" presetID="22" presetClass="entr" presetSubtype="1" fill="hold" nodeType="clickEffect">
                                  <p:stCondLst>
                                    <p:cond delay="0"/>
                                  </p:stCondLst>
                                  <p:childTnLst>
                                    <p:set>
                                      <p:cBhvr>
                                        <p:cTn id="36" dur="1" fill="hold">
                                          <p:stCondLst>
                                            <p:cond delay="0"/>
                                          </p:stCondLst>
                                        </p:cTn>
                                        <p:tgtEl>
                                          <p:spTgt spid="56"/>
                                        </p:tgtEl>
                                        <p:attrNameLst>
                                          <p:attrName>style.visibility</p:attrName>
                                        </p:attrNameLst>
                                      </p:cBhvr>
                                      <p:to>
                                        <p:strVal val="visible"/>
                                      </p:to>
                                    </p:set>
                                    <p:animEffect transition="in" filter="wipe(up)">
                                      <p:cBhvr>
                                        <p:cTn id="37" dur="500"/>
                                        <p:tgtEl>
                                          <p:spTgt spid="56"/>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75"/>
                                        </p:tgtEl>
                                        <p:attrNameLst>
                                          <p:attrName>style.visibility</p:attrName>
                                        </p:attrNameLst>
                                      </p:cBhvr>
                                      <p:to>
                                        <p:strVal val="visible"/>
                                      </p:to>
                                    </p:set>
                                    <p:animEffect transition="in" filter="wipe(up)">
                                      <p:cBhvr>
                                        <p:cTn id="40" dur="500"/>
                                        <p:tgtEl>
                                          <p:spTgt spid="75"/>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78"/>
                                        </p:tgtEl>
                                        <p:attrNameLst>
                                          <p:attrName>style.visibility</p:attrName>
                                        </p:attrNameLst>
                                      </p:cBhvr>
                                      <p:to>
                                        <p:strVal val="visible"/>
                                      </p:to>
                                    </p:set>
                                    <p:animEffect transition="in" filter="wipe(up)">
                                      <p:cBhvr>
                                        <p:cTn id="43" dur="500"/>
                                        <p:tgtEl>
                                          <p:spTgt spid="78"/>
                                        </p:tgtEl>
                                      </p:cBhvr>
                                    </p:animEffect>
                                  </p:childTnLst>
                                </p:cTn>
                              </p:par>
                            </p:childTnLst>
                          </p:cTn>
                        </p:par>
                      </p:childTnLst>
                    </p:cTn>
                  </p:par>
                  <p:par>
                    <p:cTn id="44" fill="hold" nodeType="clickPar">
                      <p:stCondLst>
                        <p:cond delay="indefinite"/>
                        <p:cond evt="onBegin" delay="0">
                          <p:tn val="43"/>
                        </p:cond>
                      </p:stCondLst>
                      <p:childTnLst>
                        <p:par>
                          <p:cTn id="45" fill="hold" nodeType="afterGroup">
                            <p:stCondLst>
                              <p:cond delay="0"/>
                            </p:stCondLst>
                            <p:childTnLst>
                              <p:par>
                                <p:cTn id="46" presetID="22" presetClass="entr" presetSubtype="1" fill="hold" nodeType="clickEffect">
                                  <p:stCondLst>
                                    <p:cond delay="0"/>
                                  </p:stCondLst>
                                  <p:childTnLst>
                                    <p:set>
                                      <p:cBhvr>
                                        <p:cTn id="47" dur="1" fill="hold">
                                          <p:stCondLst>
                                            <p:cond delay="0"/>
                                          </p:stCondLst>
                                        </p:cTn>
                                        <p:tgtEl>
                                          <p:spTgt spid="79"/>
                                        </p:tgtEl>
                                        <p:attrNameLst>
                                          <p:attrName>style.visibility</p:attrName>
                                        </p:attrNameLst>
                                      </p:cBhvr>
                                      <p:to>
                                        <p:strVal val="visible"/>
                                      </p:to>
                                    </p:set>
                                    <p:animEffect transition="in" filter="wipe(up)">
                                      <p:cBhvr>
                                        <p:cTn id="48" dur="500"/>
                                        <p:tgtEl>
                                          <p:spTgt spid="79"/>
                                        </p:tgtEl>
                                      </p:cBhvr>
                                    </p:animEffect>
                                  </p:childTnLst>
                                </p:cTn>
                              </p:par>
                            </p:childTnLst>
                          </p:cTn>
                        </p:par>
                      </p:childTnLst>
                    </p:cTn>
                  </p:par>
                  <p:par>
                    <p:cTn id="49" fill="hold" nodeType="clickPar">
                      <p:stCondLst>
                        <p:cond delay="indefinite"/>
                        <p:cond evt="onBegin" delay="0">
                          <p:tn val="48"/>
                        </p:cond>
                      </p:stCondLst>
                      <p:childTnLst>
                        <p:par>
                          <p:cTn id="50" fill="hold" nodeType="afterGroup">
                            <p:stCondLst>
                              <p:cond delay="0"/>
                            </p:stCondLst>
                            <p:childTnLst>
                              <p:par>
                                <p:cTn id="51" presetID="22" presetClass="entr" presetSubtype="4" fill="hold" nodeType="click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50"/>
                                        </p:tgtEl>
                                        <p:attrNameLst>
                                          <p:attrName>style.visibility</p:attrName>
                                        </p:attrNameLst>
                                      </p:cBhvr>
                                      <p:to>
                                        <p:strVal val="visible"/>
                                      </p:to>
                                    </p:set>
                                    <p:animEffect transition="in" filter="wipe(down)">
                                      <p:cBhvr>
                                        <p:cTn id="56" dur="500"/>
                                        <p:tgtEl>
                                          <p:spTgt spid="50"/>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wipe(down)">
                                      <p:cBhvr>
                                        <p:cTn id="59" dur="500"/>
                                        <p:tgtEl>
                                          <p:spTgt spid="49"/>
                                        </p:tgtEl>
                                      </p:cBhvr>
                                    </p:animEffect>
                                  </p:childTnLst>
                                </p:cTn>
                              </p:par>
                            </p:childTnLst>
                          </p:cTn>
                        </p:par>
                      </p:childTnLst>
                    </p:cTn>
                  </p:par>
                  <p:par>
                    <p:cTn id="60" fill="hold" nodeType="clickPar">
                      <p:stCondLst>
                        <p:cond delay="indefinite"/>
                        <p:cond evt="onBegin" delay="0">
                          <p:tn val="59"/>
                        </p:cond>
                      </p:stCondLst>
                      <p:childTnLst>
                        <p:par>
                          <p:cTn id="61" fill="hold" nodeType="afterGroup">
                            <p:stCondLst>
                              <p:cond delay="0"/>
                            </p:stCondLst>
                            <p:childTnLst>
                              <p:par>
                                <p:cTn id="62" presetID="22" presetClass="entr" presetSubtype="4" fill="hold" nodeType="click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wipe(down)">
                                      <p:cBhvr>
                                        <p:cTn id="64" dur="500"/>
                                        <p:tgtEl>
                                          <p:spTgt spid="52"/>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54"/>
                                        </p:tgtEl>
                                        <p:attrNameLst>
                                          <p:attrName>style.visibility</p:attrName>
                                        </p:attrNameLst>
                                      </p:cBhvr>
                                      <p:to>
                                        <p:strVal val="visible"/>
                                      </p:to>
                                    </p:set>
                                    <p:animEffect transition="in" filter="wipe(down)">
                                      <p:cBhvr>
                                        <p:cTn id="67" dur="500"/>
                                        <p:tgtEl>
                                          <p:spTgt spid="54"/>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53"/>
                                        </p:tgtEl>
                                        <p:attrNameLst>
                                          <p:attrName>style.visibility</p:attrName>
                                        </p:attrNameLst>
                                      </p:cBhvr>
                                      <p:to>
                                        <p:strVal val="visible"/>
                                      </p:to>
                                    </p:set>
                                    <p:animEffect transition="in" filter="wipe(down)">
                                      <p:cBhvr>
                                        <p:cTn id="70" dur="500"/>
                                        <p:tgtEl>
                                          <p:spTgt spid="53"/>
                                        </p:tgtEl>
                                      </p:cBhvr>
                                    </p:animEffect>
                                  </p:childTnLst>
                                </p:cTn>
                              </p:par>
                            </p:childTnLst>
                          </p:cTn>
                        </p:par>
                      </p:childTnLst>
                    </p:cTn>
                  </p:par>
                  <p:par>
                    <p:cTn id="71" fill="hold" nodeType="clickPar">
                      <p:stCondLst>
                        <p:cond delay="indefinite"/>
                        <p:cond evt="onBegin" delay="0">
                          <p:tn val="70"/>
                        </p:cond>
                      </p:stCondLst>
                      <p:childTnLst>
                        <p:par>
                          <p:cTn id="72" fill="hold" nodeType="afterGroup">
                            <p:stCondLst>
                              <p:cond delay="0"/>
                            </p:stCondLst>
                            <p:childTnLst>
                              <p:par>
                                <p:cTn id="73" presetID="22" presetClass="entr" presetSubtype="8" fill="hold" grpId="0" nodeType="click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wipe(left)">
                                      <p:cBhvr>
                                        <p:cTn id="75" dur="500"/>
                                        <p:tgtEl>
                                          <p:spTgt spid="20"/>
                                        </p:tgtEl>
                                      </p:cBhvr>
                                    </p:animEffect>
                                  </p:childTnLst>
                                </p:cTn>
                              </p:par>
                            </p:childTnLst>
                          </p:cTn>
                        </p:par>
                        <p:par>
                          <p:cTn id="76" fill="hold" nodeType="afterGroup">
                            <p:stCondLst>
                              <p:cond delay="500"/>
                            </p:stCondLst>
                            <p:childTnLst>
                              <p:par>
                                <p:cTn id="77" presetID="22" presetClass="entr" presetSubtype="8" fill="hold" grpId="0" nodeType="afterEffect">
                                  <p:stCondLst>
                                    <p:cond delay="0"/>
                                  </p:stCondLst>
                                  <p:childTnLst>
                                    <p:set>
                                      <p:cBhvr>
                                        <p:cTn id="78" dur="1" fill="hold">
                                          <p:stCondLst>
                                            <p:cond delay="0"/>
                                          </p:stCondLst>
                                        </p:cTn>
                                        <p:tgtEl>
                                          <p:spTgt spid="43"/>
                                        </p:tgtEl>
                                        <p:attrNameLst>
                                          <p:attrName>style.visibility</p:attrName>
                                        </p:attrNameLst>
                                      </p:cBhvr>
                                      <p:to>
                                        <p:strVal val="visible"/>
                                      </p:to>
                                    </p:set>
                                    <p:animEffect transition="in" filter="wipe(left)">
                                      <p:cBhvr>
                                        <p:cTn id="79" dur="500"/>
                                        <p:tgtEl>
                                          <p:spTgt spid="43"/>
                                        </p:tgtEl>
                                      </p:cBhvr>
                                    </p:animEffect>
                                  </p:childTnLst>
                                </p:cTn>
                              </p:par>
                            </p:childTnLst>
                          </p:cTn>
                        </p:par>
                        <p:par>
                          <p:cTn id="80" fill="hold" nodeType="afterGroup">
                            <p:stCondLst>
                              <p:cond delay="1000"/>
                            </p:stCondLst>
                            <p:childTnLst>
                              <p:par>
                                <p:cTn id="81" presetID="22" presetClass="entr" presetSubtype="4" fill="hold" grpId="0" nodeType="afterEffect">
                                  <p:stCondLst>
                                    <p:cond delay="0"/>
                                  </p:stCondLst>
                                  <p:childTnLst>
                                    <p:set>
                                      <p:cBhvr>
                                        <p:cTn id="82" dur="1" fill="hold">
                                          <p:stCondLst>
                                            <p:cond delay="0"/>
                                          </p:stCondLst>
                                        </p:cTn>
                                        <p:tgtEl>
                                          <p:spTgt spid="44"/>
                                        </p:tgtEl>
                                        <p:attrNameLst>
                                          <p:attrName>style.visibility</p:attrName>
                                        </p:attrNameLst>
                                      </p:cBhvr>
                                      <p:to>
                                        <p:strVal val="visible"/>
                                      </p:to>
                                    </p:set>
                                    <p:animEffect transition="in" filter="wipe(down)">
                                      <p:cBhvr>
                                        <p:cTn id="83" dur="500"/>
                                        <p:tgtEl>
                                          <p:spTgt spid="44"/>
                                        </p:tgtEl>
                                      </p:cBhvr>
                                    </p:animEffect>
                                  </p:childTnLst>
                                </p:cTn>
                              </p:par>
                            </p:childTnLst>
                          </p:cTn>
                        </p:par>
                      </p:childTnLst>
                    </p:cTn>
                  </p:par>
                  <p:par>
                    <p:cTn id="84" fill="hold" nodeType="clickPar">
                      <p:stCondLst>
                        <p:cond delay="indefinite"/>
                        <p:cond evt="onBegin" delay="0">
                          <p:tn val="83"/>
                        </p:cond>
                      </p:stCondLst>
                      <p:childTnLst>
                        <p:par>
                          <p:cTn id="85" fill="hold" nodeType="afterGroup">
                            <p:stCondLst>
                              <p:cond delay="0"/>
                            </p:stCondLst>
                            <p:childTnLst>
                              <p:par>
                                <p:cTn id="86" presetID="2" presetClass="entr" presetSubtype="4" fill="hold" nodeType="clickEffect">
                                  <p:stCondLst>
                                    <p:cond delay="0"/>
                                  </p:stCondLst>
                                  <p:childTnLst>
                                    <p:set>
                                      <p:cBhvr>
                                        <p:cTn id="87" dur="1" fill="hold">
                                          <p:stCondLst>
                                            <p:cond delay="0"/>
                                          </p:stCondLst>
                                        </p:cTn>
                                        <p:tgtEl>
                                          <p:spTgt spid="3"/>
                                        </p:tgtEl>
                                        <p:attrNameLst>
                                          <p:attrName>style.visibility</p:attrName>
                                        </p:attrNameLst>
                                      </p:cBhvr>
                                      <p:to>
                                        <p:strVal val="visible"/>
                                      </p:to>
                                    </p:set>
                                    <p:anim calcmode="lin" valueType="num">
                                      <p:cBhvr additive="base">
                                        <p:cTn id="88" dur="750" fill="hold"/>
                                        <p:tgtEl>
                                          <p:spTgt spid="3"/>
                                        </p:tgtEl>
                                        <p:attrNameLst>
                                          <p:attrName>ppt_x</p:attrName>
                                        </p:attrNameLst>
                                      </p:cBhvr>
                                      <p:tavLst>
                                        <p:tav tm="0">
                                          <p:val>
                                            <p:strVal val="#ppt_x"/>
                                          </p:val>
                                        </p:tav>
                                        <p:tav tm="100000">
                                          <p:val>
                                            <p:strVal val="#ppt_x"/>
                                          </p:val>
                                        </p:tav>
                                      </p:tavLst>
                                    </p:anim>
                                    <p:anim calcmode="lin" valueType="num">
                                      <p:cBhvr additive="base">
                                        <p:cTn id="89" dur="750" fill="hold"/>
                                        <p:tgtEl>
                                          <p:spTgt spid="3"/>
                                        </p:tgtEl>
                                        <p:attrNameLst>
                                          <p:attrName>ppt_y</p:attrName>
                                        </p:attrNameLst>
                                      </p:cBhvr>
                                      <p:tavLst>
                                        <p:tav tm="0">
                                          <p:val>
                                            <p:strVal val="1+#ppt_h/2"/>
                                          </p:val>
                                        </p:tav>
                                        <p:tav tm="100000">
                                          <p:val>
                                            <p:strVal val="#ppt_y"/>
                                          </p:val>
                                        </p:tav>
                                      </p:tavLst>
                                    </p:anim>
                                  </p:childTnLst>
                                </p:cTn>
                              </p:par>
                            </p:childTnLst>
                          </p:cTn>
                        </p:par>
                        <p:par>
                          <p:cTn id="90" fill="hold" nodeType="afterGroup">
                            <p:stCondLst>
                              <p:cond delay="750"/>
                            </p:stCondLst>
                            <p:childTnLst>
                              <p:par>
                                <p:cTn id="91" presetID="22" presetClass="entr" presetSubtype="4" fill="hold" grpId="0" nodeType="afterEffect">
                                  <p:stCondLst>
                                    <p:cond delay="0"/>
                                  </p:stCondLst>
                                  <p:childTnLst>
                                    <p:set>
                                      <p:cBhvr>
                                        <p:cTn id="92" dur="1" fill="hold">
                                          <p:stCondLst>
                                            <p:cond delay="0"/>
                                          </p:stCondLst>
                                        </p:cTn>
                                        <p:tgtEl>
                                          <p:spTgt spid="5"/>
                                        </p:tgtEl>
                                        <p:attrNameLst>
                                          <p:attrName>style.visibility</p:attrName>
                                        </p:attrNameLst>
                                      </p:cBhvr>
                                      <p:to>
                                        <p:strVal val="visible"/>
                                      </p:to>
                                    </p:set>
                                    <p:animEffect transition="in" filter="wipe(down)">
                                      <p:cBhvr>
                                        <p:cTn id="93" dur="500"/>
                                        <p:tgtEl>
                                          <p:spTgt spid="5"/>
                                        </p:tgtEl>
                                      </p:cBhvr>
                                    </p:animEffect>
                                  </p:childTnLst>
                                </p:cTn>
                              </p:par>
                            </p:childTnLst>
                          </p:cTn>
                        </p:par>
                      </p:childTnLst>
                    </p:cTn>
                  </p:par>
                  <p:par>
                    <p:cTn id="94" fill="hold" nodeType="clickPar">
                      <p:stCondLst>
                        <p:cond delay="indefinite"/>
                        <p:cond evt="onBegin" delay="0">
                          <p:tn val="93"/>
                        </p:cond>
                      </p:stCondLst>
                      <p:childTnLst>
                        <p:par>
                          <p:cTn id="95" fill="hold" nodeType="afterGroup">
                            <p:stCondLst>
                              <p:cond delay="0"/>
                            </p:stCondLst>
                            <p:childTnLst>
                              <p:par>
                                <p:cTn id="96" presetID="3" presetClass="entr" presetSubtype="10" fill="hold" nodeType="clickEffect">
                                  <p:stCondLst>
                                    <p:cond delay="0"/>
                                  </p:stCondLst>
                                  <p:childTnLst>
                                    <p:set>
                                      <p:cBhvr>
                                        <p:cTn id="97" dur="1" fill="hold">
                                          <p:stCondLst>
                                            <p:cond delay="0"/>
                                          </p:stCondLst>
                                        </p:cTn>
                                        <p:tgtEl>
                                          <p:spTgt spid="6"/>
                                        </p:tgtEl>
                                        <p:attrNameLst>
                                          <p:attrName>style.visibility</p:attrName>
                                        </p:attrNameLst>
                                      </p:cBhvr>
                                      <p:to>
                                        <p:strVal val="visible"/>
                                      </p:to>
                                    </p:set>
                                    <p:animEffect transition="in" filter="blinds(horizontal)">
                                      <p:cBhvr>
                                        <p:cTn id="98" dur="500"/>
                                        <p:tgtEl>
                                          <p:spTgt spid="6"/>
                                        </p:tgtEl>
                                      </p:cBhvr>
                                    </p:animEffect>
                                  </p:childTnLst>
                                </p:cTn>
                              </p:par>
                            </p:childTnLst>
                          </p:cTn>
                        </p:par>
                        <p:par>
                          <p:cTn id="99" fill="hold" nodeType="afterGroup">
                            <p:stCondLst>
                              <p:cond delay="500"/>
                            </p:stCondLst>
                            <p:childTnLst>
                              <p:par>
                                <p:cTn id="100" presetID="22" presetClass="entr" presetSubtype="4" fill="hold" grpId="0" nodeType="afterEffect">
                                  <p:stCondLst>
                                    <p:cond delay="0"/>
                                  </p:stCondLst>
                                  <p:childTnLst>
                                    <p:set>
                                      <p:cBhvr>
                                        <p:cTn id="101" dur="1" fill="hold">
                                          <p:stCondLst>
                                            <p:cond delay="0"/>
                                          </p:stCondLst>
                                        </p:cTn>
                                        <p:tgtEl>
                                          <p:spTgt spid="7"/>
                                        </p:tgtEl>
                                        <p:attrNameLst>
                                          <p:attrName>style.visibility</p:attrName>
                                        </p:attrNameLst>
                                      </p:cBhvr>
                                      <p:to>
                                        <p:strVal val="visible"/>
                                      </p:to>
                                    </p:set>
                                    <p:animEffect transition="in" filter="wipe(down)">
                                      <p:cBhvr>
                                        <p:cTn id="102" dur="500"/>
                                        <p:tgtEl>
                                          <p:spTgt spid="7"/>
                                        </p:tgtEl>
                                      </p:cBhvr>
                                    </p:animEffect>
                                  </p:childTnLst>
                                </p:cTn>
                              </p:par>
                            </p:childTnLst>
                          </p:cTn>
                        </p:par>
                      </p:childTnLst>
                    </p:cTn>
                  </p:par>
                  <p:par>
                    <p:cTn id="103" fill="hold" nodeType="clickPar">
                      <p:stCondLst>
                        <p:cond delay="indefinite"/>
                        <p:cond evt="onBegin" delay="0">
                          <p:tn val="102"/>
                        </p:cond>
                      </p:stCondLst>
                      <p:childTnLst>
                        <p:par>
                          <p:cTn id="104" fill="hold" nodeType="afterGroup">
                            <p:stCondLst>
                              <p:cond delay="0"/>
                            </p:stCondLst>
                            <p:childTnLst>
                              <p:par>
                                <p:cTn id="105" presetID="16" presetClass="entr" presetSubtype="21" fill="hold" grpId="0" nodeType="clickEffect">
                                  <p:stCondLst>
                                    <p:cond delay="0"/>
                                  </p:stCondLst>
                                  <p:childTnLst>
                                    <p:set>
                                      <p:cBhvr>
                                        <p:cTn id="106" dur="1" fill="hold">
                                          <p:stCondLst>
                                            <p:cond delay="0"/>
                                          </p:stCondLst>
                                        </p:cTn>
                                        <p:tgtEl>
                                          <p:spTgt spid="34"/>
                                        </p:tgtEl>
                                        <p:attrNameLst>
                                          <p:attrName>style.visibility</p:attrName>
                                        </p:attrNameLst>
                                      </p:cBhvr>
                                      <p:to>
                                        <p:strVal val="visible"/>
                                      </p:to>
                                    </p:set>
                                    <p:animEffect transition="in" filter="barn(inVertical)">
                                      <p:cBhvr>
                                        <p:cTn id="10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75" grpId="0"/>
      <p:bldP spid="78" grpId="0"/>
      <p:bldP spid="49" grpId="0"/>
      <p:bldP spid="50" grpId="0"/>
      <p:bldP spid="53" grpId="0"/>
      <p:bldP spid="54" grpId="0"/>
      <p:bldP spid="30" grpId="0"/>
      <p:bldP spid="31" grpId="0"/>
      <p:bldP spid="43" grpId="0"/>
      <p:bldP spid="62" grpId="0"/>
      <p:bldP spid="63" grpId="0"/>
      <p:bldP spid="64" grpId="0"/>
      <p:bldP spid="5" grpId="0"/>
      <p:bldP spid="44" grpId="0"/>
      <p:bldP spid="7" grpId="0"/>
      <p:bldP spid="34"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75106" name="直接连接符 5017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3AAD980-789B-4BB9-AB97-AA4C2E54CF19}"/>
              </a:ext>
            </a:extLst>
          </p:cNvPr>
          <p:cNvSpPr>
            <a:spLocks noChangeShapeType="1"/>
          </p:cNvSpPr>
          <p:nvPr/>
        </p:nvSpPr>
        <p:spPr bwMode="auto">
          <a:xfrm>
            <a:off x="2711451" y="6237817"/>
            <a:ext cx="6985000" cy="0"/>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sz="2400"/>
          </a:p>
        </p:txBody>
      </p:sp>
      <p:sp>
        <p:nvSpPr>
          <p:cNvPr id="175107" name="直接连接符 5017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58997A4-1BBA-499E-85A1-20F189A69643}"/>
              </a:ext>
            </a:extLst>
          </p:cNvPr>
          <p:cNvSpPr>
            <a:spLocks noChangeShapeType="1"/>
          </p:cNvSpPr>
          <p:nvPr/>
        </p:nvSpPr>
        <p:spPr bwMode="auto">
          <a:xfrm flipH="1" flipV="1">
            <a:off x="2743200" y="1143001"/>
            <a:ext cx="0" cy="5094817"/>
          </a:xfrm>
          <a:prstGeom prst="line">
            <a:avLst/>
          </a:prstGeom>
          <a:noFill/>
          <a:ln w="57150">
            <a:solidFill>
              <a:schemeClr val="tx1"/>
            </a:solidFill>
            <a:round/>
            <a:tailEnd type="triangle" w="med" len="med"/>
          </a:ln>
          <a:extLst>
            <a:ext uri="{909E8E84-426E-40DD-AFC4-6F175D3DCCD1}">
              <a14:hiddenFill xmlns:a14="http://schemas.microsoft.com/office/drawing/2010/main">
                <a:noFill/>
              </a14:hiddenFill>
            </a:ext>
          </a:extLst>
        </p:spPr>
        <p:txBody>
          <a:bodyPr/>
          <a:lstStyle/>
          <a:p>
            <a:endParaRPr lang="zh-CN" altLang="en-US" sz="2400"/>
          </a:p>
        </p:txBody>
      </p:sp>
      <p:sp>
        <p:nvSpPr>
          <p:cNvPr id="175108" name="流程图: 联系 5017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0A95C2B-494A-4F85-9C57-FF69D3D1EA69}"/>
              </a:ext>
            </a:extLst>
          </p:cNvPr>
          <p:cNvSpPr>
            <a:spLocks noChangeArrowheads="1"/>
          </p:cNvSpPr>
          <p:nvPr/>
        </p:nvSpPr>
        <p:spPr bwMode="auto">
          <a:xfrm>
            <a:off x="2664884" y="4724400"/>
            <a:ext cx="152400" cy="152400"/>
          </a:xfrm>
          <a:prstGeom prst="flowChartConnector">
            <a:avLst/>
          </a:prstGeom>
          <a:solidFill>
            <a:srgbClr val="FF3300"/>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09" name="流程图: 联系 5018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60290F4-08FF-44B5-A6D5-5D76BD4F9AA5}"/>
              </a:ext>
            </a:extLst>
          </p:cNvPr>
          <p:cNvSpPr>
            <a:spLocks noChangeArrowheads="1"/>
          </p:cNvSpPr>
          <p:nvPr/>
        </p:nvSpPr>
        <p:spPr bwMode="auto">
          <a:xfrm>
            <a:off x="3287185" y="6165851"/>
            <a:ext cx="97367" cy="97367"/>
          </a:xfrm>
          <a:prstGeom prst="flowChartConnector">
            <a:avLst/>
          </a:prstGeom>
          <a:solidFill>
            <a:srgbClr val="FF3300"/>
          </a:solidFill>
          <a:ln w="9525">
            <a:solidFill>
              <a:schemeClr val="tx1"/>
            </a:solidFill>
            <a:rou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endParaRPr lang="zh-CN" altLang="en-US" sz="2400">
              <a:solidFill>
                <a:srgbClr val="FF3300"/>
              </a:solidFill>
              <a:latin typeface="Arial" panose="020b0604020202020204" pitchFamily="34" charset="0"/>
            </a:endParaRPr>
          </a:p>
        </p:txBody>
      </p:sp>
      <p:sp>
        <p:nvSpPr>
          <p:cNvPr id="175110" name="流程图: 联系 5018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2657492-1ECD-4F13-B90D-45E0FB6ED353}"/>
              </a:ext>
            </a:extLst>
          </p:cNvPr>
          <p:cNvSpPr>
            <a:spLocks noChangeArrowheads="1"/>
          </p:cNvSpPr>
          <p:nvPr/>
        </p:nvSpPr>
        <p:spPr bwMode="auto">
          <a:xfrm>
            <a:off x="4432300" y="6165851"/>
            <a:ext cx="95251" cy="97367"/>
          </a:xfrm>
          <a:prstGeom prst="flowChartConnector">
            <a:avLst/>
          </a:prstGeom>
          <a:solidFill>
            <a:srgbClr val="FF3300"/>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11" name="流程图: 联系 5018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25044B2-F7FE-4D6A-985C-16F1DE5D3F0D}"/>
              </a:ext>
            </a:extLst>
          </p:cNvPr>
          <p:cNvSpPr>
            <a:spLocks noChangeArrowheads="1"/>
          </p:cNvSpPr>
          <p:nvPr/>
        </p:nvSpPr>
        <p:spPr bwMode="auto">
          <a:xfrm>
            <a:off x="5638801" y="6165851"/>
            <a:ext cx="97367" cy="97367"/>
          </a:xfrm>
          <a:prstGeom prst="flowChartConnector">
            <a:avLst/>
          </a:prstGeom>
          <a:solidFill>
            <a:srgbClr val="FF3300"/>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12" name="流程图: 联系 5018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3A13732-6AD5-4046-BF1B-4C47E6DF3B6F}"/>
              </a:ext>
            </a:extLst>
          </p:cNvPr>
          <p:cNvSpPr>
            <a:spLocks noChangeArrowheads="1"/>
          </p:cNvSpPr>
          <p:nvPr/>
        </p:nvSpPr>
        <p:spPr bwMode="auto">
          <a:xfrm>
            <a:off x="6515101" y="6142567"/>
            <a:ext cx="99484" cy="84667"/>
          </a:xfrm>
          <a:prstGeom prst="flowChartConnector">
            <a:avLst/>
          </a:prstGeom>
          <a:solidFill>
            <a:srgbClr val="FF3300"/>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13" name="流程图: 联系 5018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E623AA8-BF61-4EAD-869F-18AA07CB55AA}"/>
              </a:ext>
            </a:extLst>
          </p:cNvPr>
          <p:cNvSpPr>
            <a:spLocks noChangeArrowheads="1"/>
          </p:cNvSpPr>
          <p:nvPr/>
        </p:nvSpPr>
        <p:spPr bwMode="auto">
          <a:xfrm>
            <a:off x="7952318" y="6165851"/>
            <a:ext cx="97367" cy="97367"/>
          </a:xfrm>
          <a:prstGeom prst="flowChartConnector">
            <a:avLst/>
          </a:prstGeom>
          <a:solidFill>
            <a:schemeClr val="accent1"/>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14" name="流程图: 联系 5018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7CBFB98-1AE7-4CAA-9548-3E5A282B6DA0}"/>
              </a:ext>
            </a:extLst>
          </p:cNvPr>
          <p:cNvSpPr>
            <a:spLocks noChangeArrowheads="1"/>
          </p:cNvSpPr>
          <p:nvPr/>
        </p:nvSpPr>
        <p:spPr bwMode="auto">
          <a:xfrm>
            <a:off x="8904818" y="6178551"/>
            <a:ext cx="95249" cy="97367"/>
          </a:xfrm>
          <a:prstGeom prst="flowChartConnector">
            <a:avLst/>
          </a:prstGeom>
          <a:solidFill>
            <a:schemeClr val="accent1"/>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15" name="文本框 5018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693B812-3425-4A12-B9E6-541797B3D310}"/>
              </a:ext>
            </a:extLst>
          </p:cNvPr>
          <p:cNvSpPr txBox="1">
            <a:spLocks noChangeArrowheads="1"/>
          </p:cNvSpPr>
          <p:nvPr/>
        </p:nvSpPr>
        <p:spPr bwMode="auto">
          <a:xfrm>
            <a:off x="1500718" y="5437717"/>
            <a:ext cx="125094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zh-CN" altLang="en-US" sz="2000" b="1">
                <a:latin typeface="华文楷体" panose="02010600040101010101" pitchFamily="2" charset="-122"/>
                <a:ea typeface="华文楷体" panose="02010600040101010101" pitchFamily="2" charset="-122"/>
                <a:sym typeface="微软雅黑" panose="020b0503020204020204" pitchFamily="34" charset="-122"/>
              </a:rPr>
              <a:t>基辅罗斯</a:t>
            </a:r>
          </a:p>
        </p:txBody>
      </p:sp>
      <p:sp>
        <p:nvSpPr>
          <p:cNvPr id="175116" name="文本框 5019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409A217-7964-4587-A583-FA46FBB82A1D}"/>
              </a:ext>
            </a:extLst>
          </p:cNvPr>
          <p:cNvSpPr txBox="1">
            <a:spLocks noChangeArrowheads="1"/>
          </p:cNvSpPr>
          <p:nvPr/>
        </p:nvSpPr>
        <p:spPr bwMode="auto">
          <a:xfrm>
            <a:off x="1536700" y="3956052"/>
            <a:ext cx="12192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r>
              <a:rPr lang="zh-CN" altLang="en-US" sz="2000" b="1">
                <a:solidFill>
                  <a:srgbClr val="000000"/>
                </a:solidFill>
                <a:latin typeface="华文楷体" panose="02010600040101010101" pitchFamily="2" charset="-122"/>
                <a:ea typeface="华文楷体" panose="02010600040101010101" pitchFamily="2" charset="-122"/>
                <a:sym typeface="微软雅黑" panose="020b0503020204020204" pitchFamily="34" charset="-122"/>
              </a:rPr>
              <a:t>莫斯科公国</a:t>
            </a:r>
            <a:endParaRPr lang="zh-CN" altLang="en-US" sz="2000" b="1">
              <a:solidFill>
                <a:srgbClr val="000000"/>
              </a:solidFill>
              <a:latin typeface="华文楷体" panose="02010600040101010101" pitchFamily="2" charset="-122"/>
              <a:ea typeface="华文楷体" panose="02010600040101010101" pitchFamily="2" charset="-122"/>
            </a:endParaRPr>
          </a:p>
        </p:txBody>
      </p:sp>
      <p:sp>
        <p:nvSpPr>
          <p:cNvPr id="175117" name="文本框 5019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FDF8292-B995-4F96-9B96-F4CDC3727527}"/>
              </a:ext>
            </a:extLst>
          </p:cNvPr>
          <p:cNvSpPr txBox="1">
            <a:spLocks noChangeArrowheads="1"/>
          </p:cNvSpPr>
          <p:nvPr/>
        </p:nvSpPr>
        <p:spPr bwMode="auto">
          <a:xfrm>
            <a:off x="1500717" y="3314700"/>
            <a:ext cx="1270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r>
              <a:rPr lang="zh-CN" altLang="en-US" sz="2000" b="1">
                <a:solidFill>
                  <a:srgbClr val="000000"/>
                </a:solidFill>
                <a:latin typeface="华文楷体" panose="02010600040101010101" pitchFamily="2" charset="-122"/>
                <a:ea typeface="华文楷体" panose="02010600040101010101" pitchFamily="2" charset="-122"/>
              </a:rPr>
              <a:t>统一俄国</a:t>
            </a:r>
          </a:p>
        </p:txBody>
      </p:sp>
      <p:sp>
        <p:nvSpPr>
          <p:cNvPr id="175118" name="文本框 5019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A215AAD-FA94-4485-8436-45166505200E}"/>
              </a:ext>
            </a:extLst>
          </p:cNvPr>
          <p:cNvSpPr txBox="1">
            <a:spLocks noChangeArrowheads="1"/>
          </p:cNvSpPr>
          <p:nvPr/>
        </p:nvSpPr>
        <p:spPr bwMode="auto">
          <a:xfrm>
            <a:off x="1883833" y="4597401"/>
            <a:ext cx="1143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r>
              <a:rPr lang="zh-CN" altLang="en-US" sz="2400" b="1">
                <a:solidFill>
                  <a:srgbClr val="000000"/>
                </a:solidFill>
                <a:latin typeface="华文楷体" panose="02010600040101010101" pitchFamily="2" charset="-122"/>
                <a:ea typeface="华文楷体" panose="02010600040101010101" pitchFamily="2" charset="-122"/>
              </a:rPr>
              <a:t>屈服</a:t>
            </a:r>
          </a:p>
        </p:txBody>
      </p:sp>
      <p:sp>
        <p:nvSpPr>
          <p:cNvPr id="175119" name="文本框 5019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A40E57D-20A3-4D41-AE99-6AD0DEE4F938}"/>
              </a:ext>
            </a:extLst>
          </p:cNvPr>
          <p:cNvSpPr txBox="1">
            <a:spLocks noChangeArrowheads="1"/>
          </p:cNvSpPr>
          <p:nvPr/>
        </p:nvSpPr>
        <p:spPr bwMode="auto">
          <a:xfrm>
            <a:off x="1524000" y="914400"/>
            <a:ext cx="12192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r>
              <a:rPr lang="zh-CN" altLang="en-US" b="1">
                <a:solidFill>
                  <a:srgbClr val="FF3300"/>
                </a:solidFill>
                <a:latin typeface="华文楷体" panose="02010600040101010101" pitchFamily="2" charset="-122"/>
                <a:ea typeface="华文楷体" panose="02010600040101010101" pitchFamily="2" charset="-122"/>
              </a:rPr>
              <a:t>政体</a:t>
            </a:r>
          </a:p>
        </p:txBody>
      </p:sp>
      <p:sp>
        <p:nvSpPr>
          <p:cNvPr id="175120" name="文本框 5019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1EEFCC7-4164-4BC0-B431-707E0709E0B6}"/>
              </a:ext>
            </a:extLst>
          </p:cNvPr>
          <p:cNvSpPr txBox="1">
            <a:spLocks noChangeArrowheads="1"/>
          </p:cNvSpPr>
          <p:nvPr/>
        </p:nvSpPr>
        <p:spPr bwMode="auto">
          <a:xfrm>
            <a:off x="9408584" y="5486400"/>
            <a:ext cx="125941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r>
              <a:rPr lang="zh-CN" altLang="en-US" b="1">
                <a:solidFill>
                  <a:srgbClr val="FF3300"/>
                </a:solidFill>
                <a:latin typeface="华文楷体" panose="02010600040101010101" pitchFamily="2" charset="-122"/>
                <a:ea typeface="华文楷体" panose="02010600040101010101" pitchFamily="2" charset="-122"/>
              </a:rPr>
              <a:t>时间</a:t>
            </a:r>
          </a:p>
        </p:txBody>
      </p:sp>
      <p:sp>
        <p:nvSpPr>
          <p:cNvPr id="175121" name="文本框 5019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2E2D572-952A-45B1-9EAF-D74E8BE18D2B}"/>
              </a:ext>
            </a:extLst>
          </p:cNvPr>
          <p:cNvSpPr txBox="1">
            <a:spLocks noChangeArrowheads="1"/>
          </p:cNvSpPr>
          <p:nvPr/>
        </p:nvSpPr>
        <p:spPr bwMode="auto">
          <a:xfrm>
            <a:off x="2806700" y="6151033"/>
            <a:ext cx="12954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r>
              <a:rPr lang="zh-CN" altLang="en-US" sz="2000" b="1">
                <a:latin typeface="华文楷体" panose="02010600040101010101" pitchFamily="2" charset="-122"/>
                <a:ea typeface="华文楷体" panose="02010600040101010101" pitchFamily="2" charset="-122"/>
              </a:rPr>
              <a:t>九世纪晚期</a:t>
            </a:r>
            <a:endParaRPr lang="en-US" altLang="zh-CN" sz="2000" b="1">
              <a:latin typeface="华文楷体" panose="02010600040101010101" pitchFamily="2" charset="-122"/>
              <a:ea typeface="华文楷体" panose="02010600040101010101" pitchFamily="2" charset="-122"/>
            </a:endParaRPr>
          </a:p>
        </p:txBody>
      </p:sp>
      <p:sp>
        <p:nvSpPr>
          <p:cNvPr id="175122" name="文本框 5019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3945603-444F-4413-A30F-473DC06204D4}"/>
              </a:ext>
            </a:extLst>
          </p:cNvPr>
          <p:cNvSpPr txBox="1">
            <a:spLocks noChangeArrowheads="1"/>
          </p:cNvSpPr>
          <p:nvPr/>
        </p:nvSpPr>
        <p:spPr bwMode="auto">
          <a:xfrm>
            <a:off x="4114801" y="6178552"/>
            <a:ext cx="1081617"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r>
              <a:rPr lang="en-US" altLang="zh-CN" sz="2000" b="1">
                <a:latin typeface="华文楷体" panose="02010600040101010101" pitchFamily="2" charset="-122"/>
                <a:ea typeface="华文楷体" panose="02010600040101010101" pitchFamily="2" charset="-122"/>
              </a:rPr>
              <a:t>13</a:t>
            </a:r>
            <a:r>
              <a:rPr lang="zh-CN" altLang="en-US" sz="2000" b="1">
                <a:latin typeface="华文楷体" panose="02010600040101010101" pitchFamily="2" charset="-122"/>
                <a:ea typeface="华文楷体" panose="02010600040101010101" pitchFamily="2" charset="-122"/>
              </a:rPr>
              <a:t>世纪上半叶</a:t>
            </a:r>
            <a:endParaRPr lang="en-US" altLang="zh-CN" sz="2000" b="1">
              <a:latin typeface="华文楷体" panose="02010600040101010101" pitchFamily="2" charset="-122"/>
              <a:ea typeface="华文楷体" panose="02010600040101010101" pitchFamily="2" charset="-122"/>
            </a:endParaRPr>
          </a:p>
        </p:txBody>
      </p:sp>
      <p:sp>
        <p:nvSpPr>
          <p:cNvPr id="175123" name="文本框 5019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DBD96AB-8B3D-4B6C-8AD3-1C89B46A283B}"/>
              </a:ext>
            </a:extLst>
          </p:cNvPr>
          <p:cNvSpPr txBox="1">
            <a:spLocks noChangeArrowheads="1"/>
          </p:cNvSpPr>
          <p:nvPr/>
        </p:nvSpPr>
        <p:spPr bwMode="auto">
          <a:xfrm>
            <a:off x="5226051" y="6208184"/>
            <a:ext cx="93133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r>
              <a:rPr lang="en-US" altLang="zh-CN" sz="2000" b="1">
                <a:latin typeface="华文楷体" panose="02010600040101010101" pitchFamily="2" charset="-122"/>
                <a:ea typeface="华文楷体" panose="02010600040101010101" pitchFamily="2" charset="-122"/>
              </a:rPr>
              <a:t>14</a:t>
            </a:r>
            <a:r>
              <a:rPr lang="zh-CN" altLang="en-US" sz="2000" b="1">
                <a:latin typeface="华文楷体" panose="02010600040101010101" pitchFamily="2" charset="-122"/>
                <a:ea typeface="华文楷体" panose="02010600040101010101" pitchFamily="2" charset="-122"/>
              </a:rPr>
              <a:t>世纪</a:t>
            </a:r>
            <a:endParaRPr lang="en-US" altLang="zh-CN" sz="2000" b="1">
              <a:latin typeface="华文楷体" panose="02010600040101010101" pitchFamily="2" charset="-122"/>
              <a:ea typeface="华文楷体" panose="02010600040101010101" pitchFamily="2" charset="-122"/>
            </a:endParaRPr>
          </a:p>
        </p:txBody>
      </p:sp>
      <p:sp>
        <p:nvSpPr>
          <p:cNvPr id="175124" name="文本框 5020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063C166-BD4F-4168-BC71-336B35A60D10}"/>
              </a:ext>
            </a:extLst>
          </p:cNvPr>
          <p:cNvSpPr txBox="1">
            <a:spLocks noChangeArrowheads="1"/>
          </p:cNvSpPr>
          <p:nvPr/>
        </p:nvSpPr>
        <p:spPr bwMode="auto">
          <a:xfrm>
            <a:off x="6256867" y="6208185"/>
            <a:ext cx="105198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r>
              <a:rPr lang="en-US" altLang="zh-CN" sz="2000" b="1">
                <a:latin typeface="华文楷体" panose="02010600040101010101" pitchFamily="2" charset="-122"/>
                <a:ea typeface="华文楷体" panose="02010600040101010101" pitchFamily="2" charset="-122"/>
              </a:rPr>
              <a:t>16</a:t>
            </a:r>
            <a:r>
              <a:rPr lang="zh-CN" altLang="en-US" sz="2000" b="1">
                <a:latin typeface="华文楷体" panose="02010600040101010101" pitchFamily="2" charset="-122"/>
                <a:ea typeface="华文楷体" panose="02010600040101010101" pitchFamily="2" charset="-122"/>
              </a:rPr>
              <a:t>世纪初期</a:t>
            </a:r>
            <a:endParaRPr lang="en-US" altLang="zh-CN" sz="2000" b="1">
              <a:latin typeface="华文楷体" panose="02010600040101010101" pitchFamily="2" charset="-122"/>
              <a:ea typeface="华文楷体" panose="02010600040101010101" pitchFamily="2" charset="-122"/>
            </a:endParaRPr>
          </a:p>
        </p:txBody>
      </p:sp>
      <p:sp>
        <p:nvSpPr>
          <p:cNvPr id="175125" name="文本框 5020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55C63C2-E664-4533-B4AC-756B49766484}"/>
              </a:ext>
            </a:extLst>
          </p:cNvPr>
          <p:cNvSpPr txBox="1">
            <a:spLocks noChangeArrowheads="1"/>
          </p:cNvSpPr>
          <p:nvPr/>
        </p:nvSpPr>
        <p:spPr bwMode="auto">
          <a:xfrm>
            <a:off x="7696201" y="6195484"/>
            <a:ext cx="91863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r>
              <a:rPr lang="en-US" altLang="zh-CN" sz="2000" b="1">
                <a:solidFill>
                  <a:srgbClr val="FF0000"/>
                </a:solidFill>
                <a:latin typeface="华文楷体" panose="02010600040101010101" pitchFamily="2" charset="-122"/>
                <a:ea typeface="华文楷体" panose="02010600040101010101" pitchFamily="2" charset="-122"/>
              </a:rPr>
              <a:t>16</a:t>
            </a:r>
            <a:r>
              <a:rPr lang="zh-CN" altLang="en-US" sz="2000" b="1">
                <a:solidFill>
                  <a:srgbClr val="FF0000"/>
                </a:solidFill>
                <a:latin typeface="华文楷体" panose="02010600040101010101" pitchFamily="2" charset="-122"/>
                <a:ea typeface="华文楷体" panose="02010600040101010101" pitchFamily="2" charset="-122"/>
              </a:rPr>
              <a:t>世纪</a:t>
            </a:r>
            <a:endParaRPr lang="en-US" altLang="zh-CN" sz="2000" b="1">
              <a:solidFill>
                <a:srgbClr val="FF0000"/>
              </a:solidFill>
              <a:latin typeface="华文楷体" panose="02010600040101010101" pitchFamily="2" charset="-122"/>
              <a:ea typeface="华文楷体" panose="02010600040101010101" pitchFamily="2" charset="-122"/>
            </a:endParaRPr>
          </a:p>
        </p:txBody>
      </p:sp>
      <p:sp>
        <p:nvSpPr>
          <p:cNvPr id="175126" name="流程图: 联系 5020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F6CAEA6-EC91-4656-A6A2-D9359783663A}"/>
              </a:ext>
            </a:extLst>
          </p:cNvPr>
          <p:cNvSpPr>
            <a:spLocks noChangeArrowheads="1"/>
          </p:cNvSpPr>
          <p:nvPr/>
        </p:nvSpPr>
        <p:spPr bwMode="auto">
          <a:xfrm>
            <a:off x="3200401" y="5562600"/>
            <a:ext cx="294217" cy="228600"/>
          </a:xfrm>
          <a:prstGeom prst="flowChartConnector">
            <a:avLst/>
          </a:prstGeom>
          <a:solidFill>
            <a:srgbClr val="3399FF"/>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27" name="流程图: 联系 5020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AF64D3D-9946-4033-A45B-5BD937AD4265}"/>
              </a:ext>
            </a:extLst>
          </p:cNvPr>
          <p:cNvSpPr>
            <a:spLocks noChangeArrowheads="1"/>
          </p:cNvSpPr>
          <p:nvPr/>
        </p:nvSpPr>
        <p:spPr bwMode="auto">
          <a:xfrm>
            <a:off x="4265084" y="4781551"/>
            <a:ext cx="228600" cy="192616"/>
          </a:xfrm>
          <a:prstGeom prst="flowChartConnector">
            <a:avLst/>
          </a:prstGeom>
          <a:solidFill>
            <a:srgbClr val="FF3300"/>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28" name="直接连接符 5021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5D0A5F8-520A-4F2C-BFBF-768BD9C468A5}"/>
              </a:ext>
            </a:extLst>
          </p:cNvPr>
          <p:cNvSpPr>
            <a:spLocks noChangeShapeType="1"/>
          </p:cNvSpPr>
          <p:nvPr/>
        </p:nvSpPr>
        <p:spPr bwMode="auto">
          <a:xfrm flipV="1">
            <a:off x="6625167" y="2804584"/>
            <a:ext cx="982133" cy="709083"/>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sz="2400"/>
          </a:p>
        </p:txBody>
      </p:sp>
      <p:sp>
        <p:nvSpPr>
          <p:cNvPr id="175129" name="流程图: 联系 5021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CCA4E6E-ABDF-4360-AC0C-5C1348DFD52A}"/>
              </a:ext>
            </a:extLst>
          </p:cNvPr>
          <p:cNvSpPr>
            <a:spLocks noChangeArrowheads="1"/>
          </p:cNvSpPr>
          <p:nvPr/>
        </p:nvSpPr>
        <p:spPr bwMode="auto">
          <a:xfrm>
            <a:off x="7497233" y="2690284"/>
            <a:ext cx="228600" cy="228600"/>
          </a:xfrm>
          <a:prstGeom prst="flowChartConnector">
            <a:avLst/>
          </a:prstGeom>
          <a:solidFill>
            <a:srgbClr val="0000FF"/>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30" name="直接连接符 5021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A37C1A6-4ACF-423A-A53A-D1FB06D3BCDD}"/>
              </a:ext>
            </a:extLst>
          </p:cNvPr>
          <p:cNvSpPr>
            <a:spLocks noChangeShapeType="1"/>
          </p:cNvSpPr>
          <p:nvPr/>
        </p:nvSpPr>
        <p:spPr bwMode="auto">
          <a:xfrm flipV="1">
            <a:off x="5801785" y="3613151"/>
            <a:ext cx="713316" cy="668867"/>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sz="2400"/>
          </a:p>
        </p:txBody>
      </p:sp>
      <p:sp>
        <p:nvSpPr>
          <p:cNvPr id="175131" name="直接连接符 5021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A317F57-EC90-4305-B81A-023D73DA334C}"/>
              </a:ext>
            </a:extLst>
          </p:cNvPr>
          <p:cNvSpPr>
            <a:spLocks noChangeShapeType="1"/>
          </p:cNvSpPr>
          <p:nvPr/>
        </p:nvSpPr>
        <p:spPr bwMode="auto">
          <a:xfrm flipV="1">
            <a:off x="3359152" y="4974167"/>
            <a:ext cx="984249" cy="615951"/>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sz="2400"/>
          </a:p>
        </p:txBody>
      </p:sp>
      <p:sp>
        <p:nvSpPr>
          <p:cNvPr id="175132" name="直接连接符 5021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AD78665-9C0C-4BFC-AC12-4D425A8B792B}"/>
              </a:ext>
            </a:extLst>
          </p:cNvPr>
          <p:cNvSpPr>
            <a:spLocks noChangeShapeType="1"/>
          </p:cNvSpPr>
          <p:nvPr/>
        </p:nvSpPr>
        <p:spPr bwMode="auto">
          <a:xfrm flipV="1">
            <a:off x="4504267" y="4404785"/>
            <a:ext cx="1134533" cy="425449"/>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sz="2400"/>
          </a:p>
        </p:txBody>
      </p:sp>
      <p:sp>
        <p:nvSpPr>
          <p:cNvPr id="175133" name="流程图: 联系 50207">
            <a:hlinkClick action="ppaction://hlinkshowjump?jump=nextslide"/>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6645945-A318-4541-B482-B7F9BEB49D8D}"/>
              </a:ext>
            </a:extLst>
          </p:cNvPr>
          <p:cNvSpPr>
            <a:spLocks noChangeArrowheads="1"/>
          </p:cNvSpPr>
          <p:nvPr/>
        </p:nvSpPr>
        <p:spPr bwMode="auto">
          <a:xfrm>
            <a:off x="5573184" y="4218518"/>
            <a:ext cx="228600" cy="249767"/>
          </a:xfrm>
          <a:prstGeom prst="flowChartConnector">
            <a:avLst/>
          </a:prstGeom>
          <a:solidFill>
            <a:srgbClr val="0000FF"/>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34" name="流程图: 联系 5020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2F2D867-9534-4430-A376-8D00E3FDCDA1}"/>
              </a:ext>
            </a:extLst>
          </p:cNvPr>
          <p:cNvSpPr>
            <a:spLocks noChangeArrowheads="1"/>
          </p:cNvSpPr>
          <p:nvPr/>
        </p:nvSpPr>
        <p:spPr bwMode="auto">
          <a:xfrm>
            <a:off x="6455834" y="3458633"/>
            <a:ext cx="218017" cy="196851"/>
          </a:xfrm>
          <a:prstGeom prst="flowChartConnector">
            <a:avLst/>
          </a:prstGeom>
          <a:solidFill>
            <a:srgbClr val="FF0000"/>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35" name="直接连接符 5021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14ADC03-6693-4A0C-A09B-2F7B1B3C5E81}"/>
              </a:ext>
            </a:extLst>
          </p:cNvPr>
          <p:cNvSpPr>
            <a:spLocks noChangeShapeType="1"/>
          </p:cNvSpPr>
          <p:nvPr/>
        </p:nvSpPr>
        <p:spPr bwMode="auto">
          <a:xfrm flipV="1">
            <a:off x="7696201" y="2385485"/>
            <a:ext cx="1208617" cy="400049"/>
          </a:xfrm>
          <a:prstGeom prst="line">
            <a:avLst/>
          </a:prstGeom>
          <a:noFill/>
          <a:ln w="57150">
            <a:solidFill>
              <a:schemeClr val="tx1"/>
            </a:solidFill>
            <a:round/>
          </a:ln>
          <a:extLst>
            <a:ext uri="{909E8E84-426E-40DD-AFC4-6F175D3DCCD1}">
              <a14:hiddenFill xmlns:a14="http://schemas.microsoft.com/office/drawing/2010/main">
                <a:noFill/>
              </a14:hiddenFill>
            </a:ext>
          </a:extLst>
        </p:spPr>
        <p:txBody>
          <a:bodyPr/>
          <a:lstStyle/>
          <a:p>
            <a:endParaRPr lang="zh-CN" altLang="en-US" sz="2400"/>
          </a:p>
        </p:txBody>
      </p:sp>
      <p:sp>
        <p:nvSpPr>
          <p:cNvPr id="175136" name="文本框 5022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7BA4644-C22C-467E-A3E0-F171923B5691}"/>
              </a:ext>
            </a:extLst>
          </p:cNvPr>
          <p:cNvSpPr txBox="1">
            <a:spLocks noChangeArrowheads="1"/>
          </p:cNvSpPr>
          <p:nvPr/>
        </p:nvSpPr>
        <p:spPr bwMode="auto">
          <a:xfrm>
            <a:off x="3429000" y="4345518"/>
            <a:ext cx="189865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r>
              <a:rPr lang="zh-CN" altLang="en-US" sz="2400" b="1">
                <a:solidFill>
                  <a:srgbClr val="FF3300"/>
                </a:solidFill>
                <a:latin typeface="华文楷体" panose="02010600040101010101" pitchFamily="2" charset="-122"/>
                <a:ea typeface="华文楷体" panose="02010600040101010101" pitchFamily="2" charset="-122"/>
              </a:rPr>
              <a:t>被元朝征服</a:t>
            </a:r>
          </a:p>
        </p:txBody>
      </p:sp>
      <p:sp>
        <p:nvSpPr>
          <p:cNvPr id="9267" name="文本框 5022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FBC4A1A-D668-41CC-91F3-F5D260568362}"/>
              </a:ext>
            </a:extLst>
          </p:cNvPr>
          <p:cNvSpPr txBox="1">
            <a:spLocks noChangeArrowheads="1"/>
          </p:cNvSpPr>
          <p:nvPr/>
        </p:nvSpPr>
        <p:spPr bwMode="auto">
          <a:xfrm>
            <a:off x="8043334" y="1553634"/>
            <a:ext cx="204893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r>
              <a:rPr lang="zh-CN" altLang="en-US" sz="2400" b="1">
                <a:solidFill>
                  <a:srgbClr val="FF3300"/>
                </a:solidFill>
                <a:latin typeface="华文楷体" panose="02010600040101010101" pitchFamily="2" charset="-122"/>
                <a:ea typeface="华文楷体" panose="02010600040101010101" pitchFamily="2" charset="-122"/>
              </a:rPr>
              <a:t>二月革命，推翻沙皇统治</a:t>
            </a:r>
          </a:p>
        </p:txBody>
      </p:sp>
      <p:sp>
        <p:nvSpPr>
          <p:cNvPr id="175138" name="流程图: 联系 5022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407425A-5C2F-4CC9-B206-2CBB7E158027}"/>
              </a:ext>
            </a:extLst>
          </p:cNvPr>
          <p:cNvSpPr>
            <a:spLocks noChangeArrowheads="1"/>
          </p:cNvSpPr>
          <p:nvPr/>
        </p:nvSpPr>
        <p:spPr bwMode="auto">
          <a:xfrm>
            <a:off x="2667000" y="5562600"/>
            <a:ext cx="152400" cy="152400"/>
          </a:xfrm>
          <a:prstGeom prst="flowChartConnector">
            <a:avLst/>
          </a:prstGeom>
          <a:solidFill>
            <a:srgbClr val="FF3300"/>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39" name="流程图: 联系 5022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BF68A4D-3389-4000-A5EF-1AFFC3EC0E7F}"/>
              </a:ext>
            </a:extLst>
          </p:cNvPr>
          <p:cNvSpPr>
            <a:spLocks noChangeArrowheads="1"/>
          </p:cNvSpPr>
          <p:nvPr/>
        </p:nvSpPr>
        <p:spPr bwMode="auto">
          <a:xfrm>
            <a:off x="2688167" y="4131733"/>
            <a:ext cx="152400" cy="152400"/>
          </a:xfrm>
          <a:prstGeom prst="flowChartConnector">
            <a:avLst/>
          </a:prstGeom>
          <a:solidFill>
            <a:srgbClr val="FF3300"/>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40" name="流程图: 联系 5022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7413DD8-7153-46B8-AF17-630692FE5817}"/>
              </a:ext>
            </a:extLst>
          </p:cNvPr>
          <p:cNvSpPr>
            <a:spLocks noChangeArrowheads="1"/>
          </p:cNvSpPr>
          <p:nvPr/>
        </p:nvSpPr>
        <p:spPr bwMode="auto">
          <a:xfrm>
            <a:off x="2654300" y="3418417"/>
            <a:ext cx="152400" cy="152400"/>
          </a:xfrm>
          <a:prstGeom prst="flowChartConnector">
            <a:avLst/>
          </a:prstGeom>
          <a:solidFill>
            <a:srgbClr val="FF3300"/>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41" name="十字星 5023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C02B4F7-042F-452A-9083-5CB742B9A393}"/>
              </a:ext>
            </a:extLst>
          </p:cNvPr>
          <p:cNvSpPr>
            <a:spLocks noChangeArrowheads="1"/>
          </p:cNvSpPr>
          <p:nvPr/>
        </p:nvSpPr>
        <p:spPr bwMode="auto">
          <a:xfrm>
            <a:off x="8686800" y="2194984"/>
            <a:ext cx="381000" cy="457200"/>
          </a:xfrm>
          <a:prstGeom prst="star4">
            <a:avLst>
              <a:gd name="adj" fmla="val 12500"/>
            </a:avLst>
          </a:prstGeom>
          <a:solidFill>
            <a:srgbClr val="FF3300"/>
          </a:solidFill>
          <a:ln w="9525">
            <a:solidFill>
              <a:srgbClr val="FF3399"/>
            </a:solidFill>
            <a:miter lim="800000"/>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endParaRPr lang="zh-CN" altLang="en-US" sz="2400">
              <a:solidFill>
                <a:srgbClr val="FF6600"/>
              </a:solidFill>
              <a:latin typeface="Arial" panose="020b0604020202020204" pitchFamily="34" charset="0"/>
            </a:endParaRPr>
          </a:p>
        </p:txBody>
      </p:sp>
      <p:sp>
        <p:nvSpPr>
          <p:cNvPr id="175142" name="TextBox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3FAA349-598B-4B4F-910E-BFBB28F21614}"/>
              </a:ext>
            </a:extLst>
          </p:cNvPr>
          <p:cNvSpPr txBox="1">
            <a:spLocks noChangeArrowheads="1"/>
          </p:cNvSpPr>
          <p:nvPr/>
        </p:nvSpPr>
        <p:spPr bwMode="auto">
          <a:xfrm>
            <a:off x="8642351" y="6163734"/>
            <a:ext cx="8509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zh-CN" sz="2000" b="1">
                <a:latin typeface="华文楷体" panose="02010600040101010101" pitchFamily="2" charset="-122"/>
                <a:ea typeface="华文楷体" panose="02010600040101010101" pitchFamily="2" charset="-122"/>
              </a:rPr>
              <a:t>20</a:t>
            </a:r>
            <a:r>
              <a:rPr lang="zh-CN" altLang="en-US" sz="2000" b="1">
                <a:latin typeface="华文楷体" panose="02010600040101010101" pitchFamily="2" charset="-122"/>
                <a:ea typeface="华文楷体" panose="02010600040101010101" pitchFamily="2" charset="-122"/>
              </a:rPr>
              <a:t>世纪初</a:t>
            </a:r>
          </a:p>
        </p:txBody>
      </p:sp>
      <p:sp>
        <p:nvSpPr>
          <p:cNvPr id="175143" name="流程图: 联系 5022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C4AE2E8-F6D2-4EB1-8260-D698323AFA2C}"/>
              </a:ext>
            </a:extLst>
          </p:cNvPr>
          <p:cNvSpPr>
            <a:spLocks noChangeArrowheads="1"/>
          </p:cNvSpPr>
          <p:nvPr/>
        </p:nvSpPr>
        <p:spPr bwMode="auto">
          <a:xfrm>
            <a:off x="2675467" y="2652184"/>
            <a:ext cx="152400" cy="152400"/>
          </a:xfrm>
          <a:prstGeom prst="flowChartConnector">
            <a:avLst/>
          </a:prstGeom>
          <a:solidFill>
            <a:srgbClr val="FF3300"/>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44" name="TextBox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AFAFA49-FCDB-42D3-8E44-576BEE01B109}"/>
              </a:ext>
            </a:extLst>
          </p:cNvPr>
          <p:cNvSpPr txBox="1">
            <a:spLocks noChangeArrowheads="1"/>
          </p:cNvSpPr>
          <p:nvPr/>
        </p:nvSpPr>
        <p:spPr bwMode="auto">
          <a:xfrm>
            <a:off x="2264833" y="2580217"/>
            <a:ext cx="3810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zh-CN" altLang="en-US" sz="2000" b="1">
                <a:latin typeface="华文楷体" panose="02010600040101010101" pitchFamily="2" charset="-122"/>
                <a:ea typeface="华文楷体" panose="02010600040101010101" pitchFamily="2" charset="-122"/>
              </a:rPr>
              <a:t>沙皇</a:t>
            </a:r>
          </a:p>
        </p:txBody>
      </p:sp>
      <p:sp>
        <p:nvSpPr>
          <p:cNvPr id="175145" name="流程图: 联系 5022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17E04DE-DF04-4D4A-AA5A-56DBBD8027DF}"/>
              </a:ext>
            </a:extLst>
          </p:cNvPr>
          <p:cNvSpPr>
            <a:spLocks noChangeArrowheads="1"/>
          </p:cNvSpPr>
          <p:nvPr/>
        </p:nvSpPr>
        <p:spPr bwMode="auto">
          <a:xfrm>
            <a:off x="2667000" y="2283884"/>
            <a:ext cx="152400" cy="152400"/>
          </a:xfrm>
          <a:prstGeom prst="flowChartConnector">
            <a:avLst/>
          </a:prstGeom>
          <a:solidFill>
            <a:srgbClr val="FF3300"/>
          </a:solidFill>
          <a:ln w="9525">
            <a:solidFill>
              <a:schemeClr val="tx1"/>
            </a:solidFill>
            <a:round/>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75146" name="TextBox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7B4CE5F-C1B6-4816-BEF6-34E0FB3AED75}"/>
              </a:ext>
            </a:extLst>
          </p:cNvPr>
          <p:cNvSpPr txBox="1">
            <a:spLocks noChangeArrowheads="1"/>
          </p:cNvSpPr>
          <p:nvPr/>
        </p:nvSpPr>
        <p:spPr bwMode="auto">
          <a:xfrm>
            <a:off x="2059518" y="1930400"/>
            <a:ext cx="93344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zh-CN" altLang="en-US" sz="2000" b="1">
                <a:latin typeface="华文楷体" panose="02010600040101010101" pitchFamily="2" charset="-122"/>
                <a:ea typeface="华文楷体" panose="02010600040101010101" pitchFamily="2" charset="-122"/>
              </a:rPr>
              <a:t>临时政府</a:t>
            </a:r>
          </a:p>
        </p:txBody>
      </p:sp>
      <p:cxnSp>
        <p:nvCxnSpPr>
          <p:cNvPr id="7" name="直接连接符 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FC252BE-1291-4905-878E-35D036441DE8}"/>
              </a:ext>
            </a:extLst>
          </p:cNvPr>
          <p:cNvCxnSpPr/>
          <p:nvPr/>
        </p:nvCxnSpPr>
        <p:spPr>
          <a:xfrm flipV="1">
            <a:off x="8001001" y="6195485"/>
            <a:ext cx="903817" cy="1058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矩形标注 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6636F06-6D93-406C-BB39-83B41A417D1D}"/>
              </a:ext>
            </a:extLst>
          </p:cNvPr>
          <p:cNvSpPr/>
          <p:nvPr/>
        </p:nvSpPr>
        <p:spPr>
          <a:xfrm>
            <a:off x="7702551" y="4779434"/>
            <a:ext cx="2499783" cy="1189567"/>
          </a:xfrm>
          <a:prstGeom prst="wedgeRectCallou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b="1">
                <a:solidFill>
                  <a:schemeClr val="bg1"/>
                </a:solidFill>
                <a:latin typeface="华文楷体" panose="02010600040101010101" pitchFamily="2" charset="-122"/>
                <a:ea typeface="华文楷体" panose="02010600040101010101" pitchFamily="2" charset="-122"/>
              </a:rPr>
              <a:t>封建沙皇统治</a:t>
            </a:r>
            <a:endParaRPr lang="en-US" altLang="zh-CN" sz="2400" b="1">
              <a:solidFill>
                <a:schemeClr val="bg1"/>
              </a:solidFill>
              <a:latin typeface="华文楷体" panose="02010600040101010101" pitchFamily="2" charset="-122"/>
              <a:ea typeface="华文楷体" panose="02010600040101010101" pitchFamily="2" charset="-122"/>
            </a:endParaRPr>
          </a:p>
          <a:p>
            <a:pPr algn="ctr">
              <a:defRPr/>
            </a:pPr>
            <a:r>
              <a:rPr lang="zh-CN" altLang="en-US" sz="2400" b="1">
                <a:solidFill>
                  <a:schemeClr val="bg1"/>
                </a:solidFill>
                <a:latin typeface="华文楷体" panose="02010600040101010101" pitchFamily="2" charset="-122"/>
                <a:ea typeface="华文楷体" panose="02010600040101010101" pitchFamily="2" charset="-122"/>
              </a:rPr>
              <a:t>农奴制</a:t>
            </a:r>
            <a:endParaRPr lang="en-US" altLang="zh-CN" sz="2400" b="1">
              <a:solidFill>
                <a:schemeClr val="bg1"/>
              </a:solidFill>
              <a:latin typeface="华文楷体" panose="02010600040101010101" pitchFamily="2" charset="-122"/>
              <a:ea typeface="华文楷体" panose="02010600040101010101" pitchFamily="2" charset="-122"/>
            </a:endParaRPr>
          </a:p>
          <a:p>
            <a:pPr algn="ctr">
              <a:defRPr/>
            </a:pPr>
            <a:r>
              <a:rPr lang="zh-CN" altLang="en-US" sz="2400" b="1">
                <a:solidFill>
                  <a:schemeClr val="bg1"/>
                </a:solidFill>
                <a:latin typeface="华文楷体" panose="02010600040101010101" pitchFamily="2" charset="-122"/>
                <a:ea typeface="华文楷体" panose="02010600040101010101" pitchFamily="2" charset="-122"/>
              </a:rPr>
              <a:t>经济落后</a:t>
            </a:r>
          </a:p>
        </p:txBody>
      </p:sp>
      <p:sp>
        <p:nvSpPr>
          <p:cNvPr id="9" name="矩形 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34AED66-B63D-48FB-823E-78EC1E3E62E2}"/>
              </a:ext>
            </a:extLst>
          </p:cNvPr>
          <p:cNvSpPr/>
          <p:nvPr/>
        </p:nvSpPr>
        <p:spPr>
          <a:xfrm>
            <a:off x="1987551" y="1657351"/>
            <a:ext cx="8318500" cy="3046988"/>
          </a:xfrm>
          <a:prstGeom prst="rect">
            <a:avLst/>
          </a:prstGeom>
          <a:solidFill>
            <a:schemeClr val="bg1"/>
          </a:solidFill>
          <a:ln w="38100">
            <a:solidFill>
              <a:srgbClr val="FF0000"/>
            </a:solidFill>
          </a:ln>
        </p:spPr>
        <p:txBody>
          <a:bodyPr>
            <a:spAutoFit/>
          </a:bodyPr>
          <a:lstStyle/>
          <a:p>
            <a:pPr>
              <a:defRPr/>
            </a:pPr>
            <a:endParaRPr lang="en-US" altLang="zh-CN" sz="3200" b="1">
              <a:effectLst>
                <a:outerShdw blurRad="38100" dist="38100" dir="2700000" algn="tl">
                  <a:srgbClr val="C0C0C0"/>
                </a:outerShdw>
              </a:effectLst>
              <a:latin typeface="华文楷体" panose="02010600040101010101" pitchFamily="2" charset="-122"/>
              <a:ea typeface="华文楷体" panose="02010600040101010101" pitchFamily="2" charset="-122"/>
            </a:endParaRPr>
          </a:p>
          <a:p>
            <a:pPr>
              <a:defRPr/>
            </a:pPr>
            <a:r>
              <a:rPr lang="en-US" altLang="zh-CN" sz="3200" b="1">
                <a:solidFill>
                  <a:schemeClr val="accent1">
                    <a:lumMod val="75000"/>
                  </a:schemeClr>
                </a:solidFill>
                <a:effectLst>
                  <a:outerShdw blurRad="38100" dist="38100" dir="2700000" algn="tl">
                    <a:srgbClr val="C0C0C0"/>
                  </a:outerShdw>
                </a:effectLst>
                <a:latin typeface="华文楷体" panose="02010600040101010101" pitchFamily="2" charset="-122"/>
                <a:ea typeface="华文楷体" panose="02010600040101010101" pitchFamily="2" charset="-122"/>
              </a:rPr>
              <a:t>1853-1856</a:t>
            </a:r>
            <a:r>
              <a:rPr lang="zh-CN" altLang="en-US" sz="3200" b="1">
                <a:solidFill>
                  <a:schemeClr val="accent1">
                    <a:lumMod val="75000"/>
                  </a:schemeClr>
                </a:solidFill>
                <a:effectLst>
                  <a:outerShdw blurRad="38100" dist="38100" dir="2700000" algn="tl">
                    <a:srgbClr val="C0C0C0"/>
                  </a:outerShdw>
                </a:effectLst>
                <a:latin typeface="华文楷体" panose="02010600040101010101" pitchFamily="2" charset="-122"/>
                <a:ea typeface="华文楷体" panose="02010600040101010101" pitchFamily="2" charset="-122"/>
              </a:rPr>
              <a:t>年的</a:t>
            </a:r>
            <a:r>
              <a:rPr lang="zh-CN" altLang="en-US" sz="3200" b="1">
                <a:solidFill>
                  <a:srgbClr val="FF0000"/>
                </a:solidFill>
                <a:effectLst>
                  <a:outerShdw blurRad="38100" dist="38100" dir="2700000" algn="tl">
                    <a:srgbClr val="C0C0C0"/>
                  </a:outerShdw>
                </a:effectLst>
                <a:latin typeface="华文楷体" panose="02010600040101010101" pitchFamily="2" charset="-122"/>
                <a:ea typeface="华文楷体" panose="02010600040101010101" pitchFamily="2" charset="-122"/>
              </a:rPr>
              <a:t>克里米亚战争，</a:t>
            </a:r>
            <a:r>
              <a:rPr lang="zh-CN" altLang="en-US" sz="3200" b="1">
                <a:solidFill>
                  <a:schemeClr val="accent1">
                    <a:lumMod val="75000"/>
                  </a:schemeClr>
                </a:solidFill>
                <a:effectLst>
                  <a:outerShdw blurRad="38100" dist="38100" dir="2700000" algn="tl">
                    <a:srgbClr val="C0C0C0"/>
                  </a:outerShdw>
                </a:effectLst>
                <a:latin typeface="华文楷体" panose="02010600040101010101" pitchFamily="2" charset="-122"/>
                <a:ea typeface="华文楷体" panose="02010600040101010101" pitchFamily="2" charset="-122"/>
              </a:rPr>
              <a:t>俄国大败。这场战争不仅是俄国颜面尽失，还使得原本就不富裕的俄国</a:t>
            </a:r>
            <a:r>
              <a:rPr lang="zh-CN" altLang="en-US" sz="3200" b="1">
                <a:solidFill>
                  <a:srgbClr val="FF0000"/>
                </a:solidFill>
                <a:effectLst>
                  <a:outerShdw blurRad="38100" dist="38100" dir="2700000" algn="tl">
                    <a:srgbClr val="C0C0C0"/>
                  </a:outerShdw>
                </a:effectLst>
                <a:latin typeface="华文楷体" panose="02010600040101010101" pitchFamily="2" charset="-122"/>
                <a:ea typeface="华文楷体" panose="02010600040101010101" pitchFamily="2" charset="-122"/>
              </a:rPr>
              <a:t>财政雪上加霜</a:t>
            </a:r>
            <a:r>
              <a:rPr lang="zh-CN" altLang="en-US" sz="3200" b="1">
                <a:solidFill>
                  <a:schemeClr val="accent1">
                    <a:lumMod val="75000"/>
                  </a:schemeClr>
                </a:solidFill>
                <a:effectLst>
                  <a:outerShdw blurRad="38100" dist="38100" dir="2700000" algn="tl">
                    <a:srgbClr val="C0C0C0"/>
                  </a:outerShdw>
                </a:effectLst>
                <a:latin typeface="华文楷体" panose="02010600040101010101" pitchFamily="2" charset="-122"/>
                <a:ea typeface="华文楷体" panose="02010600040101010101" pitchFamily="2" charset="-122"/>
              </a:rPr>
              <a:t>。这个时候的俄国认识到，必须</a:t>
            </a:r>
            <a:r>
              <a:rPr lang="zh-CN" altLang="en-US" sz="3200" b="1">
                <a:solidFill>
                  <a:srgbClr val="FF0000"/>
                </a:solidFill>
                <a:effectLst>
                  <a:outerShdw blurRad="38100" dist="38100" dir="2700000" algn="tl">
                    <a:srgbClr val="C0C0C0"/>
                  </a:outerShdw>
                </a:effectLst>
                <a:latin typeface="华文楷体" panose="02010600040101010101" pitchFamily="2" charset="-122"/>
                <a:ea typeface="华文楷体" panose="02010600040101010101" pitchFamily="2" charset="-122"/>
              </a:rPr>
              <a:t>大力发展工业</a:t>
            </a:r>
            <a:r>
              <a:rPr lang="zh-CN" altLang="en-US" sz="3200" b="1">
                <a:solidFill>
                  <a:schemeClr val="accent1">
                    <a:lumMod val="75000"/>
                  </a:schemeClr>
                </a:solidFill>
                <a:effectLst>
                  <a:outerShdw blurRad="38100" dist="38100" dir="2700000" algn="tl">
                    <a:srgbClr val="C0C0C0"/>
                  </a:outerShdw>
                </a:effectLst>
                <a:latin typeface="华文楷体" panose="02010600040101010101" pitchFamily="2" charset="-122"/>
                <a:ea typeface="华文楷体" panose="02010600040101010101" pitchFamily="2" charset="-122"/>
              </a:rPr>
              <a:t>才能提高国力。</a:t>
            </a:r>
            <a:endParaRPr lang="en-US" altLang="zh-CN" sz="3200" b="1">
              <a:solidFill>
                <a:schemeClr val="accent1">
                  <a:lumMod val="75000"/>
                </a:schemeClr>
              </a:solidFill>
              <a:effectLst>
                <a:outerShdw blurRad="38100" dist="38100" dir="2700000" algn="tl">
                  <a:srgbClr val="C0C0C0"/>
                </a:outerShdw>
              </a:effectLst>
              <a:latin typeface="华文楷体" panose="02010600040101010101" pitchFamily="2" charset="-122"/>
              <a:ea typeface="华文楷体" panose="02010600040101010101" pitchFamily="2" charset="-122"/>
            </a:endParaRPr>
          </a:p>
          <a:p>
            <a:pPr>
              <a:defRPr/>
            </a:pPr>
            <a:endParaRPr lang="zh-CN" altLang="en-US" sz="3200">
              <a:solidFill>
                <a:schemeClr val="accent1">
                  <a:lumMod val="75000"/>
                </a:schemeClr>
              </a:solidFill>
              <a:latin typeface="华文楷体" panose="02010600040101010101" pitchFamily="2" charset="-122"/>
              <a:ea typeface="华文楷体" panose="02010600040101010101" pitchFamily="2" charset="-122"/>
            </a:endParaRPr>
          </a:p>
        </p:txBody>
      </p:sp>
      <p:sp>
        <p:nvSpPr>
          <p:cNvPr id="10" name="TextBox 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E2D20D3-1839-48D5-8AED-61778D9536D3}"/>
              </a:ext>
            </a:extLst>
          </p:cNvPr>
          <p:cNvSpPr txBox="1">
            <a:spLocks noChangeArrowheads="1"/>
          </p:cNvSpPr>
          <p:nvPr/>
        </p:nvSpPr>
        <p:spPr bwMode="auto">
          <a:xfrm>
            <a:off x="5071533" y="5281084"/>
            <a:ext cx="1888067" cy="584775"/>
          </a:xfrm>
          <a:prstGeom prst="rect">
            <a:avLst/>
          </a:prstGeom>
          <a:solidFill>
            <a:schemeClr val="bg1"/>
          </a:solidFill>
          <a:ln w="9525">
            <a:solidFill>
              <a:srgbClr val="FF0000"/>
            </a:solidFill>
            <a:miter lim="800000"/>
          </a:ln>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zh-CN" altLang="en-US" b="1">
                <a:solidFill>
                  <a:srgbClr val="FF0000"/>
                </a:solidFill>
                <a:latin typeface="华文楷体" panose="02010600040101010101" pitchFamily="2" charset="-122"/>
                <a:ea typeface="华文楷体" panose="02010600040101010101" pitchFamily="2" charset="-122"/>
              </a:rPr>
              <a:t>农民暴动</a:t>
            </a:r>
          </a:p>
        </p:txBody>
      </p:sp>
      <p:sp>
        <p:nvSpPr>
          <p:cNvPr id="12" name="左箭头 1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EF8719B-0301-4B1C-81DD-BDDE696B1726}"/>
              </a:ext>
            </a:extLst>
          </p:cNvPr>
          <p:cNvSpPr/>
          <p:nvPr/>
        </p:nvSpPr>
        <p:spPr>
          <a:xfrm>
            <a:off x="7156451" y="5391151"/>
            <a:ext cx="381000" cy="37253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14" name="TextBox 1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C6603C6-2E79-4DA4-A5EB-94B0399DB6EA}"/>
              </a:ext>
            </a:extLst>
          </p:cNvPr>
          <p:cNvSpPr txBox="1"/>
          <p:nvPr/>
        </p:nvSpPr>
        <p:spPr>
          <a:xfrm>
            <a:off x="4650317" y="681567"/>
            <a:ext cx="1691216" cy="923330"/>
          </a:xfrm>
          <a:prstGeom prst="rect">
            <a:avLst/>
          </a:prstGeom>
          <a:solidFill>
            <a:srgbClr val="FF0000"/>
          </a:solidFill>
          <a:ln>
            <a:solidFill>
              <a:srgbClr val="FF0000"/>
            </a:solidFill>
          </a:ln>
        </p:spPr>
        <p:txBody>
          <a:bodyPr>
            <a:spAutoFit/>
          </a:bodyPr>
          <a:lstStyle/>
          <a:p>
            <a:pPr>
              <a:defRPr/>
            </a:pPr>
            <a:r>
              <a:rPr lang="zh-CN" altLang="en-US" sz="5400" b="1">
                <a:latin typeface="华文楷体" panose="02010600040101010101" pitchFamily="2" charset="-122"/>
                <a:ea typeface="华文楷体" panose="02010600040101010101" pitchFamily="2" charset="-122"/>
              </a:rPr>
              <a:t>内忧</a:t>
            </a:r>
          </a:p>
        </p:txBody>
      </p:sp>
      <p:sp>
        <p:nvSpPr>
          <p:cNvPr id="74" name="TextBox 7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9C799F9-39FB-49E7-8F78-5FFFB50B18C5}"/>
              </a:ext>
            </a:extLst>
          </p:cNvPr>
          <p:cNvSpPr txBox="1"/>
          <p:nvPr/>
        </p:nvSpPr>
        <p:spPr>
          <a:xfrm>
            <a:off x="7105651" y="742951"/>
            <a:ext cx="1693333" cy="923330"/>
          </a:xfrm>
          <a:prstGeom prst="rect">
            <a:avLst/>
          </a:prstGeom>
          <a:solidFill>
            <a:srgbClr val="FF0000"/>
          </a:solidFill>
          <a:ln>
            <a:solidFill>
              <a:srgbClr val="FF0000"/>
            </a:solidFill>
          </a:ln>
        </p:spPr>
        <p:txBody>
          <a:bodyPr>
            <a:spAutoFit/>
          </a:bodyPr>
          <a:lstStyle/>
          <a:p>
            <a:pPr>
              <a:defRPr/>
            </a:pPr>
            <a:r>
              <a:rPr lang="zh-CN" altLang="en-US" sz="5400" b="1">
                <a:latin typeface="华文楷体" panose="02010600040101010101" pitchFamily="2" charset="-122"/>
                <a:ea typeface="华文楷体" panose="02010600040101010101" pitchFamily="2" charset="-122"/>
              </a:rPr>
              <a:t>外患</a:t>
            </a:r>
          </a:p>
        </p:txBody>
      </p:sp>
      <p:sp>
        <p:nvSpPr>
          <p:cNvPr id="16" name="十字形 1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A45916A-1D02-4D0E-B889-6D0261B6936B}"/>
              </a:ext>
            </a:extLst>
          </p:cNvPr>
          <p:cNvSpPr/>
          <p:nvPr/>
        </p:nvSpPr>
        <p:spPr>
          <a:xfrm>
            <a:off x="6366934" y="975785"/>
            <a:ext cx="764117" cy="577849"/>
          </a:xfrm>
          <a:prstGeom prst="plus">
            <a:avLst>
              <a:gd name="adj" fmla="val 40579"/>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51" name="矩形 5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1096EC1-36DB-4DB1-87E9-564E6113FB30}"/>
              </a:ext>
            </a:extLst>
          </p:cNvPr>
          <p:cNvSpPr/>
          <p:nvPr/>
        </p:nvSpPr>
        <p:spPr>
          <a:xfrm>
            <a:off x="178928" y="-40476"/>
            <a:ext cx="3892412"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三、资本主义的扩展</a:t>
            </a:r>
          </a:p>
        </p:txBody>
      </p:sp>
      <p:sp>
        <p:nvSpPr>
          <p:cNvPr id="52" name="文本框 5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EAD9946-3BFD-489B-84D9-F271C584C02B}"/>
              </a:ext>
            </a:extLst>
          </p:cNvPr>
          <p:cNvSpPr txBox="1"/>
          <p:nvPr/>
        </p:nvSpPr>
        <p:spPr>
          <a:xfrm>
            <a:off x="403480" y="1276749"/>
            <a:ext cx="1178528"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en-US" altLang="zh-CN"/>
              <a:t>1</a:t>
            </a:r>
            <a:r>
              <a:rPr lang="zh-CN" altLang="en-US"/>
              <a:t>）背景</a:t>
            </a:r>
          </a:p>
        </p:txBody>
      </p:sp>
      <p:sp>
        <p:nvSpPr>
          <p:cNvPr id="53" name="文本框 5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E85221B-84A6-4B7A-855F-57E5A3A19445}"/>
              </a:ext>
            </a:extLst>
          </p:cNvPr>
          <p:cNvSpPr txBox="1"/>
          <p:nvPr/>
        </p:nvSpPr>
        <p:spPr>
          <a:xfrm>
            <a:off x="380144" y="625975"/>
            <a:ext cx="2521988" cy="523220"/>
          </a:xfrm>
          <a:prstGeom prst="rect">
            <a:avLst/>
          </a:prstGeom>
        </p:spPr>
        <p:txBody>
          <a:bodyPr wrap="square">
            <a:spAutoFit/>
          </a:bodyPr>
          <a:lstStyle>
            <a:defPPr>
              <a:defRPr lang="zh-CN"/>
            </a:defPPr>
            <a:lvl1pPr>
              <a:defRPr sz="2800" b="1">
                <a:latin typeface="隶书" panose="02010509060101010101" pitchFamily="49" charset="-122"/>
                <a:ea typeface="隶书" panose="02010509060101010101" pitchFamily="49" charset="-122"/>
                <a:cs typeface="华文行楷" panose="02010800040101010101" pitchFamily="2" charset="-122"/>
              </a:defRPr>
            </a:lvl1pPr>
          </a:lstStyle>
          <a:p>
            <a:r>
              <a:rPr lang="en-US" altLang="zh-CN"/>
              <a:t>1</a:t>
            </a:r>
            <a:r>
              <a:rPr lang="zh-CN" altLang="en-US"/>
              <a:t>、俄国改革</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267"/>
                                        </p:tgtEl>
                                        <p:attrNameLst>
                                          <p:attrName>style.visibility</p:attrName>
                                        </p:attrNameLst>
                                      </p:cBhvr>
                                      <p:to>
                                        <p:strVal val="visible"/>
                                      </p:to>
                                    </p:set>
                                    <p:animEffect transition="in" filter="fade">
                                      <p:cBhvr>
                                        <p:cTn id="7" dur="500"/>
                                        <p:tgtEl>
                                          <p:spTgt spid="926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barn(inVertical)">
                                      <p:cBhvr>
                                        <p:cTn id="15" dur="500"/>
                                        <p:tgtEl>
                                          <p:spTgt spid="8"/>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barn(inVertical)">
                                      <p:cBhvr>
                                        <p:cTn id="20" dur="500"/>
                                        <p:tgtEl>
                                          <p:spTgt spid="10"/>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barn(inVertical)">
                                      <p:cBhvr>
                                        <p:cTn id="23" dur="500"/>
                                        <p:tgtEl>
                                          <p:spTgt spid="12"/>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ircle(in)">
                                      <p:cBhvr>
                                        <p:cTn id="28" dur="2000"/>
                                        <p:tgtEl>
                                          <p:spTgt spid="9"/>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fill="hold"/>
                                        <p:tgtEl>
                                          <p:spTgt spid="14"/>
                                        </p:tgtEl>
                                        <p:attrNameLst>
                                          <p:attrName>ppt_x</p:attrName>
                                        </p:attrNameLst>
                                      </p:cBhvr>
                                      <p:tavLst>
                                        <p:tav tm="0">
                                          <p:val>
                                            <p:strVal val="#ppt_x"/>
                                          </p:val>
                                        </p:tav>
                                        <p:tav tm="100000">
                                          <p:val>
                                            <p:strVal val="#ppt_x"/>
                                          </p:val>
                                        </p:tav>
                                      </p:tavLst>
                                    </p:anim>
                                    <p:anim calcmode="lin" valueType="num">
                                      <p:cBhvr additive="base">
                                        <p:cTn id="3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35" fill="hold" nodeType="clickPar">
                      <p:stCondLst>
                        <p:cond delay="indefinite"/>
                      </p:stCondLst>
                      <p:childTnLst>
                        <p:par>
                          <p:cTn id="36" fill="hold" nodeType="afterGroup">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74"/>
                                        </p:tgtEl>
                                        <p:attrNameLst>
                                          <p:attrName>style.visibility</p:attrName>
                                        </p:attrNameLst>
                                      </p:cBhvr>
                                      <p:to>
                                        <p:strVal val="visible"/>
                                      </p:to>
                                    </p:set>
                                    <p:anim calcmode="lin" valueType="num">
                                      <p:cBhvr additive="base">
                                        <p:cTn id="39" dur="500" fill="hold"/>
                                        <p:tgtEl>
                                          <p:spTgt spid="74"/>
                                        </p:tgtEl>
                                        <p:attrNameLst>
                                          <p:attrName>ppt_x</p:attrName>
                                        </p:attrNameLst>
                                      </p:cBhvr>
                                      <p:tavLst>
                                        <p:tav tm="0">
                                          <p:val>
                                            <p:strVal val="#ppt_x"/>
                                          </p:val>
                                        </p:tav>
                                        <p:tav tm="100000">
                                          <p:val>
                                            <p:strVal val="#ppt_x"/>
                                          </p:val>
                                        </p:tav>
                                      </p:tavLst>
                                    </p:anim>
                                    <p:anim calcmode="lin" valueType="num">
                                      <p:cBhvr additive="base">
                                        <p:cTn id="40" dur="500" fill="hold"/>
                                        <p:tgtEl>
                                          <p:spTgt spid="74"/>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afterGroup">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53"/>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67" grpId="0"/>
      <p:bldP spid="8" grpId="0"/>
      <p:bldP spid="9" grpId="0"/>
      <p:bldP spid="10" grpId="0"/>
      <p:bldP spid="12" grpId="0"/>
      <p:bldP spid="14" grpId="0"/>
      <p:bldP spid="74" grpId="0"/>
      <p:bldP spid="16" grpId="0"/>
      <p:bldP spid="52" grpId="0"/>
      <p:bldP spid="53"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Text Box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27439AB-ADAF-4AC1-9CC9-0F574F6E0EF4}"/>
              </a:ext>
            </a:extLst>
          </p:cNvPr>
          <p:cNvSpPr txBox="1">
            <a:spLocks noChangeArrowheads="1"/>
          </p:cNvSpPr>
          <p:nvPr/>
        </p:nvSpPr>
        <p:spPr bwMode="auto">
          <a:xfrm>
            <a:off x="7277162" y="3202432"/>
            <a:ext cx="4790080" cy="2909964"/>
          </a:xfrm>
          <a:prstGeom prst="rect">
            <a:avLst/>
          </a:prstGeom>
          <a:ln w="19050">
            <a:solidFill>
              <a:schemeClr val="tx1"/>
            </a:solidFill>
            <a:prstDash val="solid"/>
          </a:ln>
          <a:extLst>
            <a:ext uri="{909E8E84-426E-40DD-AFC4-6F175D3DCCD1}">
              <a14:hiddenFill xmlns:a14="http://schemas.microsoft.com/office/drawing/2010/main">
                <a:solidFill>
                  <a:srgbClr val="FFFFFF"/>
                </a:solidFill>
              </a14:hiddenFill>
            </a:ext>
          </a:extLst>
        </p:spPr>
        <p:txBody>
          <a:bodyPr wrap="square">
            <a:spAutoFit/>
          </a:bodyPr>
          <a:lstStyle>
            <a:defPPr>
              <a:defRPr lang="zh-CN"/>
            </a:defPPr>
            <a:lvl1pPr>
              <a:lnSpc>
                <a:spcPts val="3200"/>
              </a:lnSpc>
              <a:defRPr sz="2200" b="1">
                <a:latin typeface="仿宋" panose="02010609060101010101" pitchFamily="49" charset="-122"/>
                <a:ea typeface="仿宋" panose="02010609060101010101" pitchFamily="49"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a:t>第一条  </a:t>
            </a:r>
            <a:r>
              <a:rPr lang="zh-CN" altLang="en-US">
                <a:solidFill>
                  <a:srgbClr val="FF0000"/>
                </a:solidFill>
              </a:rPr>
              <a:t>农奴对地主的财产和人身依附永久性地取消</a:t>
            </a:r>
            <a:r>
              <a:rPr lang="en-US" altLang="zh-CN"/>
              <a:t>……</a:t>
            </a:r>
          </a:p>
          <a:p>
            <a:r>
              <a:rPr lang="zh-CN" altLang="en-US"/>
              <a:t>第二条  农民和解放的农奴享有农村</a:t>
            </a:r>
            <a:r>
              <a:rPr lang="zh-CN" altLang="en-US">
                <a:solidFill>
                  <a:srgbClr val="FF0000"/>
                </a:solidFill>
              </a:rPr>
              <a:t>自由等级</a:t>
            </a:r>
            <a:r>
              <a:rPr lang="zh-CN" altLang="en-US"/>
              <a:t>的人身权和财产权。</a:t>
            </a:r>
            <a:endParaRPr lang="en-US" altLang="zh-CN"/>
          </a:p>
          <a:p>
            <a:r>
              <a:rPr lang="zh-CN" altLang="en-US"/>
              <a:t>第四条  农民从地主那里取得</a:t>
            </a:r>
            <a:r>
              <a:rPr lang="zh-CN" altLang="en-US">
                <a:solidFill>
                  <a:srgbClr val="FF0000"/>
                </a:solidFill>
              </a:rPr>
              <a:t>土地</a:t>
            </a:r>
            <a:r>
              <a:rPr lang="zh-CN" altLang="en-US"/>
              <a:t>，必须以劳务或现金方式</a:t>
            </a:r>
            <a:r>
              <a:rPr lang="zh-CN" altLang="en-US">
                <a:solidFill>
                  <a:srgbClr val="FF0000"/>
                </a:solidFill>
              </a:rPr>
              <a:t>赎买</a:t>
            </a:r>
            <a:r>
              <a:rPr lang="zh-CN" altLang="en-US"/>
              <a:t>。</a:t>
            </a:r>
            <a:endParaRPr lang="en-US" altLang="zh-CN"/>
          </a:p>
          <a:p>
            <a:pPr algn="r"/>
            <a:r>
              <a:rPr lang="en-US" altLang="zh-CN"/>
              <a:t>——</a:t>
            </a:r>
            <a:r>
              <a:rPr lang="zh-CN" altLang="en-US"/>
              <a:t>“二一九法令”（</a:t>
            </a:r>
            <a:r>
              <a:rPr lang="en-US" altLang="zh-CN"/>
              <a:t>1861</a:t>
            </a:r>
            <a:r>
              <a:rPr lang="zh-CN" altLang="en-US"/>
              <a:t>年）</a:t>
            </a:r>
          </a:p>
        </p:txBody>
      </p:sp>
      <p:sp>
        <p:nvSpPr>
          <p:cNvPr id="8" name="矩形 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58ADCB6-FE0E-46C2-9E63-387C96BF32EE}"/>
              </a:ext>
            </a:extLst>
          </p:cNvPr>
          <p:cNvSpPr/>
          <p:nvPr/>
        </p:nvSpPr>
        <p:spPr>
          <a:xfrm>
            <a:off x="522927" y="1787297"/>
            <a:ext cx="1733167" cy="400110"/>
          </a:xfrm>
          <a:prstGeom prst="rect">
            <a:avLst/>
          </a:prstGeom>
        </p:spPr>
        <p:txBody>
          <a:bodyPr wrap="none">
            <a:spAutoFit/>
          </a:bodyPr>
          <a:lstStyle/>
          <a:p>
            <a:r>
              <a:rPr lang="en-US" altLang="zh-CN" sz="2000" b="1">
                <a:latin typeface="黑体" panose="02010609060101010101" charset="-122"/>
                <a:ea typeface="黑体" panose="02010609060101010101" charset="-122"/>
                <a:cs typeface="黑体" panose="02010609060101010101" charset="-122"/>
              </a:rPr>
              <a:t>①</a:t>
            </a:r>
            <a:r>
              <a:rPr lang="zh-CN" altLang="en-US" sz="2000" b="1">
                <a:latin typeface="黑体" panose="02010609060101010101" charset="-122"/>
                <a:ea typeface="黑体" panose="02010609060101010101" charset="-122"/>
                <a:cs typeface="黑体" panose="02010609060101010101" charset="-122"/>
              </a:rPr>
              <a:t>废除</a:t>
            </a:r>
            <a:r>
              <a:rPr lang="zh-CN" altLang="zh-CN" sz="2000" b="1">
                <a:latin typeface="黑体" panose="02010609060101010101" charset="-122"/>
                <a:ea typeface="黑体" panose="02010609060101010101" charset="-122"/>
                <a:cs typeface="黑体" panose="02010609060101010101" charset="-122"/>
              </a:rPr>
              <a:t>农奴制</a:t>
            </a:r>
            <a:endParaRPr lang="zh-CN" altLang="en-US" sz="2000" b="1"/>
          </a:p>
        </p:txBody>
      </p:sp>
      <p:sp>
        <p:nvSpPr>
          <p:cNvPr id="9" name="矩形 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2093661-FA6D-4D63-BA2D-279DD7CB2187}"/>
              </a:ext>
            </a:extLst>
          </p:cNvPr>
          <p:cNvSpPr/>
          <p:nvPr/>
        </p:nvSpPr>
        <p:spPr>
          <a:xfrm>
            <a:off x="522927" y="3124063"/>
            <a:ext cx="1475084" cy="400110"/>
          </a:xfrm>
          <a:prstGeom prst="rect">
            <a:avLst/>
          </a:prstGeom>
        </p:spPr>
        <p:txBody>
          <a:bodyPr wrap="none">
            <a:spAutoFit/>
          </a:bodyPr>
          <a:lstStyle/>
          <a:p>
            <a:r>
              <a:rPr lang="en-US" altLang="zh-CN" sz="2000" b="1">
                <a:latin typeface="黑体" panose="02010609060101010101" charset="-122"/>
                <a:ea typeface="黑体" panose="02010609060101010101" charset="-122"/>
              </a:rPr>
              <a:t>②</a:t>
            </a:r>
            <a:r>
              <a:rPr lang="zh-CN" altLang="zh-CN" sz="2000" b="1">
                <a:latin typeface="黑体" panose="02010609060101010101" charset="-122"/>
                <a:ea typeface="黑体" panose="02010609060101010101" charset="-122"/>
              </a:rPr>
              <a:t>其他改革</a:t>
            </a:r>
            <a:endParaRPr lang="zh-CN" altLang="en-US" sz="2000" b="1">
              <a:latin typeface="黑体" panose="02010609060101010101" charset="-122"/>
              <a:ea typeface="黑体" panose="02010609060101010101" charset="-122"/>
            </a:endParaRPr>
          </a:p>
        </p:txBody>
      </p:sp>
      <p:sp>
        <p:nvSpPr>
          <p:cNvPr id="12" name="矩形 1129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0C06527-A61D-4FF8-951D-46DE9BDCE1EF}"/>
              </a:ext>
            </a:extLst>
          </p:cNvPr>
          <p:cNvSpPr/>
          <p:nvPr/>
        </p:nvSpPr>
        <p:spPr>
          <a:xfrm>
            <a:off x="440596" y="3584690"/>
            <a:ext cx="6404641" cy="769441"/>
          </a:xfrm>
          <a:prstGeom prst="rect">
            <a:avLst/>
          </a:prstGeom>
        </p:spPr>
        <p:txBody>
          <a:bodyPr wrap="square">
            <a:spAutoFit/>
          </a:bodyPr>
          <a:lstStyle/>
          <a:p>
            <a:r>
              <a:rPr lang="zh-CN" altLang="en-US" sz="2200">
                <a:latin typeface="楷体" panose="02010609060101010101" pitchFamily="49" charset="-122"/>
                <a:ea typeface="楷体" panose="02010609060101010101" pitchFamily="49" charset="-122"/>
              </a:rPr>
              <a:t>实行地方</a:t>
            </a:r>
            <a:r>
              <a:rPr lang="zh-CN" altLang="en-US" sz="2200">
                <a:latin typeface="楷体" panose="02010609060101010101" pitchFamily="49" charset="-122"/>
                <a:ea typeface="楷体" panose="02010609060101010101" pitchFamily="49" charset="-122"/>
                <a:sym typeface="+mn-ea"/>
              </a:rPr>
              <a:t>自治</a:t>
            </a:r>
            <a:r>
              <a:rPr lang="zh-CN" altLang="en-US" sz="2200">
                <a:latin typeface="楷体" panose="02010609060101010101" pitchFamily="49" charset="-122"/>
                <a:ea typeface="楷体" panose="02010609060101010101" pitchFamily="49" charset="-122"/>
              </a:rPr>
              <a:t>和地方选举，实施统一的司法制度，教育改革，实行义务兵役制，刺激工业发展的措施</a:t>
            </a:r>
          </a:p>
        </p:txBody>
      </p:sp>
      <p:sp>
        <p:nvSpPr>
          <p:cNvPr id="20" name="矩形 1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630BD39-320E-4092-AA43-51BC5F7DAA46}"/>
              </a:ext>
            </a:extLst>
          </p:cNvPr>
          <p:cNvSpPr/>
          <p:nvPr/>
        </p:nvSpPr>
        <p:spPr>
          <a:xfrm>
            <a:off x="248212" y="82012"/>
            <a:ext cx="3892412"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三、资本主义的扩展</a:t>
            </a:r>
          </a:p>
        </p:txBody>
      </p:sp>
      <p:sp>
        <p:nvSpPr>
          <p:cNvPr id="21" name="文本框 2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5108B7C-14CA-466D-B59D-017758DBD23E}"/>
              </a:ext>
            </a:extLst>
          </p:cNvPr>
          <p:cNvSpPr txBox="1"/>
          <p:nvPr/>
        </p:nvSpPr>
        <p:spPr>
          <a:xfrm>
            <a:off x="355755" y="728318"/>
            <a:ext cx="2169184" cy="523220"/>
          </a:xfrm>
          <a:prstGeom prst="rect">
            <a:avLst/>
          </a:prstGeom>
        </p:spPr>
        <p:txBody>
          <a:bodyPr wrap="none">
            <a:spAutoFit/>
          </a:bodyPr>
          <a:lstStyle>
            <a:defPPr>
              <a:defRPr lang="zh-CN"/>
            </a:defPPr>
            <a:lvl1pPr>
              <a:defRPr sz="2800" b="1">
                <a:latin typeface="隶书" panose="02010509060101010101" pitchFamily="49" charset="-122"/>
                <a:ea typeface="隶书" panose="02010509060101010101" pitchFamily="49" charset="-122"/>
                <a:cs typeface="华文行楷" panose="02010800040101010101" pitchFamily="2" charset="-122"/>
              </a:defRPr>
            </a:lvl1pPr>
          </a:lstStyle>
          <a:p>
            <a:r>
              <a:rPr lang="en-US" altLang="zh-CN"/>
              <a:t>1</a:t>
            </a:r>
            <a:r>
              <a:rPr lang="zh-CN" altLang="en-US"/>
              <a:t>、俄国改革</a:t>
            </a:r>
          </a:p>
        </p:txBody>
      </p:sp>
      <p:sp>
        <p:nvSpPr>
          <p:cNvPr id="3" name="文本框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6CC329C-D314-4839-8E63-8B826DF7A279}"/>
              </a:ext>
            </a:extLst>
          </p:cNvPr>
          <p:cNvSpPr txBox="1"/>
          <p:nvPr/>
        </p:nvSpPr>
        <p:spPr>
          <a:xfrm>
            <a:off x="483404" y="1275339"/>
            <a:ext cx="1178528"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en-US" altLang="zh-CN"/>
              <a:t>2</a:t>
            </a:r>
            <a:r>
              <a:rPr lang="zh-CN" altLang="en-US"/>
              <a:t>）内容</a:t>
            </a:r>
          </a:p>
        </p:txBody>
      </p:sp>
      <p:sp>
        <p:nvSpPr>
          <p:cNvPr id="11" name="矩形 1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E30A10B-DA4A-4F2B-80D5-BA51AF876A1D}"/>
              </a:ext>
            </a:extLst>
          </p:cNvPr>
          <p:cNvSpPr/>
          <p:nvPr/>
        </p:nvSpPr>
        <p:spPr>
          <a:xfrm>
            <a:off x="482602" y="4381773"/>
            <a:ext cx="1180131" cy="430887"/>
          </a:xfrm>
          <a:prstGeom prst="rect">
            <a:avLst/>
          </a:prstGeom>
        </p:spPr>
        <p:txBody>
          <a:bodyPr wrap="square">
            <a:spAutoFit/>
          </a:bodyPr>
          <a:lstStyle/>
          <a:p>
            <a:r>
              <a:rPr lang="en-US" altLang="zh-CN" sz="2200" b="1">
                <a:latin typeface="黑体" panose="02010609060101010101" pitchFamily="49" charset="-122"/>
                <a:ea typeface="黑体" panose="02010609060101010101" pitchFamily="49" charset="-122"/>
              </a:rPr>
              <a:t>3)</a:t>
            </a:r>
            <a:r>
              <a:rPr lang="zh-CN" altLang="en-US" sz="2200" b="1">
                <a:latin typeface="黑体" panose="02010609060101010101" pitchFamily="49" charset="-122"/>
                <a:ea typeface="黑体" panose="02010609060101010101" pitchFamily="49" charset="-122"/>
              </a:rPr>
              <a:t>评价</a:t>
            </a:r>
          </a:p>
        </p:txBody>
      </p:sp>
      <p:sp>
        <p:nvSpPr>
          <p:cNvPr id="13" name="矩形 1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60647D2-9F36-4AA1-BDAB-FD714E8EE55E}"/>
              </a:ext>
            </a:extLst>
          </p:cNvPr>
          <p:cNvSpPr/>
          <p:nvPr/>
        </p:nvSpPr>
        <p:spPr>
          <a:xfrm>
            <a:off x="355755" y="4857304"/>
            <a:ext cx="6404641" cy="880562"/>
          </a:xfrm>
          <a:prstGeom prst="rect">
            <a:avLst/>
          </a:prstGeom>
          <a:noFill/>
        </p:spPr>
        <p:txBody>
          <a:bodyPr wrap="square" rtlCol="0">
            <a:spAutoFit/>
          </a:bodyPr>
          <a:lstStyle/>
          <a:p>
            <a:pPr algn="just">
              <a:lnSpc>
                <a:spcPct val="125000"/>
              </a:lnSpc>
            </a:pPr>
            <a:r>
              <a:rPr lang="en-US" altLang="zh-CN" sz="2200">
                <a:solidFill>
                  <a:srgbClr val="FF0000"/>
                </a:solidFill>
                <a:latin typeface="黑体" panose="02010609060101010101" charset="-122"/>
                <a:ea typeface="黑体" panose="02010609060101010101" charset="-122"/>
                <a:sym typeface="+mn-ea"/>
              </a:rPr>
              <a:t> </a:t>
            </a:r>
            <a:r>
              <a:rPr lang="zh-CN" altLang="zh-CN" sz="2200">
                <a:solidFill>
                  <a:srgbClr val="FF0000"/>
                </a:solidFill>
                <a:latin typeface="黑体" panose="02010609060101010101" charset="-122"/>
                <a:ea typeface="黑体" panose="02010609060101010101" charset="-122"/>
                <a:sym typeface="+mn-ea"/>
              </a:rPr>
              <a:t>①意义：是一场自上而下的改革（性质），促进了俄国资本主义的发展。</a:t>
            </a:r>
            <a:endParaRPr lang="zh-CN" altLang="en-US" sz="2200">
              <a:solidFill>
                <a:srgbClr val="FF0000"/>
              </a:solidFill>
              <a:latin typeface="黑体" panose="02010609060101010101" charset="-122"/>
              <a:ea typeface="黑体" panose="02010609060101010101" charset="-122"/>
            </a:endParaRPr>
          </a:p>
        </p:txBody>
      </p:sp>
      <p:sp>
        <p:nvSpPr>
          <p:cNvPr id="14" name="文本框 1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21BF40F-0D7F-47CB-9636-FE2ED0677FAB}"/>
              </a:ext>
            </a:extLst>
          </p:cNvPr>
          <p:cNvSpPr txBox="1"/>
          <p:nvPr/>
        </p:nvSpPr>
        <p:spPr>
          <a:xfrm>
            <a:off x="481801" y="5782510"/>
            <a:ext cx="6178401" cy="880562"/>
          </a:xfrm>
          <a:prstGeom prst="rect">
            <a:avLst/>
          </a:prstGeom>
          <a:noFill/>
        </p:spPr>
        <p:txBody>
          <a:bodyPr wrap="square" rtlCol="0">
            <a:spAutoFit/>
          </a:bodyPr>
          <a:lstStyle>
            <a:defPPr>
              <a:defRPr lang="zh-CN"/>
            </a:defPPr>
            <a:lvl1pPr algn="just">
              <a:lnSpc>
                <a:spcPct val="125000"/>
              </a:lnSpc>
              <a:defRPr sz="2200">
                <a:solidFill>
                  <a:srgbClr val="FF0000"/>
                </a:solidFill>
                <a:latin typeface="黑体" panose="02010609060101010101" charset="-122"/>
                <a:ea typeface="黑体" panose="02010609060101010101" charset="-122"/>
              </a:defRPr>
            </a:lvl1pPr>
          </a:lstStyle>
          <a:p>
            <a:r>
              <a:rPr lang="zh-CN" altLang="en-US">
                <a:sym typeface="+mn-ea"/>
              </a:rPr>
              <a:t>②局限：没有触及沙皇专制制度，保留了大量农奴制残余。</a:t>
            </a:r>
            <a:endParaRPr lang="zh-CN" altLang="en-US"/>
          </a:p>
        </p:txBody>
      </p:sp>
      <p:pic>
        <p:nvPicPr>
          <p:cNvPr id="15" name="Picture 2" descr="https://gss2.bdstatic.com/-fo3dSag_xI4khGkpoWK1HF6hhy/baike/c0%3Dbaike92%2C5%2C5%2C92%2C30/sign=996c348a0446f21fdd395601974d0005/d058ccbf6c81800a577ef37fbf3533fa828b4723.jpg">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5E2B01E-3862-4B33-9B5A-95BE98060851}"/>
              </a:ext>
            </a:extLst>
          </p:cNvPr>
          <p:cNvPicPr>
            <a:picLocks noChangeAspect="1" noChangeArrowheads="1"/>
          </p:cNvPicPr>
          <p:nvPr/>
        </p:nvPicPr>
        <p:blipFill>
          <a:blip r:embed="rId3"/>
          <a:stretch>
            <a:fillRect/>
          </a:stretch>
        </p:blipFill>
        <p:spPr bwMode="auto">
          <a:xfrm>
            <a:off x="9441951" y="109453"/>
            <a:ext cx="2501837" cy="2793409"/>
          </a:xfrm>
          <a:prstGeom prst="rect">
            <a:avLst/>
          </a:prstGeom>
          <a:ln w="38100" cap="sq">
            <a:solidFill>
              <a:srgbClr val="C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4" name="矩形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85F4F2E-6E20-48C0-9193-FE3E32E996E3}"/>
              </a:ext>
            </a:extLst>
          </p:cNvPr>
          <p:cNvSpPr/>
          <p:nvPr/>
        </p:nvSpPr>
        <p:spPr>
          <a:xfrm>
            <a:off x="7573082" y="2333475"/>
            <a:ext cx="1569660" cy="369332"/>
          </a:xfrm>
          <a:prstGeom prst="rect">
            <a:avLst/>
          </a:prstGeom>
        </p:spPr>
        <p:txBody>
          <a:bodyPr wrap="none">
            <a:spAutoFit/>
          </a:bodyPr>
          <a:lstStyle/>
          <a:p>
            <a:r>
              <a:rPr lang="zh-CN" altLang="en-US" b="1">
                <a:solidFill>
                  <a:srgbClr val="0000CC"/>
                </a:solidFill>
                <a:latin typeface="微软雅黑" panose="020b0503020204020204" pitchFamily="34" charset="-122"/>
                <a:ea typeface="微软雅黑" panose="020b0503020204020204" pitchFamily="34" charset="-122"/>
              </a:rPr>
              <a:t>亚历山大二世</a:t>
            </a:r>
            <a:endParaRPr lang="zh-CN" altLang="en-US">
              <a:solidFill>
                <a:srgbClr val="0000CC"/>
              </a:solidFill>
            </a:endParaRPr>
          </a:p>
        </p:txBody>
      </p:sp>
      <p:sp>
        <p:nvSpPr>
          <p:cNvPr id="16" name="Rectangle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1F67EAB-3596-4844-BD7A-AC6CA952B188}"/>
              </a:ext>
            </a:extLst>
          </p:cNvPr>
          <p:cNvSpPr txBox="1">
            <a:spLocks noChangeArrowheads="1"/>
          </p:cNvSpPr>
          <p:nvPr/>
        </p:nvSpPr>
        <p:spPr>
          <a:xfrm>
            <a:off x="363475" y="2088697"/>
            <a:ext cx="6614478" cy="162832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defRPr/>
            </a:pPr>
            <a:r>
              <a:rPr lang="zh-CN" altLang="en-US" sz="2400" b="1">
                <a:solidFill>
                  <a:schemeClr val="accent1">
                    <a:lumMod val="75000"/>
                  </a:schemeClr>
                </a:solidFill>
                <a:latin typeface="华文楷体" panose="02010600040101010101" pitchFamily="2" charset="-122"/>
                <a:ea typeface="华文楷体" panose="02010600040101010101" pitchFamily="2" charset="-122"/>
              </a:rPr>
              <a:t>农奴获得</a:t>
            </a:r>
            <a:r>
              <a:rPr lang="zh-CN" altLang="en-US" sz="2400" b="1">
                <a:solidFill>
                  <a:srgbClr val="FF0000"/>
                </a:solidFill>
                <a:latin typeface="华文楷体" panose="02010600040101010101" pitchFamily="2" charset="-122"/>
                <a:ea typeface="华文楷体" panose="02010600040101010101" pitchFamily="2" charset="-122"/>
              </a:rPr>
              <a:t>人身自由</a:t>
            </a:r>
            <a:r>
              <a:rPr lang="zh-CN" altLang="en-US" sz="2400" b="1">
                <a:solidFill>
                  <a:schemeClr val="accent1">
                    <a:lumMod val="75000"/>
                  </a:schemeClr>
                </a:solidFill>
                <a:latin typeface="华文楷体" panose="02010600040101010101" pitchFamily="2" charset="-122"/>
                <a:ea typeface="华文楷体" panose="02010600040101010101" pitchFamily="2" charset="-122"/>
              </a:rPr>
              <a:t>，可以改变身份，自由转换职业；农奴，可以获得一份土地，但是必须</a:t>
            </a:r>
            <a:r>
              <a:rPr lang="zh-CN" altLang="en-US" sz="2400" b="1">
                <a:solidFill>
                  <a:srgbClr val="FF0000"/>
                </a:solidFill>
                <a:latin typeface="华文楷体" panose="02010600040101010101" pitchFamily="2" charset="-122"/>
                <a:ea typeface="华文楷体" panose="02010600040101010101" pitchFamily="2" charset="-122"/>
              </a:rPr>
              <a:t>出钱赎买</a:t>
            </a:r>
            <a:r>
              <a:rPr lang="zh-CN" altLang="en-US" sz="2400" b="1">
                <a:solidFill>
                  <a:schemeClr val="accent1">
                    <a:lumMod val="75000"/>
                  </a:schemeClr>
                </a:solidFill>
                <a:latin typeface="华文楷体" panose="02010600040101010101" pitchFamily="2" charset="-122"/>
                <a:ea typeface="华文楷体" panose="02010600040101010101" pitchFamily="2" charset="-122"/>
              </a:rPr>
              <a:t>，所出的价钱高出当时的地价。</a:t>
            </a:r>
          </a:p>
        </p:txBody>
      </p:sp>
    </p:spTree>
    <p:extLst>
      <p:ext uri="{BB962C8B-B14F-4D97-AF65-F5344CB8AC3E}">
        <p14:creationId xmlns:p14="http://schemas.microsoft.com/office/powerpoint/2010/main" val="259642911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nodeType="clickPar">
                      <p:stCondLst>
                        <p:cond delay="indefinite"/>
                        <p:cond evt="onBegin" delay="0">
                          <p:tn val="12"/>
                        </p:cond>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par>
                          <p:cTn id="18" fill="hold" nodeType="afterGroup">
                            <p:stCondLst>
                              <p:cond delay="500"/>
                            </p:stCondLst>
                            <p:childTnLst>
                              <p:par>
                                <p:cTn id="19" presetID="16" presetClass="entr" presetSubtype="21"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barn(inVertical)">
                                      <p:cBhvr>
                                        <p:cTn id="21" dur="500"/>
                                        <p:tgtEl>
                                          <p:spTgt spid="12"/>
                                        </p:tgtEl>
                                      </p:cBhvr>
                                    </p:animEffect>
                                  </p:childTnLst>
                                </p:cTn>
                              </p:par>
                            </p:childTnLst>
                          </p:cTn>
                        </p:par>
                      </p:childTnLst>
                    </p:cTn>
                  </p:par>
                  <p:par>
                    <p:cTn id="22" fill="hold" nodeType="clickPar">
                      <p:stCondLst>
                        <p:cond delay="indefinite"/>
                        <p:cond evt="onBegin" delay="0">
                          <p:tn val="21"/>
                        </p:cond>
                      </p:stCondLst>
                      <p:childTnLst>
                        <p:par>
                          <p:cTn id="23" fill="hold" nodeType="afterGroup">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barn(inVertical)">
                                      <p:cBhvr>
                                        <p:cTn id="26" dur="500"/>
                                        <p:tgtEl>
                                          <p:spTgt spid="11"/>
                                        </p:tgtEl>
                                      </p:cBhvr>
                                    </p:animEffect>
                                  </p:childTnLst>
                                </p:cTn>
                              </p:par>
                            </p:childTnLst>
                          </p:cTn>
                        </p:par>
                      </p:childTnLst>
                    </p:cTn>
                  </p:par>
                  <p:par>
                    <p:cTn id="27" fill="hold" nodeType="clickPar">
                      <p:stCondLst>
                        <p:cond delay="indefinite"/>
                        <p:cond evt="onBegin" delay="0">
                          <p:tn val="26"/>
                        </p:cond>
                      </p:stCondLst>
                      <p:childTnLst>
                        <p:par>
                          <p:cTn id="28" fill="hold" nodeType="afterGroup">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Vertical)">
                                      <p:cBhvr>
                                        <p:cTn id="31" dur="500"/>
                                        <p:tgtEl>
                                          <p:spTgt spid="13"/>
                                        </p:tgtEl>
                                      </p:cBhvr>
                                    </p:animEffect>
                                  </p:childTnLst>
                                </p:cTn>
                              </p:par>
                            </p:childTnLst>
                          </p:cTn>
                        </p:par>
                      </p:childTnLst>
                    </p:cTn>
                  </p:par>
                  <p:par>
                    <p:cTn id="32" fill="hold" nodeType="clickPar">
                      <p:stCondLst>
                        <p:cond delay="indefinite"/>
                        <p:cond evt="onBegin" delay="0">
                          <p:tn val="31"/>
                        </p:cond>
                      </p:stCondLst>
                      <p:childTnLst>
                        <p:par>
                          <p:cTn id="33" fill="hold" nodeType="afterGroup">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barn(inVertical)">
                                      <p:cBhvr>
                                        <p:cTn id="36"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9" grpId="0"/>
      <p:bldP spid="12" grpId="0"/>
      <p:bldP spid="11" grpId="0"/>
      <p:bldP spid="13" grpId="0"/>
      <p:bldP spid="14"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4" name="直线箭头连接符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253D821-5A00-4FAE-B979-EF72C6901AC4}"/>
              </a:ext>
            </a:extLst>
          </p:cNvPr>
          <p:cNvCxnSpPr/>
          <p:nvPr/>
        </p:nvCxnSpPr>
        <p:spPr>
          <a:xfrm>
            <a:off x="264585" y="5744633"/>
            <a:ext cx="3812116" cy="0"/>
          </a:xfrm>
          <a:prstGeom prst="straightConnector1">
            <a:avLst/>
          </a:prstGeom>
          <a:ln w="1016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 name="文本框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C21E3EA-FE5E-48C6-8DD2-97FE2CD8B031}"/>
              </a:ext>
            </a:extLst>
          </p:cNvPr>
          <p:cNvSpPr txBox="1"/>
          <p:nvPr/>
        </p:nvSpPr>
        <p:spPr>
          <a:xfrm>
            <a:off x="175684" y="5875867"/>
            <a:ext cx="2004483" cy="584775"/>
          </a:xfrm>
          <a:prstGeom prst="rect">
            <a:avLst/>
          </a:prstGeom>
          <a:noFill/>
        </p:spPr>
        <p:txBody>
          <a:bodyPr>
            <a:spAutoFit/>
          </a:bodyPr>
          <a:lstStyle/>
          <a:p>
            <a:pPr algn="ctr">
              <a:defRPr/>
            </a:pPr>
            <a:r>
              <a:rPr kumimoji="1" lang="en-US" altLang="zh-CN" sz="3200" b="1" spc="300">
                <a:latin typeface="STXinwei" charset="-122"/>
                <a:ea typeface="STXinwei" charset="-122"/>
                <a:cs typeface="STXinwei" charset="-122"/>
              </a:rPr>
              <a:t>18</a:t>
            </a:r>
            <a:r>
              <a:rPr kumimoji="1" lang="zh-CN" altLang="en-US" sz="3200" b="1" spc="300">
                <a:latin typeface="STXinwei" charset="-122"/>
                <a:ea typeface="STXinwei" charset="-122"/>
                <a:cs typeface="STXinwei" charset="-122"/>
              </a:rPr>
              <a:t>世纪</a:t>
            </a:r>
          </a:p>
        </p:txBody>
      </p:sp>
      <p:sp>
        <p:nvSpPr>
          <p:cNvPr id="16" name="文本框 1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FAA4943-B780-4646-95E3-F50D82DDA1D5}"/>
              </a:ext>
            </a:extLst>
          </p:cNvPr>
          <p:cNvSpPr txBox="1">
            <a:spLocks noChangeArrowheads="1"/>
          </p:cNvSpPr>
          <p:nvPr/>
        </p:nvSpPr>
        <p:spPr bwMode="auto">
          <a:xfrm>
            <a:off x="1866901" y="4588934"/>
            <a:ext cx="263101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zh-CN" altLang="en-US" sz="2800" b="1">
                <a:solidFill>
                  <a:srgbClr val="000000"/>
                </a:solidFill>
                <a:latin typeface="华文新魏" panose="02010800040101010101" pitchFamily="2" charset="-122"/>
                <a:sym typeface="+mn-ea"/>
              </a:rPr>
              <a:t>南北方矛盾</a:t>
            </a:r>
            <a:endParaRPr lang="zh-CN" altLang="en-US" sz="2800" b="1">
              <a:solidFill>
                <a:srgbClr val="000000"/>
              </a:solidFill>
              <a:latin typeface="华文新魏" pitchFamily="2" charset="-122"/>
            </a:endParaRPr>
          </a:p>
          <a:p>
            <a:pPr algn="ctr">
              <a:spcBef>
                <a:spcPct val="0"/>
              </a:spcBef>
              <a:buFontTx/>
              <a:buNone/>
            </a:pPr>
            <a:r>
              <a:rPr lang="zh-CN" altLang="en-US" sz="2800" b="1">
                <a:solidFill>
                  <a:srgbClr val="000000"/>
                </a:solidFill>
                <a:latin typeface="华文新魏" panose="02010800040101010101" pitchFamily="2" charset="-122"/>
                <a:sym typeface="+mn-ea"/>
              </a:rPr>
              <a:t>奴隶制存废</a:t>
            </a:r>
          </a:p>
        </p:txBody>
      </p:sp>
      <p:cxnSp>
        <p:nvCxnSpPr>
          <p:cNvPr id="19" name="直线箭头连接符 1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BDDDDDB-2BD2-4516-BC96-964402EA0DF0}"/>
              </a:ext>
            </a:extLst>
          </p:cNvPr>
          <p:cNvCxnSpPr/>
          <p:nvPr/>
        </p:nvCxnSpPr>
        <p:spPr>
          <a:xfrm flipH="1" flipV="1">
            <a:off x="2650067" y="3845984"/>
            <a:ext cx="0" cy="742949"/>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7" name="文本框 1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F601150-3F0F-4F89-B088-36E5DB24B797}"/>
              </a:ext>
            </a:extLst>
          </p:cNvPr>
          <p:cNvSpPr txBox="1"/>
          <p:nvPr/>
        </p:nvSpPr>
        <p:spPr>
          <a:xfrm>
            <a:off x="188622" y="1931638"/>
            <a:ext cx="4116916" cy="2062103"/>
          </a:xfrm>
          <a:prstGeom prst="rect">
            <a:avLst/>
          </a:prstGeom>
          <a:noFill/>
        </p:spPr>
        <p:txBody>
          <a:bodyPr>
            <a:spAutoFit/>
          </a:bodyPr>
          <a:lstStyle/>
          <a:p>
            <a:pPr algn="ctr">
              <a:defRPr/>
            </a:pPr>
            <a:r>
              <a:rPr kumimoji="1" lang="zh-CN" altLang="en-US" sz="3200" b="1" spc="300">
                <a:solidFill>
                  <a:srgbClr val="C00000"/>
                </a:solidFill>
                <a:latin typeface="STXinwei" charset="-122"/>
                <a:ea typeface="STXinwei" charset="-122"/>
                <a:cs typeface="STXinwei" charset="-122"/>
                <a:sym typeface="+mn-ea"/>
              </a:rPr>
              <a:t>经济的发展</a:t>
            </a:r>
            <a:r>
              <a:rPr kumimoji="1" lang="en-US" altLang="zh-CN" sz="3200" b="1" spc="300">
                <a:solidFill>
                  <a:srgbClr val="C00000"/>
                </a:solidFill>
                <a:latin typeface="STXinwei" charset="-122"/>
                <a:ea typeface="STXinwei" charset="-122"/>
                <a:cs typeface="STXinwei" charset="-122"/>
                <a:sym typeface="+mn-ea"/>
              </a:rPr>
              <a:t>,</a:t>
            </a:r>
            <a:r>
              <a:rPr kumimoji="1" lang="zh-CN" altLang="en-US" sz="3200" b="1" spc="300">
                <a:solidFill>
                  <a:srgbClr val="C00000"/>
                </a:solidFill>
                <a:latin typeface="STXinwei" charset="-122"/>
                <a:ea typeface="STXinwei" charset="-122"/>
                <a:cs typeface="STXinwei" charset="-122"/>
                <a:sym typeface="+mn-ea"/>
              </a:rPr>
              <a:t>南北方在关税、西部领土建州、奴隶制存废等问题上矛盾重重</a:t>
            </a:r>
          </a:p>
        </p:txBody>
      </p:sp>
      <p:pic>
        <p:nvPicPr>
          <p:cNvPr id="164871" name="图片 1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62DA275-F7C3-42BB-92FF-6AAFDC782C9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246033" y="1208618"/>
            <a:ext cx="7770283" cy="5503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文本框 1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3422FBE-596C-4A22-8A51-843710DB3694}"/>
              </a:ext>
            </a:extLst>
          </p:cNvPr>
          <p:cNvSpPr txBox="1"/>
          <p:nvPr/>
        </p:nvSpPr>
        <p:spPr>
          <a:xfrm>
            <a:off x="1864784" y="5875867"/>
            <a:ext cx="2004483" cy="584775"/>
          </a:xfrm>
          <a:prstGeom prst="rect">
            <a:avLst/>
          </a:prstGeom>
          <a:noFill/>
        </p:spPr>
        <p:txBody>
          <a:bodyPr>
            <a:spAutoFit/>
          </a:bodyPr>
          <a:lstStyle/>
          <a:p>
            <a:pPr algn="ctr">
              <a:defRPr/>
            </a:pPr>
            <a:r>
              <a:rPr kumimoji="1" lang="en-US" altLang="zh-CN" sz="3200" b="1" spc="300">
                <a:latin typeface="STXinwei" charset="-122"/>
                <a:ea typeface="STXinwei" charset="-122"/>
                <a:cs typeface="STXinwei" charset="-122"/>
              </a:rPr>
              <a:t>19</a:t>
            </a:r>
            <a:r>
              <a:rPr kumimoji="1" lang="zh-CN" altLang="en-US" sz="3200" b="1" spc="300">
                <a:latin typeface="STXinwei" charset="-122"/>
                <a:ea typeface="STXinwei" charset="-122"/>
                <a:cs typeface="STXinwei" charset="-122"/>
              </a:rPr>
              <a:t>世纪</a:t>
            </a:r>
          </a:p>
        </p:txBody>
      </p:sp>
      <p:sp>
        <p:nvSpPr>
          <p:cNvPr id="20" name="文本框 1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29D6EA1-62A4-4BAB-905A-CDDA5BF436D7}"/>
              </a:ext>
            </a:extLst>
          </p:cNvPr>
          <p:cNvSpPr txBox="1">
            <a:spLocks noChangeArrowheads="1"/>
          </p:cNvSpPr>
          <p:nvPr/>
        </p:nvSpPr>
        <p:spPr bwMode="auto">
          <a:xfrm>
            <a:off x="-228599" y="4588934"/>
            <a:ext cx="2631017"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zh-CN" altLang="en-US" sz="2800" b="1">
                <a:solidFill>
                  <a:srgbClr val="000000"/>
                </a:solidFill>
                <a:latin typeface="华文新魏" panose="02010800040101010101" pitchFamily="2" charset="-122"/>
                <a:sym typeface="+mn-ea"/>
              </a:rPr>
              <a:t>协调南北矛盾</a:t>
            </a:r>
            <a:endParaRPr lang="zh-CN" altLang="en-US" sz="2800" b="1">
              <a:solidFill>
                <a:srgbClr val="000000"/>
              </a:solidFill>
              <a:latin typeface="华文新魏" panose="02010800040101010101" pitchFamily="2" charset="-122"/>
            </a:endParaRPr>
          </a:p>
          <a:p>
            <a:pPr algn="ctr">
              <a:spcBef>
                <a:spcPct val="0"/>
              </a:spcBef>
              <a:buFontTx/>
              <a:buNone/>
            </a:pPr>
            <a:r>
              <a:rPr lang="zh-CN" altLang="en-US" sz="2800" b="1">
                <a:solidFill>
                  <a:srgbClr val="000000"/>
                </a:solidFill>
                <a:latin typeface="华文新魏" panose="02010800040101010101" pitchFamily="2" charset="-122"/>
                <a:sym typeface="+mn-ea"/>
              </a:rPr>
              <a:t>承认奴隶制</a:t>
            </a:r>
          </a:p>
        </p:txBody>
      </p:sp>
      <p:sp>
        <p:nvSpPr>
          <p:cNvPr id="21" name="任意多边形 2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6FD5F8F-4333-4357-9904-28EF8BCF364E}"/>
              </a:ext>
            </a:extLst>
          </p:cNvPr>
          <p:cNvSpPr/>
          <p:nvPr/>
        </p:nvSpPr>
        <p:spPr>
          <a:xfrm>
            <a:off x="10041468" y="2470151"/>
            <a:ext cx="1310217" cy="2700867"/>
          </a:xfrm>
          <a:custGeom>
            <a:gdLst>
              <a:gd name="connisteX0" fmla="*/ 1311735 w 1311735"/>
              <a:gd name="connsiteY0" fmla="*/ 0 h 2699889"/>
              <a:gd name="connisteX1" fmla="*/ 1297130 w 1311735"/>
              <a:gd name="connsiteY1" fmla="*/ 72390 h 2699889"/>
              <a:gd name="connisteX2" fmla="*/ 1297130 w 1311735"/>
              <a:gd name="connsiteY2" fmla="*/ 144780 h 2699889"/>
              <a:gd name="connisteX3" fmla="*/ 1268555 w 1311735"/>
              <a:gd name="connsiteY3" fmla="*/ 217170 h 2699889"/>
              <a:gd name="connisteX4" fmla="*/ 1195530 w 1311735"/>
              <a:gd name="connsiteY4" fmla="*/ 260985 h 2699889"/>
              <a:gd name="connisteX5" fmla="*/ 1123140 w 1311735"/>
              <a:gd name="connsiteY5" fmla="*/ 188595 h 2699889"/>
              <a:gd name="connisteX6" fmla="*/ 1050750 w 1311735"/>
              <a:gd name="connsiteY6" fmla="*/ 231775 h 2699889"/>
              <a:gd name="connisteX7" fmla="*/ 1006935 w 1311735"/>
              <a:gd name="connsiteY7" fmla="*/ 304800 h 2699889"/>
              <a:gd name="connisteX8" fmla="*/ 978360 w 1311735"/>
              <a:gd name="connsiteY8" fmla="*/ 377190 h 2699889"/>
              <a:gd name="connisteX9" fmla="*/ 934545 w 1311735"/>
              <a:gd name="connsiteY9" fmla="*/ 449580 h 2699889"/>
              <a:gd name="connisteX10" fmla="*/ 862155 w 1311735"/>
              <a:gd name="connsiteY10" fmla="*/ 493395 h 2699889"/>
              <a:gd name="connisteX11" fmla="*/ 775160 w 1311735"/>
              <a:gd name="connsiteY11" fmla="*/ 551180 h 2699889"/>
              <a:gd name="connisteX12" fmla="*/ 702135 w 1311735"/>
              <a:gd name="connsiteY12" fmla="*/ 580390 h 2699889"/>
              <a:gd name="connisteX13" fmla="*/ 629745 w 1311735"/>
              <a:gd name="connsiteY13" fmla="*/ 638175 h 2699889"/>
              <a:gd name="connisteX14" fmla="*/ 673560 w 1311735"/>
              <a:gd name="connsiteY14" fmla="*/ 711200 h 2699889"/>
              <a:gd name="connisteX15" fmla="*/ 615140 w 1311735"/>
              <a:gd name="connsiteY15" fmla="*/ 783590 h 2699889"/>
              <a:gd name="connisteX16" fmla="*/ 615140 w 1311735"/>
              <a:gd name="connsiteY16" fmla="*/ 855980 h 2699889"/>
              <a:gd name="connisteX17" fmla="*/ 600535 w 1311735"/>
              <a:gd name="connsiteY17" fmla="*/ 928370 h 2699889"/>
              <a:gd name="connisteX18" fmla="*/ 600535 w 1311735"/>
              <a:gd name="connsiteY18" fmla="*/ 1001395 h 2699889"/>
              <a:gd name="connisteX19" fmla="*/ 571960 w 1311735"/>
              <a:gd name="connsiteY19" fmla="*/ 1073785 h 2699889"/>
              <a:gd name="connisteX20" fmla="*/ 571960 w 1311735"/>
              <a:gd name="connsiteY20" fmla="*/ 1146175 h 2699889"/>
              <a:gd name="connisteX21" fmla="*/ 557355 w 1311735"/>
              <a:gd name="connsiteY21" fmla="*/ 1219200 h 2699889"/>
              <a:gd name="connisteX22" fmla="*/ 528145 w 1311735"/>
              <a:gd name="connsiteY22" fmla="*/ 1291590 h 2699889"/>
              <a:gd name="connisteX23" fmla="*/ 528145 w 1311735"/>
              <a:gd name="connsiteY23" fmla="*/ 1363980 h 2699889"/>
              <a:gd name="connisteX24" fmla="*/ 528145 w 1311735"/>
              <a:gd name="connsiteY24" fmla="*/ 1436370 h 2699889"/>
              <a:gd name="connisteX25" fmla="*/ 484330 w 1311735"/>
              <a:gd name="connsiteY25" fmla="*/ 1509395 h 2699889"/>
              <a:gd name="connisteX26" fmla="*/ 426545 w 1311735"/>
              <a:gd name="connsiteY26" fmla="*/ 1596390 h 2699889"/>
              <a:gd name="connisteX27" fmla="*/ 368760 w 1311735"/>
              <a:gd name="connsiteY27" fmla="*/ 1668780 h 2699889"/>
              <a:gd name="connisteX28" fmla="*/ 295735 w 1311735"/>
              <a:gd name="connsiteY28" fmla="*/ 1727200 h 2699889"/>
              <a:gd name="connisteX29" fmla="*/ 237950 w 1311735"/>
              <a:gd name="connsiteY29" fmla="*/ 1799590 h 2699889"/>
              <a:gd name="connisteX30" fmla="*/ 165560 w 1311735"/>
              <a:gd name="connsiteY30" fmla="*/ 1857375 h 2699889"/>
              <a:gd name="connisteX31" fmla="*/ 121745 w 1311735"/>
              <a:gd name="connsiteY31" fmla="*/ 1930400 h 2699889"/>
              <a:gd name="connisteX32" fmla="*/ 77930 w 1311735"/>
              <a:gd name="connsiteY32" fmla="*/ 2002790 h 2699889"/>
              <a:gd name="connisteX33" fmla="*/ 34750 w 1311735"/>
              <a:gd name="connsiteY33" fmla="*/ 2075180 h 2699889"/>
              <a:gd name="connisteX34" fmla="*/ 5540 w 1311735"/>
              <a:gd name="connsiteY34" fmla="*/ 2147570 h 2699889"/>
              <a:gd name="connisteX35" fmla="*/ 5540 w 1311735"/>
              <a:gd name="connsiteY35" fmla="*/ 2220595 h 2699889"/>
              <a:gd name="connisteX36" fmla="*/ 49355 w 1311735"/>
              <a:gd name="connsiteY36" fmla="*/ 2307590 h 2699889"/>
              <a:gd name="connisteX37" fmla="*/ 77930 w 1311735"/>
              <a:gd name="connsiteY37" fmla="*/ 2379980 h 2699889"/>
              <a:gd name="connisteX38" fmla="*/ 121745 w 1311735"/>
              <a:gd name="connsiteY38" fmla="*/ 2452370 h 2699889"/>
              <a:gd name="connisteX39" fmla="*/ 194135 w 1311735"/>
              <a:gd name="connsiteY39" fmla="*/ 2525395 h 2699889"/>
              <a:gd name="connisteX40" fmla="*/ 252555 w 1311735"/>
              <a:gd name="connsiteY40" fmla="*/ 2597785 h 2699889"/>
              <a:gd name="connisteX41" fmla="*/ 324945 w 1311735"/>
              <a:gd name="connsiteY41" fmla="*/ 2670175 h 2699889"/>
              <a:gd name="connisteX42" fmla="*/ 397335 w 1311735"/>
              <a:gd name="connsiteY42" fmla="*/ 2699385 h 2699889"/>
              <a:gd name="connisteX43" fmla="*/ 470360 w 1311735"/>
              <a:gd name="connsiteY43" fmla="*/ 2655570 h 2699889"/>
              <a:gd name="connisteX44" fmla="*/ 513540 w 1311735"/>
              <a:gd name="connsiteY44" fmla="*/ 2583180 h 2699889"/>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Lst>
            <a:rect l="l" t="t" r="r" b="b"/>
            <a:pathLst>
              <a:path w="1311735" h="2699889">
                <a:moveTo>
                  <a:pt x="1311735" y="0"/>
                </a:moveTo>
                <a:cubicBezTo>
                  <a:pt x="1308560" y="13335"/>
                  <a:pt x="1300305" y="43180"/>
                  <a:pt x="1297130" y="72390"/>
                </a:cubicBezTo>
                <a:cubicBezTo>
                  <a:pt x="1293955" y="101600"/>
                  <a:pt x="1302845" y="115570"/>
                  <a:pt x="1297130" y="144780"/>
                </a:cubicBezTo>
                <a:cubicBezTo>
                  <a:pt x="1291415" y="173990"/>
                  <a:pt x="1288875" y="193675"/>
                  <a:pt x="1268555" y="217170"/>
                </a:cubicBezTo>
                <a:cubicBezTo>
                  <a:pt x="1248235" y="240665"/>
                  <a:pt x="1224740" y="266700"/>
                  <a:pt x="1195530" y="260985"/>
                </a:cubicBezTo>
                <a:cubicBezTo>
                  <a:pt x="1166320" y="255270"/>
                  <a:pt x="1152350" y="194310"/>
                  <a:pt x="1123140" y="188595"/>
                </a:cubicBezTo>
                <a:cubicBezTo>
                  <a:pt x="1093930" y="182880"/>
                  <a:pt x="1074245" y="208280"/>
                  <a:pt x="1050750" y="231775"/>
                </a:cubicBezTo>
                <a:cubicBezTo>
                  <a:pt x="1027255" y="255270"/>
                  <a:pt x="1021540" y="275590"/>
                  <a:pt x="1006935" y="304800"/>
                </a:cubicBezTo>
                <a:cubicBezTo>
                  <a:pt x="992330" y="334010"/>
                  <a:pt x="992965" y="347980"/>
                  <a:pt x="978360" y="377190"/>
                </a:cubicBezTo>
                <a:cubicBezTo>
                  <a:pt x="963755" y="406400"/>
                  <a:pt x="958040" y="426085"/>
                  <a:pt x="934545" y="449580"/>
                </a:cubicBezTo>
                <a:cubicBezTo>
                  <a:pt x="911050" y="473075"/>
                  <a:pt x="893905" y="473075"/>
                  <a:pt x="862155" y="493395"/>
                </a:cubicBezTo>
                <a:cubicBezTo>
                  <a:pt x="830405" y="513715"/>
                  <a:pt x="806910" y="534035"/>
                  <a:pt x="775160" y="551180"/>
                </a:cubicBezTo>
                <a:cubicBezTo>
                  <a:pt x="743410" y="568325"/>
                  <a:pt x="731345" y="563245"/>
                  <a:pt x="702135" y="580390"/>
                </a:cubicBezTo>
                <a:cubicBezTo>
                  <a:pt x="672925" y="597535"/>
                  <a:pt x="635460" y="612140"/>
                  <a:pt x="629745" y="638175"/>
                </a:cubicBezTo>
                <a:cubicBezTo>
                  <a:pt x="624030" y="664210"/>
                  <a:pt x="676735" y="681990"/>
                  <a:pt x="673560" y="711200"/>
                </a:cubicBezTo>
                <a:cubicBezTo>
                  <a:pt x="670385" y="740410"/>
                  <a:pt x="626570" y="754380"/>
                  <a:pt x="615140" y="783590"/>
                </a:cubicBezTo>
                <a:cubicBezTo>
                  <a:pt x="603710" y="812800"/>
                  <a:pt x="618315" y="826770"/>
                  <a:pt x="615140" y="855980"/>
                </a:cubicBezTo>
                <a:cubicBezTo>
                  <a:pt x="611965" y="885190"/>
                  <a:pt x="603710" y="899160"/>
                  <a:pt x="600535" y="928370"/>
                </a:cubicBezTo>
                <a:cubicBezTo>
                  <a:pt x="597360" y="957580"/>
                  <a:pt x="606250" y="972185"/>
                  <a:pt x="600535" y="1001395"/>
                </a:cubicBezTo>
                <a:cubicBezTo>
                  <a:pt x="594820" y="1030605"/>
                  <a:pt x="577675" y="1044575"/>
                  <a:pt x="571960" y="1073785"/>
                </a:cubicBezTo>
                <a:cubicBezTo>
                  <a:pt x="566245" y="1102995"/>
                  <a:pt x="575135" y="1116965"/>
                  <a:pt x="571960" y="1146175"/>
                </a:cubicBezTo>
                <a:cubicBezTo>
                  <a:pt x="568785" y="1175385"/>
                  <a:pt x="566245" y="1189990"/>
                  <a:pt x="557355" y="1219200"/>
                </a:cubicBezTo>
                <a:cubicBezTo>
                  <a:pt x="548465" y="1248410"/>
                  <a:pt x="533860" y="1262380"/>
                  <a:pt x="528145" y="1291590"/>
                </a:cubicBezTo>
                <a:cubicBezTo>
                  <a:pt x="522430" y="1320800"/>
                  <a:pt x="528145" y="1334770"/>
                  <a:pt x="528145" y="1363980"/>
                </a:cubicBezTo>
                <a:cubicBezTo>
                  <a:pt x="528145" y="1393190"/>
                  <a:pt x="537035" y="1407160"/>
                  <a:pt x="528145" y="1436370"/>
                </a:cubicBezTo>
                <a:cubicBezTo>
                  <a:pt x="519255" y="1465580"/>
                  <a:pt x="504650" y="1477645"/>
                  <a:pt x="484330" y="1509395"/>
                </a:cubicBezTo>
                <a:cubicBezTo>
                  <a:pt x="464010" y="1541145"/>
                  <a:pt x="449405" y="1564640"/>
                  <a:pt x="426545" y="1596390"/>
                </a:cubicBezTo>
                <a:cubicBezTo>
                  <a:pt x="403685" y="1628140"/>
                  <a:pt x="394795" y="1642745"/>
                  <a:pt x="368760" y="1668780"/>
                </a:cubicBezTo>
                <a:cubicBezTo>
                  <a:pt x="342725" y="1694815"/>
                  <a:pt x="321770" y="1701165"/>
                  <a:pt x="295735" y="1727200"/>
                </a:cubicBezTo>
                <a:cubicBezTo>
                  <a:pt x="269700" y="1753235"/>
                  <a:pt x="263985" y="1773555"/>
                  <a:pt x="237950" y="1799590"/>
                </a:cubicBezTo>
                <a:cubicBezTo>
                  <a:pt x="211915" y="1825625"/>
                  <a:pt x="189055" y="1831340"/>
                  <a:pt x="165560" y="1857375"/>
                </a:cubicBezTo>
                <a:cubicBezTo>
                  <a:pt x="142065" y="1883410"/>
                  <a:pt x="139525" y="1901190"/>
                  <a:pt x="121745" y="1930400"/>
                </a:cubicBezTo>
                <a:cubicBezTo>
                  <a:pt x="103965" y="1959610"/>
                  <a:pt x="95075" y="1973580"/>
                  <a:pt x="77930" y="2002790"/>
                </a:cubicBezTo>
                <a:cubicBezTo>
                  <a:pt x="60785" y="2032000"/>
                  <a:pt x="49355" y="2045970"/>
                  <a:pt x="34750" y="2075180"/>
                </a:cubicBezTo>
                <a:cubicBezTo>
                  <a:pt x="20145" y="2104390"/>
                  <a:pt x="11255" y="2118360"/>
                  <a:pt x="5540" y="2147570"/>
                </a:cubicBezTo>
                <a:cubicBezTo>
                  <a:pt x="-175" y="2176780"/>
                  <a:pt x="-3350" y="2188845"/>
                  <a:pt x="5540" y="2220595"/>
                </a:cubicBezTo>
                <a:cubicBezTo>
                  <a:pt x="14430" y="2252345"/>
                  <a:pt x="34750" y="2275840"/>
                  <a:pt x="49355" y="2307590"/>
                </a:cubicBezTo>
                <a:cubicBezTo>
                  <a:pt x="63960" y="2339340"/>
                  <a:pt x="63325" y="2350770"/>
                  <a:pt x="77930" y="2379980"/>
                </a:cubicBezTo>
                <a:cubicBezTo>
                  <a:pt x="92535" y="2409190"/>
                  <a:pt x="98250" y="2423160"/>
                  <a:pt x="121745" y="2452370"/>
                </a:cubicBezTo>
                <a:cubicBezTo>
                  <a:pt x="145240" y="2481580"/>
                  <a:pt x="168100" y="2496185"/>
                  <a:pt x="194135" y="2525395"/>
                </a:cubicBezTo>
                <a:cubicBezTo>
                  <a:pt x="220170" y="2554605"/>
                  <a:pt x="226520" y="2568575"/>
                  <a:pt x="252555" y="2597785"/>
                </a:cubicBezTo>
                <a:cubicBezTo>
                  <a:pt x="278590" y="2626995"/>
                  <a:pt x="295735" y="2649855"/>
                  <a:pt x="324945" y="2670175"/>
                </a:cubicBezTo>
                <a:cubicBezTo>
                  <a:pt x="354155" y="2690495"/>
                  <a:pt x="368125" y="2702560"/>
                  <a:pt x="397335" y="2699385"/>
                </a:cubicBezTo>
                <a:cubicBezTo>
                  <a:pt x="426545" y="2696210"/>
                  <a:pt x="446865" y="2679065"/>
                  <a:pt x="470360" y="2655570"/>
                </a:cubicBezTo>
                <a:cubicBezTo>
                  <a:pt x="493855" y="2632075"/>
                  <a:pt x="506555" y="2596515"/>
                  <a:pt x="513540" y="2583180"/>
                </a:cubicBezTo>
              </a:path>
            </a:pathLst>
          </a:custGeom>
          <a:noFill/>
          <a:ln w="793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22" name="任意多边形 2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ECD1B9E-7525-40ED-B9EC-7892E4B30A2B}"/>
              </a:ext>
            </a:extLst>
          </p:cNvPr>
          <p:cNvSpPr/>
          <p:nvPr/>
        </p:nvSpPr>
        <p:spPr>
          <a:xfrm>
            <a:off x="8534400" y="2078568"/>
            <a:ext cx="1744133" cy="3164417"/>
          </a:xfrm>
          <a:custGeom>
            <a:gdLst>
              <a:gd name="connisteX0" fmla="*/ 2349 w 1744154"/>
              <a:gd name="connsiteY0" fmla="*/ 0 h 3164337"/>
              <a:gd name="connisteX1" fmla="*/ 74739 w 1744154"/>
              <a:gd name="connsiteY1" fmla="*/ 43815 h 3164337"/>
              <a:gd name="connisteX2" fmla="*/ 103949 w 1744154"/>
              <a:gd name="connsiteY2" fmla="*/ 116205 h 3164337"/>
              <a:gd name="connisteX3" fmla="*/ 31559 w 1744154"/>
              <a:gd name="connsiteY3" fmla="*/ 145415 h 3164337"/>
              <a:gd name="connisteX4" fmla="*/ 2349 w 1744154"/>
              <a:gd name="connsiteY4" fmla="*/ 217805 h 3164337"/>
              <a:gd name="connisteX5" fmla="*/ 74739 w 1744154"/>
              <a:gd name="connsiteY5" fmla="*/ 261620 h 3164337"/>
              <a:gd name="connisteX6" fmla="*/ 147764 w 1744154"/>
              <a:gd name="connsiteY6" fmla="*/ 261620 h 3164337"/>
              <a:gd name="connisteX7" fmla="*/ 161734 w 1744154"/>
              <a:gd name="connsiteY7" fmla="*/ 348615 h 3164337"/>
              <a:gd name="connisteX8" fmla="*/ 118554 w 1744154"/>
              <a:gd name="connsiteY8" fmla="*/ 435610 h 3164337"/>
              <a:gd name="connisteX9" fmla="*/ 118554 w 1744154"/>
              <a:gd name="connsiteY9" fmla="*/ 522605 h 3164337"/>
              <a:gd name="connisteX10" fmla="*/ 118554 w 1744154"/>
              <a:gd name="connsiteY10" fmla="*/ 609600 h 3164337"/>
              <a:gd name="connisteX11" fmla="*/ 190944 w 1744154"/>
              <a:gd name="connsiteY11" fmla="*/ 668020 h 3164337"/>
              <a:gd name="connisteX12" fmla="*/ 263334 w 1744154"/>
              <a:gd name="connsiteY12" fmla="*/ 711200 h 3164337"/>
              <a:gd name="connisteX13" fmla="*/ 336359 w 1744154"/>
              <a:gd name="connsiteY13" fmla="*/ 798830 h 3164337"/>
              <a:gd name="connisteX14" fmla="*/ 379539 w 1744154"/>
              <a:gd name="connsiteY14" fmla="*/ 885825 h 3164337"/>
              <a:gd name="connisteX15" fmla="*/ 452564 w 1744154"/>
              <a:gd name="connsiteY15" fmla="*/ 943610 h 3164337"/>
              <a:gd name="connisteX16" fmla="*/ 495744 w 1744154"/>
              <a:gd name="connsiteY16" fmla="*/ 1016000 h 3164337"/>
              <a:gd name="connisteX17" fmla="*/ 524954 w 1744154"/>
              <a:gd name="connsiteY17" fmla="*/ 1103630 h 3164337"/>
              <a:gd name="connisteX18" fmla="*/ 597344 w 1744154"/>
              <a:gd name="connsiteY18" fmla="*/ 1176020 h 3164337"/>
              <a:gd name="connisteX19" fmla="*/ 582739 w 1744154"/>
              <a:gd name="connsiteY19" fmla="*/ 1248410 h 3164337"/>
              <a:gd name="connisteX20" fmla="*/ 539559 w 1744154"/>
              <a:gd name="connsiteY20" fmla="*/ 1320800 h 3164337"/>
              <a:gd name="connisteX21" fmla="*/ 539559 w 1744154"/>
              <a:gd name="connsiteY21" fmla="*/ 1408430 h 3164337"/>
              <a:gd name="connisteX22" fmla="*/ 510349 w 1744154"/>
              <a:gd name="connsiteY22" fmla="*/ 1495425 h 3164337"/>
              <a:gd name="connisteX23" fmla="*/ 495744 w 1744154"/>
              <a:gd name="connsiteY23" fmla="*/ 1582420 h 3164337"/>
              <a:gd name="connisteX24" fmla="*/ 554164 w 1744154"/>
              <a:gd name="connsiteY24" fmla="*/ 1669415 h 3164337"/>
              <a:gd name="connisteX25" fmla="*/ 597344 w 1744154"/>
              <a:gd name="connsiteY25" fmla="*/ 1741805 h 3164337"/>
              <a:gd name="connisteX26" fmla="*/ 611949 w 1744154"/>
              <a:gd name="connsiteY26" fmla="*/ 1814830 h 3164337"/>
              <a:gd name="connisteX27" fmla="*/ 641159 w 1744154"/>
              <a:gd name="connsiteY27" fmla="*/ 1887220 h 3164337"/>
              <a:gd name="connisteX28" fmla="*/ 684339 w 1744154"/>
              <a:gd name="connsiteY28" fmla="*/ 1974215 h 3164337"/>
              <a:gd name="connisteX29" fmla="*/ 728154 w 1744154"/>
              <a:gd name="connsiteY29" fmla="*/ 2046605 h 3164337"/>
              <a:gd name="connisteX30" fmla="*/ 785939 w 1744154"/>
              <a:gd name="connsiteY30" fmla="*/ 2119630 h 3164337"/>
              <a:gd name="connisteX31" fmla="*/ 742759 w 1744154"/>
              <a:gd name="connsiteY31" fmla="*/ 2192020 h 3164337"/>
              <a:gd name="connisteX32" fmla="*/ 742759 w 1744154"/>
              <a:gd name="connsiteY32" fmla="*/ 2264410 h 3164337"/>
              <a:gd name="connisteX33" fmla="*/ 713549 w 1744154"/>
              <a:gd name="connsiteY33" fmla="*/ 2336800 h 3164337"/>
              <a:gd name="connisteX34" fmla="*/ 655764 w 1744154"/>
              <a:gd name="connsiteY34" fmla="*/ 2424430 h 3164337"/>
              <a:gd name="connisteX35" fmla="*/ 611949 w 1744154"/>
              <a:gd name="connsiteY35" fmla="*/ 2496820 h 3164337"/>
              <a:gd name="connisteX36" fmla="*/ 582739 w 1744154"/>
              <a:gd name="connsiteY36" fmla="*/ 2569210 h 3164337"/>
              <a:gd name="connisteX37" fmla="*/ 554164 w 1744154"/>
              <a:gd name="connsiteY37" fmla="*/ 2641600 h 3164337"/>
              <a:gd name="connisteX38" fmla="*/ 524954 w 1744154"/>
              <a:gd name="connsiteY38" fmla="*/ 2714625 h 3164337"/>
              <a:gd name="connisteX39" fmla="*/ 524954 w 1744154"/>
              <a:gd name="connsiteY39" fmla="*/ 2787015 h 3164337"/>
              <a:gd name="connisteX40" fmla="*/ 510349 w 1744154"/>
              <a:gd name="connsiteY40" fmla="*/ 2859405 h 3164337"/>
              <a:gd name="connisteX41" fmla="*/ 495744 w 1744154"/>
              <a:gd name="connsiteY41" fmla="*/ 2932430 h 3164337"/>
              <a:gd name="connisteX42" fmla="*/ 495744 w 1744154"/>
              <a:gd name="connsiteY42" fmla="*/ 3004820 h 3164337"/>
              <a:gd name="connisteX43" fmla="*/ 481139 w 1744154"/>
              <a:gd name="connsiteY43" fmla="*/ 3077210 h 3164337"/>
              <a:gd name="connisteX44" fmla="*/ 481139 w 1744154"/>
              <a:gd name="connsiteY44" fmla="*/ 3149600 h 3164337"/>
              <a:gd name="connisteX45" fmla="*/ 554164 w 1744154"/>
              <a:gd name="connsiteY45" fmla="*/ 3164205 h 3164337"/>
              <a:gd name="connisteX46" fmla="*/ 626554 w 1744154"/>
              <a:gd name="connsiteY46" fmla="*/ 3149600 h 3164337"/>
              <a:gd name="connisteX47" fmla="*/ 698944 w 1744154"/>
              <a:gd name="connsiteY47" fmla="*/ 3149600 h 3164337"/>
              <a:gd name="connisteX48" fmla="*/ 771334 w 1744154"/>
              <a:gd name="connsiteY48" fmla="*/ 3149600 h 3164337"/>
              <a:gd name="connisteX49" fmla="*/ 858964 w 1744154"/>
              <a:gd name="connsiteY49" fmla="*/ 3149600 h 3164337"/>
              <a:gd name="connisteX50" fmla="*/ 931354 w 1744154"/>
              <a:gd name="connsiteY50" fmla="*/ 3149600 h 3164337"/>
              <a:gd name="connisteX51" fmla="*/ 1003744 w 1744154"/>
              <a:gd name="connsiteY51" fmla="*/ 3149600 h 3164337"/>
              <a:gd name="connisteX52" fmla="*/ 1090739 w 1744154"/>
              <a:gd name="connsiteY52" fmla="*/ 3149600 h 3164337"/>
              <a:gd name="connisteX53" fmla="*/ 1163764 w 1744154"/>
              <a:gd name="connsiteY53" fmla="*/ 3149600 h 3164337"/>
              <a:gd name="connisteX54" fmla="*/ 1236154 w 1744154"/>
              <a:gd name="connsiteY54" fmla="*/ 3149600 h 3164337"/>
              <a:gd name="connisteX55" fmla="*/ 1308544 w 1744154"/>
              <a:gd name="connsiteY55" fmla="*/ 3149600 h 3164337"/>
              <a:gd name="connisteX56" fmla="*/ 1380934 w 1744154"/>
              <a:gd name="connsiteY56" fmla="*/ 3121025 h 3164337"/>
              <a:gd name="connisteX57" fmla="*/ 1453959 w 1744154"/>
              <a:gd name="connsiteY57" fmla="*/ 3121025 h 3164337"/>
              <a:gd name="connisteX58" fmla="*/ 1526349 w 1744154"/>
              <a:gd name="connsiteY58" fmla="*/ 3106420 h 3164337"/>
              <a:gd name="connisteX59" fmla="*/ 1598739 w 1744154"/>
              <a:gd name="connsiteY59" fmla="*/ 3106420 h 3164337"/>
              <a:gd name="connisteX60" fmla="*/ 1671764 w 1744154"/>
              <a:gd name="connsiteY60" fmla="*/ 3106420 h 3164337"/>
              <a:gd name="connisteX61" fmla="*/ 1744154 w 1744154"/>
              <a:gd name="connsiteY61" fmla="*/ 3106420 h 3164337"/>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Lst>
            <a:rect l="l" t="t" r="r" b="b"/>
            <a:pathLst>
              <a:path w="1744154" h="3164338">
                <a:moveTo>
                  <a:pt x="2349" y="0"/>
                </a:moveTo>
                <a:cubicBezTo>
                  <a:pt x="16319" y="7620"/>
                  <a:pt x="54419" y="20320"/>
                  <a:pt x="74739" y="43815"/>
                </a:cubicBezTo>
                <a:cubicBezTo>
                  <a:pt x="95059" y="67310"/>
                  <a:pt x="112839" y="95885"/>
                  <a:pt x="103949" y="116205"/>
                </a:cubicBezTo>
                <a:cubicBezTo>
                  <a:pt x="95059" y="136525"/>
                  <a:pt x="51879" y="125095"/>
                  <a:pt x="31559" y="145415"/>
                </a:cubicBezTo>
                <a:cubicBezTo>
                  <a:pt x="11239" y="165735"/>
                  <a:pt x="-6541" y="194310"/>
                  <a:pt x="2349" y="217805"/>
                </a:cubicBezTo>
                <a:cubicBezTo>
                  <a:pt x="11239" y="241300"/>
                  <a:pt x="45529" y="252730"/>
                  <a:pt x="74739" y="261620"/>
                </a:cubicBezTo>
                <a:cubicBezTo>
                  <a:pt x="103949" y="270510"/>
                  <a:pt x="130619" y="244475"/>
                  <a:pt x="147764" y="261620"/>
                </a:cubicBezTo>
                <a:cubicBezTo>
                  <a:pt x="164909" y="278765"/>
                  <a:pt x="167449" y="313690"/>
                  <a:pt x="161734" y="348615"/>
                </a:cubicBezTo>
                <a:cubicBezTo>
                  <a:pt x="156019" y="383540"/>
                  <a:pt x="127444" y="400685"/>
                  <a:pt x="118554" y="435610"/>
                </a:cubicBezTo>
                <a:cubicBezTo>
                  <a:pt x="109664" y="470535"/>
                  <a:pt x="118554" y="487680"/>
                  <a:pt x="118554" y="522605"/>
                </a:cubicBezTo>
                <a:cubicBezTo>
                  <a:pt x="118554" y="557530"/>
                  <a:pt x="103949" y="580390"/>
                  <a:pt x="118554" y="609600"/>
                </a:cubicBezTo>
                <a:cubicBezTo>
                  <a:pt x="133159" y="638810"/>
                  <a:pt x="161734" y="647700"/>
                  <a:pt x="190944" y="668020"/>
                </a:cubicBezTo>
                <a:cubicBezTo>
                  <a:pt x="220154" y="688340"/>
                  <a:pt x="234124" y="685165"/>
                  <a:pt x="263334" y="711200"/>
                </a:cubicBezTo>
                <a:cubicBezTo>
                  <a:pt x="292544" y="737235"/>
                  <a:pt x="312864" y="763905"/>
                  <a:pt x="336359" y="798830"/>
                </a:cubicBezTo>
                <a:cubicBezTo>
                  <a:pt x="359854" y="833755"/>
                  <a:pt x="356044" y="856615"/>
                  <a:pt x="379539" y="885825"/>
                </a:cubicBezTo>
                <a:cubicBezTo>
                  <a:pt x="403034" y="915035"/>
                  <a:pt x="429069" y="917575"/>
                  <a:pt x="452564" y="943610"/>
                </a:cubicBezTo>
                <a:cubicBezTo>
                  <a:pt x="476059" y="969645"/>
                  <a:pt x="481139" y="984250"/>
                  <a:pt x="495744" y="1016000"/>
                </a:cubicBezTo>
                <a:cubicBezTo>
                  <a:pt x="510349" y="1047750"/>
                  <a:pt x="504634" y="1071880"/>
                  <a:pt x="524954" y="1103630"/>
                </a:cubicBezTo>
                <a:cubicBezTo>
                  <a:pt x="545274" y="1135380"/>
                  <a:pt x="585914" y="1146810"/>
                  <a:pt x="597344" y="1176020"/>
                </a:cubicBezTo>
                <a:cubicBezTo>
                  <a:pt x="608774" y="1205230"/>
                  <a:pt x="594169" y="1219200"/>
                  <a:pt x="582739" y="1248410"/>
                </a:cubicBezTo>
                <a:cubicBezTo>
                  <a:pt x="571309" y="1277620"/>
                  <a:pt x="548449" y="1289050"/>
                  <a:pt x="539559" y="1320800"/>
                </a:cubicBezTo>
                <a:cubicBezTo>
                  <a:pt x="530669" y="1352550"/>
                  <a:pt x="545274" y="1373505"/>
                  <a:pt x="539559" y="1408430"/>
                </a:cubicBezTo>
                <a:cubicBezTo>
                  <a:pt x="533844" y="1443355"/>
                  <a:pt x="519239" y="1460500"/>
                  <a:pt x="510349" y="1495425"/>
                </a:cubicBezTo>
                <a:cubicBezTo>
                  <a:pt x="501459" y="1530350"/>
                  <a:pt x="486854" y="1547495"/>
                  <a:pt x="495744" y="1582420"/>
                </a:cubicBezTo>
                <a:cubicBezTo>
                  <a:pt x="504634" y="1617345"/>
                  <a:pt x="533844" y="1637665"/>
                  <a:pt x="554164" y="1669415"/>
                </a:cubicBezTo>
                <a:cubicBezTo>
                  <a:pt x="574484" y="1701165"/>
                  <a:pt x="585914" y="1712595"/>
                  <a:pt x="597344" y="1741805"/>
                </a:cubicBezTo>
                <a:cubicBezTo>
                  <a:pt x="608774" y="1771015"/>
                  <a:pt x="603059" y="1785620"/>
                  <a:pt x="611949" y="1814830"/>
                </a:cubicBezTo>
                <a:cubicBezTo>
                  <a:pt x="620839" y="1844040"/>
                  <a:pt x="626554" y="1855470"/>
                  <a:pt x="641159" y="1887220"/>
                </a:cubicBezTo>
                <a:cubicBezTo>
                  <a:pt x="655764" y="1918970"/>
                  <a:pt x="667194" y="1942465"/>
                  <a:pt x="684339" y="1974215"/>
                </a:cubicBezTo>
                <a:cubicBezTo>
                  <a:pt x="701484" y="2005965"/>
                  <a:pt x="707834" y="2017395"/>
                  <a:pt x="728154" y="2046605"/>
                </a:cubicBezTo>
                <a:cubicBezTo>
                  <a:pt x="748474" y="2075815"/>
                  <a:pt x="782764" y="2090420"/>
                  <a:pt x="785939" y="2119630"/>
                </a:cubicBezTo>
                <a:cubicBezTo>
                  <a:pt x="789114" y="2148840"/>
                  <a:pt x="751649" y="2162810"/>
                  <a:pt x="742759" y="2192020"/>
                </a:cubicBezTo>
                <a:cubicBezTo>
                  <a:pt x="733869" y="2221230"/>
                  <a:pt x="748474" y="2235200"/>
                  <a:pt x="742759" y="2264410"/>
                </a:cubicBezTo>
                <a:cubicBezTo>
                  <a:pt x="737044" y="2293620"/>
                  <a:pt x="730694" y="2305050"/>
                  <a:pt x="713549" y="2336800"/>
                </a:cubicBezTo>
                <a:cubicBezTo>
                  <a:pt x="696404" y="2368550"/>
                  <a:pt x="676084" y="2392680"/>
                  <a:pt x="655764" y="2424430"/>
                </a:cubicBezTo>
                <a:cubicBezTo>
                  <a:pt x="635444" y="2456180"/>
                  <a:pt x="626554" y="2467610"/>
                  <a:pt x="611949" y="2496820"/>
                </a:cubicBezTo>
                <a:cubicBezTo>
                  <a:pt x="597344" y="2526030"/>
                  <a:pt x="594169" y="2540000"/>
                  <a:pt x="582739" y="2569210"/>
                </a:cubicBezTo>
                <a:cubicBezTo>
                  <a:pt x="571309" y="2598420"/>
                  <a:pt x="565594" y="2612390"/>
                  <a:pt x="554164" y="2641600"/>
                </a:cubicBezTo>
                <a:cubicBezTo>
                  <a:pt x="542734" y="2670810"/>
                  <a:pt x="530669" y="2685415"/>
                  <a:pt x="524954" y="2714625"/>
                </a:cubicBezTo>
                <a:cubicBezTo>
                  <a:pt x="519239" y="2743835"/>
                  <a:pt x="528129" y="2757805"/>
                  <a:pt x="524954" y="2787015"/>
                </a:cubicBezTo>
                <a:cubicBezTo>
                  <a:pt x="521779" y="2816225"/>
                  <a:pt x="516064" y="2830195"/>
                  <a:pt x="510349" y="2859405"/>
                </a:cubicBezTo>
                <a:cubicBezTo>
                  <a:pt x="504634" y="2888615"/>
                  <a:pt x="498919" y="2903220"/>
                  <a:pt x="495744" y="2932430"/>
                </a:cubicBezTo>
                <a:cubicBezTo>
                  <a:pt x="492569" y="2961640"/>
                  <a:pt x="498919" y="2975610"/>
                  <a:pt x="495744" y="3004820"/>
                </a:cubicBezTo>
                <a:cubicBezTo>
                  <a:pt x="492569" y="3034030"/>
                  <a:pt x="484314" y="3048000"/>
                  <a:pt x="481139" y="3077210"/>
                </a:cubicBezTo>
                <a:cubicBezTo>
                  <a:pt x="477964" y="3106420"/>
                  <a:pt x="466534" y="3132455"/>
                  <a:pt x="481139" y="3149600"/>
                </a:cubicBezTo>
                <a:cubicBezTo>
                  <a:pt x="495744" y="3166745"/>
                  <a:pt x="524954" y="3164205"/>
                  <a:pt x="554164" y="3164205"/>
                </a:cubicBezTo>
                <a:cubicBezTo>
                  <a:pt x="583374" y="3164205"/>
                  <a:pt x="597344" y="3152775"/>
                  <a:pt x="626554" y="3149600"/>
                </a:cubicBezTo>
                <a:cubicBezTo>
                  <a:pt x="655764" y="3146425"/>
                  <a:pt x="669734" y="3149600"/>
                  <a:pt x="698944" y="3149600"/>
                </a:cubicBezTo>
                <a:cubicBezTo>
                  <a:pt x="728154" y="3149600"/>
                  <a:pt x="739584" y="3149600"/>
                  <a:pt x="771334" y="3149600"/>
                </a:cubicBezTo>
                <a:cubicBezTo>
                  <a:pt x="803084" y="3149600"/>
                  <a:pt x="827214" y="3149600"/>
                  <a:pt x="858964" y="3149600"/>
                </a:cubicBezTo>
                <a:cubicBezTo>
                  <a:pt x="890714" y="3149600"/>
                  <a:pt x="902144" y="3149600"/>
                  <a:pt x="931354" y="3149600"/>
                </a:cubicBezTo>
                <a:cubicBezTo>
                  <a:pt x="960564" y="3149600"/>
                  <a:pt x="971994" y="3149600"/>
                  <a:pt x="1003744" y="3149600"/>
                </a:cubicBezTo>
                <a:cubicBezTo>
                  <a:pt x="1035494" y="3149600"/>
                  <a:pt x="1058989" y="3149600"/>
                  <a:pt x="1090739" y="3149600"/>
                </a:cubicBezTo>
                <a:cubicBezTo>
                  <a:pt x="1122489" y="3149600"/>
                  <a:pt x="1134554" y="3149600"/>
                  <a:pt x="1163764" y="3149600"/>
                </a:cubicBezTo>
                <a:cubicBezTo>
                  <a:pt x="1192974" y="3149600"/>
                  <a:pt x="1206944" y="3149600"/>
                  <a:pt x="1236154" y="3149600"/>
                </a:cubicBezTo>
                <a:cubicBezTo>
                  <a:pt x="1265364" y="3149600"/>
                  <a:pt x="1279334" y="3155315"/>
                  <a:pt x="1308544" y="3149600"/>
                </a:cubicBezTo>
                <a:cubicBezTo>
                  <a:pt x="1337754" y="3143885"/>
                  <a:pt x="1351724" y="3126740"/>
                  <a:pt x="1380934" y="3121025"/>
                </a:cubicBezTo>
                <a:cubicBezTo>
                  <a:pt x="1410144" y="3115310"/>
                  <a:pt x="1424749" y="3124200"/>
                  <a:pt x="1453959" y="3121025"/>
                </a:cubicBezTo>
                <a:cubicBezTo>
                  <a:pt x="1483169" y="3117850"/>
                  <a:pt x="1497139" y="3109595"/>
                  <a:pt x="1526349" y="3106420"/>
                </a:cubicBezTo>
                <a:cubicBezTo>
                  <a:pt x="1555559" y="3103245"/>
                  <a:pt x="1569529" y="3106420"/>
                  <a:pt x="1598739" y="3106420"/>
                </a:cubicBezTo>
                <a:cubicBezTo>
                  <a:pt x="1627949" y="3106420"/>
                  <a:pt x="1642554" y="3106420"/>
                  <a:pt x="1671764" y="3106420"/>
                </a:cubicBezTo>
                <a:cubicBezTo>
                  <a:pt x="1700974" y="3106420"/>
                  <a:pt x="1730819" y="3106420"/>
                  <a:pt x="1744154" y="3106420"/>
                </a:cubicBezTo>
              </a:path>
            </a:pathLst>
          </a:custGeom>
          <a:noFill/>
          <a:ln w="8890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23" name="任意多边形 2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12593A5-4484-4FA7-B39A-AD5497B620FE}"/>
              </a:ext>
            </a:extLst>
          </p:cNvPr>
          <p:cNvSpPr/>
          <p:nvPr/>
        </p:nvSpPr>
        <p:spPr>
          <a:xfrm>
            <a:off x="4631268" y="1524000"/>
            <a:ext cx="6288617" cy="4794251"/>
          </a:xfrm>
          <a:custGeom>
            <a:gdLst>
              <a:gd name="connisteX0" fmla="*/ 3906151 w 6289306"/>
              <a:gd name="connsiteY0" fmla="*/ 569184 h 4794002"/>
              <a:gd name="connisteX1" fmla="*/ 3833761 w 6289306"/>
              <a:gd name="connsiteY1" fmla="*/ 540609 h 4794002"/>
              <a:gd name="connisteX2" fmla="*/ 3760736 w 6289306"/>
              <a:gd name="connsiteY2" fmla="*/ 526004 h 4794002"/>
              <a:gd name="connisteX3" fmla="*/ 3673741 w 6289306"/>
              <a:gd name="connsiteY3" fmla="*/ 526004 h 4794002"/>
              <a:gd name="connisteX4" fmla="*/ 3601351 w 6289306"/>
              <a:gd name="connsiteY4" fmla="*/ 540609 h 4794002"/>
              <a:gd name="connisteX5" fmla="*/ 3528961 w 6289306"/>
              <a:gd name="connsiteY5" fmla="*/ 540609 h 4794002"/>
              <a:gd name="connisteX6" fmla="*/ 3455936 w 6289306"/>
              <a:gd name="connsiteY6" fmla="*/ 540609 h 4794002"/>
              <a:gd name="connisteX7" fmla="*/ 3383546 w 6289306"/>
              <a:gd name="connsiteY7" fmla="*/ 540609 h 4794002"/>
              <a:gd name="connisteX8" fmla="*/ 3311156 w 6289306"/>
              <a:gd name="connsiteY8" fmla="*/ 540609 h 4794002"/>
              <a:gd name="connisteX9" fmla="*/ 3238766 w 6289306"/>
              <a:gd name="connsiteY9" fmla="*/ 540609 h 4794002"/>
              <a:gd name="connisteX10" fmla="*/ 3151136 w 6289306"/>
              <a:gd name="connsiteY10" fmla="*/ 540609 h 4794002"/>
              <a:gd name="connisteX11" fmla="*/ 3049536 w 6289306"/>
              <a:gd name="connsiteY11" fmla="*/ 540609 h 4794002"/>
              <a:gd name="connisteX12" fmla="*/ 2977146 w 6289306"/>
              <a:gd name="connsiteY12" fmla="*/ 540609 h 4794002"/>
              <a:gd name="connisteX13" fmla="*/ 2890151 w 6289306"/>
              <a:gd name="connsiteY13" fmla="*/ 496794 h 4794002"/>
              <a:gd name="connisteX14" fmla="*/ 2788551 w 6289306"/>
              <a:gd name="connsiteY14" fmla="*/ 482189 h 4794002"/>
              <a:gd name="connisteX15" fmla="*/ 2672346 w 6289306"/>
              <a:gd name="connsiteY15" fmla="*/ 467584 h 4794002"/>
              <a:gd name="connisteX16" fmla="*/ 2599956 w 6289306"/>
              <a:gd name="connsiteY16" fmla="*/ 439009 h 4794002"/>
              <a:gd name="connisteX17" fmla="*/ 2498356 w 6289306"/>
              <a:gd name="connsiteY17" fmla="*/ 409799 h 4794002"/>
              <a:gd name="connisteX18" fmla="*/ 2396756 w 6289306"/>
              <a:gd name="connsiteY18" fmla="*/ 409799 h 4794002"/>
              <a:gd name="connisteX19" fmla="*/ 2295156 w 6289306"/>
              <a:gd name="connsiteY19" fmla="*/ 409799 h 4794002"/>
              <a:gd name="connisteX20" fmla="*/ 2222766 w 6289306"/>
              <a:gd name="connsiteY20" fmla="*/ 409799 h 4794002"/>
              <a:gd name="connisteX21" fmla="*/ 2121166 w 6289306"/>
              <a:gd name="connsiteY21" fmla="*/ 409799 h 4794002"/>
              <a:gd name="connisteX22" fmla="*/ 2033536 w 6289306"/>
              <a:gd name="connsiteY22" fmla="*/ 409799 h 4794002"/>
              <a:gd name="connisteX23" fmla="*/ 1961146 w 6289306"/>
              <a:gd name="connsiteY23" fmla="*/ 395194 h 4794002"/>
              <a:gd name="connisteX24" fmla="*/ 1888756 w 6289306"/>
              <a:gd name="connsiteY24" fmla="*/ 365984 h 4794002"/>
              <a:gd name="connisteX25" fmla="*/ 1801761 w 6289306"/>
              <a:gd name="connsiteY25" fmla="*/ 337409 h 4794002"/>
              <a:gd name="connisteX26" fmla="*/ 1728736 w 6289306"/>
              <a:gd name="connsiteY26" fmla="*/ 308199 h 4794002"/>
              <a:gd name="connisteX27" fmla="*/ 1641741 w 6289306"/>
              <a:gd name="connsiteY27" fmla="*/ 278989 h 4794002"/>
              <a:gd name="connisteX28" fmla="*/ 1554746 w 6289306"/>
              <a:gd name="connsiteY28" fmla="*/ 235809 h 4794002"/>
              <a:gd name="connisteX29" fmla="*/ 1467751 w 6289306"/>
              <a:gd name="connsiteY29" fmla="*/ 206599 h 4794002"/>
              <a:gd name="connisteX30" fmla="*/ 1380756 w 6289306"/>
              <a:gd name="connsiteY30" fmla="*/ 177389 h 4794002"/>
              <a:gd name="connisteX31" fmla="*/ 1308366 w 6289306"/>
              <a:gd name="connsiteY31" fmla="*/ 177389 h 4794002"/>
              <a:gd name="connisteX32" fmla="*/ 1235341 w 6289306"/>
              <a:gd name="connsiteY32" fmla="*/ 162784 h 4794002"/>
              <a:gd name="connisteX33" fmla="*/ 1162951 w 6289306"/>
              <a:gd name="connsiteY33" fmla="*/ 148179 h 4794002"/>
              <a:gd name="connisteX34" fmla="*/ 1090561 w 6289306"/>
              <a:gd name="connsiteY34" fmla="*/ 134209 h 4794002"/>
              <a:gd name="connisteX35" fmla="*/ 1017536 w 6289306"/>
              <a:gd name="connsiteY35" fmla="*/ 134209 h 4794002"/>
              <a:gd name="connisteX36" fmla="*/ 945146 w 6289306"/>
              <a:gd name="connsiteY36" fmla="*/ 119604 h 4794002"/>
              <a:gd name="connisteX37" fmla="*/ 872756 w 6289306"/>
              <a:gd name="connsiteY37" fmla="*/ 75789 h 4794002"/>
              <a:gd name="connisteX38" fmla="*/ 800366 w 6289306"/>
              <a:gd name="connsiteY38" fmla="*/ 18004 h 4794002"/>
              <a:gd name="connisteX39" fmla="*/ 727341 w 6289306"/>
              <a:gd name="connsiteY39" fmla="*/ 3399 h 4794002"/>
              <a:gd name="connisteX40" fmla="*/ 654951 w 6289306"/>
              <a:gd name="connsiteY40" fmla="*/ 3399 h 4794002"/>
              <a:gd name="connisteX41" fmla="*/ 582561 w 6289306"/>
              <a:gd name="connsiteY41" fmla="*/ 32609 h 4794002"/>
              <a:gd name="connisteX42" fmla="*/ 553351 w 6289306"/>
              <a:gd name="connsiteY42" fmla="*/ 104999 h 4794002"/>
              <a:gd name="connisteX43" fmla="*/ 524141 w 6289306"/>
              <a:gd name="connsiteY43" fmla="*/ 191994 h 4794002"/>
              <a:gd name="connisteX44" fmla="*/ 466356 w 6289306"/>
              <a:gd name="connsiteY44" fmla="*/ 264384 h 4794002"/>
              <a:gd name="connisteX45" fmla="*/ 437146 w 6289306"/>
              <a:gd name="connsiteY45" fmla="*/ 337409 h 4794002"/>
              <a:gd name="connisteX46" fmla="*/ 422541 w 6289306"/>
              <a:gd name="connsiteY46" fmla="*/ 409799 h 4794002"/>
              <a:gd name="connisteX47" fmla="*/ 407936 w 6289306"/>
              <a:gd name="connsiteY47" fmla="*/ 482189 h 4794002"/>
              <a:gd name="connisteX48" fmla="*/ 393966 w 6289306"/>
              <a:gd name="connsiteY48" fmla="*/ 554579 h 4794002"/>
              <a:gd name="connisteX49" fmla="*/ 364756 w 6289306"/>
              <a:gd name="connsiteY49" fmla="*/ 642209 h 4794002"/>
              <a:gd name="connisteX50" fmla="*/ 320941 w 6289306"/>
              <a:gd name="connsiteY50" fmla="*/ 729204 h 4794002"/>
              <a:gd name="connisteX51" fmla="*/ 277761 w 6289306"/>
              <a:gd name="connsiteY51" fmla="*/ 801594 h 4794002"/>
              <a:gd name="connisteX52" fmla="*/ 219341 w 6289306"/>
              <a:gd name="connsiteY52" fmla="*/ 873984 h 4794002"/>
              <a:gd name="connisteX53" fmla="*/ 204736 w 6289306"/>
              <a:gd name="connsiteY53" fmla="*/ 947009 h 4794002"/>
              <a:gd name="connisteX54" fmla="*/ 132346 w 6289306"/>
              <a:gd name="connsiteY54" fmla="*/ 1004794 h 4794002"/>
              <a:gd name="connisteX55" fmla="*/ 117741 w 6289306"/>
              <a:gd name="connsiteY55" fmla="*/ 1077184 h 4794002"/>
              <a:gd name="connisteX56" fmla="*/ 117741 w 6289306"/>
              <a:gd name="connsiteY56" fmla="*/ 1164179 h 4794002"/>
              <a:gd name="connisteX57" fmla="*/ 161556 w 6289306"/>
              <a:gd name="connsiteY57" fmla="*/ 1251809 h 4794002"/>
              <a:gd name="connisteX58" fmla="*/ 146951 w 6289306"/>
              <a:gd name="connsiteY58" fmla="*/ 1324199 h 4794002"/>
              <a:gd name="connisteX59" fmla="*/ 74561 w 6289306"/>
              <a:gd name="connsiteY59" fmla="*/ 1367379 h 4794002"/>
              <a:gd name="connisteX60" fmla="*/ 30746 w 6289306"/>
              <a:gd name="connsiteY60" fmla="*/ 1440404 h 4794002"/>
              <a:gd name="connisteX61" fmla="*/ 45351 w 6289306"/>
              <a:gd name="connsiteY61" fmla="*/ 1512794 h 4794002"/>
              <a:gd name="connisteX62" fmla="*/ 74561 w 6289306"/>
              <a:gd name="connsiteY62" fmla="*/ 1585184 h 4794002"/>
              <a:gd name="connisteX63" fmla="*/ 74561 w 6289306"/>
              <a:gd name="connsiteY63" fmla="*/ 1658209 h 4794002"/>
              <a:gd name="connisteX64" fmla="*/ 45351 w 6289306"/>
              <a:gd name="connsiteY64" fmla="*/ 1730599 h 4794002"/>
              <a:gd name="connisteX65" fmla="*/ 1536 w 6289306"/>
              <a:gd name="connsiteY65" fmla="*/ 1802989 h 4794002"/>
              <a:gd name="connisteX66" fmla="*/ 16141 w 6289306"/>
              <a:gd name="connsiteY66" fmla="*/ 1875379 h 4794002"/>
              <a:gd name="connisteX67" fmla="*/ 45351 w 6289306"/>
              <a:gd name="connsiteY67" fmla="*/ 1948404 h 4794002"/>
              <a:gd name="connisteX68" fmla="*/ 89166 w 6289306"/>
              <a:gd name="connsiteY68" fmla="*/ 2020794 h 4794002"/>
              <a:gd name="connisteX69" fmla="*/ 146951 w 6289306"/>
              <a:gd name="connsiteY69" fmla="*/ 2093184 h 4794002"/>
              <a:gd name="connisteX70" fmla="*/ 161556 w 6289306"/>
              <a:gd name="connsiteY70" fmla="*/ 2166209 h 4794002"/>
              <a:gd name="connisteX71" fmla="*/ 161556 w 6289306"/>
              <a:gd name="connsiteY71" fmla="*/ 2238599 h 4794002"/>
              <a:gd name="connisteX72" fmla="*/ 161556 w 6289306"/>
              <a:gd name="connsiteY72" fmla="*/ 2310989 h 4794002"/>
              <a:gd name="connisteX73" fmla="*/ 161556 w 6289306"/>
              <a:gd name="connsiteY73" fmla="*/ 2383379 h 4794002"/>
              <a:gd name="connisteX74" fmla="*/ 190766 w 6289306"/>
              <a:gd name="connsiteY74" fmla="*/ 2456404 h 4794002"/>
              <a:gd name="connisteX75" fmla="*/ 190766 w 6289306"/>
              <a:gd name="connsiteY75" fmla="*/ 2528794 h 4794002"/>
              <a:gd name="connisteX76" fmla="*/ 233946 w 6289306"/>
              <a:gd name="connsiteY76" fmla="*/ 2601184 h 4794002"/>
              <a:gd name="connisteX77" fmla="*/ 292366 w 6289306"/>
              <a:gd name="connsiteY77" fmla="*/ 2674209 h 4794002"/>
              <a:gd name="connisteX78" fmla="*/ 364756 w 6289306"/>
              <a:gd name="connsiteY78" fmla="*/ 2746599 h 4794002"/>
              <a:gd name="connisteX79" fmla="*/ 407936 w 6289306"/>
              <a:gd name="connsiteY79" fmla="*/ 2818989 h 4794002"/>
              <a:gd name="connisteX80" fmla="*/ 466356 w 6289306"/>
              <a:gd name="connsiteY80" fmla="*/ 2891379 h 4794002"/>
              <a:gd name="connisteX81" fmla="*/ 538746 w 6289306"/>
              <a:gd name="connsiteY81" fmla="*/ 2935194 h 4794002"/>
              <a:gd name="connisteX82" fmla="*/ 611136 w 6289306"/>
              <a:gd name="connsiteY82" fmla="*/ 2964404 h 4794002"/>
              <a:gd name="connisteX83" fmla="*/ 684161 w 6289306"/>
              <a:gd name="connsiteY83" fmla="*/ 2992979 h 4794002"/>
              <a:gd name="connisteX84" fmla="*/ 756551 w 6289306"/>
              <a:gd name="connsiteY84" fmla="*/ 3022189 h 4794002"/>
              <a:gd name="connisteX85" fmla="*/ 828941 w 6289306"/>
              <a:gd name="connsiteY85" fmla="*/ 3066004 h 4794002"/>
              <a:gd name="connisteX86" fmla="*/ 915936 w 6289306"/>
              <a:gd name="connsiteY86" fmla="*/ 3066004 h 4794002"/>
              <a:gd name="connisteX87" fmla="*/ 1003566 w 6289306"/>
              <a:gd name="connsiteY87" fmla="*/ 3080609 h 4794002"/>
              <a:gd name="connisteX88" fmla="*/ 1075956 w 6289306"/>
              <a:gd name="connsiteY88" fmla="*/ 3109184 h 4794002"/>
              <a:gd name="connisteX89" fmla="*/ 1105166 w 6289306"/>
              <a:gd name="connsiteY89" fmla="*/ 3182209 h 4794002"/>
              <a:gd name="connisteX90" fmla="*/ 1162951 w 6289306"/>
              <a:gd name="connsiteY90" fmla="*/ 3254599 h 4794002"/>
              <a:gd name="connisteX91" fmla="*/ 1206766 w 6289306"/>
              <a:gd name="connsiteY91" fmla="*/ 3326989 h 4794002"/>
              <a:gd name="connisteX92" fmla="*/ 1279156 w 6289306"/>
              <a:gd name="connsiteY92" fmla="*/ 3385409 h 4794002"/>
              <a:gd name="connisteX93" fmla="*/ 1380756 w 6289306"/>
              <a:gd name="connsiteY93" fmla="*/ 3399379 h 4794002"/>
              <a:gd name="connisteX94" fmla="*/ 1453146 w 6289306"/>
              <a:gd name="connsiteY94" fmla="*/ 3428589 h 4794002"/>
              <a:gd name="connisteX95" fmla="*/ 1554746 w 6289306"/>
              <a:gd name="connsiteY95" fmla="*/ 3428589 h 4794002"/>
              <a:gd name="connisteX96" fmla="*/ 1627136 w 6289306"/>
              <a:gd name="connsiteY96" fmla="*/ 3457799 h 4794002"/>
              <a:gd name="connisteX97" fmla="*/ 1700161 w 6289306"/>
              <a:gd name="connsiteY97" fmla="*/ 3487009 h 4794002"/>
              <a:gd name="connisteX98" fmla="*/ 1772551 w 6289306"/>
              <a:gd name="connsiteY98" fmla="*/ 3530189 h 4794002"/>
              <a:gd name="connisteX99" fmla="*/ 1844941 w 6289306"/>
              <a:gd name="connsiteY99" fmla="*/ 3544794 h 4794002"/>
              <a:gd name="connisteX100" fmla="*/ 1917966 w 6289306"/>
              <a:gd name="connsiteY100" fmla="*/ 3574004 h 4794002"/>
              <a:gd name="connisteX101" fmla="*/ 1990356 w 6289306"/>
              <a:gd name="connsiteY101" fmla="*/ 3574004 h 4794002"/>
              <a:gd name="connisteX102" fmla="*/ 2019566 w 6289306"/>
              <a:gd name="connsiteY102" fmla="*/ 3500979 h 4794002"/>
              <a:gd name="connisteX103" fmla="*/ 2048141 w 6289306"/>
              <a:gd name="connsiteY103" fmla="*/ 3428589 h 4794002"/>
              <a:gd name="connisteX104" fmla="*/ 2121166 w 6289306"/>
              <a:gd name="connsiteY104" fmla="*/ 3413984 h 4794002"/>
              <a:gd name="connisteX105" fmla="*/ 2178951 w 6289306"/>
              <a:gd name="connsiteY105" fmla="*/ 3487009 h 4794002"/>
              <a:gd name="connisteX106" fmla="*/ 2193556 w 6289306"/>
              <a:gd name="connsiteY106" fmla="*/ 3559399 h 4794002"/>
              <a:gd name="connisteX107" fmla="*/ 2236736 w 6289306"/>
              <a:gd name="connsiteY107" fmla="*/ 3631789 h 4794002"/>
              <a:gd name="connisteX108" fmla="*/ 2295156 w 6289306"/>
              <a:gd name="connsiteY108" fmla="*/ 3704179 h 4794002"/>
              <a:gd name="connisteX109" fmla="*/ 2367546 w 6289306"/>
              <a:gd name="connsiteY109" fmla="*/ 3777204 h 4794002"/>
              <a:gd name="connisteX110" fmla="*/ 2425966 w 6289306"/>
              <a:gd name="connsiteY110" fmla="*/ 3864199 h 4794002"/>
              <a:gd name="connisteX111" fmla="*/ 2454541 w 6289306"/>
              <a:gd name="connsiteY111" fmla="*/ 3936589 h 4794002"/>
              <a:gd name="connisteX112" fmla="*/ 2483751 w 6289306"/>
              <a:gd name="connsiteY112" fmla="*/ 4008979 h 4794002"/>
              <a:gd name="connisteX113" fmla="*/ 2556141 w 6289306"/>
              <a:gd name="connsiteY113" fmla="*/ 4023584 h 4794002"/>
              <a:gd name="connisteX114" fmla="*/ 2629166 w 6289306"/>
              <a:gd name="connsiteY114" fmla="*/ 4023584 h 4794002"/>
              <a:gd name="connisteX115" fmla="*/ 2701556 w 6289306"/>
              <a:gd name="connsiteY115" fmla="*/ 4023584 h 4794002"/>
              <a:gd name="connisteX116" fmla="*/ 2716161 w 6289306"/>
              <a:gd name="connsiteY116" fmla="*/ 3951194 h 4794002"/>
              <a:gd name="connisteX117" fmla="*/ 2788551 w 6289306"/>
              <a:gd name="connsiteY117" fmla="*/ 3936589 h 4794002"/>
              <a:gd name="connisteX118" fmla="*/ 2860941 w 6289306"/>
              <a:gd name="connsiteY118" fmla="*/ 3936589 h 4794002"/>
              <a:gd name="connisteX119" fmla="*/ 2947936 w 6289306"/>
              <a:gd name="connsiteY119" fmla="*/ 3951194 h 4794002"/>
              <a:gd name="connisteX120" fmla="*/ 2977146 w 6289306"/>
              <a:gd name="connsiteY120" fmla="*/ 4023584 h 4794002"/>
              <a:gd name="connisteX121" fmla="*/ 2991751 w 6289306"/>
              <a:gd name="connsiteY121" fmla="*/ 4096609 h 4794002"/>
              <a:gd name="connisteX122" fmla="*/ 3020961 w 6289306"/>
              <a:gd name="connsiteY122" fmla="*/ 4183604 h 4794002"/>
              <a:gd name="connisteX123" fmla="*/ 3035566 w 6289306"/>
              <a:gd name="connsiteY123" fmla="*/ 4255994 h 4794002"/>
              <a:gd name="connisteX124" fmla="*/ 3064141 w 6289306"/>
              <a:gd name="connsiteY124" fmla="*/ 4342989 h 4794002"/>
              <a:gd name="connisteX125" fmla="*/ 3093351 w 6289306"/>
              <a:gd name="connsiteY125" fmla="*/ 4415379 h 4794002"/>
              <a:gd name="connisteX126" fmla="*/ 3137166 w 6289306"/>
              <a:gd name="connsiteY126" fmla="*/ 4488404 h 4794002"/>
              <a:gd name="connisteX127" fmla="*/ 3165741 w 6289306"/>
              <a:gd name="connsiteY127" fmla="*/ 4560794 h 4794002"/>
              <a:gd name="connisteX128" fmla="*/ 3252736 w 6289306"/>
              <a:gd name="connsiteY128" fmla="*/ 4604609 h 4794002"/>
              <a:gd name="connisteX129" fmla="*/ 3325761 w 6289306"/>
              <a:gd name="connsiteY129" fmla="*/ 4676999 h 4794002"/>
              <a:gd name="connisteX130" fmla="*/ 3383546 w 6289306"/>
              <a:gd name="connsiteY130" fmla="*/ 4749389 h 4794002"/>
              <a:gd name="connisteX131" fmla="*/ 3470541 w 6289306"/>
              <a:gd name="connsiteY131" fmla="*/ 4793204 h 4794002"/>
              <a:gd name="connisteX132" fmla="*/ 3528961 w 6289306"/>
              <a:gd name="connsiteY132" fmla="*/ 4720179 h 4794002"/>
              <a:gd name="connisteX133" fmla="*/ 3528961 w 6289306"/>
              <a:gd name="connsiteY133" fmla="*/ 4647789 h 4794002"/>
              <a:gd name="connisteX134" fmla="*/ 3557536 w 6289306"/>
              <a:gd name="connsiteY134" fmla="*/ 4575399 h 4794002"/>
              <a:gd name="connisteX135" fmla="*/ 3572141 w 6289306"/>
              <a:gd name="connsiteY135" fmla="*/ 4503009 h 4794002"/>
              <a:gd name="connisteX136" fmla="*/ 3586746 w 6289306"/>
              <a:gd name="connsiteY136" fmla="*/ 4429984 h 4794002"/>
              <a:gd name="connisteX137" fmla="*/ 3586746 w 6289306"/>
              <a:gd name="connsiteY137" fmla="*/ 4357594 h 4794002"/>
              <a:gd name="connisteX138" fmla="*/ 3645166 w 6289306"/>
              <a:gd name="connsiteY138" fmla="*/ 4285204 h 4794002"/>
              <a:gd name="connisteX139" fmla="*/ 3732161 w 6289306"/>
              <a:gd name="connsiteY139" fmla="*/ 4270599 h 4794002"/>
              <a:gd name="connisteX140" fmla="*/ 3804551 w 6289306"/>
              <a:gd name="connsiteY140" fmla="*/ 4270599 h 4794002"/>
              <a:gd name="connisteX141" fmla="*/ 3876941 w 6289306"/>
              <a:gd name="connsiteY141" fmla="*/ 4241389 h 4794002"/>
              <a:gd name="connisteX142" fmla="*/ 3949966 w 6289306"/>
              <a:gd name="connsiteY142" fmla="*/ 4183604 h 4794002"/>
              <a:gd name="connisteX143" fmla="*/ 4007751 w 6289306"/>
              <a:gd name="connsiteY143" fmla="*/ 4110579 h 4794002"/>
              <a:gd name="connisteX144" fmla="*/ 4065536 w 6289306"/>
              <a:gd name="connsiteY144" fmla="*/ 4038189 h 4794002"/>
              <a:gd name="connisteX145" fmla="*/ 4138561 w 6289306"/>
              <a:gd name="connsiteY145" fmla="*/ 3980404 h 4794002"/>
              <a:gd name="connisteX146" fmla="*/ 4210951 w 6289306"/>
              <a:gd name="connsiteY146" fmla="*/ 3980404 h 4794002"/>
              <a:gd name="connisteX147" fmla="*/ 4297946 w 6289306"/>
              <a:gd name="connsiteY147" fmla="*/ 3995009 h 4794002"/>
              <a:gd name="connisteX148" fmla="*/ 4370336 w 6289306"/>
              <a:gd name="connsiteY148" fmla="*/ 4038189 h 4794002"/>
              <a:gd name="connisteX149" fmla="*/ 4443361 w 6289306"/>
              <a:gd name="connsiteY149" fmla="*/ 4052794 h 4794002"/>
              <a:gd name="connisteX150" fmla="*/ 4515751 w 6289306"/>
              <a:gd name="connsiteY150" fmla="*/ 4096609 h 4794002"/>
              <a:gd name="connisteX151" fmla="*/ 4588141 w 6289306"/>
              <a:gd name="connsiteY151" fmla="*/ 4096609 h 4794002"/>
              <a:gd name="connisteX152" fmla="*/ 4661166 w 6289306"/>
              <a:gd name="connsiteY152" fmla="*/ 4096609 h 4794002"/>
              <a:gd name="connisteX153" fmla="*/ 4733556 w 6289306"/>
              <a:gd name="connsiteY153" fmla="*/ 4096609 h 4794002"/>
              <a:gd name="connisteX154" fmla="*/ 4805946 w 6289306"/>
              <a:gd name="connsiteY154" fmla="*/ 4067399 h 4794002"/>
              <a:gd name="connisteX155" fmla="*/ 4849761 w 6289306"/>
              <a:gd name="connsiteY155" fmla="*/ 3995009 h 4794002"/>
              <a:gd name="connisteX156" fmla="*/ 4892941 w 6289306"/>
              <a:gd name="connsiteY156" fmla="*/ 3907379 h 4794002"/>
              <a:gd name="connisteX157" fmla="*/ 4965966 w 6289306"/>
              <a:gd name="connsiteY157" fmla="*/ 3907379 h 4794002"/>
              <a:gd name="connisteX158" fmla="*/ 5038356 w 6289306"/>
              <a:gd name="connsiteY158" fmla="*/ 3907379 h 4794002"/>
              <a:gd name="connisteX159" fmla="*/ 5125351 w 6289306"/>
              <a:gd name="connsiteY159" fmla="*/ 3907379 h 4794002"/>
              <a:gd name="connisteX160" fmla="*/ 5197741 w 6289306"/>
              <a:gd name="connsiteY160" fmla="*/ 3907379 h 4794002"/>
              <a:gd name="connisteX161" fmla="*/ 5270766 w 6289306"/>
              <a:gd name="connsiteY161" fmla="*/ 3907379 h 4794002"/>
              <a:gd name="connisteX162" fmla="*/ 5328551 w 6289306"/>
              <a:gd name="connsiteY162" fmla="*/ 3834989 h 4794002"/>
              <a:gd name="connisteX163" fmla="*/ 5400941 w 6289306"/>
              <a:gd name="connsiteY163" fmla="*/ 3878804 h 4794002"/>
              <a:gd name="connisteX164" fmla="*/ 5473966 w 6289306"/>
              <a:gd name="connsiteY164" fmla="*/ 3907379 h 4794002"/>
              <a:gd name="connisteX165" fmla="*/ 5546356 w 6289306"/>
              <a:gd name="connsiteY165" fmla="*/ 3921984 h 4794002"/>
              <a:gd name="connisteX166" fmla="*/ 5618746 w 6289306"/>
              <a:gd name="connsiteY166" fmla="*/ 3921984 h 4794002"/>
              <a:gd name="connisteX167" fmla="*/ 5691136 w 6289306"/>
              <a:gd name="connsiteY167" fmla="*/ 3965799 h 4794002"/>
              <a:gd name="connisteX168" fmla="*/ 5749556 w 6289306"/>
              <a:gd name="connsiteY168" fmla="*/ 4052794 h 4794002"/>
              <a:gd name="connisteX169" fmla="*/ 5778766 w 6289306"/>
              <a:gd name="connsiteY169" fmla="*/ 4125184 h 4794002"/>
              <a:gd name="connisteX170" fmla="*/ 5851156 w 6289306"/>
              <a:gd name="connsiteY170" fmla="*/ 4198209 h 4794002"/>
              <a:gd name="connisteX171" fmla="*/ 5880366 w 6289306"/>
              <a:gd name="connsiteY171" fmla="*/ 4270599 h 4794002"/>
              <a:gd name="connisteX172" fmla="*/ 5923546 w 6289306"/>
              <a:gd name="connsiteY172" fmla="*/ 4342989 h 4794002"/>
              <a:gd name="connisteX173" fmla="*/ 5952756 w 6289306"/>
              <a:gd name="connsiteY173" fmla="*/ 4415379 h 4794002"/>
              <a:gd name="connisteX174" fmla="*/ 5995936 w 6289306"/>
              <a:gd name="connsiteY174" fmla="*/ 4503009 h 4794002"/>
              <a:gd name="connisteX175" fmla="*/ 6039751 w 6289306"/>
              <a:gd name="connsiteY175" fmla="*/ 4575399 h 4794002"/>
              <a:gd name="connisteX176" fmla="*/ 6112141 w 6289306"/>
              <a:gd name="connsiteY176" fmla="*/ 4633184 h 4794002"/>
              <a:gd name="connisteX177" fmla="*/ 6185166 w 6289306"/>
              <a:gd name="connsiteY177" fmla="*/ 4633184 h 4794002"/>
              <a:gd name="connisteX178" fmla="*/ 6257556 w 6289306"/>
              <a:gd name="connsiteY178" fmla="*/ 4590004 h 4794002"/>
              <a:gd name="connisteX179" fmla="*/ 6272161 w 6289306"/>
              <a:gd name="connsiteY179" fmla="*/ 4516979 h 4794002"/>
              <a:gd name="connisteX180" fmla="*/ 6286766 w 6289306"/>
              <a:gd name="connsiteY180" fmla="*/ 4444589 h 4794002"/>
              <a:gd name="connisteX181" fmla="*/ 6286766 w 6289306"/>
              <a:gd name="connsiteY181" fmla="*/ 4372199 h 4794002"/>
              <a:gd name="connisteX182" fmla="*/ 6286766 w 6289306"/>
              <a:gd name="connsiteY182" fmla="*/ 4299809 h 4794002"/>
              <a:gd name="connisteX183" fmla="*/ 6257556 w 6289306"/>
              <a:gd name="connsiteY183" fmla="*/ 4226784 h 4794002"/>
              <a:gd name="connisteX184" fmla="*/ 6213741 w 6289306"/>
              <a:gd name="connsiteY184" fmla="*/ 4139789 h 4794002"/>
              <a:gd name="connisteX185" fmla="*/ 6199136 w 6289306"/>
              <a:gd name="connsiteY185" fmla="*/ 4067399 h 4794002"/>
              <a:gd name="connisteX186" fmla="*/ 6155956 w 6289306"/>
              <a:gd name="connsiteY186" fmla="*/ 3995009 h 4794002"/>
              <a:gd name="connisteX187" fmla="*/ 6083566 w 6289306"/>
              <a:gd name="connsiteY187" fmla="*/ 3921984 h 4794002"/>
              <a:gd name="connisteX188" fmla="*/ 6025146 w 6289306"/>
              <a:gd name="connsiteY188" fmla="*/ 3849594 h 4794002"/>
              <a:gd name="connisteX189" fmla="*/ 5981966 w 6289306"/>
              <a:gd name="connsiteY189" fmla="*/ 3777204 h 4794002"/>
              <a:gd name="connisteX190" fmla="*/ 5967361 w 6289306"/>
              <a:gd name="connsiteY190" fmla="*/ 3704179 h 4794002"/>
              <a:gd name="connisteX191" fmla="*/ 5923546 w 6289306"/>
              <a:gd name="connsiteY191" fmla="*/ 3631789 h 4794002"/>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 ang="0">
                <a:pos x="connisteX68" y="connsiteY68"/>
              </a:cxn>
              <a:cxn ang="0">
                <a:pos x="connisteX69" y="connsiteY69"/>
              </a:cxn>
              <a:cxn ang="0">
                <a:pos x="connisteX70" y="connsiteY70"/>
              </a:cxn>
              <a:cxn ang="0">
                <a:pos x="connisteX71" y="connsiteY71"/>
              </a:cxn>
              <a:cxn ang="0">
                <a:pos x="connisteX72" y="connsiteY72"/>
              </a:cxn>
              <a:cxn ang="0">
                <a:pos x="connisteX73" y="connsiteY73"/>
              </a:cxn>
              <a:cxn ang="0">
                <a:pos x="connisteX74" y="connsiteY74"/>
              </a:cxn>
              <a:cxn ang="0">
                <a:pos x="connisteX75" y="connsiteY75"/>
              </a:cxn>
              <a:cxn ang="0">
                <a:pos x="connisteX76" y="connsiteY76"/>
              </a:cxn>
              <a:cxn ang="0">
                <a:pos x="connisteX77" y="connsiteY77"/>
              </a:cxn>
              <a:cxn ang="0">
                <a:pos x="connisteX78" y="connsiteY78"/>
              </a:cxn>
              <a:cxn ang="0">
                <a:pos x="connisteX79" y="connsiteY79"/>
              </a:cxn>
              <a:cxn ang="0">
                <a:pos x="connisteX80" y="connsiteY80"/>
              </a:cxn>
              <a:cxn ang="0">
                <a:pos x="connisteX81" y="connsiteY81"/>
              </a:cxn>
              <a:cxn ang="0">
                <a:pos x="connisteX82" y="connsiteY82"/>
              </a:cxn>
              <a:cxn ang="0">
                <a:pos x="connisteX83" y="connsiteY83"/>
              </a:cxn>
              <a:cxn ang="0">
                <a:pos x="connisteX84" y="connsiteY84"/>
              </a:cxn>
              <a:cxn ang="0">
                <a:pos x="connisteX85" y="connsiteY85"/>
              </a:cxn>
              <a:cxn ang="0">
                <a:pos x="connisteX86" y="connsiteY86"/>
              </a:cxn>
              <a:cxn ang="0">
                <a:pos x="connisteX87" y="connsiteY87"/>
              </a:cxn>
              <a:cxn ang="0">
                <a:pos x="connisteX88" y="connsiteY88"/>
              </a:cxn>
              <a:cxn ang="0">
                <a:pos x="connisteX89" y="connsiteY89"/>
              </a:cxn>
              <a:cxn ang="0">
                <a:pos x="connisteX90" y="connsiteY90"/>
              </a:cxn>
              <a:cxn ang="0">
                <a:pos x="connisteX91" y="connsiteY91"/>
              </a:cxn>
              <a:cxn ang="0">
                <a:pos x="connisteX92" y="connsiteY92"/>
              </a:cxn>
              <a:cxn ang="0">
                <a:pos x="connisteX93" y="connsiteY93"/>
              </a:cxn>
              <a:cxn ang="0">
                <a:pos x="connisteX94" y="connsiteY94"/>
              </a:cxn>
              <a:cxn ang="0">
                <a:pos x="connisteX95" y="connsiteY95"/>
              </a:cxn>
              <a:cxn ang="0">
                <a:pos x="connisteX96" y="connsiteY96"/>
              </a:cxn>
              <a:cxn ang="0">
                <a:pos x="connisteX97" y="connsiteY97"/>
              </a:cxn>
              <a:cxn ang="0">
                <a:pos x="connisteX98" y="connsiteY98"/>
              </a:cxn>
              <a:cxn ang="0">
                <a:pos x="connisteX99" y="connsiteY99"/>
              </a:cxn>
              <a:cxn ang="0">
                <a:pos x="connisteX100" y="connsiteY100"/>
              </a:cxn>
              <a:cxn ang="0">
                <a:pos x="connisteX101" y="connsiteY101"/>
              </a:cxn>
              <a:cxn ang="0">
                <a:pos x="connisteX102" y="connsiteY102"/>
              </a:cxn>
              <a:cxn ang="0">
                <a:pos x="connisteX103" y="connsiteY103"/>
              </a:cxn>
              <a:cxn ang="0">
                <a:pos x="connisteX104" y="connsiteY104"/>
              </a:cxn>
              <a:cxn ang="0">
                <a:pos x="connisteX105" y="connsiteY105"/>
              </a:cxn>
              <a:cxn ang="0">
                <a:pos x="connisteX106" y="connsiteY106"/>
              </a:cxn>
              <a:cxn ang="0">
                <a:pos x="connisteX107" y="connsiteY107"/>
              </a:cxn>
              <a:cxn ang="0">
                <a:pos x="connisteX108" y="connsiteY108"/>
              </a:cxn>
              <a:cxn ang="0">
                <a:pos x="connisteX109" y="connsiteY109"/>
              </a:cxn>
              <a:cxn ang="0">
                <a:pos x="connisteX110" y="connsiteY110"/>
              </a:cxn>
              <a:cxn ang="0">
                <a:pos x="connisteX111" y="connsiteY111"/>
              </a:cxn>
              <a:cxn ang="0">
                <a:pos x="connisteX112" y="connsiteY112"/>
              </a:cxn>
              <a:cxn ang="0">
                <a:pos x="connisteX113" y="connsiteY113"/>
              </a:cxn>
              <a:cxn ang="0">
                <a:pos x="connisteX114" y="connsiteY114"/>
              </a:cxn>
              <a:cxn ang="0">
                <a:pos x="connisteX115" y="connsiteY115"/>
              </a:cxn>
              <a:cxn ang="0">
                <a:pos x="connisteX116" y="connsiteY116"/>
              </a:cxn>
              <a:cxn ang="0">
                <a:pos x="connisteX117" y="connsiteY117"/>
              </a:cxn>
              <a:cxn ang="0">
                <a:pos x="connisteX118" y="connsiteY118"/>
              </a:cxn>
              <a:cxn ang="0">
                <a:pos x="connisteX119" y="connsiteY119"/>
              </a:cxn>
              <a:cxn ang="0">
                <a:pos x="connisteX120" y="connsiteY120"/>
              </a:cxn>
              <a:cxn ang="0">
                <a:pos x="connisteX121" y="connsiteY121"/>
              </a:cxn>
              <a:cxn ang="0">
                <a:pos x="connisteX122" y="connsiteY122"/>
              </a:cxn>
              <a:cxn ang="0">
                <a:pos x="connisteX123" y="connsiteY123"/>
              </a:cxn>
              <a:cxn ang="0">
                <a:pos x="connisteX124" y="connsiteY124"/>
              </a:cxn>
              <a:cxn ang="0">
                <a:pos x="connisteX125" y="connsiteY125"/>
              </a:cxn>
              <a:cxn ang="0">
                <a:pos x="connisteX126" y="connsiteY126"/>
              </a:cxn>
              <a:cxn ang="0">
                <a:pos x="connisteX127" y="connsiteY127"/>
              </a:cxn>
              <a:cxn ang="0">
                <a:pos x="connisteX128" y="connsiteY128"/>
              </a:cxn>
              <a:cxn ang="0">
                <a:pos x="connisteX129" y="connsiteY129"/>
              </a:cxn>
              <a:cxn ang="0">
                <a:pos x="connisteX130" y="connsiteY130"/>
              </a:cxn>
              <a:cxn ang="0">
                <a:pos x="connisteX131" y="connsiteY131"/>
              </a:cxn>
              <a:cxn ang="0">
                <a:pos x="connisteX132" y="connsiteY132"/>
              </a:cxn>
              <a:cxn ang="0">
                <a:pos x="connisteX133" y="connsiteY133"/>
              </a:cxn>
              <a:cxn ang="0">
                <a:pos x="connisteX134" y="connsiteY134"/>
              </a:cxn>
              <a:cxn ang="0">
                <a:pos x="connisteX135" y="connsiteY135"/>
              </a:cxn>
              <a:cxn ang="0">
                <a:pos x="connisteX136" y="connsiteY136"/>
              </a:cxn>
              <a:cxn ang="0">
                <a:pos x="connisteX137" y="connsiteY137"/>
              </a:cxn>
              <a:cxn ang="0">
                <a:pos x="connisteX138" y="connsiteY138"/>
              </a:cxn>
              <a:cxn ang="0">
                <a:pos x="connisteX139" y="connsiteY139"/>
              </a:cxn>
              <a:cxn ang="0">
                <a:pos x="connisteX140" y="connsiteY140"/>
              </a:cxn>
              <a:cxn ang="0">
                <a:pos x="connisteX141" y="connsiteY141"/>
              </a:cxn>
              <a:cxn ang="0">
                <a:pos x="connisteX142" y="connsiteY142"/>
              </a:cxn>
              <a:cxn ang="0">
                <a:pos x="connisteX143" y="connsiteY143"/>
              </a:cxn>
              <a:cxn ang="0">
                <a:pos x="connisteX144" y="connsiteY144"/>
              </a:cxn>
              <a:cxn ang="0">
                <a:pos x="connisteX145" y="connsiteY145"/>
              </a:cxn>
              <a:cxn ang="0">
                <a:pos x="connisteX146" y="connsiteY146"/>
              </a:cxn>
              <a:cxn ang="0">
                <a:pos x="connisteX147" y="connsiteY147"/>
              </a:cxn>
              <a:cxn ang="0">
                <a:pos x="connisteX148" y="connsiteY148"/>
              </a:cxn>
              <a:cxn ang="0">
                <a:pos x="connisteX149" y="connsiteY149"/>
              </a:cxn>
              <a:cxn ang="0">
                <a:pos x="connisteX150" y="connsiteY150"/>
              </a:cxn>
              <a:cxn ang="0">
                <a:pos x="connisteX151" y="connsiteY151"/>
              </a:cxn>
              <a:cxn ang="0">
                <a:pos x="connisteX152" y="connsiteY152"/>
              </a:cxn>
              <a:cxn ang="0">
                <a:pos x="connisteX153" y="connsiteY153"/>
              </a:cxn>
              <a:cxn ang="0">
                <a:pos x="connisteX154" y="connsiteY154"/>
              </a:cxn>
              <a:cxn ang="0">
                <a:pos x="connisteX155" y="connsiteY155"/>
              </a:cxn>
              <a:cxn ang="0">
                <a:pos x="connisteX156" y="connsiteY156"/>
              </a:cxn>
              <a:cxn ang="0">
                <a:pos x="connisteX157" y="connsiteY157"/>
              </a:cxn>
              <a:cxn ang="0">
                <a:pos x="connisteX158" y="connsiteY158"/>
              </a:cxn>
              <a:cxn ang="0">
                <a:pos x="connisteX159" y="connsiteY159"/>
              </a:cxn>
              <a:cxn ang="0">
                <a:pos x="connisteX160" y="connsiteY160"/>
              </a:cxn>
              <a:cxn ang="0">
                <a:pos x="connisteX161" y="connsiteY161"/>
              </a:cxn>
              <a:cxn ang="0">
                <a:pos x="connisteX162" y="connsiteY162"/>
              </a:cxn>
              <a:cxn ang="0">
                <a:pos x="connisteX163" y="connsiteY163"/>
              </a:cxn>
              <a:cxn ang="0">
                <a:pos x="connisteX164" y="connsiteY164"/>
              </a:cxn>
              <a:cxn ang="0">
                <a:pos x="connisteX165" y="connsiteY165"/>
              </a:cxn>
              <a:cxn ang="0">
                <a:pos x="connisteX166" y="connsiteY166"/>
              </a:cxn>
              <a:cxn ang="0">
                <a:pos x="connisteX167" y="connsiteY167"/>
              </a:cxn>
              <a:cxn ang="0">
                <a:pos x="connisteX168" y="connsiteY168"/>
              </a:cxn>
              <a:cxn ang="0">
                <a:pos x="connisteX169" y="connsiteY169"/>
              </a:cxn>
              <a:cxn ang="0">
                <a:pos x="connisteX170" y="connsiteY170"/>
              </a:cxn>
              <a:cxn ang="0">
                <a:pos x="connisteX171" y="connsiteY171"/>
              </a:cxn>
              <a:cxn ang="0">
                <a:pos x="connisteX172" y="connsiteY172"/>
              </a:cxn>
              <a:cxn ang="0">
                <a:pos x="connisteX173" y="connsiteY173"/>
              </a:cxn>
              <a:cxn ang="0">
                <a:pos x="connisteX174" y="connsiteY174"/>
              </a:cxn>
              <a:cxn ang="0">
                <a:pos x="connisteX175" y="connsiteY175"/>
              </a:cxn>
              <a:cxn ang="0">
                <a:pos x="connisteX176" y="connsiteY176"/>
              </a:cxn>
              <a:cxn ang="0">
                <a:pos x="connisteX177" y="connsiteY177"/>
              </a:cxn>
              <a:cxn ang="0">
                <a:pos x="connisteX178" y="connsiteY178"/>
              </a:cxn>
              <a:cxn ang="0">
                <a:pos x="connisteX179" y="connsiteY179"/>
              </a:cxn>
              <a:cxn ang="0">
                <a:pos x="connisteX180" y="connsiteY180"/>
              </a:cxn>
              <a:cxn ang="0">
                <a:pos x="connisteX181" y="connsiteY181"/>
              </a:cxn>
              <a:cxn ang="0">
                <a:pos x="connisteX182" y="connsiteY182"/>
              </a:cxn>
              <a:cxn ang="0">
                <a:pos x="connisteX183" y="connsiteY183"/>
              </a:cxn>
              <a:cxn ang="0">
                <a:pos x="connisteX184" y="connsiteY184"/>
              </a:cxn>
              <a:cxn ang="0">
                <a:pos x="connisteX185" y="connsiteY185"/>
              </a:cxn>
              <a:cxn ang="0">
                <a:pos x="connisteX186" y="connsiteY186"/>
              </a:cxn>
              <a:cxn ang="0">
                <a:pos x="connisteX187" y="connsiteY187"/>
              </a:cxn>
              <a:cxn ang="0">
                <a:pos x="connisteX188" y="connsiteY188"/>
              </a:cxn>
              <a:cxn ang="0">
                <a:pos x="connisteX189" y="connsiteY189"/>
              </a:cxn>
              <a:cxn ang="0">
                <a:pos x="connisteX190" y="connsiteY190"/>
              </a:cxn>
              <a:cxn ang="0">
                <a:pos x="connisteX191" y="connsiteY191"/>
              </a:cxn>
            </a:cxnLst>
            <a:rect l="l" t="t" r="r" b="b"/>
            <a:pathLst>
              <a:path w="6289306" h="4794003">
                <a:moveTo>
                  <a:pt x="3906151" y="569184"/>
                </a:moveTo>
                <a:cubicBezTo>
                  <a:pt x="3892816" y="563469"/>
                  <a:pt x="3862971" y="549499"/>
                  <a:pt x="3833761" y="540609"/>
                </a:cubicBezTo>
                <a:cubicBezTo>
                  <a:pt x="3804551" y="531719"/>
                  <a:pt x="3792486" y="529179"/>
                  <a:pt x="3760736" y="526004"/>
                </a:cubicBezTo>
                <a:cubicBezTo>
                  <a:pt x="3728986" y="522829"/>
                  <a:pt x="3705491" y="522829"/>
                  <a:pt x="3673741" y="526004"/>
                </a:cubicBezTo>
                <a:cubicBezTo>
                  <a:pt x="3641991" y="529179"/>
                  <a:pt x="3630561" y="537434"/>
                  <a:pt x="3601351" y="540609"/>
                </a:cubicBezTo>
                <a:cubicBezTo>
                  <a:pt x="3572141" y="543784"/>
                  <a:pt x="3558171" y="540609"/>
                  <a:pt x="3528961" y="540609"/>
                </a:cubicBezTo>
                <a:cubicBezTo>
                  <a:pt x="3499751" y="540609"/>
                  <a:pt x="3485146" y="540609"/>
                  <a:pt x="3455936" y="540609"/>
                </a:cubicBezTo>
                <a:cubicBezTo>
                  <a:pt x="3426726" y="540609"/>
                  <a:pt x="3412756" y="540609"/>
                  <a:pt x="3383546" y="540609"/>
                </a:cubicBezTo>
                <a:cubicBezTo>
                  <a:pt x="3354336" y="540609"/>
                  <a:pt x="3340366" y="540609"/>
                  <a:pt x="3311156" y="540609"/>
                </a:cubicBezTo>
                <a:cubicBezTo>
                  <a:pt x="3281946" y="540609"/>
                  <a:pt x="3270516" y="540609"/>
                  <a:pt x="3238766" y="540609"/>
                </a:cubicBezTo>
                <a:cubicBezTo>
                  <a:pt x="3207016" y="540609"/>
                  <a:pt x="3189236" y="540609"/>
                  <a:pt x="3151136" y="540609"/>
                </a:cubicBezTo>
                <a:cubicBezTo>
                  <a:pt x="3113036" y="540609"/>
                  <a:pt x="3084461" y="540609"/>
                  <a:pt x="3049536" y="540609"/>
                </a:cubicBezTo>
                <a:cubicBezTo>
                  <a:pt x="3014611" y="540609"/>
                  <a:pt x="3008896" y="549499"/>
                  <a:pt x="2977146" y="540609"/>
                </a:cubicBezTo>
                <a:cubicBezTo>
                  <a:pt x="2945396" y="531719"/>
                  <a:pt x="2927616" y="508224"/>
                  <a:pt x="2890151" y="496794"/>
                </a:cubicBezTo>
                <a:cubicBezTo>
                  <a:pt x="2852686" y="485364"/>
                  <a:pt x="2832366" y="487904"/>
                  <a:pt x="2788551" y="482189"/>
                </a:cubicBezTo>
                <a:cubicBezTo>
                  <a:pt x="2744736" y="476474"/>
                  <a:pt x="2709811" y="476474"/>
                  <a:pt x="2672346" y="467584"/>
                </a:cubicBezTo>
                <a:cubicBezTo>
                  <a:pt x="2634881" y="458694"/>
                  <a:pt x="2634881" y="450439"/>
                  <a:pt x="2599956" y="439009"/>
                </a:cubicBezTo>
                <a:cubicBezTo>
                  <a:pt x="2565031" y="427579"/>
                  <a:pt x="2538996" y="415514"/>
                  <a:pt x="2498356" y="409799"/>
                </a:cubicBezTo>
                <a:cubicBezTo>
                  <a:pt x="2457716" y="404084"/>
                  <a:pt x="2437396" y="409799"/>
                  <a:pt x="2396756" y="409799"/>
                </a:cubicBezTo>
                <a:cubicBezTo>
                  <a:pt x="2356116" y="409799"/>
                  <a:pt x="2330081" y="409799"/>
                  <a:pt x="2295156" y="409799"/>
                </a:cubicBezTo>
                <a:cubicBezTo>
                  <a:pt x="2260231" y="409799"/>
                  <a:pt x="2257691" y="409799"/>
                  <a:pt x="2222766" y="409799"/>
                </a:cubicBezTo>
                <a:cubicBezTo>
                  <a:pt x="2187841" y="409799"/>
                  <a:pt x="2159266" y="409799"/>
                  <a:pt x="2121166" y="409799"/>
                </a:cubicBezTo>
                <a:cubicBezTo>
                  <a:pt x="2083066" y="409799"/>
                  <a:pt x="2065286" y="412974"/>
                  <a:pt x="2033536" y="409799"/>
                </a:cubicBezTo>
                <a:cubicBezTo>
                  <a:pt x="2001786" y="406624"/>
                  <a:pt x="1990356" y="404084"/>
                  <a:pt x="1961146" y="395194"/>
                </a:cubicBezTo>
                <a:cubicBezTo>
                  <a:pt x="1931936" y="386304"/>
                  <a:pt x="1920506" y="377414"/>
                  <a:pt x="1888756" y="365984"/>
                </a:cubicBezTo>
                <a:cubicBezTo>
                  <a:pt x="1857006" y="354554"/>
                  <a:pt x="1833511" y="348839"/>
                  <a:pt x="1801761" y="337409"/>
                </a:cubicBezTo>
                <a:cubicBezTo>
                  <a:pt x="1770011" y="325979"/>
                  <a:pt x="1760486" y="319629"/>
                  <a:pt x="1728736" y="308199"/>
                </a:cubicBezTo>
                <a:cubicBezTo>
                  <a:pt x="1696986" y="296769"/>
                  <a:pt x="1676666" y="293594"/>
                  <a:pt x="1641741" y="278989"/>
                </a:cubicBezTo>
                <a:cubicBezTo>
                  <a:pt x="1606816" y="264384"/>
                  <a:pt x="1589671" y="250414"/>
                  <a:pt x="1554746" y="235809"/>
                </a:cubicBezTo>
                <a:cubicBezTo>
                  <a:pt x="1519821" y="221204"/>
                  <a:pt x="1502676" y="218029"/>
                  <a:pt x="1467751" y="206599"/>
                </a:cubicBezTo>
                <a:cubicBezTo>
                  <a:pt x="1432826" y="195169"/>
                  <a:pt x="1412506" y="183104"/>
                  <a:pt x="1380756" y="177389"/>
                </a:cubicBezTo>
                <a:cubicBezTo>
                  <a:pt x="1349006" y="171674"/>
                  <a:pt x="1337576" y="180564"/>
                  <a:pt x="1308366" y="177389"/>
                </a:cubicBezTo>
                <a:cubicBezTo>
                  <a:pt x="1279156" y="174214"/>
                  <a:pt x="1264551" y="168499"/>
                  <a:pt x="1235341" y="162784"/>
                </a:cubicBezTo>
                <a:cubicBezTo>
                  <a:pt x="1206131" y="157069"/>
                  <a:pt x="1192161" y="153894"/>
                  <a:pt x="1162951" y="148179"/>
                </a:cubicBezTo>
                <a:cubicBezTo>
                  <a:pt x="1133741" y="142464"/>
                  <a:pt x="1119771" y="136749"/>
                  <a:pt x="1090561" y="134209"/>
                </a:cubicBezTo>
                <a:cubicBezTo>
                  <a:pt x="1061351" y="131669"/>
                  <a:pt x="1046746" y="137384"/>
                  <a:pt x="1017536" y="134209"/>
                </a:cubicBezTo>
                <a:cubicBezTo>
                  <a:pt x="988326" y="131034"/>
                  <a:pt x="974356" y="131034"/>
                  <a:pt x="945146" y="119604"/>
                </a:cubicBezTo>
                <a:cubicBezTo>
                  <a:pt x="915936" y="108174"/>
                  <a:pt x="901966" y="96109"/>
                  <a:pt x="872756" y="75789"/>
                </a:cubicBezTo>
                <a:cubicBezTo>
                  <a:pt x="843546" y="55469"/>
                  <a:pt x="829576" y="32609"/>
                  <a:pt x="800366" y="18004"/>
                </a:cubicBezTo>
                <a:cubicBezTo>
                  <a:pt x="771156" y="3399"/>
                  <a:pt x="756551" y="6574"/>
                  <a:pt x="727341" y="3399"/>
                </a:cubicBezTo>
                <a:cubicBezTo>
                  <a:pt x="698131" y="224"/>
                  <a:pt x="684161" y="-2316"/>
                  <a:pt x="654951" y="3399"/>
                </a:cubicBezTo>
                <a:cubicBezTo>
                  <a:pt x="625741" y="9114"/>
                  <a:pt x="602881" y="12289"/>
                  <a:pt x="582561" y="32609"/>
                </a:cubicBezTo>
                <a:cubicBezTo>
                  <a:pt x="562241" y="52929"/>
                  <a:pt x="564781" y="73249"/>
                  <a:pt x="553351" y="104999"/>
                </a:cubicBezTo>
                <a:cubicBezTo>
                  <a:pt x="541921" y="136749"/>
                  <a:pt x="541286" y="160244"/>
                  <a:pt x="524141" y="191994"/>
                </a:cubicBezTo>
                <a:cubicBezTo>
                  <a:pt x="506996" y="223744"/>
                  <a:pt x="483501" y="235174"/>
                  <a:pt x="466356" y="264384"/>
                </a:cubicBezTo>
                <a:cubicBezTo>
                  <a:pt x="449211" y="293594"/>
                  <a:pt x="446036" y="308199"/>
                  <a:pt x="437146" y="337409"/>
                </a:cubicBezTo>
                <a:cubicBezTo>
                  <a:pt x="428256" y="366619"/>
                  <a:pt x="428256" y="380589"/>
                  <a:pt x="422541" y="409799"/>
                </a:cubicBezTo>
                <a:cubicBezTo>
                  <a:pt x="416826" y="439009"/>
                  <a:pt x="413651" y="452979"/>
                  <a:pt x="407936" y="482189"/>
                </a:cubicBezTo>
                <a:cubicBezTo>
                  <a:pt x="402221" y="511399"/>
                  <a:pt x="402856" y="522829"/>
                  <a:pt x="393966" y="554579"/>
                </a:cubicBezTo>
                <a:cubicBezTo>
                  <a:pt x="385076" y="586329"/>
                  <a:pt x="379361" y="607284"/>
                  <a:pt x="364756" y="642209"/>
                </a:cubicBezTo>
                <a:cubicBezTo>
                  <a:pt x="350151" y="677134"/>
                  <a:pt x="338086" y="697454"/>
                  <a:pt x="320941" y="729204"/>
                </a:cubicBezTo>
                <a:cubicBezTo>
                  <a:pt x="303796" y="760954"/>
                  <a:pt x="298081" y="772384"/>
                  <a:pt x="277761" y="801594"/>
                </a:cubicBezTo>
                <a:cubicBezTo>
                  <a:pt x="257441" y="830804"/>
                  <a:pt x="233946" y="844774"/>
                  <a:pt x="219341" y="873984"/>
                </a:cubicBezTo>
                <a:cubicBezTo>
                  <a:pt x="204736" y="903194"/>
                  <a:pt x="221881" y="920974"/>
                  <a:pt x="204736" y="947009"/>
                </a:cubicBezTo>
                <a:cubicBezTo>
                  <a:pt x="187591" y="973044"/>
                  <a:pt x="149491" y="978759"/>
                  <a:pt x="132346" y="1004794"/>
                </a:cubicBezTo>
                <a:cubicBezTo>
                  <a:pt x="115201" y="1030829"/>
                  <a:pt x="120916" y="1045434"/>
                  <a:pt x="117741" y="1077184"/>
                </a:cubicBezTo>
                <a:cubicBezTo>
                  <a:pt x="114566" y="1108934"/>
                  <a:pt x="108851" y="1129254"/>
                  <a:pt x="117741" y="1164179"/>
                </a:cubicBezTo>
                <a:cubicBezTo>
                  <a:pt x="126631" y="1199104"/>
                  <a:pt x="155841" y="1220059"/>
                  <a:pt x="161556" y="1251809"/>
                </a:cubicBezTo>
                <a:cubicBezTo>
                  <a:pt x="167271" y="1283559"/>
                  <a:pt x="164096" y="1301339"/>
                  <a:pt x="146951" y="1324199"/>
                </a:cubicBezTo>
                <a:cubicBezTo>
                  <a:pt x="129806" y="1347059"/>
                  <a:pt x="98056" y="1343884"/>
                  <a:pt x="74561" y="1367379"/>
                </a:cubicBezTo>
                <a:cubicBezTo>
                  <a:pt x="51066" y="1390874"/>
                  <a:pt x="36461" y="1411194"/>
                  <a:pt x="30746" y="1440404"/>
                </a:cubicBezTo>
                <a:cubicBezTo>
                  <a:pt x="25031" y="1469614"/>
                  <a:pt x="36461" y="1483584"/>
                  <a:pt x="45351" y="1512794"/>
                </a:cubicBezTo>
                <a:cubicBezTo>
                  <a:pt x="54241" y="1542004"/>
                  <a:pt x="68846" y="1555974"/>
                  <a:pt x="74561" y="1585184"/>
                </a:cubicBezTo>
                <a:cubicBezTo>
                  <a:pt x="80276" y="1614394"/>
                  <a:pt x="80276" y="1628999"/>
                  <a:pt x="74561" y="1658209"/>
                </a:cubicBezTo>
                <a:cubicBezTo>
                  <a:pt x="68846" y="1687419"/>
                  <a:pt x="59956" y="1701389"/>
                  <a:pt x="45351" y="1730599"/>
                </a:cubicBezTo>
                <a:cubicBezTo>
                  <a:pt x="30746" y="1759809"/>
                  <a:pt x="7251" y="1773779"/>
                  <a:pt x="1536" y="1802989"/>
                </a:cubicBezTo>
                <a:cubicBezTo>
                  <a:pt x="-4179" y="1832199"/>
                  <a:pt x="7251" y="1846169"/>
                  <a:pt x="16141" y="1875379"/>
                </a:cubicBezTo>
                <a:cubicBezTo>
                  <a:pt x="25031" y="1904589"/>
                  <a:pt x="30746" y="1919194"/>
                  <a:pt x="45351" y="1948404"/>
                </a:cubicBezTo>
                <a:cubicBezTo>
                  <a:pt x="59956" y="1977614"/>
                  <a:pt x="68846" y="1991584"/>
                  <a:pt x="89166" y="2020794"/>
                </a:cubicBezTo>
                <a:cubicBezTo>
                  <a:pt x="109486" y="2050004"/>
                  <a:pt x="132346" y="2063974"/>
                  <a:pt x="146951" y="2093184"/>
                </a:cubicBezTo>
                <a:cubicBezTo>
                  <a:pt x="161556" y="2122394"/>
                  <a:pt x="158381" y="2136999"/>
                  <a:pt x="161556" y="2166209"/>
                </a:cubicBezTo>
                <a:cubicBezTo>
                  <a:pt x="164731" y="2195419"/>
                  <a:pt x="161556" y="2209389"/>
                  <a:pt x="161556" y="2238599"/>
                </a:cubicBezTo>
                <a:cubicBezTo>
                  <a:pt x="161556" y="2267809"/>
                  <a:pt x="161556" y="2281779"/>
                  <a:pt x="161556" y="2310989"/>
                </a:cubicBezTo>
                <a:cubicBezTo>
                  <a:pt x="161556" y="2340199"/>
                  <a:pt x="155841" y="2354169"/>
                  <a:pt x="161556" y="2383379"/>
                </a:cubicBezTo>
                <a:cubicBezTo>
                  <a:pt x="167271" y="2412589"/>
                  <a:pt x="185051" y="2427194"/>
                  <a:pt x="190766" y="2456404"/>
                </a:cubicBezTo>
                <a:cubicBezTo>
                  <a:pt x="196481" y="2485614"/>
                  <a:pt x="181876" y="2499584"/>
                  <a:pt x="190766" y="2528794"/>
                </a:cubicBezTo>
                <a:cubicBezTo>
                  <a:pt x="199656" y="2558004"/>
                  <a:pt x="213626" y="2571974"/>
                  <a:pt x="233946" y="2601184"/>
                </a:cubicBezTo>
                <a:cubicBezTo>
                  <a:pt x="254266" y="2630394"/>
                  <a:pt x="266331" y="2644999"/>
                  <a:pt x="292366" y="2674209"/>
                </a:cubicBezTo>
                <a:cubicBezTo>
                  <a:pt x="318401" y="2703419"/>
                  <a:pt x="341896" y="2717389"/>
                  <a:pt x="364756" y="2746599"/>
                </a:cubicBezTo>
                <a:cubicBezTo>
                  <a:pt x="387616" y="2775809"/>
                  <a:pt x="387616" y="2789779"/>
                  <a:pt x="407936" y="2818989"/>
                </a:cubicBezTo>
                <a:cubicBezTo>
                  <a:pt x="428256" y="2848199"/>
                  <a:pt x="440321" y="2867884"/>
                  <a:pt x="466356" y="2891379"/>
                </a:cubicBezTo>
                <a:cubicBezTo>
                  <a:pt x="492391" y="2914874"/>
                  <a:pt x="509536" y="2920589"/>
                  <a:pt x="538746" y="2935194"/>
                </a:cubicBezTo>
                <a:cubicBezTo>
                  <a:pt x="567956" y="2949799"/>
                  <a:pt x="581926" y="2952974"/>
                  <a:pt x="611136" y="2964404"/>
                </a:cubicBezTo>
                <a:cubicBezTo>
                  <a:pt x="640346" y="2975834"/>
                  <a:pt x="654951" y="2981549"/>
                  <a:pt x="684161" y="2992979"/>
                </a:cubicBezTo>
                <a:cubicBezTo>
                  <a:pt x="713371" y="3004409"/>
                  <a:pt x="727341" y="3007584"/>
                  <a:pt x="756551" y="3022189"/>
                </a:cubicBezTo>
                <a:cubicBezTo>
                  <a:pt x="785761" y="3036794"/>
                  <a:pt x="797191" y="3057114"/>
                  <a:pt x="828941" y="3066004"/>
                </a:cubicBezTo>
                <a:cubicBezTo>
                  <a:pt x="860691" y="3074894"/>
                  <a:pt x="881011" y="3062829"/>
                  <a:pt x="915936" y="3066004"/>
                </a:cubicBezTo>
                <a:cubicBezTo>
                  <a:pt x="950861" y="3069179"/>
                  <a:pt x="971816" y="3071719"/>
                  <a:pt x="1003566" y="3080609"/>
                </a:cubicBezTo>
                <a:cubicBezTo>
                  <a:pt x="1035316" y="3089499"/>
                  <a:pt x="1055636" y="3088864"/>
                  <a:pt x="1075956" y="3109184"/>
                </a:cubicBezTo>
                <a:cubicBezTo>
                  <a:pt x="1096276" y="3129504"/>
                  <a:pt x="1088021" y="3152999"/>
                  <a:pt x="1105166" y="3182209"/>
                </a:cubicBezTo>
                <a:cubicBezTo>
                  <a:pt x="1122311" y="3211419"/>
                  <a:pt x="1142631" y="3225389"/>
                  <a:pt x="1162951" y="3254599"/>
                </a:cubicBezTo>
                <a:cubicBezTo>
                  <a:pt x="1183271" y="3283809"/>
                  <a:pt x="1183271" y="3300954"/>
                  <a:pt x="1206766" y="3326989"/>
                </a:cubicBezTo>
                <a:cubicBezTo>
                  <a:pt x="1230261" y="3353024"/>
                  <a:pt x="1244231" y="3370804"/>
                  <a:pt x="1279156" y="3385409"/>
                </a:cubicBezTo>
                <a:cubicBezTo>
                  <a:pt x="1314081" y="3400014"/>
                  <a:pt x="1345831" y="3390489"/>
                  <a:pt x="1380756" y="3399379"/>
                </a:cubicBezTo>
                <a:cubicBezTo>
                  <a:pt x="1415681" y="3408269"/>
                  <a:pt x="1418221" y="3422874"/>
                  <a:pt x="1453146" y="3428589"/>
                </a:cubicBezTo>
                <a:cubicBezTo>
                  <a:pt x="1488071" y="3434304"/>
                  <a:pt x="1519821" y="3422874"/>
                  <a:pt x="1554746" y="3428589"/>
                </a:cubicBezTo>
                <a:cubicBezTo>
                  <a:pt x="1589671" y="3434304"/>
                  <a:pt x="1597926" y="3446369"/>
                  <a:pt x="1627136" y="3457799"/>
                </a:cubicBezTo>
                <a:cubicBezTo>
                  <a:pt x="1656346" y="3469229"/>
                  <a:pt x="1670951" y="3472404"/>
                  <a:pt x="1700161" y="3487009"/>
                </a:cubicBezTo>
                <a:cubicBezTo>
                  <a:pt x="1729371" y="3501614"/>
                  <a:pt x="1743341" y="3518759"/>
                  <a:pt x="1772551" y="3530189"/>
                </a:cubicBezTo>
                <a:cubicBezTo>
                  <a:pt x="1801761" y="3541619"/>
                  <a:pt x="1815731" y="3535904"/>
                  <a:pt x="1844941" y="3544794"/>
                </a:cubicBezTo>
                <a:cubicBezTo>
                  <a:pt x="1874151" y="3553684"/>
                  <a:pt x="1888756" y="3568289"/>
                  <a:pt x="1917966" y="3574004"/>
                </a:cubicBezTo>
                <a:cubicBezTo>
                  <a:pt x="1947176" y="3579719"/>
                  <a:pt x="1970036" y="3588609"/>
                  <a:pt x="1990356" y="3574004"/>
                </a:cubicBezTo>
                <a:cubicBezTo>
                  <a:pt x="2010676" y="3559399"/>
                  <a:pt x="2008136" y="3530189"/>
                  <a:pt x="2019566" y="3500979"/>
                </a:cubicBezTo>
                <a:cubicBezTo>
                  <a:pt x="2030996" y="3471769"/>
                  <a:pt x="2027821" y="3445734"/>
                  <a:pt x="2048141" y="3428589"/>
                </a:cubicBezTo>
                <a:cubicBezTo>
                  <a:pt x="2068461" y="3411444"/>
                  <a:pt x="2095131" y="3402554"/>
                  <a:pt x="2121166" y="3413984"/>
                </a:cubicBezTo>
                <a:cubicBezTo>
                  <a:pt x="2147201" y="3425414"/>
                  <a:pt x="2164346" y="3457799"/>
                  <a:pt x="2178951" y="3487009"/>
                </a:cubicBezTo>
                <a:cubicBezTo>
                  <a:pt x="2193556" y="3516219"/>
                  <a:pt x="2182126" y="3530189"/>
                  <a:pt x="2193556" y="3559399"/>
                </a:cubicBezTo>
                <a:cubicBezTo>
                  <a:pt x="2204986" y="3588609"/>
                  <a:pt x="2216416" y="3602579"/>
                  <a:pt x="2236736" y="3631789"/>
                </a:cubicBezTo>
                <a:cubicBezTo>
                  <a:pt x="2257056" y="3660999"/>
                  <a:pt x="2269121" y="3674969"/>
                  <a:pt x="2295156" y="3704179"/>
                </a:cubicBezTo>
                <a:cubicBezTo>
                  <a:pt x="2321191" y="3733389"/>
                  <a:pt x="2341511" y="3745454"/>
                  <a:pt x="2367546" y="3777204"/>
                </a:cubicBezTo>
                <a:cubicBezTo>
                  <a:pt x="2393581" y="3808954"/>
                  <a:pt x="2408821" y="3832449"/>
                  <a:pt x="2425966" y="3864199"/>
                </a:cubicBezTo>
                <a:cubicBezTo>
                  <a:pt x="2443111" y="3895949"/>
                  <a:pt x="2443111" y="3907379"/>
                  <a:pt x="2454541" y="3936589"/>
                </a:cubicBezTo>
                <a:cubicBezTo>
                  <a:pt x="2465971" y="3965799"/>
                  <a:pt x="2463431" y="3991834"/>
                  <a:pt x="2483751" y="4008979"/>
                </a:cubicBezTo>
                <a:cubicBezTo>
                  <a:pt x="2504071" y="4026124"/>
                  <a:pt x="2526931" y="4020409"/>
                  <a:pt x="2556141" y="4023584"/>
                </a:cubicBezTo>
                <a:cubicBezTo>
                  <a:pt x="2585351" y="4026759"/>
                  <a:pt x="2599956" y="4023584"/>
                  <a:pt x="2629166" y="4023584"/>
                </a:cubicBezTo>
                <a:cubicBezTo>
                  <a:pt x="2658376" y="4023584"/>
                  <a:pt x="2684411" y="4038189"/>
                  <a:pt x="2701556" y="4023584"/>
                </a:cubicBezTo>
                <a:cubicBezTo>
                  <a:pt x="2718701" y="4008979"/>
                  <a:pt x="2699016" y="3968339"/>
                  <a:pt x="2716161" y="3951194"/>
                </a:cubicBezTo>
                <a:cubicBezTo>
                  <a:pt x="2733306" y="3934049"/>
                  <a:pt x="2759341" y="3939764"/>
                  <a:pt x="2788551" y="3936589"/>
                </a:cubicBezTo>
                <a:cubicBezTo>
                  <a:pt x="2817761" y="3933414"/>
                  <a:pt x="2829191" y="3933414"/>
                  <a:pt x="2860941" y="3936589"/>
                </a:cubicBezTo>
                <a:cubicBezTo>
                  <a:pt x="2892691" y="3939764"/>
                  <a:pt x="2924441" y="3934049"/>
                  <a:pt x="2947936" y="3951194"/>
                </a:cubicBezTo>
                <a:cubicBezTo>
                  <a:pt x="2971431" y="3968339"/>
                  <a:pt x="2968256" y="3994374"/>
                  <a:pt x="2977146" y="4023584"/>
                </a:cubicBezTo>
                <a:cubicBezTo>
                  <a:pt x="2986036" y="4052794"/>
                  <a:pt x="2982861" y="4064859"/>
                  <a:pt x="2991751" y="4096609"/>
                </a:cubicBezTo>
                <a:cubicBezTo>
                  <a:pt x="3000641" y="4128359"/>
                  <a:pt x="3012071" y="4151854"/>
                  <a:pt x="3020961" y="4183604"/>
                </a:cubicBezTo>
                <a:cubicBezTo>
                  <a:pt x="3029851" y="4215354"/>
                  <a:pt x="3026676" y="4224244"/>
                  <a:pt x="3035566" y="4255994"/>
                </a:cubicBezTo>
                <a:cubicBezTo>
                  <a:pt x="3044456" y="4287744"/>
                  <a:pt x="3052711" y="4311239"/>
                  <a:pt x="3064141" y="4342989"/>
                </a:cubicBezTo>
                <a:cubicBezTo>
                  <a:pt x="3075571" y="4374739"/>
                  <a:pt x="3078746" y="4386169"/>
                  <a:pt x="3093351" y="4415379"/>
                </a:cubicBezTo>
                <a:cubicBezTo>
                  <a:pt x="3107956" y="4444589"/>
                  <a:pt x="3122561" y="4459194"/>
                  <a:pt x="3137166" y="4488404"/>
                </a:cubicBezTo>
                <a:cubicBezTo>
                  <a:pt x="3151771" y="4517614"/>
                  <a:pt x="3142881" y="4537299"/>
                  <a:pt x="3165741" y="4560794"/>
                </a:cubicBezTo>
                <a:cubicBezTo>
                  <a:pt x="3188601" y="4584289"/>
                  <a:pt x="3220986" y="4581114"/>
                  <a:pt x="3252736" y="4604609"/>
                </a:cubicBezTo>
                <a:cubicBezTo>
                  <a:pt x="3284486" y="4628104"/>
                  <a:pt x="3299726" y="4647789"/>
                  <a:pt x="3325761" y="4676999"/>
                </a:cubicBezTo>
                <a:cubicBezTo>
                  <a:pt x="3351796" y="4706209"/>
                  <a:pt x="3354336" y="4725894"/>
                  <a:pt x="3383546" y="4749389"/>
                </a:cubicBezTo>
                <a:cubicBezTo>
                  <a:pt x="3412756" y="4772884"/>
                  <a:pt x="3441331" y="4798919"/>
                  <a:pt x="3470541" y="4793204"/>
                </a:cubicBezTo>
                <a:cubicBezTo>
                  <a:pt x="3499751" y="4787489"/>
                  <a:pt x="3517531" y="4749389"/>
                  <a:pt x="3528961" y="4720179"/>
                </a:cubicBezTo>
                <a:cubicBezTo>
                  <a:pt x="3540391" y="4690969"/>
                  <a:pt x="3523246" y="4676999"/>
                  <a:pt x="3528961" y="4647789"/>
                </a:cubicBezTo>
                <a:cubicBezTo>
                  <a:pt x="3534676" y="4618579"/>
                  <a:pt x="3548646" y="4604609"/>
                  <a:pt x="3557536" y="4575399"/>
                </a:cubicBezTo>
                <a:cubicBezTo>
                  <a:pt x="3566426" y="4546189"/>
                  <a:pt x="3566426" y="4532219"/>
                  <a:pt x="3572141" y="4503009"/>
                </a:cubicBezTo>
                <a:cubicBezTo>
                  <a:pt x="3577856" y="4473799"/>
                  <a:pt x="3583571" y="4459194"/>
                  <a:pt x="3586746" y="4429984"/>
                </a:cubicBezTo>
                <a:cubicBezTo>
                  <a:pt x="3589921" y="4400774"/>
                  <a:pt x="3575316" y="4386804"/>
                  <a:pt x="3586746" y="4357594"/>
                </a:cubicBezTo>
                <a:cubicBezTo>
                  <a:pt x="3598176" y="4328384"/>
                  <a:pt x="3615956" y="4302349"/>
                  <a:pt x="3645166" y="4285204"/>
                </a:cubicBezTo>
                <a:cubicBezTo>
                  <a:pt x="3674376" y="4268059"/>
                  <a:pt x="3700411" y="4273774"/>
                  <a:pt x="3732161" y="4270599"/>
                </a:cubicBezTo>
                <a:cubicBezTo>
                  <a:pt x="3763911" y="4267424"/>
                  <a:pt x="3775341" y="4276314"/>
                  <a:pt x="3804551" y="4270599"/>
                </a:cubicBezTo>
                <a:cubicBezTo>
                  <a:pt x="3833761" y="4264884"/>
                  <a:pt x="3847731" y="4258534"/>
                  <a:pt x="3876941" y="4241389"/>
                </a:cubicBezTo>
                <a:cubicBezTo>
                  <a:pt x="3906151" y="4224244"/>
                  <a:pt x="3923931" y="4209639"/>
                  <a:pt x="3949966" y="4183604"/>
                </a:cubicBezTo>
                <a:cubicBezTo>
                  <a:pt x="3976001" y="4157569"/>
                  <a:pt x="3984891" y="4139789"/>
                  <a:pt x="4007751" y="4110579"/>
                </a:cubicBezTo>
                <a:cubicBezTo>
                  <a:pt x="4030611" y="4081369"/>
                  <a:pt x="4039501" y="4064224"/>
                  <a:pt x="4065536" y="4038189"/>
                </a:cubicBezTo>
                <a:cubicBezTo>
                  <a:pt x="4091571" y="4012154"/>
                  <a:pt x="4109351" y="3991834"/>
                  <a:pt x="4138561" y="3980404"/>
                </a:cubicBezTo>
                <a:cubicBezTo>
                  <a:pt x="4167771" y="3968974"/>
                  <a:pt x="4179201" y="3977229"/>
                  <a:pt x="4210951" y="3980404"/>
                </a:cubicBezTo>
                <a:cubicBezTo>
                  <a:pt x="4242701" y="3983579"/>
                  <a:pt x="4266196" y="3983579"/>
                  <a:pt x="4297946" y="3995009"/>
                </a:cubicBezTo>
                <a:cubicBezTo>
                  <a:pt x="4329696" y="4006439"/>
                  <a:pt x="4341126" y="4026759"/>
                  <a:pt x="4370336" y="4038189"/>
                </a:cubicBezTo>
                <a:cubicBezTo>
                  <a:pt x="4399546" y="4049619"/>
                  <a:pt x="4414151" y="4041364"/>
                  <a:pt x="4443361" y="4052794"/>
                </a:cubicBezTo>
                <a:cubicBezTo>
                  <a:pt x="4472571" y="4064224"/>
                  <a:pt x="4486541" y="4087719"/>
                  <a:pt x="4515751" y="4096609"/>
                </a:cubicBezTo>
                <a:cubicBezTo>
                  <a:pt x="4544961" y="4105499"/>
                  <a:pt x="4558931" y="4096609"/>
                  <a:pt x="4588141" y="4096609"/>
                </a:cubicBezTo>
                <a:cubicBezTo>
                  <a:pt x="4617351" y="4096609"/>
                  <a:pt x="4631956" y="4096609"/>
                  <a:pt x="4661166" y="4096609"/>
                </a:cubicBezTo>
                <a:cubicBezTo>
                  <a:pt x="4690376" y="4096609"/>
                  <a:pt x="4704346" y="4102324"/>
                  <a:pt x="4733556" y="4096609"/>
                </a:cubicBezTo>
                <a:cubicBezTo>
                  <a:pt x="4762766" y="4090894"/>
                  <a:pt x="4782451" y="4087719"/>
                  <a:pt x="4805946" y="4067399"/>
                </a:cubicBezTo>
                <a:cubicBezTo>
                  <a:pt x="4829441" y="4047079"/>
                  <a:pt x="4832616" y="4026759"/>
                  <a:pt x="4849761" y="3995009"/>
                </a:cubicBezTo>
                <a:cubicBezTo>
                  <a:pt x="4866906" y="3963259"/>
                  <a:pt x="4869446" y="3925159"/>
                  <a:pt x="4892941" y="3907379"/>
                </a:cubicBezTo>
                <a:cubicBezTo>
                  <a:pt x="4916436" y="3889599"/>
                  <a:pt x="4936756" y="3907379"/>
                  <a:pt x="4965966" y="3907379"/>
                </a:cubicBezTo>
                <a:cubicBezTo>
                  <a:pt x="4995176" y="3907379"/>
                  <a:pt x="5006606" y="3907379"/>
                  <a:pt x="5038356" y="3907379"/>
                </a:cubicBezTo>
                <a:cubicBezTo>
                  <a:pt x="5070106" y="3907379"/>
                  <a:pt x="5093601" y="3907379"/>
                  <a:pt x="5125351" y="3907379"/>
                </a:cubicBezTo>
                <a:cubicBezTo>
                  <a:pt x="5157101" y="3907379"/>
                  <a:pt x="5168531" y="3907379"/>
                  <a:pt x="5197741" y="3907379"/>
                </a:cubicBezTo>
                <a:cubicBezTo>
                  <a:pt x="5226951" y="3907379"/>
                  <a:pt x="5244731" y="3921984"/>
                  <a:pt x="5270766" y="3907379"/>
                </a:cubicBezTo>
                <a:cubicBezTo>
                  <a:pt x="5296801" y="3892774"/>
                  <a:pt x="5302516" y="3840704"/>
                  <a:pt x="5328551" y="3834989"/>
                </a:cubicBezTo>
                <a:cubicBezTo>
                  <a:pt x="5354586" y="3829274"/>
                  <a:pt x="5371731" y="3864199"/>
                  <a:pt x="5400941" y="3878804"/>
                </a:cubicBezTo>
                <a:cubicBezTo>
                  <a:pt x="5430151" y="3893409"/>
                  <a:pt x="5444756" y="3898489"/>
                  <a:pt x="5473966" y="3907379"/>
                </a:cubicBezTo>
                <a:cubicBezTo>
                  <a:pt x="5503176" y="3916269"/>
                  <a:pt x="5517146" y="3918809"/>
                  <a:pt x="5546356" y="3921984"/>
                </a:cubicBezTo>
                <a:cubicBezTo>
                  <a:pt x="5575566" y="3925159"/>
                  <a:pt x="5589536" y="3913094"/>
                  <a:pt x="5618746" y="3921984"/>
                </a:cubicBezTo>
                <a:cubicBezTo>
                  <a:pt x="5647956" y="3930874"/>
                  <a:pt x="5665101" y="3939764"/>
                  <a:pt x="5691136" y="3965799"/>
                </a:cubicBezTo>
                <a:cubicBezTo>
                  <a:pt x="5717171" y="3991834"/>
                  <a:pt x="5731776" y="4021044"/>
                  <a:pt x="5749556" y="4052794"/>
                </a:cubicBezTo>
                <a:cubicBezTo>
                  <a:pt x="5767336" y="4084544"/>
                  <a:pt x="5758446" y="4095974"/>
                  <a:pt x="5778766" y="4125184"/>
                </a:cubicBezTo>
                <a:cubicBezTo>
                  <a:pt x="5799086" y="4154394"/>
                  <a:pt x="5830836" y="4168999"/>
                  <a:pt x="5851156" y="4198209"/>
                </a:cubicBezTo>
                <a:cubicBezTo>
                  <a:pt x="5871476" y="4227419"/>
                  <a:pt x="5865761" y="4241389"/>
                  <a:pt x="5880366" y="4270599"/>
                </a:cubicBezTo>
                <a:cubicBezTo>
                  <a:pt x="5894971" y="4299809"/>
                  <a:pt x="5908941" y="4313779"/>
                  <a:pt x="5923546" y="4342989"/>
                </a:cubicBezTo>
                <a:cubicBezTo>
                  <a:pt x="5938151" y="4372199"/>
                  <a:pt x="5938151" y="4383629"/>
                  <a:pt x="5952756" y="4415379"/>
                </a:cubicBezTo>
                <a:cubicBezTo>
                  <a:pt x="5967361" y="4447129"/>
                  <a:pt x="5978791" y="4471259"/>
                  <a:pt x="5995936" y="4503009"/>
                </a:cubicBezTo>
                <a:cubicBezTo>
                  <a:pt x="6013081" y="4534759"/>
                  <a:pt x="6016256" y="4549364"/>
                  <a:pt x="6039751" y="4575399"/>
                </a:cubicBezTo>
                <a:cubicBezTo>
                  <a:pt x="6063246" y="4601434"/>
                  <a:pt x="6082931" y="4621754"/>
                  <a:pt x="6112141" y="4633184"/>
                </a:cubicBezTo>
                <a:cubicBezTo>
                  <a:pt x="6141351" y="4644614"/>
                  <a:pt x="6155956" y="4642074"/>
                  <a:pt x="6185166" y="4633184"/>
                </a:cubicBezTo>
                <a:cubicBezTo>
                  <a:pt x="6214376" y="4624294"/>
                  <a:pt x="6240411" y="4613499"/>
                  <a:pt x="6257556" y="4590004"/>
                </a:cubicBezTo>
                <a:cubicBezTo>
                  <a:pt x="6274701" y="4566509"/>
                  <a:pt x="6266446" y="4546189"/>
                  <a:pt x="6272161" y="4516979"/>
                </a:cubicBezTo>
                <a:cubicBezTo>
                  <a:pt x="6277876" y="4487769"/>
                  <a:pt x="6283591" y="4473799"/>
                  <a:pt x="6286766" y="4444589"/>
                </a:cubicBezTo>
                <a:cubicBezTo>
                  <a:pt x="6289941" y="4415379"/>
                  <a:pt x="6286766" y="4401409"/>
                  <a:pt x="6286766" y="4372199"/>
                </a:cubicBezTo>
                <a:cubicBezTo>
                  <a:pt x="6286766" y="4342989"/>
                  <a:pt x="6292481" y="4329019"/>
                  <a:pt x="6286766" y="4299809"/>
                </a:cubicBezTo>
                <a:cubicBezTo>
                  <a:pt x="6281051" y="4270599"/>
                  <a:pt x="6272161" y="4258534"/>
                  <a:pt x="6257556" y="4226784"/>
                </a:cubicBezTo>
                <a:cubicBezTo>
                  <a:pt x="6242951" y="4195034"/>
                  <a:pt x="6225171" y="4171539"/>
                  <a:pt x="6213741" y="4139789"/>
                </a:cubicBezTo>
                <a:cubicBezTo>
                  <a:pt x="6202311" y="4108039"/>
                  <a:pt x="6210566" y="4096609"/>
                  <a:pt x="6199136" y="4067399"/>
                </a:cubicBezTo>
                <a:cubicBezTo>
                  <a:pt x="6187706" y="4038189"/>
                  <a:pt x="6178816" y="4024219"/>
                  <a:pt x="6155956" y="3995009"/>
                </a:cubicBezTo>
                <a:cubicBezTo>
                  <a:pt x="6133096" y="3965799"/>
                  <a:pt x="6109601" y="3951194"/>
                  <a:pt x="6083566" y="3921984"/>
                </a:cubicBezTo>
                <a:cubicBezTo>
                  <a:pt x="6057531" y="3892774"/>
                  <a:pt x="6045466" y="3878804"/>
                  <a:pt x="6025146" y="3849594"/>
                </a:cubicBezTo>
                <a:cubicBezTo>
                  <a:pt x="6004826" y="3820384"/>
                  <a:pt x="5993396" y="3806414"/>
                  <a:pt x="5981966" y="3777204"/>
                </a:cubicBezTo>
                <a:cubicBezTo>
                  <a:pt x="5970536" y="3747994"/>
                  <a:pt x="5978791" y="3733389"/>
                  <a:pt x="5967361" y="3704179"/>
                </a:cubicBezTo>
                <a:cubicBezTo>
                  <a:pt x="5955931" y="3674969"/>
                  <a:pt x="5931801" y="3644489"/>
                  <a:pt x="5923546" y="3631789"/>
                </a:cubicBezTo>
              </a:path>
            </a:pathLst>
          </a:custGeom>
          <a:noFill/>
          <a:ln w="1333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2" name="文本框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6CD8A02-7037-434F-B2E9-0DC3D628F89B}"/>
              </a:ext>
            </a:extLst>
          </p:cNvPr>
          <p:cNvSpPr txBox="1"/>
          <p:nvPr/>
        </p:nvSpPr>
        <p:spPr>
          <a:xfrm>
            <a:off x="6421078" y="2118"/>
            <a:ext cx="2941831" cy="1323439"/>
          </a:xfrm>
          <a:prstGeom prst="rect">
            <a:avLst/>
          </a:prstGeom>
          <a:noFill/>
        </p:spPr>
        <p:txBody>
          <a:bodyPr wrap="none">
            <a:spAutoFit/>
          </a:bodyPr>
          <a:lstStyle/>
          <a:p>
            <a:pPr algn="ctr">
              <a:defRPr/>
            </a:pPr>
            <a:r>
              <a:rPr kumimoji="1" lang="zh-CN" altLang="en-US" sz="4000" b="1" spc="300">
                <a:solidFill>
                  <a:srgbClr val="C00000"/>
                </a:solidFill>
                <a:latin typeface="STXinwei" charset="-122"/>
                <a:ea typeface="STXinwei" charset="-122"/>
                <a:cs typeface="STXinwei" charset="-122"/>
                <a:sym typeface="+mn-ea"/>
              </a:rPr>
              <a:t>关键词：</a:t>
            </a:r>
          </a:p>
          <a:p>
            <a:pPr algn="ctr">
              <a:defRPr/>
            </a:pPr>
            <a:r>
              <a:rPr kumimoji="1" lang="zh-CN" altLang="en-US" sz="4000" b="1" spc="300">
                <a:solidFill>
                  <a:srgbClr val="C00000"/>
                </a:solidFill>
                <a:latin typeface="STXinwei" charset="-122"/>
                <a:ea typeface="STXinwei" charset="-122"/>
                <a:cs typeface="STXinwei" charset="-122"/>
                <a:sym typeface="+mn-ea"/>
              </a:rPr>
              <a:t>统一与发展</a:t>
            </a:r>
          </a:p>
        </p:txBody>
      </p:sp>
      <p:sp>
        <p:nvSpPr>
          <p:cNvPr id="14" name="文本框 1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B093C9B-4236-4211-93F9-1B28C2931A00}"/>
              </a:ext>
            </a:extLst>
          </p:cNvPr>
          <p:cNvSpPr txBox="1"/>
          <p:nvPr/>
        </p:nvSpPr>
        <p:spPr>
          <a:xfrm>
            <a:off x="677824" y="869566"/>
            <a:ext cx="2169184" cy="523220"/>
          </a:xfrm>
          <a:prstGeom prst="rect">
            <a:avLst/>
          </a:prstGeom>
        </p:spPr>
        <p:txBody>
          <a:bodyPr wrap="none">
            <a:spAutoFit/>
          </a:bodyPr>
          <a:lstStyle>
            <a:defPPr>
              <a:defRPr lang="zh-CN"/>
            </a:defPPr>
            <a:lvl1pPr>
              <a:defRPr sz="2800" b="1">
                <a:latin typeface="隶书" panose="02010509060101010101" pitchFamily="49" charset="-122"/>
                <a:ea typeface="隶书" panose="02010509060101010101" pitchFamily="49" charset="-122"/>
                <a:cs typeface="华文行楷" panose="02010800040101010101" pitchFamily="2" charset="-122"/>
              </a:defRPr>
            </a:lvl1pPr>
          </a:lstStyle>
          <a:p>
            <a:r>
              <a:rPr lang="en-US" altLang="zh-CN"/>
              <a:t>2</a:t>
            </a:r>
            <a:r>
              <a:rPr lang="zh-CN" altLang="en-US"/>
              <a:t>、美国内战</a:t>
            </a:r>
          </a:p>
        </p:txBody>
      </p:sp>
      <p:sp>
        <p:nvSpPr>
          <p:cNvPr id="15" name="文本框 1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556A0E8-FDD3-4E01-81EF-D71B98C44A66}"/>
              </a:ext>
            </a:extLst>
          </p:cNvPr>
          <p:cNvSpPr txBox="1"/>
          <p:nvPr/>
        </p:nvSpPr>
        <p:spPr>
          <a:xfrm>
            <a:off x="1151036" y="1482911"/>
            <a:ext cx="1178528"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en-US" altLang="zh-CN"/>
              <a:t>1</a:t>
            </a:r>
            <a:r>
              <a:rPr lang="zh-CN" altLang="en-US"/>
              <a:t>）背景</a:t>
            </a:r>
          </a:p>
        </p:txBody>
      </p:sp>
      <p:sp>
        <p:nvSpPr>
          <p:cNvPr id="24" name="矩形 2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627BCD2-3EFB-493C-9085-4365D96DDFAB}"/>
              </a:ext>
            </a:extLst>
          </p:cNvPr>
          <p:cNvSpPr/>
          <p:nvPr/>
        </p:nvSpPr>
        <p:spPr>
          <a:xfrm>
            <a:off x="248212" y="82012"/>
            <a:ext cx="3892412"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三、资本主义的扩展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childTnLst>
                    </p:cTn>
                  </p:par>
                  <p:par>
                    <p:cTn id="10" fill="hold" nodeType="clickPar">
                      <p:stCondLst>
                        <p:cond delay="indefinite"/>
                        <p:cond evt="onBegin" delay="0">
                          <p:tn val="9"/>
                        </p:cond>
                      </p:stCondLst>
                      <p:childTnLst>
                        <p:par>
                          <p:cTn id="11" fill="hold" nodeType="after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500" fill="hold"/>
                                        <p:tgtEl>
                                          <p:spTgt spid="16"/>
                                        </p:tgtEl>
                                        <p:attrNameLst>
                                          <p:attrName>ppt_w</p:attrName>
                                        </p:attrNameLst>
                                      </p:cBhvr>
                                      <p:tavLst>
                                        <p:tav tm="0">
                                          <p:val>
                                            <p:fltVal val="0"/>
                                          </p:val>
                                        </p:tav>
                                        <p:tav tm="100000">
                                          <p:val>
                                            <p:strVal val="#ppt_w"/>
                                          </p:val>
                                        </p:tav>
                                      </p:tavLst>
                                    </p:anim>
                                    <p:anim calcmode="lin" valueType="num">
                                      <p:cBhvr>
                                        <p:cTn id="15" dur="500" fill="hold"/>
                                        <p:tgtEl>
                                          <p:spTgt spid="16"/>
                                        </p:tgtEl>
                                        <p:attrNameLst>
                                          <p:attrName>ppt_h</p:attrName>
                                        </p:attrNameLst>
                                      </p:cBhvr>
                                      <p:tavLst>
                                        <p:tav tm="0">
                                          <p:val>
                                            <p:fltVal val="0"/>
                                          </p:val>
                                        </p:tav>
                                        <p:tav tm="100000">
                                          <p:val>
                                            <p:strVal val="#ppt_h"/>
                                          </p:val>
                                        </p:tav>
                                      </p:tavLst>
                                    </p:anim>
                                    <p:animEffect transition="in" filter="fade">
                                      <p:cBhvr>
                                        <p:cTn id="16" dur="500"/>
                                        <p:tgtEl>
                                          <p:spTgt spid="16"/>
                                        </p:tgtEl>
                                      </p:cBhvr>
                                    </p:animEffect>
                                  </p:childTnLst>
                                </p:cTn>
                              </p:par>
                            </p:childTnLst>
                          </p:cTn>
                        </p:par>
                      </p:childTnLst>
                    </p:cTn>
                  </p:par>
                  <p:par>
                    <p:cTn id="17" fill="hold" nodeType="clickPar">
                      <p:stCondLst>
                        <p:cond delay="indefinite"/>
                        <p:cond evt="onBegin" delay="0">
                          <p:tn val="16"/>
                        </p:cond>
                      </p:stCondLst>
                      <p:childTnLst>
                        <p:par>
                          <p:cTn id="18" fill="hold" nodeType="afterGroup">
                            <p:stCondLst>
                              <p:cond delay="0"/>
                            </p:stCondLst>
                            <p:childTnLst>
                              <p:par>
                                <p:cTn id="19" presetID="2" presetClass="entr" presetSubtype="4" fill="hold" nodeType="click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750" fill="hold"/>
                                        <p:tgtEl>
                                          <p:spTgt spid="19"/>
                                        </p:tgtEl>
                                        <p:attrNameLst>
                                          <p:attrName>ppt_x</p:attrName>
                                        </p:attrNameLst>
                                      </p:cBhvr>
                                      <p:tavLst>
                                        <p:tav tm="0">
                                          <p:val>
                                            <p:strVal val="#ppt_x"/>
                                          </p:val>
                                        </p:tav>
                                        <p:tav tm="100000">
                                          <p:val>
                                            <p:strVal val="#ppt_x"/>
                                          </p:val>
                                        </p:tav>
                                      </p:tavLst>
                                    </p:anim>
                                    <p:anim calcmode="lin" valueType="num">
                                      <p:cBhvr additive="base">
                                        <p:cTn id="22" dur="75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750" fill="hold"/>
                                        <p:tgtEl>
                                          <p:spTgt spid="17"/>
                                        </p:tgtEl>
                                        <p:attrNameLst>
                                          <p:attrName>ppt_x</p:attrName>
                                        </p:attrNameLst>
                                      </p:cBhvr>
                                      <p:tavLst>
                                        <p:tav tm="0">
                                          <p:val>
                                            <p:strVal val="#ppt_x"/>
                                          </p:val>
                                        </p:tav>
                                        <p:tav tm="100000">
                                          <p:val>
                                            <p:strVal val="#ppt_x"/>
                                          </p:val>
                                        </p:tav>
                                      </p:tavLst>
                                    </p:anim>
                                    <p:anim calcmode="lin" valueType="num">
                                      <p:cBhvr additive="base">
                                        <p:cTn id="26" dur="75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cond evt="onBegin" delay="0">
                          <p:tn val="26"/>
                        </p:cond>
                      </p:stCondLst>
                      <p:childTnLst>
                        <p:par>
                          <p:cTn id="28" fill="hold" nodeType="afterGroup">
                            <p:stCondLst>
                              <p:cond delay="0"/>
                            </p:stCondLst>
                            <p:childTnLst>
                              <p:par>
                                <p:cTn id="29" presetID="22" presetClass="entr" presetSubtype="1" fill="hold" nodeType="click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up)">
                                      <p:cBhvr>
                                        <p:cTn id="31" dur="500"/>
                                        <p:tgtEl>
                                          <p:spTgt spid="21"/>
                                        </p:tgtEl>
                                      </p:cBhvr>
                                    </p:animEffect>
                                  </p:childTnLst>
                                </p:cTn>
                              </p:par>
                            </p:childTnLst>
                          </p:cTn>
                        </p:par>
                      </p:childTnLst>
                    </p:cTn>
                  </p:par>
                  <p:par>
                    <p:cTn id="32" fill="hold" nodeType="clickPar">
                      <p:stCondLst>
                        <p:cond delay="indefinite"/>
                        <p:cond evt="onBegin" delay="0">
                          <p:tn val="31"/>
                        </p:cond>
                      </p:stCondLst>
                      <p:childTnLst>
                        <p:par>
                          <p:cTn id="33" fill="hold" nodeType="afterGroup">
                            <p:stCondLst>
                              <p:cond delay="0"/>
                            </p:stCondLst>
                            <p:childTnLst>
                              <p:par>
                                <p:cTn id="34" presetID="22" presetClass="entr" presetSubtype="1" fill="hold"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wipe(up)">
                                      <p:cBhvr>
                                        <p:cTn id="36" dur="500"/>
                                        <p:tgtEl>
                                          <p:spTgt spid="22"/>
                                        </p:tgtEl>
                                      </p:cBhvr>
                                    </p:animEffect>
                                  </p:childTnLst>
                                </p:cTn>
                              </p:par>
                            </p:childTnLst>
                          </p:cTn>
                        </p:par>
                      </p:childTnLst>
                    </p:cTn>
                  </p:par>
                  <p:par>
                    <p:cTn id="37" fill="hold" nodeType="clickPar">
                      <p:stCondLst>
                        <p:cond delay="indefinite"/>
                        <p:cond evt="onBegin" delay="0">
                          <p:tn val="36"/>
                        </p:cond>
                      </p:stCondLst>
                      <p:childTnLst>
                        <p:par>
                          <p:cTn id="38" fill="hold" nodeType="afterGroup">
                            <p:stCondLst>
                              <p:cond delay="0"/>
                            </p:stCondLst>
                            <p:childTnLst>
                              <p:par>
                                <p:cTn id="39" presetID="22" presetClass="entr" presetSubtype="1" fill="hold" nodeType="click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wipe(up)">
                                      <p:cBhvr>
                                        <p:cTn id="41" dur="500"/>
                                        <p:tgtEl>
                                          <p:spTgt spid="23"/>
                                        </p:tgtEl>
                                      </p:cBhvr>
                                    </p:animEffect>
                                  </p:childTnLst>
                                </p:cTn>
                              </p:par>
                            </p:childTnLst>
                          </p:cTn>
                        </p:par>
                      </p:childTnLst>
                    </p:cTn>
                  </p:par>
                  <p:par>
                    <p:cTn id="42" fill="hold" nodeType="clickPar">
                      <p:stCondLst>
                        <p:cond delay="indefinite"/>
                        <p:cond evt="onBegin" delay="0">
                          <p:tn val="41"/>
                        </p:cond>
                      </p:stCondLst>
                      <p:childTnLst>
                        <p:par>
                          <p:cTn id="43" fill="hold" nodeType="afterGroup">
                            <p:stCondLst>
                              <p:cond delay="0"/>
                            </p:stCondLst>
                            <p:childTnLst>
                              <p:par>
                                <p:cTn id="44" presetID="22" presetClass="entr" presetSubtype="1" fill="hold" grpId="0" nodeType="click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ipe(up)">
                                      <p:cBhvr>
                                        <p:cTn id="4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20" grpId="0"/>
      <p:bldP spid="2"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3C07559-942B-42AB-AA3C-786E029519D7}"/>
              </a:ext>
            </a:extLst>
          </p:cNvPr>
          <p:cNvSpPr txBox="1"/>
          <p:nvPr/>
        </p:nvSpPr>
        <p:spPr>
          <a:xfrm>
            <a:off x="322030" y="1293609"/>
            <a:ext cx="1178528"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en-US" altLang="zh-CN"/>
              <a:t>2</a:t>
            </a:r>
            <a:r>
              <a:rPr lang="zh-CN" altLang="en-US"/>
              <a:t>）过程</a:t>
            </a:r>
          </a:p>
        </p:txBody>
      </p:sp>
      <p:grpSp>
        <p:nvGrpSpPr>
          <p:cNvPr id="9" name="组合 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CD73B12-50DA-4963-A8C3-F963B6C8EFFF}"/>
              </a:ext>
            </a:extLst>
          </p:cNvPr>
          <p:cNvGrpSpPr/>
          <p:nvPr/>
        </p:nvGrpSpPr>
        <p:grpSpPr>
          <a:xfrm>
            <a:off x="1021025" y="2302553"/>
            <a:ext cx="1353608" cy="913274"/>
            <a:chOff x="12327" y="0"/>
            <a:chExt cx="1353608" cy="913274"/>
          </a:xfrm>
        </p:grpSpPr>
        <p:sp>
          <p:nvSpPr>
            <p:cNvPr id="10" name="矩形: 圆角 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6B359E5-6559-4929-B637-B1F41E6CF39D}"/>
                </a:ext>
              </a:extLst>
            </p:cNvPr>
            <p:cNvSpPr/>
            <p:nvPr/>
          </p:nvSpPr>
          <p:spPr>
            <a:xfrm>
              <a:off x="12327" y="0"/>
              <a:ext cx="1353608" cy="913274"/>
            </a:xfrm>
            <a:prstGeom prst="roundRect">
              <a:avLst>
                <a:gd name="adj" fmla="val 10000"/>
              </a:avLst>
            </a:prstGeom>
            <a:solidFill>
              <a:schemeClr val="accent4">
                <a:lumMod val="75000"/>
              </a:schemeClr>
            </a:solidFill>
          </p:spPr>
          <p:style>
            <a:lnRef idx="0">
              <a:schemeClr val="lt1">
                <a:hueOff val="0"/>
                <a:satOff val="0"/>
                <a:lumOff val="0"/>
                <a:alphaOff val="0"/>
              </a:schemeClr>
            </a:lnRef>
            <a:fillRef idx="3">
              <a:scrgbClr r="0" g="0" b="0"/>
            </a:fillRef>
            <a:effectRef idx="3">
              <a:schemeClr val="accent3">
                <a:hueOff val="0"/>
                <a:satOff val="0"/>
                <a:lumOff val="0"/>
                <a:alphaOff val="0"/>
              </a:schemeClr>
            </a:effectRef>
            <a:fontRef idx="minor">
              <a:schemeClr val="lt1"/>
            </a:fontRef>
          </p:style>
          <p:txBody>
            <a:bodyPr/>
            <a:lstStyle/>
            <a:p>
              <a:endParaRPr/>
            </a:p>
          </p:txBody>
        </p:sp>
        <p:sp>
          <p:nvSpPr>
            <p:cNvPr id="11" name="矩形: 圆角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EC9EA01-8AF3-46B6-855B-553CB6B64E25}"/>
                </a:ext>
              </a:extLst>
            </p:cNvPr>
            <p:cNvSpPr txBox="1"/>
            <p:nvPr/>
          </p:nvSpPr>
          <p:spPr>
            <a:xfrm>
              <a:off x="39076" y="26749"/>
              <a:ext cx="1300110" cy="85977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marL="0" lvl="0" indent="0" algn="ctr" defTabSz="1066800">
                <a:lnSpc>
                  <a:spcPct val="90000"/>
                </a:lnSpc>
                <a:spcBef>
                  <a:spcPct val="0"/>
                </a:spcBef>
                <a:spcAft>
                  <a:spcPct val="35000"/>
                </a:spcAft>
                <a:buNone/>
              </a:pPr>
              <a:r>
                <a:rPr lang="en-US"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1861</a:t>
              </a:r>
              <a:r>
                <a:rPr lang="zh-CN"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年</a:t>
              </a:r>
              <a:endParaRPr lang="en-US" altLang="zh-CN" sz="2200" kern="1200">
                <a:solidFill>
                  <a:prstClr val="white"/>
                </a:solidFill>
                <a:effectLst>
                  <a:outerShdw blurRad="38100" dist="38100" dir="2700000" algn="tl">
                    <a:srgbClr val="000000">
                      <a:alpha val="43137"/>
                    </a:srgbClr>
                  </a:outerShdw>
                </a:effectLst>
                <a:latin typeface="华文隶书" pitchFamily="2" charset="-122"/>
                <a:ea typeface="华文隶书" pitchFamily="2" charset="-122"/>
                <a:cs typeface="+mn-cs"/>
              </a:endParaRPr>
            </a:p>
            <a:p>
              <a:pPr marL="0" lvl="0" indent="0" algn="ctr" defTabSz="1066800">
                <a:lnSpc>
                  <a:spcPct val="90000"/>
                </a:lnSpc>
                <a:spcBef>
                  <a:spcPct val="0"/>
                </a:spcBef>
                <a:spcAft>
                  <a:spcPct val="35000"/>
                </a:spcAft>
                <a:buNone/>
              </a:pPr>
              <a:r>
                <a:rPr lang="zh-CN" altLang="en-US"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内战</a:t>
              </a:r>
              <a:r>
                <a:rPr lang="zh-CN"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爆发</a:t>
              </a:r>
            </a:p>
          </p:txBody>
        </p:sp>
      </p:grpSp>
      <p:grpSp>
        <p:nvGrpSpPr>
          <p:cNvPr id="12" name="组合 1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9EF875C-9CFA-4163-A3D5-C1C39CC38DE3}"/>
              </a:ext>
            </a:extLst>
          </p:cNvPr>
          <p:cNvGrpSpPr/>
          <p:nvPr/>
        </p:nvGrpSpPr>
        <p:grpSpPr>
          <a:xfrm>
            <a:off x="2538277" y="2591343"/>
            <a:ext cx="286965" cy="335694"/>
            <a:chOff x="1501296" y="288789"/>
            <a:chExt cx="286965" cy="335694"/>
          </a:xfrm>
        </p:grpSpPr>
        <p:sp>
          <p:nvSpPr>
            <p:cNvPr id="13" name="箭头: 右 1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BD995D9-535E-4A5D-B8F6-24AD2ADC44AF}"/>
                </a:ext>
              </a:extLst>
            </p:cNvPr>
            <p:cNvSpPr/>
            <p:nvPr/>
          </p:nvSpPr>
          <p:spPr>
            <a:xfrm>
              <a:off x="1501296" y="288789"/>
              <a:ext cx="286965" cy="335694"/>
            </a:xfrm>
            <a:prstGeom prst="rightArrow">
              <a:avLst>
                <a:gd name="adj1" fmla="val 60000"/>
                <a:gd name="adj2" fmla="val 50000"/>
              </a:avLst>
            </a:prstGeom>
          </p:spPr>
          <p:style>
            <a:lnRef idx="0">
              <a:schemeClr val="lt1">
                <a:hueOff val="0"/>
                <a:satOff val="0"/>
                <a:lumOff val="0"/>
                <a:alphaOff val="0"/>
              </a:schemeClr>
            </a:lnRef>
            <a:fillRef idx="3">
              <a:schemeClr val="accent3">
                <a:hueOff val="0"/>
                <a:satOff val="0"/>
                <a:lumOff val="0"/>
                <a:alphaOff val="0"/>
              </a:schemeClr>
            </a:fillRef>
            <a:effectRef idx="3">
              <a:schemeClr val="accent3">
                <a:hueOff val="0"/>
                <a:satOff val="0"/>
                <a:lumOff val="0"/>
                <a:alphaOff val="0"/>
              </a:schemeClr>
            </a:effectRef>
            <a:fontRef idx="minor">
              <a:schemeClr val="lt1"/>
            </a:fontRef>
          </p:style>
          <p:txBody>
            <a:bodyPr/>
            <a:lstStyle/>
            <a:p>
              <a:endParaRPr/>
            </a:p>
          </p:txBody>
        </p:sp>
        <p:sp>
          <p:nvSpPr>
            <p:cNvPr id="14" name="箭头: 右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39051E8-67DD-4EC4-B0BD-EF60CD571E10}"/>
                </a:ext>
              </a:extLst>
            </p:cNvPr>
            <p:cNvSpPr txBox="1"/>
            <p:nvPr/>
          </p:nvSpPr>
          <p:spPr>
            <a:xfrm>
              <a:off x="1501296" y="355928"/>
              <a:ext cx="200876" cy="20141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zh-CN" altLang="en-US" sz="1200" kern="1200"/>
            </a:p>
          </p:txBody>
        </p:sp>
      </p:grpSp>
      <p:grpSp>
        <p:nvGrpSpPr>
          <p:cNvPr id="15" name="组合 1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0E77EDA-92C6-46E9-AB6A-CB529D85EA03}"/>
              </a:ext>
            </a:extLst>
          </p:cNvPr>
          <p:cNvGrpSpPr/>
          <p:nvPr/>
        </p:nvGrpSpPr>
        <p:grpSpPr>
          <a:xfrm>
            <a:off x="3062361" y="2292481"/>
            <a:ext cx="1856934" cy="913274"/>
            <a:chOff x="1907379" y="0"/>
            <a:chExt cx="1856934" cy="913274"/>
          </a:xfrm>
        </p:grpSpPr>
        <p:sp>
          <p:nvSpPr>
            <p:cNvPr id="16" name="矩形: 圆角 1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D1A1E6C-E186-4882-AC20-95D33E9699AF}"/>
                </a:ext>
              </a:extLst>
            </p:cNvPr>
            <p:cNvSpPr/>
            <p:nvPr/>
          </p:nvSpPr>
          <p:spPr>
            <a:xfrm>
              <a:off x="1907379" y="0"/>
              <a:ext cx="1856934" cy="913274"/>
            </a:xfrm>
            <a:prstGeom prst="roundRect">
              <a:avLst>
                <a:gd name="adj" fmla="val 10000"/>
              </a:avLst>
            </a:prstGeom>
          </p:spPr>
          <p:style>
            <a:lnRef idx="0">
              <a:schemeClr val="lt1">
                <a:hueOff val="0"/>
                <a:satOff val="0"/>
                <a:lumOff val="0"/>
                <a:alphaOff val="0"/>
              </a:schemeClr>
            </a:lnRef>
            <a:fillRef idx="3">
              <a:schemeClr val="accent3">
                <a:hueOff val="903533"/>
                <a:satOff val="33333"/>
                <a:lumOff val="-4902"/>
                <a:alphaOff val="0"/>
              </a:schemeClr>
            </a:fillRef>
            <a:effectRef idx="3">
              <a:schemeClr val="accent3">
                <a:hueOff val="903533"/>
                <a:satOff val="33333"/>
                <a:lumOff val="-4902"/>
                <a:alphaOff val="0"/>
              </a:schemeClr>
            </a:effectRef>
            <a:fontRef idx="minor">
              <a:schemeClr val="lt1"/>
            </a:fontRef>
          </p:style>
          <p:txBody>
            <a:bodyPr/>
            <a:lstStyle/>
            <a:p>
              <a:endParaRPr/>
            </a:p>
          </p:txBody>
        </p:sp>
        <p:sp>
          <p:nvSpPr>
            <p:cNvPr id="17" name="矩形: 圆角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E9A67FF-0D3B-4259-A420-2B1378B883F3}"/>
                </a:ext>
              </a:extLst>
            </p:cNvPr>
            <p:cNvSpPr txBox="1"/>
            <p:nvPr/>
          </p:nvSpPr>
          <p:spPr>
            <a:xfrm>
              <a:off x="1934128" y="26749"/>
              <a:ext cx="1803436" cy="85977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marL="0" lvl="0" indent="0" algn="ctr" defTabSz="1066800">
                <a:lnSpc>
                  <a:spcPct val="90000"/>
                </a:lnSpc>
                <a:spcBef>
                  <a:spcPct val="0"/>
                </a:spcBef>
                <a:spcAft>
                  <a:spcPct val="35000"/>
                </a:spcAft>
                <a:buNone/>
              </a:pPr>
              <a:r>
                <a:rPr lang="en-US" altLang="zh-CN"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1862</a:t>
              </a:r>
              <a:r>
                <a:rPr lang="zh-CN" altLang="en-US"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年</a:t>
              </a:r>
              <a:r>
                <a:rPr lang="en-US" altLang="zh-CN"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5</a:t>
              </a:r>
              <a:r>
                <a:rPr lang="zh-CN" altLang="en-US"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月</a:t>
              </a:r>
              <a:endParaRPr lang="en-US" altLang="zh-CN"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endParaRPr>
            </a:p>
            <a:p>
              <a:pPr marL="0" lvl="0" indent="0" algn="ctr" defTabSz="1066800">
                <a:lnSpc>
                  <a:spcPct val="90000"/>
                </a:lnSpc>
                <a:spcBef>
                  <a:spcPct val="0"/>
                </a:spcBef>
                <a:spcAft>
                  <a:spcPct val="35000"/>
                </a:spcAft>
                <a:buNone/>
              </a:pPr>
              <a:r>
                <a:rPr lang="en-US" altLang="zh-CN"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a:t>
              </a:r>
              <a:r>
                <a:rPr lang="zh-CN" altLang="en-US"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宅地法</a:t>
              </a:r>
              <a:r>
                <a:rPr lang="en-US" altLang="zh-CN"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a:t>
              </a:r>
              <a:endParaRPr lang="zh-CN" sz="2200" kern="1200">
                <a:solidFill>
                  <a:prstClr val="white"/>
                </a:solidFill>
                <a:effectLst>
                  <a:outerShdw blurRad="38100" dist="38100" dir="2700000" algn="tl">
                    <a:srgbClr val="000000">
                      <a:alpha val="43137"/>
                    </a:srgbClr>
                  </a:outerShdw>
                </a:effectLst>
                <a:latin typeface="华文隶书" pitchFamily="2" charset="-122"/>
                <a:ea typeface="华文隶书" pitchFamily="2" charset="-122"/>
                <a:cs typeface="+mn-cs"/>
              </a:endParaRPr>
            </a:p>
          </p:txBody>
        </p:sp>
      </p:grpSp>
      <p:grpSp>
        <p:nvGrpSpPr>
          <p:cNvPr id="18" name="组合 1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A493738-518B-4885-AFB6-BBCC6FA58540}"/>
              </a:ext>
            </a:extLst>
          </p:cNvPr>
          <p:cNvGrpSpPr/>
          <p:nvPr/>
        </p:nvGrpSpPr>
        <p:grpSpPr>
          <a:xfrm>
            <a:off x="5136462" y="2601674"/>
            <a:ext cx="286965" cy="335694"/>
            <a:chOff x="3899674" y="288789"/>
            <a:chExt cx="286965" cy="335694"/>
          </a:xfrm>
        </p:grpSpPr>
        <p:sp>
          <p:nvSpPr>
            <p:cNvPr id="19" name="箭头: 右 1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D95D9C5-0818-43D6-9DFC-AC5C20B4CFF2}"/>
                </a:ext>
              </a:extLst>
            </p:cNvPr>
            <p:cNvSpPr/>
            <p:nvPr/>
          </p:nvSpPr>
          <p:spPr>
            <a:xfrm>
              <a:off x="3899674" y="288789"/>
              <a:ext cx="286965" cy="335694"/>
            </a:xfrm>
            <a:prstGeom prst="rightArrow">
              <a:avLst>
                <a:gd name="adj1" fmla="val 60000"/>
                <a:gd name="adj2" fmla="val 50000"/>
              </a:avLst>
            </a:prstGeom>
          </p:spPr>
          <p:style>
            <a:lnRef idx="0">
              <a:schemeClr val="lt1">
                <a:hueOff val="0"/>
                <a:satOff val="0"/>
                <a:lumOff val="0"/>
                <a:alphaOff val="0"/>
              </a:schemeClr>
            </a:lnRef>
            <a:fillRef idx="3">
              <a:schemeClr val="accent3">
                <a:hueOff val="1355300"/>
                <a:satOff val="50000"/>
                <a:lumOff val="-7353"/>
                <a:alphaOff val="0"/>
              </a:schemeClr>
            </a:fillRef>
            <a:effectRef idx="3">
              <a:schemeClr val="accent3">
                <a:hueOff val="1355300"/>
                <a:satOff val="50000"/>
                <a:lumOff val="-7353"/>
                <a:alphaOff val="0"/>
              </a:schemeClr>
            </a:effectRef>
            <a:fontRef idx="minor">
              <a:schemeClr val="lt1"/>
            </a:fontRef>
          </p:style>
          <p:txBody>
            <a:bodyPr/>
            <a:lstStyle/>
            <a:p>
              <a:endParaRPr/>
            </a:p>
          </p:txBody>
        </p:sp>
        <p:sp>
          <p:nvSpPr>
            <p:cNvPr id="20" name="箭头: 右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9D7CB13-5610-490D-9CC6-6008F3883BD1}"/>
                </a:ext>
              </a:extLst>
            </p:cNvPr>
            <p:cNvSpPr txBox="1"/>
            <p:nvPr/>
          </p:nvSpPr>
          <p:spPr>
            <a:xfrm>
              <a:off x="3899674" y="355928"/>
              <a:ext cx="200876" cy="20141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zh-CN" altLang="en-US" sz="1200" kern="1200"/>
            </a:p>
          </p:txBody>
        </p:sp>
      </p:grpSp>
      <p:grpSp>
        <p:nvGrpSpPr>
          <p:cNvPr id="21" name="组合 2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84DBF6F-2D3C-49E2-B86E-FD672219290B}"/>
              </a:ext>
            </a:extLst>
          </p:cNvPr>
          <p:cNvGrpSpPr/>
          <p:nvPr/>
        </p:nvGrpSpPr>
        <p:grpSpPr>
          <a:xfrm>
            <a:off x="5589219" y="2302553"/>
            <a:ext cx="3273702" cy="913274"/>
            <a:chOff x="4305756" y="0"/>
            <a:chExt cx="3273702" cy="913274"/>
          </a:xfrm>
        </p:grpSpPr>
        <p:sp>
          <p:nvSpPr>
            <p:cNvPr id="22" name="矩形: 圆角 2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510BC1F-EC81-46CE-874F-7DFD78B4EAAB}"/>
                </a:ext>
              </a:extLst>
            </p:cNvPr>
            <p:cNvSpPr/>
            <p:nvPr/>
          </p:nvSpPr>
          <p:spPr>
            <a:xfrm>
              <a:off x="4305756" y="0"/>
              <a:ext cx="3273702" cy="913274"/>
            </a:xfrm>
            <a:prstGeom prst="roundRect">
              <a:avLst>
                <a:gd name="adj" fmla="val 10000"/>
              </a:avLst>
            </a:prstGeom>
          </p:spPr>
          <p:style>
            <a:lnRef idx="0">
              <a:schemeClr val="lt1">
                <a:hueOff val="0"/>
                <a:satOff val="0"/>
                <a:lumOff val="0"/>
                <a:alphaOff val="0"/>
              </a:schemeClr>
            </a:lnRef>
            <a:fillRef idx="3">
              <a:schemeClr val="accent3">
                <a:hueOff val="1807066"/>
                <a:satOff val="66667"/>
                <a:lumOff val="-9804"/>
                <a:alphaOff val="0"/>
              </a:schemeClr>
            </a:fillRef>
            <a:effectRef idx="3">
              <a:schemeClr val="accent3">
                <a:hueOff val="1807066"/>
                <a:satOff val="66667"/>
                <a:lumOff val="-9804"/>
                <a:alphaOff val="0"/>
              </a:schemeClr>
            </a:effectRef>
            <a:fontRef idx="minor">
              <a:schemeClr val="lt1"/>
            </a:fontRef>
          </p:style>
          <p:txBody>
            <a:bodyPr/>
            <a:lstStyle/>
            <a:p>
              <a:endParaRPr/>
            </a:p>
          </p:txBody>
        </p:sp>
        <p:sp>
          <p:nvSpPr>
            <p:cNvPr id="23" name="矩形: 圆角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9AB28BE-9339-426D-A38F-F640FF64A0B5}"/>
                </a:ext>
              </a:extLst>
            </p:cNvPr>
            <p:cNvSpPr txBox="1"/>
            <p:nvPr/>
          </p:nvSpPr>
          <p:spPr>
            <a:xfrm>
              <a:off x="4332505" y="26749"/>
              <a:ext cx="3220204" cy="85977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altLang="zh-CN"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1862</a:t>
              </a:r>
              <a:r>
                <a:rPr lang="zh-CN" altLang="en-US"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年</a:t>
              </a:r>
              <a:r>
                <a:rPr lang="en-US" altLang="zh-CN"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9</a:t>
              </a:r>
              <a:r>
                <a:rPr lang="zh-CN" altLang="en-US"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月</a:t>
              </a:r>
              <a:endParaRPr lang="en-US" altLang="zh-CN"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endParaRPr>
            </a:p>
            <a:p>
              <a:pPr marL="0" lvl="0" indent="0" algn="ctr" defTabSz="977900">
                <a:lnSpc>
                  <a:spcPct val="90000"/>
                </a:lnSpc>
                <a:spcBef>
                  <a:spcPct val="0"/>
                </a:spcBef>
                <a:spcAft>
                  <a:spcPct val="35000"/>
                </a:spcAft>
                <a:buNone/>
              </a:pPr>
              <a:r>
                <a:rPr lang="en-US" altLang="zh-CN"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a:t>
              </a:r>
              <a:r>
                <a:rPr lang="zh-CN" altLang="en-US"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解放黑人奴隶宣言</a:t>
              </a:r>
              <a:r>
                <a:rPr lang="en-US" altLang="zh-CN"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rPr>
                <a:t>》</a:t>
              </a:r>
              <a:endParaRPr lang="zh-CN" sz="2200" kern="1200">
                <a:solidFill>
                  <a:prstClr val="white"/>
                </a:solidFill>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cs typeface="+mn-cs"/>
              </a:endParaRPr>
            </a:p>
          </p:txBody>
        </p:sp>
      </p:grpSp>
      <p:grpSp>
        <p:nvGrpSpPr>
          <p:cNvPr id="24" name="组合 2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23CE043-03CE-4BB3-97D4-46AEFCE6C63C}"/>
              </a:ext>
            </a:extLst>
          </p:cNvPr>
          <p:cNvGrpSpPr/>
          <p:nvPr/>
        </p:nvGrpSpPr>
        <p:grpSpPr>
          <a:xfrm>
            <a:off x="9082944" y="2569894"/>
            <a:ext cx="293498" cy="335694"/>
            <a:chOff x="7717901" y="288789"/>
            <a:chExt cx="293498" cy="335694"/>
          </a:xfrm>
        </p:grpSpPr>
        <p:sp>
          <p:nvSpPr>
            <p:cNvPr id="25" name="箭头: 右 2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43305D8-8C6C-4935-8A52-89BF5E854EEB}"/>
                </a:ext>
              </a:extLst>
            </p:cNvPr>
            <p:cNvSpPr/>
            <p:nvPr/>
          </p:nvSpPr>
          <p:spPr>
            <a:xfrm>
              <a:off x="7717901" y="288789"/>
              <a:ext cx="293498" cy="335694"/>
            </a:xfrm>
            <a:prstGeom prst="rightArrow">
              <a:avLst>
                <a:gd name="adj1" fmla="val 60000"/>
                <a:gd name="adj2" fmla="val 50000"/>
              </a:avLst>
            </a:prstGeom>
          </p:spPr>
          <p:style>
            <a:lnRef idx="0">
              <a:schemeClr val="lt1">
                <a:hueOff val="0"/>
                <a:satOff val="0"/>
                <a:lumOff val="0"/>
                <a:alphaOff val="0"/>
              </a:schemeClr>
            </a:lnRef>
            <a:fillRef idx="3">
              <a:schemeClr val="accent3">
                <a:hueOff val="2710599"/>
                <a:satOff val="100000"/>
                <a:lumOff val="-14706"/>
                <a:alphaOff val="0"/>
              </a:schemeClr>
            </a:fillRef>
            <a:effectRef idx="3">
              <a:schemeClr val="accent3">
                <a:hueOff val="2710599"/>
                <a:satOff val="100000"/>
                <a:lumOff val="-14706"/>
                <a:alphaOff val="0"/>
              </a:schemeClr>
            </a:effectRef>
            <a:fontRef idx="minor">
              <a:schemeClr val="lt1"/>
            </a:fontRef>
          </p:style>
          <p:txBody>
            <a:bodyPr/>
            <a:lstStyle/>
            <a:p>
              <a:endParaRPr/>
            </a:p>
          </p:txBody>
        </p:sp>
        <p:sp>
          <p:nvSpPr>
            <p:cNvPr id="26" name="箭头: 右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BC2D4C7-375D-4124-B40E-7404EE930CE6}"/>
                </a:ext>
              </a:extLst>
            </p:cNvPr>
            <p:cNvSpPr txBox="1"/>
            <p:nvPr/>
          </p:nvSpPr>
          <p:spPr>
            <a:xfrm>
              <a:off x="7717901" y="355928"/>
              <a:ext cx="205449" cy="20141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marL="0" lvl="0" indent="0" algn="ctr" defTabSz="533400">
                <a:lnSpc>
                  <a:spcPct val="90000"/>
                </a:lnSpc>
                <a:spcBef>
                  <a:spcPct val="0"/>
                </a:spcBef>
                <a:spcAft>
                  <a:spcPct val="35000"/>
                </a:spcAft>
                <a:buNone/>
              </a:pPr>
              <a:endParaRPr lang="zh-CN" altLang="en-US" sz="1200" kern="1200"/>
            </a:p>
          </p:txBody>
        </p:sp>
      </p:grpSp>
      <p:grpSp>
        <p:nvGrpSpPr>
          <p:cNvPr id="28" name="组合 2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7DEB839-2EF7-487E-9B33-AEB5F2BE9D65}"/>
              </a:ext>
            </a:extLst>
          </p:cNvPr>
          <p:cNvGrpSpPr/>
          <p:nvPr/>
        </p:nvGrpSpPr>
        <p:grpSpPr>
          <a:xfrm>
            <a:off x="9584221" y="2265732"/>
            <a:ext cx="1353608" cy="913274"/>
            <a:chOff x="8133229" y="0"/>
            <a:chExt cx="1353608" cy="913274"/>
          </a:xfrm>
        </p:grpSpPr>
        <p:sp>
          <p:nvSpPr>
            <p:cNvPr id="29" name="矩形: 圆角 2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3896E5A-F646-4214-B140-7E16EB93954D}"/>
                </a:ext>
              </a:extLst>
            </p:cNvPr>
            <p:cNvSpPr/>
            <p:nvPr/>
          </p:nvSpPr>
          <p:spPr>
            <a:xfrm>
              <a:off x="8133229" y="0"/>
              <a:ext cx="1353608" cy="913274"/>
            </a:xfrm>
            <a:prstGeom prst="roundRect">
              <a:avLst>
                <a:gd name="adj" fmla="val 10000"/>
              </a:avLst>
            </a:prstGeom>
          </p:spPr>
          <p:style>
            <a:lnRef idx="0">
              <a:schemeClr val="lt1">
                <a:hueOff val="0"/>
                <a:satOff val="0"/>
                <a:lumOff val="0"/>
                <a:alphaOff val="0"/>
              </a:schemeClr>
            </a:lnRef>
            <a:fillRef idx="3">
              <a:schemeClr val="accent3">
                <a:hueOff val="2710599"/>
                <a:satOff val="100000"/>
                <a:lumOff val="-14706"/>
                <a:alphaOff val="0"/>
              </a:schemeClr>
            </a:fillRef>
            <a:effectRef idx="3">
              <a:schemeClr val="accent3">
                <a:hueOff val="2710599"/>
                <a:satOff val="100000"/>
                <a:lumOff val="-14706"/>
                <a:alphaOff val="0"/>
              </a:schemeClr>
            </a:effectRef>
            <a:fontRef idx="minor">
              <a:schemeClr val="lt1"/>
            </a:fontRef>
          </p:style>
          <p:txBody>
            <a:bodyPr/>
            <a:lstStyle/>
            <a:p>
              <a:endParaRPr/>
            </a:p>
          </p:txBody>
        </p:sp>
        <p:sp>
          <p:nvSpPr>
            <p:cNvPr id="30" name="矩形: 圆角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EF72E35-FDBA-45B5-B8C4-E1968AC51B86}"/>
                </a:ext>
              </a:extLst>
            </p:cNvPr>
            <p:cNvSpPr txBox="1"/>
            <p:nvPr/>
          </p:nvSpPr>
          <p:spPr>
            <a:xfrm>
              <a:off x="8159978" y="26749"/>
              <a:ext cx="1300110" cy="85977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altLang="zh-CN" sz="2400" kern="120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1865</a:t>
              </a:r>
              <a:r>
                <a:rPr lang="zh-CN" altLang="en-US" sz="2400" kern="1200">
                  <a:effectLst>
                    <a:outerShdw blurRad="38100" dist="38100" dir="2700000" algn="tl">
                      <a:srgbClr val="000000">
                        <a:alpha val="43137"/>
                      </a:srgbClr>
                    </a:outerShdw>
                  </a:effectLst>
                  <a:latin typeface="华文隶书" panose="02010800040101010101" pitchFamily="2" charset="-122"/>
                  <a:ea typeface="华文隶书" panose="02010800040101010101" pitchFamily="2" charset="-122"/>
                </a:rPr>
                <a:t>年结束</a:t>
              </a:r>
              <a:endParaRPr lang="zh-CN" sz="2400" kern="1200">
                <a:effectLst>
                  <a:outerShdw blurRad="38100" dist="38100" dir="2700000" algn="tl">
                    <a:srgbClr val="000000">
                      <a:alpha val="43137"/>
                    </a:srgbClr>
                  </a:outerShdw>
                </a:effectLst>
                <a:latin typeface="华文隶书" pitchFamily="2" charset="-122"/>
                <a:ea typeface="华文隶书" pitchFamily="2" charset="-122"/>
              </a:endParaRPr>
            </a:p>
          </p:txBody>
        </p:sp>
      </p:grpSp>
      <p:pic>
        <p:nvPicPr>
          <p:cNvPr id="32" name="图片 3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BC76624-E902-43F2-9D14-4689C81606A0}"/>
              </a:ext>
            </a:extLst>
          </p:cNvPr>
          <p:cNvPicPr>
            <a:picLocks noChangeAspect="1"/>
          </p:cNvPicPr>
          <p:nvPr/>
        </p:nvPicPr>
        <p:blipFill>
          <a:blip r:embed="rId3">
            <a:extLst>
              <a:ext uri="{28A0092B-C50C-407E-A947-70E740481C1C}">
                <a14:useLocalDpi xmlns:a14="http://schemas.microsoft.com/office/drawing/2010/main" val="0"/>
              </a:ext>
            </a:extLst>
          </a:blip>
          <a:srcRect l="36930" t="2441"/>
          <a:stretch>
            <a:fillRect/>
          </a:stretch>
        </p:blipFill>
        <p:spPr>
          <a:xfrm>
            <a:off x="10028992" y="0"/>
            <a:ext cx="2146969" cy="2415255"/>
          </a:xfrm>
          <a:prstGeom prst="ellipse">
            <a:avLst/>
          </a:prstGeom>
          <a:ln>
            <a:noFill/>
          </a:ln>
          <a:effectLst>
            <a:softEdge rad="112500"/>
          </a:effectLst>
        </p:spPr>
      </p:pic>
      <p:sp>
        <p:nvSpPr>
          <p:cNvPr id="34" name="对话气泡: 圆角矩形 3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01887D7-E999-4EE9-9179-B2C0B65521C6}"/>
              </a:ext>
            </a:extLst>
          </p:cNvPr>
          <p:cNvSpPr/>
          <p:nvPr/>
        </p:nvSpPr>
        <p:spPr>
          <a:xfrm>
            <a:off x="760288" y="3485104"/>
            <a:ext cx="4855680" cy="1279439"/>
          </a:xfrm>
          <a:prstGeom prst="wedgeRoundRectCallout">
            <a:avLst>
              <a:gd name="adj1" fmla="val 15098"/>
              <a:gd name="adj2" fmla="val -69550"/>
              <a:gd name="adj3" fmla="val 16667"/>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b="1">
                <a:solidFill>
                  <a:schemeClr val="tx1"/>
                </a:solidFill>
                <a:latin typeface="仿宋" panose="02010609060101010101" pitchFamily="49" charset="-122"/>
                <a:ea typeface="仿宋" panose="02010609060101010101" pitchFamily="49" charset="-122"/>
              </a:rPr>
              <a:t>美国公民，只要交纳</a:t>
            </a:r>
            <a:r>
              <a:rPr lang="en-US" altLang="zh-CN" sz="2000" b="1">
                <a:solidFill>
                  <a:schemeClr val="tx1"/>
                </a:solidFill>
                <a:latin typeface="仿宋" panose="02010609060101010101" pitchFamily="49" charset="-122"/>
                <a:ea typeface="仿宋" panose="02010609060101010101" pitchFamily="49" charset="-122"/>
              </a:rPr>
              <a:t>10</a:t>
            </a:r>
            <a:r>
              <a:rPr lang="zh-CN" altLang="en-US" sz="2000" b="1">
                <a:solidFill>
                  <a:schemeClr val="tx1"/>
                </a:solidFill>
                <a:latin typeface="仿宋" panose="02010609060101010101" pitchFamily="49" charset="-122"/>
                <a:ea typeface="仿宋" panose="02010609060101010101" pitchFamily="49" charset="-122"/>
              </a:rPr>
              <a:t>美元登记费，就可以在美国西部得到一块不超过</a:t>
            </a:r>
            <a:r>
              <a:rPr lang="en-US" altLang="zh-CN" sz="2000" b="1">
                <a:solidFill>
                  <a:schemeClr val="tx1"/>
                </a:solidFill>
                <a:latin typeface="仿宋" panose="02010609060101010101" pitchFamily="49" charset="-122"/>
                <a:ea typeface="仿宋" panose="02010609060101010101" pitchFamily="49" charset="-122"/>
              </a:rPr>
              <a:t>160</a:t>
            </a:r>
            <a:r>
              <a:rPr lang="zh-CN" altLang="en-US" sz="2000" b="1">
                <a:solidFill>
                  <a:schemeClr val="tx1"/>
                </a:solidFill>
                <a:latin typeface="仿宋" panose="02010609060101010101" pitchFamily="49" charset="-122"/>
                <a:ea typeface="仿宋" panose="02010609060101010101" pitchFamily="49" charset="-122"/>
              </a:rPr>
              <a:t>英亩的土地。登记人连续耕种</a:t>
            </a:r>
            <a:r>
              <a:rPr lang="en-US" altLang="zh-CN" sz="2000" b="1">
                <a:solidFill>
                  <a:schemeClr val="tx1"/>
                </a:solidFill>
                <a:latin typeface="仿宋" panose="02010609060101010101" pitchFamily="49" charset="-122"/>
                <a:ea typeface="仿宋" panose="02010609060101010101" pitchFamily="49" charset="-122"/>
              </a:rPr>
              <a:t>5</a:t>
            </a:r>
            <a:r>
              <a:rPr lang="zh-CN" altLang="en-US" sz="2000" b="1">
                <a:solidFill>
                  <a:schemeClr val="tx1"/>
                </a:solidFill>
                <a:latin typeface="仿宋" panose="02010609060101010101" pitchFamily="49" charset="-122"/>
                <a:ea typeface="仿宋" panose="02010609060101010101" pitchFamily="49" charset="-122"/>
              </a:rPr>
              <a:t>年后，就可以成为这块土地的主人。</a:t>
            </a:r>
          </a:p>
        </p:txBody>
      </p:sp>
      <p:sp>
        <p:nvSpPr>
          <p:cNvPr id="35" name="矩形 3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C34F1A9-CADF-4C2F-9667-A899E98954CF}"/>
              </a:ext>
            </a:extLst>
          </p:cNvPr>
          <p:cNvSpPr/>
          <p:nvPr/>
        </p:nvSpPr>
        <p:spPr>
          <a:xfrm>
            <a:off x="6822558" y="786172"/>
            <a:ext cx="6096000" cy="390941"/>
          </a:xfrm>
          <a:prstGeom prst="rect">
            <a:avLst/>
          </a:prstGeom>
        </p:spPr>
        <p:txBody>
          <a:bodyPr>
            <a:spAutoFit/>
          </a:bodyPr>
          <a:lstStyle/>
          <a:p>
            <a:pPr algn="just">
              <a:lnSpc>
                <a:spcPct val="125000"/>
              </a:lnSpc>
              <a:spcBef>
                <a:spcPct val="0"/>
              </a:spcBef>
              <a:spcAft>
                <a:spcPct val="0"/>
              </a:spcAft>
            </a:pPr>
            <a:endParaRPr lang="zh-CN" altLang="en-US">
              <a:latin typeface="宋体" pitchFamily="2" charset="-122"/>
              <a:ea typeface="宋体" panose="02010600030101010101" pitchFamily="2" charset="-122"/>
              <a:cs typeface="宋体" panose="02010600030101010101" pitchFamily="2" charset="-122"/>
              <a:sym typeface="+mn-ea"/>
            </a:endParaRPr>
          </a:p>
        </p:txBody>
      </p:sp>
      <p:sp>
        <p:nvSpPr>
          <p:cNvPr id="36" name="对话气泡: 圆角矩形 3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14E8027-3C3A-4C75-AE0C-3C30CABD36D0}"/>
              </a:ext>
            </a:extLst>
          </p:cNvPr>
          <p:cNvSpPr/>
          <p:nvPr/>
        </p:nvSpPr>
        <p:spPr>
          <a:xfrm>
            <a:off x="4602659" y="116075"/>
            <a:ext cx="4981562" cy="1786270"/>
          </a:xfrm>
          <a:prstGeom prst="wedgeRoundRectCallout">
            <a:avLst>
              <a:gd name="adj1" fmla="val 3283"/>
              <a:gd name="adj2" fmla="val 69222"/>
              <a:gd name="adj3" fmla="val 16667"/>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000" b="1">
                <a:solidFill>
                  <a:srgbClr val="FF0000"/>
                </a:solidFill>
                <a:latin typeface="仿宋" panose="02010609060101010101" pitchFamily="49" charset="-122"/>
                <a:ea typeface="仿宋" panose="02010609060101010101" pitchFamily="49" charset="-122"/>
              </a:rPr>
              <a:t>    </a:t>
            </a:r>
            <a:r>
              <a:rPr lang="zh-CN" altLang="en-US" sz="2000" b="1">
                <a:solidFill>
                  <a:schemeClr val="tx1"/>
                </a:solidFill>
                <a:latin typeface="仿宋" panose="02010609060101010101" pitchFamily="49" charset="-122"/>
                <a:ea typeface="仿宋" panose="02010609060101010101" pitchFamily="49" charset="-122"/>
              </a:rPr>
              <a:t>自</a:t>
            </a:r>
            <a:r>
              <a:rPr lang="en-US" altLang="zh-CN" sz="2000" b="1">
                <a:solidFill>
                  <a:schemeClr val="tx1"/>
                </a:solidFill>
                <a:latin typeface="仿宋" panose="02010609060101010101" pitchFamily="49" charset="-122"/>
                <a:ea typeface="仿宋" panose="02010609060101010101" pitchFamily="49" charset="-122"/>
              </a:rPr>
              <a:t>1863</a:t>
            </a:r>
            <a:r>
              <a:rPr lang="zh-CN" altLang="en-US" sz="2000" b="1">
                <a:solidFill>
                  <a:schemeClr val="tx1"/>
                </a:solidFill>
                <a:latin typeface="仿宋" panose="02010609060101010101" pitchFamily="49" charset="-122"/>
                <a:ea typeface="仿宋" panose="02010609060101010101" pitchFamily="49" charset="-122"/>
              </a:rPr>
              <a:t>年</a:t>
            </a:r>
            <a:r>
              <a:rPr lang="en-US" altLang="zh-CN" sz="2000" b="1">
                <a:solidFill>
                  <a:schemeClr val="tx1"/>
                </a:solidFill>
                <a:latin typeface="仿宋" panose="02010609060101010101" pitchFamily="49" charset="-122"/>
                <a:ea typeface="仿宋" panose="02010609060101010101" pitchFamily="49" charset="-122"/>
              </a:rPr>
              <a:t>1</a:t>
            </a:r>
            <a:r>
              <a:rPr lang="zh-CN" altLang="en-US" sz="2000" b="1">
                <a:solidFill>
                  <a:schemeClr val="tx1"/>
                </a:solidFill>
                <a:latin typeface="仿宋" panose="02010609060101010101" pitchFamily="49" charset="-122"/>
                <a:ea typeface="仿宋" panose="02010609060101010101" pitchFamily="49" charset="-122"/>
              </a:rPr>
              <a:t>月</a:t>
            </a:r>
            <a:r>
              <a:rPr lang="en-US" altLang="zh-CN" sz="2000" b="1">
                <a:solidFill>
                  <a:schemeClr val="tx1"/>
                </a:solidFill>
                <a:latin typeface="仿宋" panose="02010609060101010101" pitchFamily="49" charset="-122"/>
                <a:ea typeface="仿宋" panose="02010609060101010101" pitchFamily="49" charset="-122"/>
              </a:rPr>
              <a:t>1</a:t>
            </a:r>
            <a:r>
              <a:rPr lang="zh-CN" altLang="en-US" sz="2000" b="1">
                <a:solidFill>
                  <a:schemeClr val="tx1"/>
                </a:solidFill>
                <a:latin typeface="仿宋" panose="02010609060101010101" pitchFamily="49" charset="-122"/>
                <a:ea typeface="仿宋" panose="02010609060101010101" pitchFamily="49" charset="-122"/>
              </a:rPr>
              <a:t>日起，凡当时仍在叛乱的任何一个州或地区，其境内所有奴隶都应永远获得自由。</a:t>
            </a:r>
            <a:endParaRPr lang="en-US" altLang="zh-CN" sz="2000" b="1">
              <a:solidFill>
                <a:schemeClr val="tx1"/>
              </a:solidFill>
              <a:latin typeface="仿宋" pitchFamily="49" charset="-122"/>
              <a:ea typeface="仿宋" pitchFamily="49" charset="-122"/>
            </a:endParaRPr>
          </a:p>
          <a:p>
            <a:r>
              <a:rPr lang="en-US" altLang="zh-CN" sz="2000" b="1">
                <a:solidFill>
                  <a:schemeClr val="tx1"/>
                </a:solidFill>
                <a:latin typeface="仿宋" panose="02010609060101010101" pitchFamily="49" charset="-122"/>
                <a:ea typeface="仿宋" panose="02010609060101010101" pitchFamily="49" charset="-122"/>
              </a:rPr>
              <a:t>——《</a:t>
            </a:r>
            <a:r>
              <a:rPr lang="zh-CN" altLang="en-US" sz="2000" b="1">
                <a:solidFill>
                  <a:schemeClr val="tx1"/>
                </a:solidFill>
                <a:latin typeface="仿宋" panose="02010609060101010101" pitchFamily="49" charset="-122"/>
                <a:ea typeface="仿宋" panose="02010609060101010101" pitchFamily="49" charset="-122"/>
              </a:rPr>
              <a:t>解放黑人奴隶言</a:t>
            </a:r>
            <a:r>
              <a:rPr lang="en-US" altLang="zh-CN" sz="2000" b="1">
                <a:solidFill>
                  <a:schemeClr val="tx1"/>
                </a:solidFill>
                <a:latin typeface="仿宋" panose="02010609060101010101" pitchFamily="49" charset="-122"/>
                <a:ea typeface="仿宋" panose="02010609060101010101" pitchFamily="49" charset="-122"/>
              </a:rPr>
              <a:t>》</a:t>
            </a:r>
            <a:r>
              <a:rPr lang="zh-CN" altLang="en-US" sz="2000" b="1">
                <a:solidFill>
                  <a:schemeClr val="tx1"/>
                </a:solidFill>
                <a:latin typeface="仿宋" panose="02010609060101010101" pitchFamily="49" charset="-122"/>
                <a:ea typeface="仿宋" panose="02010609060101010101" pitchFamily="49" charset="-122"/>
              </a:rPr>
              <a:t>，刘绪贻、杨生茂主编</a:t>
            </a:r>
            <a:r>
              <a:rPr lang="en-US" altLang="zh-CN" sz="2000" b="1">
                <a:solidFill>
                  <a:schemeClr val="tx1"/>
                </a:solidFill>
                <a:latin typeface="仿宋" panose="02010609060101010101" pitchFamily="49" charset="-122"/>
                <a:ea typeface="仿宋" panose="02010609060101010101" pitchFamily="49" charset="-122"/>
              </a:rPr>
              <a:t>《</a:t>
            </a:r>
            <a:r>
              <a:rPr lang="zh-CN" altLang="en-US" sz="2000" b="1">
                <a:solidFill>
                  <a:schemeClr val="tx1"/>
                </a:solidFill>
                <a:latin typeface="仿宋" panose="02010609060101010101" pitchFamily="49" charset="-122"/>
                <a:ea typeface="仿宋" panose="02010609060101010101" pitchFamily="49" charset="-122"/>
              </a:rPr>
              <a:t>美国通史</a:t>
            </a:r>
            <a:r>
              <a:rPr lang="en-US" altLang="zh-CN" sz="2000" b="1">
                <a:solidFill>
                  <a:schemeClr val="tx1"/>
                </a:solidFill>
                <a:latin typeface="仿宋" panose="02010609060101010101" pitchFamily="49" charset="-122"/>
                <a:ea typeface="仿宋" panose="02010609060101010101" pitchFamily="49" charset="-122"/>
              </a:rPr>
              <a:t>》</a:t>
            </a:r>
            <a:r>
              <a:rPr lang="zh-CN" altLang="en-US" sz="2000" b="1">
                <a:solidFill>
                  <a:schemeClr val="tx1"/>
                </a:solidFill>
                <a:latin typeface="仿宋" panose="02010609060101010101" pitchFamily="49" charset="-122"/>
                <a:ea typeface="仿宋" panose="02010609060101010101" pitchFamily="49" charset="-122"/>
              </a:rPr>
              <a:t>第</a:t>
            </a:r>
            <a:r>
              <a:rPr lang="en-US" altLang="zh-CN" sz="2000" b="1">
                <a:solidFill>
                  <a:schemeClr val="tx1"/>
                </a:solidFill>
                <a:latin typeface="仿宋" panose="02010609060101010101" pitchFamily="49" charset="-122"/>
                <a:ea typeface="仿宋" panose="02010609060101010101" pitchFamily="49" charset="-122"/>
              </a:rPr>
              <a:t>3</a:t>
            </a:r>
            <a:r>
              <a:rPr lang="zh-CN" altLang="en-US" sz="2000" b="1">
                <a:solidFill>
                  <a:schemeClr val="tx1"/>
                </a:solidFill>
                <a:latin typeface="仿宋" panose="02010609060101010101" pitchFamily="49" charset="-122"/>
                <a:ea typeface="仿宋" panose="02010609060101010101" pitchFamily="49" charset="-122"/>
              </a:rPr>
              <a:t>卷</a:t>
            </a:r>
            <a:endParaRPr lang="en-US" altLang="zh-CN" sz="2000" b="1">
              <a:solidFill>
                <a:schemeClr val="tx1"/>
              </a:solidFill>
              <a:latin typeface="仿宋" panose="02010609060101010101" pitchFamily="49" charset="-122"/>
              <a:ea typeface="仿宋" panose="02010609060101010101" pitchFamily="49" charset="-122"/>
            </a:endParaRPr>
          </a:p>
        </p:txBody>
      </p:sp>
      <p:sp>
        <p:nvSpPr>
          <p:cNvPr id="31" name="文本框 3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2F7E1BE-BC7D-4EA9-959D-5696AFF4CCB5}"/>
              </a:ext>
            </a:extLst>
          </p:cNvPr>
          <p:cNvSpPr txBox="1"/>
          <p:nvPr/>
        </p:nvSpPr>
        <p:spPr>
          <a:xfrm>
            <a:off x="165253" y="714566"/>
            <a:ext cx="2169184" cy="523220"/>
          </a:xfrm>
          <a:prstGeom prst="rect">
            <a:avLst/>
          </a:prstGeom>
        </p:spPr>
        <p:txBody>
          <a:bodyPr wrap="none">
            <a:spAutoFit/>
          </a:bodyPr>
          <a:lstStyle>
            <a:defPPr>
              <a:defRPr lang="zh-CN"/>
            </a:defPPr>
            <a:lvl1pPr>
              <a:defRPr sz="2800" b="1">
                <a:latin typeface="隶书" panose="02010509060101010101" pitchFamily="49" charset="-122"/>
                <a:ea typeface="隶书" panose="02010509060101010101" pitchFamily="49" charset="-122"/>
                <a:cs typeface="华文行楷" panose="02010800040101010101" pitchFamily="2" charset="-122"/>
              </a:defRPr>
            </a:lvl1pPr>
          </a:lstStyle>
          <a:p>
            <a:r>
              <a:rPr lang="en-US" altLang="zh-CN"/>
              <a:t>2</a:t>
            </a:r>
            <a:r>
              <a:rPr lang="zh-CN" altLang="en-US"/>
              <a:t>、美国内战</a:t>
            </a:r>
          </a:p>
        </p:txBody>
      </p:sp>
      <p:sp>
        <p:nvSpPr>
          <p:cNvPr id="33" name="矩形 3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3BA8860-9998-4F22-97C4-15E9A28B03B2}"/>
              </a:ext>
            </a:extLst>
          </p:cNvPr>
          <p:cNvSpPr/>
          <p:nvPr/>
        </p:nvSpPr>
        <p:spPr>
          <a:xfrm>
            <a:off x="-56519" y="18112"/>
            <a:ext cx="3892412"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三、资本主义的扩展</a:t>
            </a:r>
          </a:p>
        </p:txBody>
      </p:sp>
      <p:sp>
        <p:nvSpPr>
          <p:cNvPr id="38" name="矩形 3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A8CA61C-2DEC-46EE-AD2E-2BEA95F5CB6B}"/>
              </a:ext>
            </a:extLst>
          </p:cNvPr>
          <p:cNvSpPr/>
          <p:nvPr/>
        </p:nvSpPr>
        <p:spPr>
          <a:xfrm>
            <a:off x="322030" y="5370514"/>
            <a:ext cx="1747594" cy="461665"/>
          </a:xfrm>
          <a:prstGeom prst="rect">
            <a:avLst/>
          </a:prstGeom>
        </p:spPr>
        <p:txBody>
          <a:bodyPr wrap="square">
            <a:spAutoFit/>
          </a:bodyPr>
          <a:lstStyle/>
          <a:p>
            <a:r>
              <a:rPr lang="en-US" altLang="zh-CN" sz="2400" b="1">
                <a:latin typeface="黑体" panose="02010609060101010101" pitchFamily="49" charset="-122"/>
                <a:ea typeface="黑体" panose="02010609060101010101" pitchFamily="49" charset="-122"/>
              </a:rPr>
              <a:t>3)</a:t>
            </a:r>
            <a:r>
              <a:rPr lang="zh-CN" altLang="en-US" sz="2400" b="1">
                <a:latin typeface="黑体" panose="02010609060101010101" pitchFamily="49" charset="-122"/>
                <a:ea typeface="黑体" panose="02010609060101010101" pitchFamily="49" charset="-122"/>
              </a:rPr>
              <a:t> 评价</a:t>
            </a:r>
          </a:p>
        </p:txBody>
      </p:sp>
      <p:sp>
        <p:nvSpPr>
          <p:cNvPr id="39" name="矩形 3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5C4DB8C-5549-4E4D-AE3D-F050BF766E1A}"/>
              </a:ext>
            </a:extLst>
          </p:cNvPr>
          <p:cNvSpPr/>
          <p:nvPr/>
        </p:nvSpPr>
        <p:spPr>
          <a:xfrm>
            <a:off x="1686484" y="5329625"/>
            <a:ext cx="10136287" cy="830997"/>
          </a:xfrm>
          <a:prstGeom prst="rect">
            <a:avLst/>
          </a:prstGeom>
        </p:spPr>
        <p:txBody>
          <a:bodyPr wrap="square">
            <a:spAutoFit/>
          </a:bodyPr>
          <a:lstStyle/>
          <a:p>
            <a:r>
              <a:rPr lang="zh-CN" altLang="zh-CN" sz="2400" b="1">
                <a:sym typeface="+mn-ea"/>
              </a:rPr>
              <a:t>①意义：</a:t>
            </a:r>
            <a:r>
              <a:rPr lang="zh-CN" altLang="en-US" sz="2400" b="1">
                <a:sym typeface="+mn-ea"/>
              </a:rPr>
              <a:t>维护了美国的国家统一，基本解决了农民的土地问题，法律上承认了黑人的公民权利，为此后美国的发展和迅速崛起奠定了基础。</a:t>
            </a:r>
            <a:endParaRPr lang="zh-CN" altLang="zh-CN" sz="2400" b="1">
              <a:sym typeface="+mn-ea"/>
            </a:endParaRPr>
          </a:p>
        </p:txBody>
      </p:sp>
      <p:sp>
        <p:nvSpPr>
          <p:cNvPr id="40" name="矩形 3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8CBC8FC-39C6-46CE-A724-1BABDC1995A6}"/>
              </a:ext>
            </a:extLst>
          </p:cNvPr>
          <p:cNvSpPr/>
          <p:nvPr/>
        </p:nvSpPr>
        <p:spPr>
          <a:xfrm>
            <a:off x="1686156" y="6201511"/>
            <a:ext cx="3877985" cy="461665"/>
          </a:xfrm>
          <a:prstGeom prst="rect">
            <a:avLst/>
          </a:prstGeom>
        </p:spPr>
        <p:txBody>
          <a:bodyPr wrap="none">
            <a:spAutoFit/>
          </a:bodyPr>
          <a:lstStyle/>
          <a:p>
            <a:r>
              <a:rPr lang="zh-CN" altLang="en-US" sz="2400" b="1">
                <a:sym typeface="+mn-ea"/>
              </a:rPr>
              <a:t>②局限：黑人仍备受歧视。</a:t>
            </a:r>
            <a:endParaRPr lang="zh-CN" altLang="en-US" sz="2400" b="1"/>
          </a:p>
        </p:txBody>
      </p:sp>
      <p:sp>
        <p:nvSpPr>
          <p:cNvPr id="41" name="文本框 4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0215ACD-D716-4452-8376-4B99CEBB3C08}"/>
              </a:ext>
            </a:extLst>
          </p:cNvPr>
          <p:cNvSpPr txBox="1"/>
          <p:nvPr/>
        </p:nvSpPr>
        <p:spPr>
          <a:xfrm>
            <a:off x="6420492" y="3692289"/>
            <a:ext cx="5011220" cy="1200329"/>
          </a:xfrm>
          <a:prstGeom prst="rect">
            <a:avLst/>
          </a:prstGeom>
          <a:noFill/>
          <a:ln>
            <a:solidFill>
              <a:schemeClr val="tx1"/>
            </a:solidFill>
          </a:ln>
        </p:spPr>
        <p:txBody>
          <a:bodyPr wrap="square">
            <a:spAutoFit/>
          </a:bodyPr>
          <a:lstStyle/>
          <a:p>
            <a:pPr>
              <a:defRPr/>
            </a:pPr>
            <a:r>
              <a:rPr kumimoji="1" lang="zh-CN" altLang="en-US" sz="2400" b="1" spc="225">
                <a:solidFill>
                  <a:srgbClr val="C00000"/>
                </a:solidFill>
                <a:latin typeface="STXinwei" charset="-122"/>
                <a:ea typeface="STXinwei" charset="-122"/>
                <a:cs typeface="STXinwei" charset="-122"/>
                <a:sym typeface="+mn-ea"/>
              </a:rPr>
              <a:t>用武力的方式确立了民主制、自由雇佣劳动制及联邦不容分裂这三条美国社会政治生活的新原则</a:t>
            </a:r>
          </a:p>
        </p:txBody>
      </p:sp>
    </p:spTree>
    <p:extLst>
      <p:ext uri="{BB962C8B-B14F-4D97-AF65-F5344CB8AC3E}">
        <p14:creationId xmlns:p14="http://schemas.microsoft.com/office/powerpoint/2010/main" val="71858376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arn(inVertical)">
                                      <p:cBhvr>
                                        <p:cTn id="7" dur="500"/>
                                        <p:tgtEl>
                                          <p:spTgt spid="3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childTnLst>
                          </p:cTn>
                        </p:par>
                        <p:par>
                          <p:cTn id="11" fill="hold" nodeType="afterGroup">
                            <p:stCondLst>
                              <p:cond delay="500"/>
                            </p:stCondLst>
                            <p:childTnLst>
                              <p:par>
                                <p:cTn id="12" presetID="22" presetClass="entr" presetSubtype="8"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wipe(left)">
                                      <p:cBhvr>
                                        <p:cTn id="14" dur="500"/>
                                        <p:tgtEl>
                                          <p:spTgt spid="9"/>
                                        </p:tgtEl>
                                      </p:cBhvr>
                                    </p:animEffect>
                                  </p:childTnLst>
                                </p:cTn>
                              </p:par>
                            </p:childTnLst>
                          </p:cTn>
                        </p:par>
                      </p:childTnLst>
                    </p:cTn>
                  </p:par>
                  <p:par>
                    <p:cTn id="15" fill="hold" nodeType="clickPar">
                      <p:stCondLst>
                        <p:cond delay="indefinite"/>
                        <p:cond evt="onBegin" delay="0">
                          <p:tn val="14"/>
                        </p:cond>
                      </p:stCondLst>
                      <p:childTnLst>
                        <p:par>
                          <p:cTn id="16" fill="hold" nodeType="afterGroup">
                            <p:stCondLst>
                              <p:cond delay="0"/>
                            </p:stCondLst>
                            <p:childTnLst>
                              <p:par>
                                <p:cTn id="17" presetID="22" presetClass="entr" presetSubtype="8"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left)">
                                      <p:cBhvr>
                                        <p:cTn id="19" dur="500"/>
                                        <p:tgtEl>
                                          <p:spTgt spid="12"/>
                                        </p:tgtEl>
                                      </p:cBhvr>
                                    </p:animEffect>
                                  </p:childTnLst>
                                </p:cTn>
                              </p:par>
                            </p:childTnLst>
                          </p:cTn>
                        </p:par>
                        <p:par>
                          <p:cTn id="20" fill="hold" nodeType="afterGroup">
                            <p:stCondLst>
                              <p:cond delay="500"/>
                            </p:stCondLst>
                            <p:childTnLst>
                              <p:par>
                                <p:cTn id="21" presetID="22" presetClass="entr" presetSubtype="8"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500"/>
                                        <p:tgtEl>
                                          <p:spTgt spid="15"/>
                                        </p:tgtEl>
                                      </p:cBhvr>
                                    </p:animEffect>
                                  </p:childTnLst>
                                </p:cTn>
                              </p:par>
                            </p:childTnLst>
                          </p:cTn>
                        </p:par>
                        <p:par>
                          <p:cTn id="24" fill="hold" nodeType="afterGroup">
                            <p:stCondLst>
                              <p:cond delay="1000"/>
                            </p:stCondLst>
                            <p:childTnLst>
                              <p:par>
                                <p:cTn id="25" presetID="22" presetClass="entr" presetSubtype="1"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wipe(up)">
                                      <p:cBhvr>
                                        <p:cTn id="27" dur="500"/>
                                        <p:tgtEl>
                                          <p:spTgt spid="34"/>
                                        </p:tgtEl>
                                      </p:cBhvr>
                                    </p:animEffect>
                                  </p:childTnLst>
                                </p:cTn>
                              </p:par>
                            </p:childTnLst>
                          </p:cTn>
                        </p:par>
                      </p:childTnLst>
                    </p:cTn>
                  </p:par>
                  <p:par>
                    <p:cTn id="28" fill="hold" nodeType="clickPar">
                      <p:stCondLst>
                        <p:cond delay="indefinite"/>
                        <p:cond evt="onBegin" delay="0">
                          <p:tn val="27"/>
                        </p:cond>
                      </p:stCondLst>
                      <p:childTnLst>
                        <p:par>
                          <p:cTn id="29" fill="hold" nodeType="after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left)">
                                      <p:cBhvr>
                                        <p:cTn id="32" dur="500"/>
                                        <p:tgtEl>
                                          <p:spTgt spid="18"/>
                                        </p:tgtEl>
                                      </p:cBhvr>
                                    </p:animEffect>
                                  </p:childTnLst>
                                </p:cTn>
                              </p:par>
                            </p:childTnLst>
                          </p:cTn>
                        </p:par>
                        <p:par>
                          <p:cTn id="33" fill="hold" nodeType="afterGroup">
                            <p:stCondLst>
                              <p:cond delay="500"/>
                            </p:stCondLst>
                            <p:childTnLst>
                              <p:par>
                                <p:cTn id="34" presetID="22" presetClass="entr" presetSubtype="8" fill="hold"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wipe(left)">
                                      <p:cBhvr>
                                        <p:cTn id="36" dur="500"/>
                                        <p:tgtEl>
                                          <p:spTgt spid="21"/>
                                        </p:tgtEl>
                                      </p:cBhvr>
                                    </p:animEffect>
                                  </p:childTnLst>
                                </p:cTn>
                              </p:par>
                            </p:childTnLst>
                          </p:cTn>
                        </p:par>
                        <p:par>
                          <p:cTn id="37" fill="hold" nodeType="afterGroup">
                            <p:stCondLst>
                              <p:cond delay="1000"/>
                            </p:stCondLst>
                            <p:childTnLst>
                              <p:par>
                                <p:cTn id="38" presetID="22" presetClass="entr" presetSubtype="4" fill="hold" grpId="0" nodeType="after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wipe(down)">
                                      <p:cBhvr>
                                        <p:cTn id="40" dur="500"/>
                                        <p:tgtEl>
                                          <p:spTgt spid="36"/>
                                        </p:tgtEl>
                                      </p:cBhvr>
                                    </p:animEffect>
                                  </p:childTnLst>
                                </p:cTn>
                              </p:par>
                            </p:childTnLst>
                          </p:cTn>
                        </p:par>
                      </p:childTnLst>
                    </p:cTn>
                  </p:par>
                  <p:par>
                    <p:cTn id="41" fill="hold" nodeType="clickPar">
                      <p:stCondLst>
                        <p:cond delay="indefinite"/>
                        <p:cond evt="onBegin" delay="0">
                          <p:tn val="40"/>
                        </p:cond>
                      </p:stCondLst>
                      <p:childTnLst>
                        <p:par>
                          <p:cTn id="42" fill="hold" nodeType="afterGroup">
                            <p:stCondLst>
                              <p:cond delay="0"/>
                            </p:stCondLst>
                            <p:childTnLst>
                              <p:par>
                                <p:cTn id="43" presetID="22" presetClass="entr" presetSubtype="8" fill="hold" nodeType="clickEffect">
                                  <p:stCondLst>
                                    <p:cond delay="0"/>
                                  </p:stCondLst>
                                  <p:childTnLst>
                                    <p:set>
                                      <p:cBhvr>
                                        <p:cTn id="44" dur="1" fill="hold">
                                          <p:stCondLst>
                                            <p:cond delay="0"/>
                                          </p:stCondLst>
                                        </p:cTn>
                                        <p:tgtEl>
                                          <p:spTgt spid="24"/>
                                        </p:tgtEl>
                                        <p:attrNameLst>
                                          <p:attrName>style.visibility</p:attrName>
                                        </p:attrNameLst>
                                      </p:cBhvr>
                                      <p:to>
                                        <p:strVal val="visible"/>
                                      </p:to>
                                    </p:set>
                                    <p:animEffect transition="in" filter="wipe(left)">
                                      <p:cBhvr>
                                        <p:cTn id="45" dur="500"/>
                                        <p:tgtEl>
                                          <p:spTgt spid="24"/>
                                        </p:tgtEl>
                                      </p:cBhvr>
                                    </p:animEffect>
                                  </p:childTnLst>
                                </p:cTn>
                              </p:par>
                            </p:childTnLst>
                          </p:cTn>
                        </p:par>
                        <p:par>
                          <p:cTn id="46" fill="hold" nodeType="afterGroup">
                            <p:stCondLst>
                              <p:cond delay="500"/>
                            </p:stCondLst>
                            <p:childTnLst>
                              <p:par>
                                <p:cTn id="47" presetID="22" presetClass="entr" presetSubtype="8" fill="hold" nodeType="afterEffect">
                                  <p:stCondLst>
                                    <p:cond delay="0"/>
                                  </p:stCondLst>
                                  <p:childTnLst>
                                    <p:set>
                                      <p:cBhvr>
                                        <p:cTn id="48" dur="1" fill="hold">
                                          <p:stCondLst>
                                            <p:cond delay="0"/>
                                          </p:stCondLst>
                                        </p:cTn>
                                        <p:tgtEl>
                                          <p:spTgt spid="28"/>
                                        </p:tgtEl>
                                        <p:attrNameLst>
                                          <p:attrName>style.visibility</p:attrName>
                                        </p:attrNameLst>
                                      </p:cBhvr>
                                      <p:to>
                                        <p:strVal val="visible"/>
                                      </p:to>
                                    </p:set>
                                    <p:animEffect transition="in" filter="wipe(left)">
                                      <p:cBhvr>
                                        <p:cTn id="49" dur="500"/>
                                        <p:tgtEl>
                                          <p:spTgt spid="28"/>
                                        </p:tgtEl>
                                      </p:cBhvr>
                                    </p:animEffect>
                                  </p:childTnLst>
                                </p:cTn>
                              </p:par>
                            </p:childTnLst>
                          </p:cTn>
                        </p:par>
                      </p:childTnLst>
                    </p:cTn>
                  </p:par>
                  <p:par>
                    <p:cTn id="50" fill="hold" nodeType="clickPar">
                      <p:stCondLst>
                        <p:cond delay="indefinite"/>
                        <p:cond evt="onBegin" delay="0">
                          <p:tn val="49"/>
                        </p:cond>
                      </p:stCondLst>
                      <p:childTnLst>
                        <p:par>
                          <p:cTn id="51" fill="hold" nodeType="afterGroup">
                            <p:stCondLst>
                              <p:cond delay="0"/>
                            </p:stCondLst>
                            <p:childTnLst>
                              <p:par>
                                <p:cTn id="52" presetID="1" presetClass="entr" presetSubtype="0" fill="hold" grpId="0" nodeType="clickEffect">
                                  <p:stCondLst>
                                    <p:cond delay="0"/>
                                  </p:stCondLst>
                                  <p:childTnLst>
                                    <p:set>
                                      <p:cBhvr>
                                        <p:cTn id="53" dur="1" fill="hold">
                                          <p:stCondLst>
                                            <p:cond delay="0"/>
                                          </p:stCondLst>
                                        </p:cTn>
                                        <p:tgtEl>
                                          <p:spTgt spid="38"/>
                                        </p:tgtEl>
                                        <p:attrNameLst>
                                          <p:attrName>style.visibility</p:attrName>
                                        </p:attrNameLst>
                                      </p:cBhvr>
                                      <p:to>
                                        <p:strVal val="visible"/>
                                      </p:to>
                                    </p:set>
                                  </p:childTnLst>
                                </p:cTn>
                              </p:par>
                            </p:childTnLst>
                          </p:cTn>
                        </p:par>
                      </p:childTnLst>
                    </p:cTn>
                  </p:par>
                  <p:par>
                    <p:cTn id="54" fill="hold" nodeType="clickPar">
                      <p:stCondLst>
                        <p:cond delay="indefinite"/>
                        <p:cond evt="onBegin" delay="0">
                          <p:tn val="53"/>
                        </p:cond>
                      </p:stCondLst>
                      <p:childTnLst>
                        <p:par>
                          <p:cTn id="55" fill="hold" nodeType="afterGroup">
                            <p:stCondLst>
                              <p:cond delay="0"/>
                            </p:stCondLst>
                            <p:childTnLst>
                              <p:par>
                                <p:cTn id="56" presetID="1" presetClass="entr" presetSubtype="0" fill="hold" grpId="0" nodeType="clickEffect">
                                  <p:stCondLst>
                                    <p:cond delay="0"/>
                                  </p:stCondLst>
                                  <p:childTnLst>
                                    <p:set>
                                      <p:cBhvr>
                                        <p:cTn id="57" dur="1" fill="hold">
                                          <p:stCondLst>
                                            <p:cond delay="0"/>
                                          </p:stCondLst>
                                        </p:cTn>
                                        <p:tgtEl>
                                          <p:spTgt spid="39"/>
                                        </p:tgtEl>
                                        <p:attrNameLst>
                                          <p:attrName>style.visibility</p:attrName>
                                        </p:attrNameLst>
                                      </p:cBhvr>
                                      <p:to>
                                        <p:strVal val="visible"/>
                                      </p:to>
                                    </p:set>
                                  </p:childTnLst>
                                </p:cTn>
                              </p:par>
                            </p:childTnLst>
                          </p:cTn>
                        </p:par>
                      </p:childTnLst>
                    </p:cTn>
                  </p:par>
                  <p:par>
                    <p:cTn id="58" fill="hold" nodeType="clickPar">
                      <p:stCondLst>
                        <p:cond delay="indefinite"/>
                        <p:cond evt="onBegin" delay="0">
                          <p:tn val="57"/>
                        </p:cond>
                      </p:stCondLst>
                      <p:childTnLst>
                        <p:par>
                          <p:cTn id="59" fill="hold" nodeType="afterGroup">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40"/>
                                        </p:tgtEl>
                                        <p:attrNameLst>
                                          <p:attrName>style.visibility</p:attrName>
                                        </p:attrNameLst>
                                      </p:cBhvr>
                                      <p:to>
                                        <p:strVal val="visible"/>
                                      </p:to>
                                    </p:set>
                                  </p:childTnLst>
                                </p:cTn>
                              </p:par>
                            </p:childTnLst>
                          </p:cTn>
                        </p:par>
                      </p:childTnLst>
                    </p:cTn>
                  </p:par>
                  <p:par>
                    <p:cTn id="62" fill="hold" nodeType="clickPar">
                      <p:stCondLst>
                        <p:cond delay="indefinite"/>
                        <p:cond evt="onBegin" delay="0">
                          <p:tn val="61"/>
                        </p:cond>
                      </p:stCondLst>
                      <p:childTnLst>
                        <p:par>
                          <p:cTn id="63" fill="hold" nodeType="afterGroup">
                            <p:stCondLst>
                              <p:cond delay="0"/>
                            </p:stCondLst>
                            <p:childTnLst>
                              <p:par>
                                <p:cTn id="64" presetID="22" presetClass="entr" presetSubtype="1" fill="hold" grpId="0" nodeType="clickEffect">
                                  <p:stCondLst>
                                    <p:cond delay="0"/>
                                  </p:stCondLst>
                                  <p:childTnLst>
                                    <p:set>
                                      <p:cBhvr>
                                        <p:cTn id="65" dur="1" fill="hold">
                                          <p:stCondLst>
                                            <p:cond delay="0"/>
                                          </p:stCondLst>
                                        </p:cTn>
                                        <p:tgtEl>
                                          <p:spTgt spid="41"/>
                                        </p:tgtEl>
                                        <p:attrNameLst>
                                          <p:attrName>style.visibility</p:attrName>
                                        </p:attrNameLst>
                                      </p:cBhvr>
                                      <p:to>
                                        <p:strVal val="visible"/>
                                      </p:to>
                                    </p:set>
                                    <p:animEffect transition="in" filter="wipe(up)">
                                      <p:cBhvr>
                                        <p:cTn id="6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4" grpId="0"/>
      <p:bldP spid="36" grpId="0"/>
      <p:bldP spid="38" grpId="0"/>
      <p:bldP spid="39" grpId="0"/>
      <p:bldP spid="40" grpId="0"/>
      <p:bldP spid="41"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90466" name="文本框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79AD4CB-9C54-4145-80EE-9D821B936D49}"/>
              </a:ext>
            </a:extLst>
          </p:cNvPr>
          <p:cNvSpPr txBox="1">
            <a:spLocks noChangeArrowheads="1"/>
          </p:cNvSpPr>
          <p:nvPr/>
        </p:nvSpPr>
        <p:spPr bwMode="auto">
          <a:xfrm>
            <a:off x="8265585" y="5725585"/>
            <a:ext cx="372956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zh-CN" altLang="en-US" sz="2800" b="1">
                <a:latin typeface="宋体" panose="02010600030101010101" pitchFamily="2" charset="-122"/>
                <a:ea typeface="宋体" panose="02010600030101010101" pitchFamily="2" charset="-122"/>
              </a:rPr>
              <a:t>小邦林立的意大利</a:t>
            </a:r>
          </a:p>
        </p:txBody>
      </p:sp>
      <p:pic>
        <p:nvPicPr>
          <p:cNvPr id="190467" name="图片 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33F2254-4C44-4897-85E7-7239892CDEE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083301" y="-84667"/>
            <a:ext cx="6091767" cy="7027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任意多边形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AE11C19-BC1A-4435-B248-8B33BD503A7C}"/>
              </a:ext>
            </a:extLst>
          </p:cNvPr>
          <p:cNvSpPr/>
          <p:nvPr/>
        </p:nvSpPr>
        <p:spPr>
          <a:xfrm>
            <a:off x="6750051" y="169334"/>
            <a:ext cx="2302933" cy="2410884"/>
          </a:xfrm>
          <a:custGeom>
            <a:gdLst>
              <a:gd name="connisteX0" fmla="*/ 814334 w 2301010"/>
              <a:gd name="connsiteY0" fmla="*/ 51070 h 2409143"/>
              <a:gd name="connisteX1" fmla="*/ 741944 w 2301010"/>
              <a:gd name="connsiteY1" fmla="*/ 51070 h 2409143"/>
              <a:gd name="connisteX2" fmla="*/ 654949 w 2301010"/>
              <a:gd name="connsiteY2" fmla="*/ 94250 h 2409143"/>
              <a:gd name="connisteX3" fmla="*/ 625739 w 2301010"/>
              <a:gd name="connsiteY3" fmla="*/ 167275 h 2409143"/>
              <a:gd name="connisteX4" fmla="*/ 596529 w 2301010"/>
              <a:gd name="connsiteY4" fmla="*/ 239665 h 2409143"/>
              <a:gd name="connisteX5" fmla="*/ 553349 w 2301010"/>
              <a:gd name="connsiteY5" fmla="*/ 312055 h 2409143"/>
              <a:gd name="connisteX6" fmla="*/ 480324 w 2301010"/>
              <a:gd name="connsiteY6" fmla="*/ 326660 h 2409143"/>
              <a:gd name="connisteX7" fmla="*/ 407934 w 2301010"/>
              <a:gd name="connsiteY7" fmla="*/ 326660 h 2409143"/>
              <a:gd name="connisteX8" fmla="*/ 335544 w 2301010"/>
              <a:gd name="connsiteY8" fmla="*/ 326660 h 2409143"/>
              <a:gd name="connisteX9" fmla="*/ 248549 w 2301010"/>
              <a:gd name="connsiteY9" fmla="*/ 326660 h 2409143"/>
              <a:gd name="connisteX10" fmla="*/ 160919 w 2301010"/>
              <a:gd name="connsiteY10" fmla="*/ 326660 h 2409143"/>
              <a:gd name="connisteX11" fmla="*/ 88529 w 2301010"/>
              <a:gd name="connsiteY11" fmla="*/ 341265 h 2409143"/>
              <a:gd name="connisteX12" fmla="*/ 88529 w 2301010"/>
              <a:gd name="connsiteY12" fmla="*/ 413655 h 2409143"/>
              <a:gd name="connisteX13" fmla="*/ 103134 w 2301010"/>
              <a:gd name="connsiteY13" fmla="*/ 486045 h 2409143"/>
              <a:gd name="connisteX14" fmla="*/ 190129 w 2301010"/>
              <a:gd name="connsiteY14" fmla="*/ 544465 h 2409143"/>
              <a:gd name="connisteX15" fmla="*/ 204734 w 2301010"/>
              <a:gd name="connsiteY15" fmla="*/ 616855 h 2409143"/>
              <a:gd name="connisteX16" fmla="*/ 146949 w 2301010"/>
              <a:gd name="connsiteY16" fmla="*/ 703850 h 2409143"/>
              <a:gd name="connisteX17" fmla="*/ 73924 w 2301010"/>
              <a:gd name="connsiteY17" fmla="*/ 718455 h 2409143"/>
              <a:gd name="connisteX18" fmla="*/ 1534 w 2301010"/>
              <a:gd name="connsiteY18" fmla="*/ 762270 h 2409143"/>
              <a:gd name="connisteX19" fmla="*/ 30744 w 2301010"/>
              <a:gd name="connsiteY19" fmla="*/ 834660 h 2409143"/>
              <a:gd name="connisteX20" fmla="*/ 30744 w 2301010"/>
              <a:gd name="connsiteY20" fmla="*/ 907050 h 2409143"/>
              <a:gd name="connisteX21" fmla="*/ 73924 w 2301010"/>
              <a:gd name="connsiteY21" fmla="*/ 980075 h 2409143"/>
              <a:gd name="connisteX22" fmla="*/ 16139 w 2301010"/>
              <a:gd name="connsiteY22" fmla="*/ 1052465 h 2409143"/>
              <a:gd name="connisteX23" fmla="*/ 16139 w 2301010"/>
              <a:gd name="connsiteY23" fmla="*/ 1124855 h 2409143"/>
              <a:gd name="connisteX24" fmla="*/ 59319 w 2301010"/>
              <a:gd name="connsiteY24" fmla="*/ 1197245 h 2409143"/>
              <a:gd name="connisteX25" fmla="*/ 117739 w 2301010"/>
              <a:gd name="connsiteY25" fmla="*/ 1270270 h 2409143"/>
              <a:gd name="connisteX26" fmla="*/ 175524 w 2301010"/>
              <a:gd name="connsiteY26" fmla="*/ 1357265 h 2409143"/>
              <a:gd name="connisteX27" fmla="*/ 248549 w 2301010"/>
              <a:gd name="connsiteY27" fmla="*/ 1371870 h 2409143"/>
              <a:gd name="connisteX28" fmla="*/ 306334 w 2301010"/>
              <a:gd name="connsiteY28" fmla="*/ 1458865 h 2409143"/>
              <a:gd name="connisteX29" fmla="*/ 306334 w 2301010"/>
              <a:gd name="connsiteY29" fmla="*/ 1531255 h 2409143"/>
              <a:gd name="connisteX30" fmla="*/ 378724 w 2301010"/>
              <a:gd name="connsiteY30" fmla="*/ 1545860 h 2409143"/>
              <a:gd name="connisteX31" fmla="*/ 451749 w 2301010"/>
              <a:gd name="connsiteY31" fmla="*/ 1545860 h 2409143"/>
              <a:gd name="connisteX32" fmla="*/ 524139 w 2301010"/>
              <a:gd name="connsiteY32" fmla="*/ 1473470 h 2409143"/>
              <a:gd name="connisteX33" fmla="*/ 596529 w 2301010"/>
              <a:gd name="connsiteY33" fmla="*/ 1444260 h 2409143"/>
              <a:gd name="connisteX34" fmla="*/ 668919 w 2301010"/>
              <a:gd name="connsiteY34" fmla="*/ 1386475 h 2409143"/>
              <a:gd name="connisteX35" fmla="*/ 727339 w 2301010"/>
              <a:gd name="connsiteY35" fmla="*/ 1313450 h 2409143"/>
              <a:gd name="connisteX36" fmla="*/ 799729 w 2301010"/>
              <a:gd name="connsiteY36" fmla="*/ 1270270 h 2409143"/>
              <a:gd name="connisteX37" fmla="*/ 872119 w 2301010"/>
              <a:gd name="connsiteY37" fmla="*/ 1270270 h 2409143"/>
              <a:gd name="connisteX38" fmla="*/ 901329 w 2301010"/>
              <a:gd name="connsiteY38" fmla="*/ 1197245 h 2409143"/>
              <a:gd name="connisteX39" fmla="*/ 973719 w 2301010"/>
              <a:gd name="connsiteY39" fmla="*/ 1241060 h 2409143"/>
              <a:gd name="connisteX40" fmla="*/ 1017534 w 2301010"/>
              <a:gd name="connsiteY40" fmla="*/ 1313450 h 2409143"/>
              <a:gd name="connisteX41" fmla="*/ 1089924 w 2301010"/>
              <a:gd name="connsiteY41" fmla="*/ 1342660 h 2409143"/>
              <a:gd name="connisteX42" fmla="*/ 1162949 w 2301010"/>
              <a:gd name="connsiteY42" fmla="*/ 1386475 h 2409143"/>
              <a:gd name="connisteX43" fmla="*/ 1235339 w 2301010"/>
              <a:gd name="connsiteY43" fmla="*/ 1429655 h 2409143"/>
              <a:gd name="connisteX44" fmla="*/ 1307729 w 2301010"/>
              <a:gd name="connsiteY44" fmla="*/ 1488075 h 2409143"/>
              <a:gd name="connisteX45" fmla="*/ 1380119 w 2301010"/>
              <a:gd name="connsiteY45" fmla="*/ 1458865 h 2409143"/>
              <a:gd name="connisteX46" fmla="*/ 1423934 w 2301010"/>
              <a:gd name="connsiteY46" fmla="*/ 1531255 h 2409143"/>
              <a:gd name="connisteX47" fmla="*/ 1467749 w 2301010"/>
              <a:gd name="connsiteY47" fmla="*/ 1603645 h 2409143"/>
              <a:gd name="connisteX48" fmla="*/ 1496324 w 2301010"/>
              <a:gd name="connsiteY48" fmla="*/ 1676670 h 2409143"/>
              <a:gd name="connisteX49" fmla="*/ 1510929 w 2301010"/>
              <a:gd name="connsiteY49" fmla="*/ 1749060 h 2409143"/>
              <a:gd name="connisteX50" fmla="*/ 1510929 w 2301010"/>
              <a:gd name="connsiteY50" fmla="*/ 1821450 h 2409143"/>
              <a:gd name="connisteX51" fmla="*/ 1525534 w 2301010"/>
              <a:gd name="connsiteY51" fmla="*/ 1894475 h 2409143"/>
              <a:gd name="connisteX52" fmla="*/ 1554744 w 2301010"/>
              <a:gd name="connsiteY52" fmla="*/ 1981470 h 2409143"/>
              <a:gd name="connisteX53" fmla="*/ 1569349 w 2301010"/>
              <a:gd name="connsiteY53" fmla="*/ 2053860 h 2409143"/>
              <a:gd name="connisteX54" fmla="*/ 1569349 w 2301010"/>
              <a:gd name="connsiteY54" fmla="*/ 2126250 h 2409143"/>
              <a:gd name="connisteX55" fmla="*/ 1641739 w 2301010"/>
              <a:gd name="connsiteY55" fmla="*/ 2184670 h 2409143"/>
              <a:gd name="connisteX56" fmla="*/ 1714129 w 2301010"/>
              <a:gd name="connsiteY56" fmla="*/ 2242455 h 2409143"/>
              <a:gd name="connisteX57" fmla="*/ 1772549 w 2301010"/>
              <a:gd name="connsiteY57" fmla="*/ 2314845 h 2409143"/>
              <a:gd name="connisteX58" fmla="*/ 1801124 w 2301010"/>
              <a:gd name="connsiteY58" fmla="*/ 2387870 h 2409143"/>
              <a:gd name="connisteX59" fmla="*/ 1874149 w 2301010"/>
              <a:gd name="connsiteY59" fmla="*/ 2402475 h 2409143"/>
              <a:gd name="connisteX60" fmla="*/ 1931934 w 2301010"/>
              <a:gd name="connsiteY60" fmla="*/ 2314845 h 2409143"/>
              <a:gd name="connisteX61" fmla="*/ 2018929 w 2301010"/>
              <a:gd name="connsiteY61" fmla="*/ 2242455 h 2409143"/>
              <a:gd name="connisteX62" fmla="*/ 2062744 w 2301010"/>
              <a:gd name="connsiteY62" fmla="*/ 2170065 h 2409143"/>
              <a:gd name="connisteX63" fmla="*/ 2091319 w 2301010"/>
              <a:gd name="connsiteY63" fmla="*/ 2097675 h 2409143"/>
              <a:gd name="connisteX64" fmla="*/ 2120529 w 2301010"/>
              <a:gd name="connsiteY64" fmla="*/ 2024650 h 2409143"/>
              <a:gd name="connisteX65" fmla="*/ 2135134 w 2301010"/>
              <a:gd name="connsiteY65" fmla="*/ 1952260 h 2409143"/>
              <a:gd name="connisteX66" fmla="*/ 2164344 w 2301010"/>
              <a:gd name="connsiteY66" fmla="*/ 1865265 h 2409143"/>
              <a:gd name="connisteX67" fmla="*/ 2164344 w 2301010"/>
              <a:gd name="connsiteY67" fmla="*/ 1792875 h 2409143"/>
              <a:gd name="connisteX68" fmla="*/ 2207524 w 2301010"/>
              <a:gd name="connsiteY68" fmla="*/ 1719850 h 2409143"/>
              <a:gd name="connisteX69" fmla="*/ 2222129 w 2301010"/>
              <a:gd name="connsiteY69" fmla="*/ 1647460 h 2409143"/>
              <a:gd name="connisteX70" fmla="*/ 2236734 w 2301010"/>
              <a:gd name="connsiteY70" fmla="*/ 1575070 h 2409143"/>
              <a:gd name="connisteX71" fmla="*/ 2251339 w 2301010"/>
              <a:gd name="connsiteY71" fmla="*/ 1502045 h 2409143"/>
              <a:gd name="connisteX72" fmla="*/ 2294519 w 2301010"/>
              <a:gd name="connsiteY72" fmla="*/ 1429655 h 2409143"/>
              <a:gd name="connisteX73" fmla="*/ 2294519 w 2301010"/>
              <a:gd name="connsiteY73" fmla="*/ 1357265 h 2409143"/>
              <a:gd name="connisteX74" fmla="*/ 2294519 w 2301010"/>
              <a:gd name="connsiteY74" fmla="*/ 1284875 h 2409143"/>
              <a:gd name="connisteX75" fmla="*/ 2294519 w 2301010"/>
              <a:gd name="connsiteY75" fmla="*/ 1211850 h 2409143"/>
              <a:gd name="connisteX76" fmla="*/ 2294519 w 2301010"/>
              <a:gd name="connsiteY76" fmla="*/ 1139460 h 2409143"/>
              <a:gd name="connisteX77" fmla="*/ 2294519 w 2301010"/>
              <a:gd name="connsiteY77" fmla="*/ 1067070 h 2409143"/>
              <a:gd name="connisteX78" fmla="*/ 2222129 w 2301010"/>
              <a:gd name="connsiteY78" fmla="*/ 1023255 h 2409143"/>
              <a:gd name="connisteX79" fmla="*/ 2149739 w 2301010"/>
              <a:gd name="connsiteY79" fmla="*/ 994045 h 2409143"/>
              <a:gd name="connisteX80" fmla="*/ 2077349 w 2301010"/>
              <a:gd name="connsiteY80" fmla="*/ 994045 h 2409143"/>
              <a:gd name="connisteX81" fmla="*/ 1989719 w 2301010"/>
              <a:gd name="connsiteY81" fmla="*/ 994045 h 2409143"/>
              <a:gd name="connisteX82" fmla="*/ 1917329 w 2301010"/>
              <a:gd name="connsiteY82" fmla="*/ 980075 h 2409143"/>
              <a:gd name="connisteX83" fmla="*/ 1830334 w 2301010"/>
              <a:gd name="connsiteY83" fmla="*/ 965470 h 2409143"/>
              <a:gd name="connisteX84" fmla="*/ 1743339 w 2301010"/>
              <a:gd name="connsiteY84" fmla="*/ 950865 h 2409143"/>
              <a:gd name="connisteX85" fmla="*/ 1684919 w 2301010"/>
              <a:gd name="connsiteY85" fmla="*/ 878475 h 2409143"/>
              <a:gd name="connisteX86" fmla="*/ 1656344 w 2301010"/>
              <a:gd name="connsiteY86" fmla="*/ 805450 h 2409143"/>
              <a:gd name="connisteX87" fmla="*/ 1627134 w 2301010"/>
              <a:gd name="connsiteY87" fmla="*/ 718455 h 2409143"/>
              <a:gd name="connisteX88" fmla="*/ 1627134 w 2301010"/>
              <a:gd name="connsiteY88" fmla="*/ 646065 h 2409143"/>
              <a:gd name="connisteX89" fmla="*/ 1627134 w 2301010"/>
              <a:gd name="connsiteY89" fmla="*/ 573675 h 2409143"/>
              <a:gd name="connisteX90" fmla="*/ 1627134 w 2301010"/>
              <a:gd name="connsiteY90" fmla="*/ 500650 h 2409143"/>
              <a:gd name="connisteX91" fmla="*/ 1699524 w 2301010"/>
              <a:gd name="connsiteY91" fmla="*/ 500650 h 2409143"/>
              <a:gd name="connisteX92" fmla="*/ 1699524 w 2301010"/>
              <a:gd name="connsiteY92" fmla="*/ 428260 h 2409143"/>
              <a:gd name="connisteX93" fmla="*/ 1627134 w 2301010"/>
              <a:gd name="connsiteY93" fmla="*/ 457470 h 2409143"/>
              <a:gd name="connisteX94" fmla="*/ 1554744 w 2301010"/>
              <a:gd name="connsiteY94" fmla="*/ 515255 h 2409143"/>
              <a:gd name="connisteX95" fmla="*/ 1510929 w 2301010"/>
              <a:gd name="connsiteY95" fmla="*/ 428260 h 2409143"/>
              <a:gd name="connisteX96" fmla="*/ 1510929 w 2301010"/>
              <a:gd name="connsiteY96" fmla="*/ 355870 h 2409143"/>
              <a:gd name="connisteX97" fmla="*/ 1510929 w 2301010"/>
              <a:gd name="connsiteY97" fmla="*/ 282845 h 2409143"/>
              <a:gd name="connisteX98" fmla="*/ 1583319 w 2301010"/>
              <a:gd name="connsiteY98" fmla="*/ 254270 h 2409143"/>
              <a:gd name="connisteX99" fmla="*/ 1627134 w 2301010"/>
              <a:gd name="connsiteY99" fmla="*/ 167275 h 2409143"/>
              <a:gd name="connisteX100" fmla="*/ 1597924 w 2301010"/>
              <a:gd name="connsiteY100" fmla="*/ 94250 h 2409143"/>
              <a:gd name="connisteX101" fmla="*/ 1540139 w 2301010"/>
              <a:gd name="connsiteY101" fmla="*/ 21860 h 2409143"/>
              <a:gd name="connisteX102" fmla="*/ 1467749 w 2301010"/>
              <a:gd name="connsiteY102" fmla="*/ 7255 h 2409143"/>
              <a:gd name="connisteX103" fmla="*/ 1394724 w 2301010"/>
              <a:gd name="connsiteY103" fmla="*/ 7255 h 2409143"/>
              <a:gd name="connisteX104" fmla="*/ 1366149 w 2301010"/>
              <a:gd name="connsiteY104" fmla="*/ 79645 h 2409143"/>
              <a:gd name="connisteX105" fmla="*/ 1409329 w 2301010"/>
              <a:gd name="connsiteY105" fmla="*/ 152670 h 2409143"/>
              <a:gd name="connisteX106" fmla="*/ 1409329 w 2301010"/>
              <a:gd name="connsiteY106" fmla="*/ 225060 h 2409143"/>
              <a:gd name="connisteX107" fmla="*/ 1336939 w 2301010"/>
              <a:gd name="connsiteY107" fmla="*/ 210455 h 2409143"/>
              <a:gd name="connisteX108" fmla="*/ 1264549 w 2301010"/>
              <a:gd name="connsiteY108" fmla="*/ 152670 h 2409143"/>
              <a:gd name="connisteX109" fmla="*/ 1191524 w 2301010"/>
              <a:gd name="connsiteY109" fmla="*/ 181245 h 2409143"/>
              <a:gd name="connisteX110" fmla="*/ 1119134 w 2301010"/>
              <a:gd name="connsiteY110" fmla="*/ 254270 h 2409143"/>
              <a:gd name="connisteX111" fmla="*/ 1104529 w 2301010"/>
              <a:gd name="connsiteY111" fmla="*/ 167275 h 2409143"/>
              <a:gd name="connisteX112" fmla="*/ 1075319 w 2301010"/>
              <a:gd name="connsiteY112" fmla="*/ 94250 h 2409143"/>
              <a:gd name="connisteX113" fmla="*/ 1017534 w 2301010"/>
              <a:gd name="connsiteY113" fmla="*/ 167275 h 2409143"/>
              <a:gd name="connisteX114" fmla="*/ 1017534 w 2301010"/>
              <a:gd name="connsiteY114" fmla="*/ 239665 h 2409143"/>
              <a:gd name="connisteX115" fmla="*/ 973719 w 2301010"/>
              <a:gd name="connsiteY115" fmla="*/ 312055 h 2409143"/>
              <a:gd name="connisteX116" fmla="*/ 930539 w 2301010"/>
              <a:gd name="connsiteY116" fmla="*/ 384445 h 2409143"/>
              <a:gd name="connisteX117" fmla="*/ 872119 w 2301010"/>
              <a:gd name="connsiteY117" fmla="*/ 312055 h 2409143"/>
              <a:gd name="connisteX118" fmla="*/ 843544 w 2301010"/>
              <a:gd name="connsiteY118" fmla="*/ 239665 h 2409143"/>
              <a:gd name="connisteX119" fmla="*/ 814334 w 2301010"/>
              <a:gd name="connsiteY119" fmla="*/ 167275 h 2409143"/>
              <a:gd name="connisteX120" fmla="*/ 814334 w 2301010"/>
              <a:gd name="connsiteY120" fmla="*/ 94250 h 2409143"/>
              <a:gd name="connisteX121" fmla="*/ 814334 w 2301010"/>
              <a:gd name="connsiteY121" fmla="*/ 51070 h 2409143"/>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 ang="0">
                <a:pos x="connisteX68" y="connsiteY68"/>
              </a:cxn>
              <a:cxn ang="0">
                <a:pos x="connisteX69" y="connsiteY69"/>
              </a:cxn>
              <a:cxn ang="0">
                <a:pos x="connisteX70" y="connsiteY70"/>
              </a:cxn>
              <a:cxn ang="0">
                <a:pos x="connisteX71" y="connsiteY71"/>
              </a:cxn>
              <a:cxn ang="0">
                <a:pos x="connisteX72" y="connsiteY72"/>
              </a:cxn>
              <a:cxn ang="0">
                <a:pos x="connisteX73" y="connsiteY73"/>
              </a:cxn>
              <a:cxn ang="0">
                <a:pos x="connisteX74" y="connsiteY74"/>
              </a:cxn>
              <a:cxn ang="0">
                <a:pos x="connisteX75" y="connsiteY75"/>
              </a:cxn>
              <a:cxn ang="0">
                <a:pos x="connisteX76" y="connsiteY76"/>
              </a:cxn>
              <a:cxn ang="0">
                <a:pos x="connisteX77" y="connsiteY77"/>
              </a:cxn>
              <a:cxn ang="0">
                <a:pos x="connisteX78" y="connsiteY78"/>
              </a:cxn>
              <a:cxn ang="0">
                <a:pos x="connisteX79" y="connsiteY79"/>
              </a:cxn>
              <a:cxn ang="0">
                <a:pos x="connisteX80" y="connsiteY80"/>
              </a:cxn>
              <a:cxn ang="0">
                <a:pos x="connisteX81" y="connsiteY81"/>
              </a:cxn>
              <a:cxn ang="0">
                <a:pos x="connisteX82" y="connsiteY82"/>
              </a:cxn>
              <a:cxn ang="0">
                <a:pos x="connisteX83" y="connsiteY83"/>
              </a:cxn>
              <a:cxn ang="0">
                <a:pos x="connisteX84" y="connsiteY84"/>
              </a:cxn>
              <a:cxn ang="0">
                <a:pos x="connisteX85" y="connsiteY85"/>
              </a:cxn>
              <a:cxn ang="0">
                <a:pos x="connisteX86" y="connsiteY86"/>
              </a:cxn>
              <a:cxn ang="0">
                <a:pos x="connisteX87" y="connsiteY87"/>
              </a:cxn>
              <a:cxn ang="0">
                <a:pos x="connisteX88" y="connsiteY88"/>
              </a:cxn>
              <a:cxn ang="0">
                <a:pos x="connisteX89" y="connsiteY89"/>
              </a:cxn>
              <a:cxn ang="0">
                <a:pos x="connisteX90" y="connsiteY90"/>
              </a:cxn>
              <a:cxn ang="0">
                <a:pos x="connisteX91" y="connsiteY91"/>
              </a:cxn>
              <a:cxn ang="0">
                <a:pos x="connisteX92" y="connsiteY92"/>
              </a:cxn>
              <a:cxn ang="0">
                <a:pos x="connisteX93" y="connsiteY93"/>
              </a:cxn>
              <a:cxn ang="0">
                <a:pos x="connisteX94" y="connsiteY94"/>
              </a:cxn>
              <a:cxn ang="0">
                <a:pos x="connisteX95" y="connsiteY95"/>
              </a:cxn>
              <a:cxn ang="0">
                <a:pos x="connisteX96" y="connsiteY96"/>
              </a:cxn>
              <a:cxn ang="0">
                <a:pos x="connisteX97" y="connsiteY97"/>
              </a:cxn>
              <a:cxn ang="0">
                <a:pos x="connisteX98" y="connsiteY98"/>
              </a:cxn>
              <a:cxn ang="0">
                <a:pos x="connisteX99" y="connsiteY99"/>
              </a:cxn>
              <a:cxn ang="0">
                <a:pos x="connisteX100" y="connsiteY100"/>
              </a:cxn>
              <a:cxn ang="0">
                <a:pos x="connisteX101" y="connsiteY101"/>
              </a:cxn>
              <a:cxn ang="0">
                <a:pos x="connisteX102" y="connsiteY102"/>
              </a:cxn>
              <a:cxn ang="0">
                <a:pos x="connisteX103" y="connsiteY103"/>
              </a:cxn>
              <a:cxn ang="0">
                <a:pos x="connisteX104" y="connsiteY104"/>
              </a:cxn>
              <a:cxn ang="0">
                <a:pos x="connisteX105" y="connsiteY105"/>
              </a:cxn>
              <a:cxn ang="0">
                <a:pos x="connisteX106" y="connsiteY106"/>
              </a:cxn>
              <a:cxn ang="0">
                <a:pos x="connisteX107" y="connsiteY107"/>
              </a:cxn>
              <a:cxn ang="0">
                <a:pos x="connisteX108" y="connsiteY108"/>
              </a:cxn>
              <a:cxn ang="0">
                <a:pos x="connisteX109" y="connsiteY109"/>
              </a:cxn>
              <a:cxn ang="0">
                <a:pos x="connisteX110" y="connsiteY110"/>
              </a:cxn>
              <a:cxn ang="0">
                <a:pos x="connisteX111" y="connsiteY111"/>
              </a:cxn>
              <a:cxn ang="0">
                <a:pos x="connisteX112" y="connsiteY112"/>
              </a:cxn>
              <a:cxn ang="0">
                <a:pos x="connisteX113" y="connsiteY113"/>
              </a:cxn>
              <a:cxn ang="0">
                <a:pos x="connisteX114" y="connsiteY114"/>
              </a:cxn>
              <a:cxn ang="0">
                <a:pos x="connisteX115" y="connsiteY115"/>
              </a:cxn>
              <a:cxn ang="0">
                <a:pos x="connisteX116" y="connsiteY116"/>
              </a:cxn>
              <a:cxn ang="0">
                <a:pos x="connisteX117" y="connsiteY117"/>
              </a:cxn>
              <a:cxn ang="0">
                <a:pos x="connisteX118" y="connsiteY118"/>
              </a:cxn>
              <a:cxn ang="0">
                <a:pos x="connisteX119" y="connsiteY119"/>
              </a:cxn>
              <a:cxn ang="0">
                <a:pos x="connisteX120" y="connsiteY120"/>
              </a:cxn>
              <a:cxn ang="0">
                <a:pos x="connisteX121" y="connsiteY121"/>
              </a:cxn>
            </a:cxnLst>
            <a:rect l="l" t="t" r="r" b="b"/>
            <a:pathLst>
              <a:path w="2301011" h="2409144">
                <a:moveTo>
                  <a:pt x="814335" y="51071"/>
                </a:moveTo>
                <a:cubicBezTo>
                  <a:pt x="799730" y="42181"/>
                  <a:pt x="773695" y="42181"/>
                  <a:pt x="741945" y="51071"/>
                </a:cubicBezTo>
                <a:cubicBezTo>
                  <a:pt x="710195" y="59961"/>
                  <a:pt x="678445" y="70756"/>
                  <a:pt x="654950" y="94251"/>
                </a:cubicBezTo>
                <a:cubicBezTo>
                  <a:pt x="631455" y="117746"/>
                  <a:pt x="637170" y="138066"/>
                  <a:pt x="625740" y="167276"/>
                </a:cubicBezTo>
                <a:cubicBezTo>
                  <a:pt x="614310" y="196486"/>
                  <a:pt x="611135" y="210456"/>
                  <a:pt x="596530" y="239666"/>
                </a:cubicBezTo>
                <a:cubicBezTo>
                  <a:pt x="581925" y="268876"/>
                  <a:pt x="576845" y="294911"/>
                  <a:pt x="553350" y="312056"/>
                </a:cubicBezTo>
                <a:cubicBezTo>
                  <a:pt x="529855" y="329201"/>
                  <a:pt x="509535" y="323486"/>
                  <a:pt x="480325" y="326661"/>
                </a:cubicBezTo>
                <a:cubicBezTo>
                  <a:pt x="451115" y="329836"/>
                  <a:pt x="437145" y="326661"/>
                  <a:pt x="407935" y="326661"/>
                </a:cubicBezTo>
                <a:cubicBezTo>
                  <a:pt x="378725" y="326661"/>
                  <a:pt x="367295" y="326661"/>
                  <a:pt x="335545" y="326661"/>
                </a:cubicBezTo>
                <a:cubicBezTo>
                  <a:pt x="303795" y="326661"/>
                  <a:pt x="283475" y="326661"/>
                  <a:pt x="248550" y="326661"/>
                </a:cubicBezTo>
                <a:cubicBezTo>
                  <a:pt x="213625" y="326661"/>
                  <a:pt x="192670" y="323486"/>
                  <a:pt x="160920" y="326661"/>
                </a:cubicBezTo>
                <a:cubicBezTo>
                  <a:pt x="129170" y="329836"/>
                  <a:pt x="103135" y="324121"/>
                  <a:pt x="88530" y="341266"/>
                </a:cubicBezTo>
                <a:cubicBezTo>
                  <a:pt x="73925" y="358411"/>
                  <a:pt x="85355" y="384446"/>
                  <a:pt x="88530" y="413656"/>
                </a:cubicBezTo>
                <a:cubicBezTo>
                  <a:pt x="91705" y="442866"/>
                  <a:pt x="82815" y="460011"/>
                  <a:pt x="103135" y="486046"/>
                </a:cubicBezTo>
                <a:cubicBezTo>
                  <a:pt x="123455" y="512081"/>
                  <a:pt x="169810" y="518431"/>
                  <a:pt x="190130" y="544466"/>
                </a:cubicBezTo>
                <a:cubicBezTo>
                  <a:pt x="210450" y="570501"/>
                  <a:pt x="213625" y="585106"/>
                  <a:pt x="204735" y="616856"/>
                </a:cubicBezTo>
                <a:cubicBezTo>
                  <a:pt x="195845" y="648606"/>
                  <a:pt x="172985" y="683531"/>
                  <a:pt x="146950" y="703851"/>
                </a:cubicBezTo>
                <a:cubicBezTo>
                  <a:pt x="120915" y="724171"/>
                  <a:pt x="103135" y="707026"/>
                  <a:pt x="73925" y="718456"/>
                </a:cubicBezTo>
                <a:cubicBezTo>
                  <a:pt x="44715" y="729886"/>
                  <a:pt x="10425" y="738776"/>
                  <a:pt x="1535" y="762271"/>
                </a:cubicBezTo>
                <a:cubicBezTo>
                  <a:pt x="-7355" y="785766"/>
                  <a:pt x="25030" y="805451"/>
                  <a:pt x="30745" y="834661"/>
                </a:cubicBezTo>
                <a:cubicBezTo>
                  <a:pt x="36460" y="863871"/>
                  <a:pt x="21855" y="877841"/>
                  <a:pt x="30745" y="907051"/>
                </a:cubicBezTo>
                <a:cubicBezTo>
                  <a:pt x="39635" y="936261"/>
                  <a:pt x="77100" y="950866"/>
                  <a:pt x="73925" y="980076"/>
                </a:cubicBezTo>
                <a:cubicBezTo>
                  <a:pt x="70750" y="1009286"/>
                  <a:pt x="27570" y="1023256"/>
                  <a:pt x="16140" y="1052466"/>
                </a:cubicBezTo>
                <a:cubicBezTo>
                  <a:pt x="4710" y="1081676"/>
                  <a:pt x="7250" y="1095646"/>
                  <a:pt x="16140" y="1124856"/>
                </a:cubicBezTo>
                <a:cubicBezTo>
                  <a:pt x="25030" y="1154066"/>
                  <a:pt x="39000" y="1168036"/>
                  <a:pt x="59320" y="1197246"/>
                </a:cubicBezTo>
                <a:cubicBezTo>
                  <a:pt x="79640" y="1226456"/>
                  <a:pt x="94245" y="1238521"/>
                  <a:pt x="117740" y="1270271"/>
                </a:cubicBezTo>
                <a:cubicBezTo>
                  <a:pt x="141235" y="1302021"/>
                  <a:pt x="149490" y="1336946"/>
                  <a:pt x="175525" y="1357266"/>
                </a:cubicBezTo>
                <a:cubicBezTo>
                  <a:pt x="201560" y="1377586"/>
                  <a:pt x="222515" y="1351551"/>
                  <a:pt x="248550" y="1371871"/>
                </a:cubicBezTo>
                <a:cubicBezTo>
                  <a:pt x="274585" y="1392191"/>
                  <a:pt x="294905" y="1427116"/>
                  <a:pt x="306335" y="1458866"/>
                </a:cubicBezTo>
                <a:cubicBezTo>
                  <a:pt x="317765" y="1490616"/>
                  <a:pt x="291730" y="1514111"/>
                  <a:pt x="306335" y="1531256"/>
                </a:cubicBezTo>
                <a:cubicBezTo>
                  <a:pt x="320940" y="1548401"/>
                  <a:pt x="349515" y="1542686"/>
                  <a:pt x="378725" y="1545861"/>
                </a:cubicBezTo>
                <a:cubicBezTo>
                  <a:pt x="407935" y="1549036"/>
                  <a:pt x="422540" y="1560466"/>
                  <a:pt x="451750" y="1545861"/>
                </a:cubicBezTo>
                <a:cubicBezTo>
                  <a:pt x="480960" y="1531256"/>
                  <a:pt x="494930" y="1493791"/>
                  <a:pt x="524140" y="1473471"/>
                </a:cubicBezTo>
                <a:cubicBezTo>
                  <a:pt x="553350" y="1453151"/>
                  <a:pt x="567320" y="1461406"/>
                  <a:pt x="596530" y="1444261"/>
                </a:cubicBezTo>
                <a:cubicBezTo>
                  <a:pt x="625740" y="1427116"/>
                  <a:pt x="642885" y="1412511"/>
                  <a:pt x="668920" y="1386476"/>
                </a:cubicBezTo>
                <a:cubicBezTo>
                  <a:pt x="694955" y="1360441"/>
                  <a:pt x="701305" y="1336946"/>
                  <a:pt x="727340" y="1313451"/>
                </a:cubicBezTo>
                <a:cubicBezTo>
                  <a:pt x="753375" y="1289956"/>
                  <a:pt x="770520" y="1279161"/>
                  <a:pt x="799730" y="1270271"/>
                </a:cubicBezTo>
                <a:cubicBezTo>
                  <a:pt x="828940" y="1261381"/>
                  <a:pt x="851800" y="1284876"/>
                  <a:pt x="872120" y="1270271"/>
                </a:cubicBezTo>
                <a:cubicBezTo>
                  <a:pt x="892440" y="1255666"/>
                  <a:pt x="881010" y="1202961"/>
                  <a:pt x="901330" y="1197246"/>
                </a:cubicBezTo>
                <a:cubicBezTo>
                  <a:pt x="921650" y="1191531"/>
                  <a:pt x="950225" y="1217566"/>
                  <a:pt x="973720" y="1241061"/>
                </a:cubicBezTo>
                <a:cubicBezTo>
                  <a:pt x="997215" y="1264556"/>
                  <a:pt x="994040" y="1293131"/>
                  <a:pt x="1017535" y="1313451"/>
                </a:cubicBezTo>
                <a:cubicBezTo>
                  <a:pt x="1041030" y="1333771"/>
                  <a:pt x="1060715" y="1328056"/>
                  <a:pt x="1089925" y="1342661"/>
                </a:cubicBezTo>
                <a:cubicBezTo>
                  <a:pt x="1119135" y="1357266"/>
                  <a:pt x="1133740" y="1369331"/>
                  <a:pt x="1162950" y="1386476"/>
                </a:cubicBezTo>
                <a:cubicBezTo>
                  <a:pt x="1192160" y="1403621"/>
                  <a:pt x="1206130" y="1409336"/>
                  <a:pt x="1235340" y="1429656"/>
                </a:cubicBezTo>
                <a:cubicBezTo>
                  <a:pt x="1264550" y="1449976"/>
                  <a:pt x="1278520" y="1482361"/>
                  <a:pt x="1307730" y="1488076"/>
                </a:cubicBezTo>
                <a:cubicBezTo>
                  <a:pt x="1336940" y="1493791"/>
                  <a:pt x="1356625" y="1449976"/>
                  <a:pt x="1380120" y="1458866"/>
                </a:cubicBezTo>
                <a:cubicBezTo>
                  <a:pt x="1403615" y="1467756"/>
                  <a:pt x="1406155" y="1502046"/>
                  <a:pt x="1423935" y="1531256"/>
                </a:cubicBezTo>
                <a:cubicBezTo>
                  <a:pt x="1441715" y="1560466"/>
                  <a:pt x="1453145" y="1574436"/>
                  <a:pt x="1467750" y="1603646"/>
                </a:cubicBezTo>
                <a:cubicBezTo>
                  <a:pt x="1482355" y="1632856"/>
                  <a:pt x="1487435" y="1647461"/>
                  <a:pt x="1496325" y="1676671"/>
                </a:cubicBezTo>
                <a:cubicBezTo>
                  <a:pt x="1505215" y="1705881"/>
                  <a:pt x="1507755" y="1719851"/>
                  <a:pt x="1510930" y="1749061"/>
                </a:cubicBezTo>
                <a:cubicBezTo>
                  <a:pt x="1514105" y="1778271"/>
                  <a:pt x="1507755" y="1792241"/>
                  <a:pt x="1510930" y="1821451"/>
                </a:cubicBezTo>
                <a:cubicBezTo>
                  <a:pt x="1514105" y="1850661"/>
                  <a:pt x="1516645" y="1862726"/>
                  <a:pt x="1525535" y="1894476"/>
                </a:cubicBezTo>
                <a:cubicBezTo>
                  <a:pt x="1534425" y="1926226"/>
                  <a:pt x="1545855" y="1949721"/>
                  <a:pt x="1554745" y="1981471"/>
                </a:cubicBezTo>
                <a:cubicBezTo>
                  <a:pt x="1563635" y="2013221"/>
                  <a:pt x="1566175" y="2024651"/>
                  <a:pt x="1569350" y="2053861"/>
                </a:cubicBezTo>
                <a:cubicBezTo>
                  <a:pt x="1572525" y="2083071"/>
                  <a:pt x="1554745" y="2100216"/>
                  <a:pt x="1569350" y="2126251"/>
                </a:cubicBezTo>
                <a:cubicBezTo>
                  <a:pt x="1583955" y="2152286"/>
                  <a:pt x="1612530" y="2161176"/>
                  <a:pt x="1641740" y="2184671"/>
                </a:cubicBezTo>
                <a:cubicBezTo>
                  <a:pt x="1670950" y="2208166"/>
                  <a:pt x="1688095" y="2216421"/>
                  <a:pt x="1714130" y="2242456"/>
                </a:cubicBezTo>
                <a:cubicBezTo>
                  <a:pt x="1740165" y="2268491"/>
                  <a:pt x="1755405" y="2285636"/>
                  <a:pt x="1772550" y="2314846"/>
                </a:cubicBezTo>
                <a:cubicBezTo>
                  <a:pt x="1789695" y="2344056"/>
                  <a:pt x="1780805" y="2370091"/>
                  <a:pt x="1801125" y="2387871"/>
                </a:cubicBezTo>
                <a:cubicBezTo>
                  <a:pt x="1821445" y="2405651"/>
                  <a:pt x="1848115" y="2417081"/>
                  <a:pt x="1874150" y="2402476"/>
                </a:cubicBezTo>
                <a:cubicBezTo>
                  <a:pt x="1900185" y="2387871"/>
                  <a:pt x="1902725" y="2346596"/>
                  <a:pt x="1931935" y="2314846"/>
                </a:cubicBezTo>
                <a:cubicBezTo>
                  <a:pt x="1961145" y="2283096"/>
                  <a:pt x="1992895" y="2271666"/>
                  <a:pt x="2018930" y="2242456"/>
                </a:cubicBezTo>
                <a:cubicBezTo>
                  <a:pt x="2044965" y="2213246"/>
                  <a:pt x="2048140" y="2199276"/>
                  <a:pt x="2062745" y="2170066"/>
                </a:cubicBezTo>
                <a:cubicBezTo>
                  <a:pt x="2077350" y="2140856"/>
                  <a:pt x="2079890" y="2126886"/>
                  <a:pt x="2091320" y="2097676"/>
                </a:cubicBezTo>
                <a:cubicBezTo>
                  <a:pt x="2102750" y="2068466"/>
                  <a:pt x="2111640" y="2053861"/>
                  <a:pt x="2120530" y="2024651"/>
                </a:cubicBezTo>
                <a:cubicBezTo>
                  <a:pt x="2129420" y="1995441"/>
                  <a:pt x="2126245" y="1984011"/>
                  <a:pt x="2135135" y="1952261"/>
                </a:cubicBezTo>
                <a:cubicBezTo>
                  <a:pt x="2144025" y="1920511"/>
                  <a:pt x="2158630" y="1897016"/>
                  <a:pt x="2164345" y="1865266"/>
                </a:cubicBezTo>
                <a:cubicBezTo>
                  <a:pt x="2170060" y="1833516"/>
                  <a:pt x="2155455" y="1822086"/>
                  <a:pt x="2164345" y="1792876"/>
                </a:cubicBezTo>
                <a:cubicBezTo>
                  <a:pt x="2173235" y="1763666"/>
                  <a:pt x="2196095" y="1749061"/>
                  <a:pt x="2207525" y="1719851"/>
                </a:cubicBezTo>
                <a:cubicBezTo>
                  <a:pt x="2218955" y="1690641"/>
                  <a:pt x="2216415" y="1676671"/>
                  <a:pt x="2222130" y="1647461"/>
                </a:cubicBezTo>
                <a:cubicBezTo>
                  <a:pt x="2227845" y="1618251"/>
                  <a:pt x="2231020" y="1604281"/>
                  <a:pt x="2236735" y="1575071"/>
                </a:cubicBezTo>
                <a:cubicBezTo>
                  <a:pt x="2242450" y="1545861"/>
                  <a:pt x="2239910" y="1531256"/>
                  <a:pt x="2251340" y="1502046"/>
                </a:cubicBezTo>
                <a:cubicBezTo>
                  <a:pt x="2262770" y="1472836"/>
                  <a:pt x="2285630" y="1458866"/>
                  <a:pt x="2294520" y="1429656"/>
                </a:cubicBezTo>
                <a:cubicBezTo>
                  <a:pt x="2303410" y="1400446"/>
                  <a:pt x="2294520" y="1386476"/>
                  <a:pt x="2294520" y="1357266"/>
                </a:cubicBezTo>
                <a:cubicBezTo>
                  <a:pt x="2294520" y="1328056"/>
                  <a:pt x="2294520" y="1314086"/>
                  <a:pt x="2294520" y="1284876"/>
                </a:cubicBezTo>
                <a:cubicBezTo>
                  <a:pt x="2294520" y="1255666"/>
                  <a:pt x="2294520" y="1241061"/>
                  <a:pt x="2294520" y="1211851"/>
                </a:cubicBezTo>
                <a:cubicBezTo>
                  <a:pt x="2294520" y="1182641"/>
                  <a:pt x="2294520" y="1168671"/>
                  <a:pt x="2294520" y="1139461"/>
                </a:cubicBezTo>
                <a:cubicBezTo>
                  <a:pt x="2294520" y="1110251"/>
                  <a:pt x="2309125" y="1090566"/>
                  <a:pt x="2294520" y="1067071"/>
                </a:cubicBezTo>
                <a:cubicBezTo>
                  <a:pt x="2279915" y="1043576"/>
                  <a:pt x="2251340" y="1037861"/>
                  <a:pt x="2222130" y="1023256"/>
                </a:cubicBezTo>
                <a:cubicBezTo>
                  <a:pt x="2192920" y="1008651"/>
                  <a:pt x="2178950" y="999761"/>
                  <a:pt x="2149740" y="994046"/>
                </a:cubicBezTo>
                <a:cubicBezTo>
                  <a:pt x="2120530" y="988331"/>
                  <a:pt x="2109100" y="994046"/>
                  <a:pt x="2077350" y="994046"/>
                </a:cubicBezTo>
                <a:cubicBezTo>
                  <a:pt x="2045600" y="994046"/>
                  <a:pt x="2021470" y="996586"/>
                  <a:pt x="1989720" y="994046"/>
                </a:cubicBezTo>
                <a:cubicBezTo>
                  <a:pt x="1957970" y="991506"/>
                  <a:pt x="1949080" y="985791"/>
                  <a:pt x="1917330" y="980076"/>
                </a:cubicBezTo>
                <a:cubicBezTo>
                  <a:pt x="1885580" y="974361"/>
                  <a:pt x="1865260" y="971186"/>
                  <a:pt x="1830335" y="965471"/>
                </a:cubicBezTo>
                <a:cubicBezTo>
                  <a:pt x="1795410" y="959756"/>
                  <a:pt x="1772550" y="968011"/>
                  <a:pt x="1743340" y="950866"/>
                </a:cubicBezTo>
                <a:cubicBezTo>
                  <a:pt x="1714130" y="933721"/>
                  <a:pt x="1702065" y="907686"/>
                  <a:pt x="1684920" y="878476"/>
                </a:cubicBezTo>
                <a:cubicBezTo>
                  <a:pt x="1667775" y="849266"/>
                  <a:pt x="1667775" y="837201"/>
                  <a:pt x="1656345" y="805451"/>
                </a:cubicBezTo>
                <a:cubicBezTo>
                  <a:pt x="1644915" y="773701"/>
                  <a:pt x="1632850" y="750206"/>
                  <a:pt x="1627135" y="718456"/>
                </a:cubicBezTo>
                <a:cubicBezTo>
                  <a:pt x="1621420" y="686706"/>
                  <a:pt x="1627135" y="675276"/>
                  <a:pt x="1627135" y="646066"/>
                </a:cubicBezTo>
                <a:cubicBezTo>
                  <a:pt x="1627135" y="616856"/>
                  <a:pt x="1627135" y="602886"/>
                  <a:pt x="1627135" y="573676"/>
                </a:cubicBezTo>
                <a:cubicBezTo>
                  <a:pt x="1627135" y="544466"/>
                  <a:pt x="1612530" y="515256"/>
                  <a:pt x="1627135" y="500651"/>
                </a:cubicBezTo>
                <a:cubicBezTo>
                  <a:pt x="1641740" y="486046"/>
                  <a:pt x="1684920" y="515256"/>
                  <a:pt x="1699525" y="500651"/>
                </a:cubicBezTo>
                <a:cubicBezTo>
                  <a:pt x="1714130" y="486046"/>
                  <a:pt x="1714130" y="437151"/>
                  <a:pt x="1699525" y="428261"/>
                </a:cubicBezTo>
                <a:cubicBezTo>
                  <a:pt x="1684920" y="419371"/>
                  <a:pt x="1656345" y="440326"/>
                  <a:pt x="1627135" y="457471"/>
                </a:cubicBezTo>
                <a:cubicBezTo>
                  <a:pt x="1597925" y="474616"/>
                  <a:pt x="1578240" y="520971"/>
                  <a:pt x="1554745" y="515256"/>
                </a:cubicBezTo>
                <a:cubicBezTo>
                  <a:pt x="1531250" y="509541"/>
                  <a:pt x="1519820" y="460011"/>
                  <a:pt x="1510930" y="428261"/>
                </a:cubicBezTo>
                <a:cubicBezTo>
                  <a:pt x="1502040" y="396511"/>
                  <a:pt x="1510930" y="385081"/>
                  <a:pt x="1510930" y="355871"/>
                </a:cubicBezTo>
                <a:cubicBezTo>
                  <a:pt x="1510930" y="326661"/>
                  <a:pt x="1496325" y="303166"/>
                  <a:pt x="1510930" y="282846"/>
                </a:cubicBezTo>
                <a:cubicBezTo>
                  <a:pt x="1525535" y="262526"/>
                  <a:pt x="1559825" y="277131"/>
                  <a:pt x="1583320" y="254271"/>
                </a:cubicBezTo>
                <a:cubicBezTo>
                  <a:pt x="1606815" y="231411"/>
                  <a:pt x="1623960" y="199026"/>
                  <a:pt x="1627135" y="167276"/>
                </a:cubicBezTo>
                <a:cubicBezTo>
                  <a:pt x="1630310" y="135526"/>
                  <a:pt x="1615070" y="123461"/>
                  <a:pt x="1597925" y="94251"/>
                </a:cubicBezTo>
                <a:cubicBezTo>
                  <a:pt x="1580780" y="65041"/>
                  <a:pt x="1566175" y="39006"/>
                  <a:pt x="1540140" y="21861"/>
                </a:cubicBezTo>
                <a:cubicBezTo>
                  <a:pt x="1514105" y="4716"/>
                  <a:pt x="1496960" y="10431"/>
                  <a:pt x="1467750" y="7256"/>
                </a:cubicBezTo>
                <a:cubicBezTo>
                  <a:pt x="1438540" y="4081"/>
                  <a:pt x="1415045" y="-7349"/>
                  <a:pt x="1394725" y="7256"/>
                </a:cubicBezTo>
                <a:cubicBezTo>
                  <a:pt x="1374405" y="21861"/>
                  <a:pt x="1362975" y="50436"/>
                  <a:pt x="1366150" y="79646"/>
                </a:cubicBezTo>
                <a:cubicBezTo>
                  <a:pt x="1369325" y="108856"/>
                  <a:pt x="1400440" y="123461"/>
                  <a:pt x="1409330" y="152671"/>
                </a:cubicBezTo>
                <a:cubicBezTo>
                  <a:pt x="1418220" y="181881"/>
                  <a:pt x="1423935" y="213631"/>
                  <a:pt x="1409330" y="225061"/>
                </a:cubicBezTo>
                <a:cubicBezTo>
                  <a:pt x="1394725" y="236491"/>
                  <a:pt x="1366150" y="225061"/>
                  <a:pt x="1336940" y="210456"/>
                </a:cubicBezTo>
                <a:cubicBezTo>
                  <a:pt x="1307730" y="195851"/>
                  <a:pt x="1293760" y="158386"/>
                  <a:pt x="1264550" y="152671"/>
                </a:cubicBezTo>
                <a:cubicBezTo>
                  <a:pt x="1235340" y="146956"/>
                  <a:pt x="1220735" y="160926"/>
                  <a:pt x="1191525" y="181246"/>
                </a:cubicBezTo>
                <a:cubicBezTo>
                  <a:pt x="1162315" y="201566"/>
                  <a:pt x="1136280" y="256811"/>
                  <a:pt x="1119135" y="254271"/>
                </a:cubicBezTo>
                <a:cubicBezTo>
                  <a:pt x="1101990" y="251731"/>
                  <a:pt x="1113420" y="199026"/>
                  <a:pt x="1104530" y="167276"/>
                </a:cubicBezTo>
                <a:cubicBezTo>
                  <a:pt x="1095640" y="135526"/>
                  <a:pt x="1092465" y="94251"/>
                  <a:pt x="1075320" y="94251"/>
                </a:cubicBezTo>
                <a:cubicBezTo>
                  <a:pt x="1058175" y="94251"/>
                  <a:pt x="1028965" y="138066"/>
                  <a:pt x="1017535" y="167276"/>
                </a:cubicBezTo>
                <a:cubicBezTo>
                  <a:pt x="1006105" y="196486"/>
                  <a:pt x="1026425" y="210456"/>
                  <a:pt x="1017535" y="239666"/>
                </a:cubicBezTo>
                <a:cubicBezTo>
                  <a:pt x="1008645" y="268876"/>
                  <a:pt x="990865" y="282846"/>
                  <a:pt x="973720" y="312056"/>
                </a:cubicBezTo>
                <a:cubicBezTo>
                  <a:pt x="956575" y="341266"/>
                  <a:pt x="950860" y="384446"/>
                  <a:pt x="930540" y="384446"/>
                </a:cubicBezTo>
                <a:cubicBezTo>
                  <a:pt x="910220" y="384446"/>
                  <a:pt x="889265" y="341266"/>
                  <a:pt x="872120" y="312056"/>
                </a:cubicBezTo>
                <a:cubicBezTo>
                  <a:pt x="854975" y="282846"/>
                  <a:pt x="854975" y="268876"/>
                  <a:pt x="843545" y="239666"/>
                </a:cubicBezTo>
                <a:cubicBezTo>
                  <a:pt x="832115" y="210456"/>
                  <a:pt x="820050" y="196486"/>
                  <a:pt x="814335" y="167276"/>
                </a:cubicBezTo>
                <a:cubicBezTo>
                  <a:pt x="808620" y="138066"/>
                  <a:pt x="814335" y="117746"/>
                  <a:pt x="814335" y="94251"/>
                </a:cubicBezTo>
                <a:cubicBezTo>
                  <a:pt x="814335" y="70756"/>
                  <a:pt x="828940" y="59961"/>
                  <a:pt x="814335" y="51071"/>
                </a:cubicBezTo>
                <a:close/>
              </a:path>
            </a:pathLst>
          </a:custGeom>
          <a:gradFill>
            <a:gsLst>
              <a:gs pos="54000">
                <a:srgbClr val="12B65C">
                  <a:alpha val="100000"/>
                </a:srgbClr>
              </a:gs>
              <a:gs pos="65000">
                <a:srgbClr val="109E50">
                  <a:alpha val="100000"/>
                </a:srgbClr>
              </a:gs>
              <a:gs pos="0">
                <a:srgbClr val="14CD68"/>
              </a:gs>
              <a:gs pos="100000">
                <a:srgbClr val="0B6E38"/>
              </a:gs>
            </a:gsLst>
            <a:lin ang="5400000" scaled="0"/>
          </a:gradFill>
          <a:ln w="635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11" name="任意多边形 1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6BBC304-1FA6-4844-B133-A7A5C4ED3204}"/>
              </a:ext>
            </a:extLst>
          </p:cNvPr>
          <p:cNvSpPr/>
          <p:nvPr/>
        </p:nvSpPr>
        <p:spPr>
          <a:xfrm>
            <a:off x="8053918" y="2319867"/>
            <a:ext cx="162983" cy="107951"/>
          </a:xfrm>
          <a:custGeom>
            <a:gdLst>
              <a:gd name="connisteX0" fmla="*/ 145569 w 162720"/>
              <a:gd name="connsiteY0" fmla="*/ 4286 h 106512"/>
              <a:gd name="connisteX1" fmla="*/ 72544 w 162720"/>
              <a:gd name="connsiteY1" fmla="*/ 4286 h 106512"/>
              <a:gd name="connisteX2" fmla="*/ 154 w 162720"/>
              <a:gd name="connsiteY2" fmla="*/ 33496 h 106512"/>
              <a:gd name="connisteX3" fmla="*/ 87149 w 162720"/>
              <a:gd name="connsiteY3" fmla="*/ 62071 h 106512"/>
              <a:gd name="connisteX4" fmla="*/ 159539 w 162720"/>
              <a:gd name="connsiteY4" fmla="*/ 105886 h 106512"/>
              <a:gd name="connisteX5" fmla="*/ 145569 w 162720"/>
              <a:gd name="connsiteY5" fmla="*/ 33496 h 106512"/>
              <a:gd name="connisteX6" fmla="*/ 145569 w 162720"/>
              <a:gd name="connsiteY6" fmla="*/ 4286 h 106512"/>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Lst>
            <a:rect l="l" t="t" r="r" b="b"/>
            <a:pathLst>
              <a:path w="162720" h="106512">
                <a:moveTo>
                  <a:pt x="145570" y="4286"/>
                </a:moveTo>
                <a:cubicBezTo>
                  <a:pt x="130965" y="-1429"/>
                  <a:pt x="101755" y="-1429"/>
                  <a:pt x="72545" y="4286"/>
                </a:cubicBezTo>
                <a:cubicBezTo>
                  <a:pt x="43335" y="10001"/>
                  <a:pt x="-3020" y="22066"/>
                  <a:pt x="155" y="33496"/>
                </a:cubicBezTo>
                <a:cubicBezTo>
                  <a:pt x="3330" y="44926"/>
                  <a:pt x="55400" y="47466"/>
                  <a:pt x="87150" y="62071"/>
                </a:cubicBezTo>
                <a:cubicBezTo>
                  <a:pt x="118900" y="76676"/>
                  <a:pt x="148110" y="111601"/>
                  <a:pt x="159540" y="105886"/>
                </a:cubicBezTo>
                <a:cubicBezTo>
                  <a:pt x="170970" y="100171"/>
                  <a:pt x="148110" y="53816"/>
                  <a:pt x="145570" y="33496"/>
                </a:cubicBezTo>
                <a:cubicBezTo>
                  <a:pt x="143030" y="13176"/>
                  <a:pt x="160175" y="10001"/>
                  <a:pt x="145570" y="4286"/>
                </a:cubicBezTo>
                <a:close/>
              </a:path>
            </a:pathLst>
          </a:custGeom>
          <a:gradFill>
            <a:gsLst>
              <a:gs pos="0">
                <a:srgbClr val="14CD68"/>
              </a:gs>
              <a:gs pos="100000">
                <a:srgbClr val="0B6E38"/>
              </a:gs>
            </a:gsLst>
            <a:lin ang="5400000" scaled="0"/>
          </a:gra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12" name="任意多边形 1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A972535-1552-4901-826D-6AB19CA2FA2D}"/>
              </a:ext>
            </a:extLst>
          </p:cNvPr>
          <p:cNvSpPr/>
          <p:nvPr/>
        </p:nvSpPr>
        <p:spPr>
          <a:xfrm>
            <a:off x="7236885" y="3238500"/>
            <a:ext cx="704849" cy="1346200"/>
          </a:xfrm>
          <a:custGeom>
            <a:gdLst>
              <a:gd name="connisteX0" fmla="*/ 454364 w 704143"/>
              <a:gd name="connsiteY0" fmla="*/ 421 h 1345625"/>
              <a:gd name="connisteX1" fmla="*/ 381339 w 704143"/>
              <a:gd name="connsiteY1" fmla="*/ 44236 h 1345625"/>
              <a:gd name="connisteX2" fmla="*/ 308949 w 704143"/>
              <a:gd name="connsiteY2" fmla="*/ 116626 h 1345625"/>
              <a:gd name="connisteX3" fmla="*/ 236559 w 704143"/>
              <a:gd name="connsiteY3" fmla="*/ 131231 h 1345625"/>
              <a:gd name="connisteX4" fmla="*/ 149564 w 704143"/>
              <a:gd name="connsiteY4" fmla="*/ 159806 h 1345625"/>
              <a:gd name="connisteX5" fmla="*/ 76539 w 704143"/>
              <a:gd name="connsiteY5" fmla="*/ 174411 h 1345625"/>
              <a:gd name="connisteX6" fmla="*/ 4149 w 704143"/>
              <a:gd name="connsiteY6" fmla="*/ 218226 h 1345625"/>
              <a:gd name="connisteX7" fmla="*/ 18754 w 704143"/>
              <a:gd name="connsiteY7" fmla="*/ 305221 h 1345625"/>
              <a:gd name="connisteX8" fmla="*/ 61934 w 704143"/>
              <a:gd name="connsiteY8" fmla="*/ 392216 h 1345625"/>
              <a:gd name="connisteX9" fmla="*/ 61934 w 704143"/>
              <a:gd name="connsiteY9" fmla="*/ 464606 h 1345625"/>
              <a:gd name="connisteX10" fmla="*/ 61934 w 704143"/>
              <a:gd name="connsiteY10" fmla="*/ 537631 h 1345625"/>
              <a:gd name="connisteX11" fmla="*/ 91144 w 704143"/>
              <a:gd name="connsiteY11" fmla="*/ 610021 h 1345625"/>
              <a:gd name="connisteX12" fmla="*/ 120354 w 704143"/>
              <a:gd name="connsiteY12" fmla="*/ 682411 h 1345625"/>
              <a:gd name="connisteX13" fmla="*/ 76539 w 704143"/>
              <a:gd name="connsiteY13" fmla="*/ 755436 h 1345625"/>
              <a:gd name="connisteX14" fmla="*/ 134959 w 704143"/>
              <a:gd name="connsiteY14" fmla="*/ 827826 h 1345625"/>
              <a:gd name="connisteX15" fmla="*/ 91144 w 704143"/>
              <a:gd name="connsiteY15" fmla="*/ 900216 h 1345625"/>
              <a:gd name="connisteX16" fmla="*/ 33359 w 704143"/>
              <a:gd name="connsiteY16" fmla="*/ 987211 h 1345625"/>
              <a:gd name="connisteX17" fmla="*/ 18754 w 704143"/>
              <a:gd name="connsiteY17" fmla="*/ 1074206 h 1345625"/>
              <a:gd name="connisteX18" fmla="*/ 18754 w 704143"/>
              <a:gd name="connsiteY18" fmla="*/ 1147231 h 1345625"/>
              <a:gd name="connisteX19" fmla="*/ 61934 w 704143"/>
              <a:gd name="connsiteY19" fmla="*/ 1234226 h 1345625"/>
              <a:gd name="connisteX20" fmla="*/ 134959 w 704143"/>
              <a:gd name="connsiteY20" fmla="*/ 1277406 h 1345625"/>
              <a:gd name="connisteX21" fmla="*/ 207349 w 704143"/>
              <a:gd name="connsiteY21" fmla="*/ 1335826 h 1345625"/>
              <a:gd name="connisteX22" fmla="*/ 279739 w 704143"/>
              <a:gd name="connsiteY22" fmla="*/ 1335826 h 1345625"/>
              <a:gd name="connisteX23" fmla="*/ 308949 w 704143"/>
              <a:gd name="connsiteY23" fmla="*/ 1263436 h 1345625"/>
              <a:gd name="connisteX24" fmla="*/ 352764 w 704143"/>
              <a:gd name="connsiteY24" fmla="*/ 1190411 h 1345625"/>
              <a:gd name="connisteX25" fmla="*/ 425154 w 704143"/>
              <a:gd name="connsiteY25" fmla="*/ 1175806 h 1345625"/>
              <a:gd name="connisteX26" fmla="*/ 482939 w 704143"/>
              <a:gd name="connsiteY26" fmla="*/ 1248831 h 1345625"/>
              <a:gd name="connisteX27" fmla="*/ 555964 w 704143"/>
              <a:gd name="connsiteY27" fmla="*/ 1219621 h 1345625"/>
              <a:gd name="connisteX28" fmla="*/ 569934 w 704143"/>
              <a:gd name="connsiteY28" fmla="*/ 1147231 h 1345625"/>
              <a:gd name="connisteX29" fmla="*/ 569934 w 704143"/>
              <a:gd name="connsiteY29" fmla="*/ 1074206 h 1345625"/>
              <a:gd name="connisteX30" fmla="*/ 613749 w 704143"/>
              <a:gd name="connsiteY30" fmla="*/ 1001816 h 1345625"/>
              <a:gd name="connisteX31" fmla="*/ 628354 w 704143"/>
              <a:gd name="connsiteY31" fmla="*/ 929426 h 1345625"/>
              <a:gd name="connisteX32" fmla="*/ 642959 w 704143"/>
              <a:gd name="connsiteY32" fmla="*/ 857036 h 1345625"/>
              <a:gd name="connisteX33" fmla="*/ 657564 w 704143"/>
              <a:gd name="connsiteY33" fmla="*/ 784011 h 1345625"/>
              <a:gd name="connisteX34" fmla="*/ 657564 w 704143"/>
              <a:gd name="connsiteY34" fmla="*/ 711621 h 1345625"/>
              <a:gd name="connisteX35" fmla="*/ 642959 w 704143"/>
              <a:gd name="connsiteY35" fmla="*/ 639231 h 1345625"/>
              <a:gd name="connisteX36" fmla="*/ 642959 w 704143"/>
              <a:gd name="connsiteY36" fmla="*/ 566206 h 1345625"/>
              <a:gd name="connisteX37" fmla="*/ 657564 w 704143"/>
              <a:gd name="connsiteY37" fmla="*/ 493816 h 1345625"/>
              <a:gd name="connisteX38" fmla="*/ 686139 w 704143"/>
              <a:gd name="connsiteY38" fmla="*/ 421426 h 1345625"/>
              <a:gd name="connisteX39" fmla="*/ 700744 w 704143"/>
              <a:gd name="connsiteY39" fmla="*/ 349036 h 1345625"/>
              <a:gd name="connisteX40" fmla="*/ 700744 w 704143"/>
              <a:gd name="connsiteY40" fmla="*/ 276011 h 1345625"/>
              <a:gd name="connisteX41" fmla="*/ 671534 w 704143"/>
              <a:gd name="connsiteY41" fmla="*/ 203621 h 1345625"/>
              <a:gd name="connisteX42" fmla="*/ 584539 w 704143"/>
              <a:gd name="connsiteY42" fmla="*/ 159806 h 1345625"/>
              <a:gd name="connisteX43" fmla="*/ 555964 w 704143"/>
              <a:gd name="connsiteY43" fmla="*/ 87416 h 1345625"/>
              <a:gd name="connisteX44" fmla="*/ 482939 w 704143"/>
              <a:gd name="connsiteY44" fmla="*/ 29631 h 1345625"/>
              <a:gd name="connisteX45" fmla="*/ 454364 w 704143"/>
              <a:gd name="connsiteY45" fmla="*/ 421 h 1345625"/>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Lst>
            <a:rect l="l" t="t" r="r" b="b"/>
            <a:pathLst>
              <a:path w="704144" h="1345626">
                <a:moveTo>
                  <a:pt x="454365" y="422"/>
                </a:moveTo>
                <a:cubicBezTo>
                  <a:pt x="434045" y="3597"/>
                  <a:pt x="410550" y="20742"/>
                  <a:pt x="381340" y="44237"/>
                </a:cubicBezTo>
                <a:cubicBezTo>
                  <a:pt x="352130" y="67732"/>
                  <a:pt x="338160" y="99482"/>
                  <a:pt x="308950" y="116627"/>
                </a:cubicBezTo>
                <a:cubicBezTo>
                  <a:pt x="279740" y="133772"/>
                  <a:pt x="268310" y="122342"/>
                  <a:pt x="236560" y="131232"/>
                </a:cubicBezTo>
                <a:cubicBezTo>
                  <a:pt x="204810" y="140122"/>
                  <a:pt x="181315" y="150917"/>
                  <a:pt x="149565" y="159807"/>
                </a:cubicBezTo>
                <a:cubicBezTo>
                  <a:pt x="117815" y="168697"/>
                  <a:pt x="105750" y="162982"/>
                  <a:pt x="76540" y="174412"/>
                </a:cubicBezTo>
                <a:cubicBezTo>
                  <a:pt x="47330" y="185842"/>
                  <a:pt x="15580" y="192192"/>
                  <a:pt x="4150" y="218227"/>
                </a:cubicBezTo>
                <a:cubicBezTo>
                  <a:pt x="-7280" y="244262"/>
                  <a:pt x="7325" y="270297"/>
                  <a:pt x="18755" y="305222"/>
                </a:cubicBezTo>
                <a:cubicBezTo>
                  <a:pt x="30185" y="340147"/>
                  <a:pt x="53045" y="360467"/>
                  <a:pt x="61935" y="392217"/>
                </a:cubicBezTo>
                <a:cubicBezTo>
                  <a:pt x="70825" y="423967"/>
                  <a:pt x="61935" y="435397"/>
                  <a:pt x="61935" y="464607"/>
                </a:cubicBezTo>
                <a:cubicBezTo>
                  <a:pt x="61935" y="493817"/>
                  <a:pt x="56220" y="508422"/>
                  <a:pt x="61935" y="537632"/>
                </a:cubicBezTo>
                <a:cubicBezTo>
                  <a:pt x="67650" y="566842"/>
                  <a:pt x="79715" y="580812"/>
                  <a:pt x="91145" y="610022"/>
                </a:cubicBezTo>
                <a:cubicBezTo>
                  <a:pt x="102575" y="639232"/>
                  <a:pt x="123530" y="653202"/>
                  <a:pt x="120355" y="682412"/>
                </a:cubicBezTo>
                <a:cubicBezTo>
                  <a:pt x="117180" y="711622"/>
                  <a:pt x="73365" y="726227"/>
                  <a:pt x="76540" y="755437"/>
                </a:cubicBezTo>
                <a:cubicBezTo>
                  <a:pt x="79715" y="784647"/>
                  <a:pt x="131785" y="798617"/>
                  <a:pt x="134960" y="827827"/>
                </a:cubicBezTo>
                <a:cubicBezTo>
                  <a:pt x="138135" y="857037"/>
                  <a:pt x="111465" y="868467"/>
                  <a:pt x="91145" y="900217"/>
                </a:cubicBezTo>
                <a:cubicBezTo>
                  <a:pt x="70825" y="931967"/>
                  <a:pt x="47965" y="952287"/>
                  <a:pt x="33360" y="987212"/>
                </a:cubicBezTo>
                <a:cubicBezTo>
                  <a:pt x="18755" y="1022137"/>
                  <a:pt x="21930" y="1042457"/>
                  <a:pt x="18755" y="1074207"/>
                </a:cubicBezTo>
                <a:cubicBezTo>
                  <a:pt x="15580" y="1105957"/>
                  <a:pt x="9865" y="1115482"/>
                  <a:pt x="18755" y="1147232"/>
                </a:cubicBezTo>
                <a:cubicBezTo>
                  <a:pt x="27645" y="1178982"/>
                  <a:pt x="38440" y="1208192"/>
                  <a:pt x="61935" y="1234227"/>
                </a:cubicBezTo>
                <a:cubicBezTo>
                  <a:pt x="85430" y="1260262"/>
                  <a:pt x="105750" y="1257087"/>
                  <a:pt x="134960" y="1277407"/>
                </a:cubicBezTo>
                <a:cubicBezTo>
                  <a:pt x="164170" y="1297727"/>
                  <a:pt x="178140" y="1324397"/>
                  <a:pt x="207350" y="1335827"/>
                </a:cubicBezTo>
                <a:cubicBezTo>
                  <a:pt x="236560" y="1347257"/>
                  <a:pt x="259420" y="1350432"/>
                  <a:pt x="279740" y="1335827"/>
                </a:cubicBezTo>
                <a:cubicBezTo>
                  <a:pt x="300060" y="1321222"/>
                  <a:pt x="294345" y="1292647"/>
                  <a:pt x="308950" y="1263437"/>
                </a:cubicBezTo>
                <a:cubicBezTo>
                  <a:pt x="323555" y="1234227"/>
                  <a:pt x="329270" y="1208192"/>
                  <a:pt x="352765" y="1190412"/>
                </a:cubicBezTo>
                <a:cubicBezTo>
                  <a:pt x="376260" y="1172632"/>
                  <a:pt x="399120" y="1164377"/>
                  <a:pt x="425155" y="1175807"/>
                </a:cubicBezTo>
                <a:cubicBezTo>
                  <a:pt x="451190" y="1187237"/>
                  <a:pt x="456905" y="1239942"/>
                  <a:pt x="482940" y="1248832"/>
                </a:cubicBezTo>
                <a:cubicBezTo>
                  <a:pt x="508975" y="1257722"/>
                  <a:pt x="538820" y="1239942"/>
                  <a:pt x="555965" y="1219622"/>
                </a:cubicBezTo>
                <a:cubicBezTo>
                  <a:pt x="573110" y="1199302"/>
                  <a:pt x="567395" y="1176442"/>
                  <a:pt x="569935" y="1147232"/>
                </a:cubicBezTo>
                <a:cubicBezTo>
                  <a:pt x="572475" y="1118022"/>
                  <a:pt x="561045" y="1103417"/>
                  <a:pt x="569935" y="1074207"/>
                </a:cubicBezTo>
                <a:cubicBezTo>
                  <a:pt x="578825" y="1044997"/>
                  <a:pt x="602320" y="1031027"/>
                  <a:pt x="613750" y="1001817"/>
                </a:cubicBezTo>
                <a:cubicBezTo>
                  <a:pt x="625180" y="972607"/>
                  <a:pt x="622640" y="958637"/>
                  <a:pt x="628355" y="929427"/>
                </a:cubicBezTo>
                <a:cubicBezTo>
                  <a:pt x="634070" y="900217"/>
                  <a:pt x="637245" y="886247"/>
                  <a:pt x="642960" y="857037"/>
                </a:cubicBezTo>
                <a:cubicBezTo>
                  <a:pt x="648675" y="827827"/>
                  <a:pt x="654390" y="813222"/>
                  <a:pt x="657565" y="784012"/>
                </a:cubicBezTo>
                <a:cubicBezTo>
                  <a:pt x="660740" y="754802"/>
                  <a:pt x="660740" y="740832"/>
                  <a:pt x="657565" y="711622"/>
                </a:cubicBezTo>
                <a:cubicBezTo>
                  <a:pt x="654390" y="682412"/>
                  <a:pt x="646135" y="668442"/>
                  <a:pt x="642960" y="639232"/>
                </a:cubicBezTo>
                <a:cubicBezTo>
                  <a:pt x="639785" y="610022"/>
                  <a:pt x="639785" y="595417"/>
                  <a:pt x="642960" y="566207"/>
                </a:cubicBezTo>
                <a:cubicBezTo>
                  <a:pt x="646135" y="536997"/>
                  <a:pt x="648675" y="523027"/>
                  <a:pt x="657565" y="493817"/>
                </a:cubicBezTo>
                <a:cubicBezTo>
                  <a:pt x="666455" y="464607"/>
                  <a:pt x="677250" y="450637"/>
                  <a:pt x="686140" y="421427"/>
                </a:cubicBezTo>
                <a:cubicBezTo>
                  <a:pt x="695030" y="392217"/>
                  <a:pt x="697570" y="378247"/>
                  <a:pt x="700745" y="349037"/>
                </a:cubicBezTo>
                <a:cubicBezTo>
                  <a:pt x="703920" y="319827"/>
                  <a:pt x="706460" y="305222"/>
                  <a:pt x="700745" y="276012"/>
                </a:cubicBezTo>
                <a:cubicBezTo>
                  <a:pt x="695030" y="246802"/>
                  <a:pt x="695030" y="227117"/>
                  <a:pt x="671535" y="203622"/>
                </a:cubicBezTo>
                <a:cubicBezTo>
                  <a:pt x="648040" y="180127"/>
                  <a:pt x="607400" y="183302"/>
                  <a:pt x="584540" y="159807"/>
                </a:cubicBezTo>
                <a:cubicBezTo>
                  <a:pt x="561680" y="136312"/>
                  <a:pt x="576285" y="113452"/>
                  <a:pt x="555965" y="87417"/>
                </a:cubicBezTo>
                <a:cubicBezTo>
                  <a:pt x="535645" y="61382"/>
                  <a:pt x="503260" y="46777"/>
                  <a:pt x="482940" y="29632"/>
                </a:cubicBezTo>
                <a:cubicBezTo>
                  <a:pt x="462620" y="12487"/>
                  <a:pt x="474685" y="-2753"/>
                  <a:pt x="454365" y="422"/>
                </a:cubicBezTo>
                <a:close/>
              </a:path>
            </a:pathLst>
          </a:custGeom>
          <a:gradFill>
            <a:gsLst>
              <a:gs pos="0">
                <a:srgbClr val="14CD68"/>
              </a:gs>
              <a:gs pos="100000">
                <a:srgbClr val="0B6E38"/>
              </a:gs>
            </a:gsLst>
            <a:lin ang="5400000" scaled="0"/>
          </a:grad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13" name="任意多边形 1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2F54D91-31A1-4D2B-BEDB-E0958D001F8C}"/>
              </a:ext>
            </a:extLst>
          </p:cNvPr>
          <p:cNvSpPr/>
          <p:nvPr/>
        </p:nvSpPr>
        <p:spPr>
          <a:xfrm>
            <a:off x="9245601" y="2357967"/>
            <a:ext cx="2487084" cy="2827867"/>
          </a:xfrm>
          <a:custGeom>
            <a:gdLst>
              <a:gd name="connisteX0" fmla="*/ 462460 w 2485429"/>
              <a:gd name="connsiteY0" fmla="*/ 6208 h 2827491"/>
              <a:gd name="connisteX1" fmla="*/ 391975 w 2485429"/>
              <a:gd name="connsiteY1" fmla="*/ 6208 h 2827491"/>
              <a:gd name="connisteX2" fmla="*/ 322125 w 2485429"/>
              <a:gd name="connsiteY2" fmla="*/ 20178 h 2827491"/>
              <a:gd name="connisteX3" fmla="*/ 252275 w 2485429"/>
              <a:gd name="connsiteY3" fmla="*/ 20178 h 2827491"/>
              <a:gd name="connisteX4" fmla="*/ 181790 w 2485429"/>
              <a:gd name="connsiteY4" fmla="*/ 20178 h 2827491"/>
              <a:gd name="connisteX5" fmla="*/ 97970 w 2485429"/>
              <a:gd name="connsiteY5" fmla="*/ 20178 h 2827491"/>
              <a:gd name="connisteX6" fmla="*/ 42090 w 2485429"/>
              <a:gd name="connsiteY6" fmla="*/ 90028 h 2827491"/>
              <a:gd name="connisteX7" fmla="*/ 180 w 2485429"/>
              <a:gd name="connsiteY7" fmla="*/ 159878 h 2827491"/>
              <a:gd name="connisteX8" fmla="*/ 56060 w 2485429"/>
              <a:gd name="connsiteY8" fmla="*/ 244333 h 2827491"/>
              <a:gd name="connisteX9" fmla="*/ 70030 w 2485429"/>
              <a:gd name="connsiteY9" fmla="*/ 314183 h 2827491"/>
              <a:gd name="connisteX10" fmla="*/ 70030 w 2485429"/>
              <a:gd name="connsiteY10" fmla="*/ 384033 h 2827491"/>
              <a:gd name="connisteX11" fmla="*/ 84000 w 2485429"/>
              <a:gd name="connsiteY11" fmla="*/ 468488 h 2827491"/>
              <a:gd name="connisteX12" fmla="*/ 153850 w 2485429"/>
              <a:gd name="connsiteY12" fmla="*/ 524368 h 2827491"/>
              <a:gd name="connisteX13" fmla="*/ 195760 w 2485429"/>
              <a:gd name="connsiteY13" fmla="*/ 608188 h 2827491"/>
              <a:gd name="connisteX14" fmla="*/ 238305 w 2485429"/>
              <a:gd name="connsiteY14" fmla="*/ 678673 h 2827491"/>
              <a:gd name="connisteX15" fmla="*/ 308155 w 2485429"/>
              <a:gd name="connsiteY15" fmla="*/ 762493 h 2827491"/>
              <a:gd name="connisteX16" fmla="*/ 238305 w 2485429"/>
              <a:gd name="connsiteY16" fmla="*/ 818373 h 2827491"/>
              <a:gd name="connisteX17" fmla="*/ 238305 w 2485429"/>
              <a:gd name="connsiteY17" fmla="*/ 888858 h 2827491"/>
              <a:gd name="connisteX18" fmla="*/ 308155 w 2485429"/>
              <a:gd name="connsiteY18" fmla="*/ 930768 h 2827491"/>
              <a:gd name="connisteX19" fmla="*/ 378005 w 2485429"/>
              <a:gd name="connsiteY19" fmla="*/ 958708 h 2827491"/>
              <a:gd name="connisteX20" fmla="*/ 448490 w 2485429"/>
              <a:gd name="connsiteY20" fmla="*/ 972678 h 2827491"/>
              <a:gd name="connisteX21" fmla="*/ 490400 w 2485429"/>
              <a:gd name="connsiteY21" fmla="*/ 1042528 h 2827491"/>
              <a:gd name="connisteX22" fmla="*/ 504370 w 2485429"/>
              <a:gd name="connsiteY22" fmla="*/ 1112378 h 2827491"/>
              <a:gd name="connisteX23" fmla="*/ 560250 w 2485429"/>
              <a:gd name="connsiteY23" fmla="*/ 1196833 h 2827491"/>
              <a:gd name="connisteX24" fmla="*/ 644070 w 2485429"/>
              <a:gd name="connsiteY24" fmla="*/ 1168893 h 2827491"/>
              <a:gd name="connisteX25" fmla="*/ 714555 w 2485429"/>
              <a:gd name="connsiteY25" fmla="*/ 1140953 h 2827491"/>
              <a:gd name="connisteX26" fmla="*/ 686615 w 2485429"/>
              <a:gd name="connsiteY26" fmla="*/ 1210803 h 2827491"/>
              <a:gd name="connisteX27" fmla="*/ 686615 w 2485429"/>
              <a:gd name="connsiteY27" fmla="*/ 1280653 h 2827491"/>
              <a:gd name="connisteX28" fmla="*/ 756465 w 2485429"/>
              <a:gd name="connsiteY28" fmla="*/ 1308593 h 2827491"/>
              <a:gd name="connisteX29" fmla="*/ 826315 w 2485429"/>
              <a:gd name="connsiteY29" fmla="*/ 1280653 h 2827491"/>
              <a:gd name="connisteX30" fmla="*/ 896165 w 2485429"/>
              <a:gd name="connsiteY30" fmla="*/ 1280653 h 2827491"/>
              <a:gd name="connisteX31" fmla="*/ 938710 w 2485429"/>
              <a:gd name="connsiteY31" fmla="*/ 1350503 h 2827491"/>
              <a:gd name="connisteX32" fmla="*/ 952680 w 2485429"/>
              <a:gd name="connsiteY32" fmla="*/ 1420988 h 2827491"/>
              <a:gd name="connisteX33" fmla="*/ 938710 w 2485429"/>
              <a:gd name="connsiteY33" fmla="*/ 1490838 h 2827491"/>
              <a:gd name="connisteX34" fmla="*/ 1008560 w 2485429"/>
              <a:gd name="connsiteY34" fmla="*/ 1546718 h 2827491"/>
              <a:gd name="connisteX35" fmla="*/ 1078410 w 2485429"/>
              <a:gd name="connsiteY35" fmla="*/ 1560688 h 2827491"/>
              <a:gd name="connisteX36" fmla="*/ 1134290 w 2485429"/>
              <a:gd name="connsiteY36" fmla="*/ 1631173 h 2827491"/>
              <a:gd name="connisteX37" fmla="*/ 1204775 w 2485429"/>
              <a:gd name="connsiteY37" fmla="*/ 1673083 h 2827491"/>
              <a:gd name="connisteX38" fmla="*/ 1274625 w 2485429"/>
              <a:gd name="connsiteY38" fmla="*/ 1659113 h 2827491"/>
              <a:gd name="connisteX39" fmla="*/ 1330505 w 2485429"/>
              <a:gd name="connsiteY39" fmla="*/ 1728963 h 2827491"/>
              <a:gd name="connisteX40" fmla="*/ 1344475 w 2485429"/>
              <a:gd name="connsiteY40" fmla="*/ 1798813 h 2827491"/>
              <a:gd name="connisteX41" fmla="*/ 1386385 w 2485429"/>
              <a:gd name="connsiteY41" fmla="*/ 1869298 h 2827491"/>
              <a:gd name="connisteX42" fmla="*/ 1428930 w 2485429"/>
              <a:gd name="connsiteY42" fmla="*/ 1939148 h 2827491"/>
              <a:gd name="connisteX43" fmla="*/ 1456870 w 2485429"/>
              <a:gd name="connsiteY43" fmla="*/ 2008998 h 2827491"/>
              <a:gd name="connisteX44" fmla="*/ 1456870 w 2485429"/>
              <a:gd name="connsiteY44" fmla="*/ 2079483 h 2827491"/>
              <a:gd name="connisteX45" fmla="*/ 1498780 w 2485429"/>
              <a:gd name="connsiteY45" fmla="*/ 2149333 h 2827491"/>
              <a:gd name="connisteX46" fmla="*/ 1512750 w 2485429"/>
              <a:gd name="connsiteY46" fmla="*/ 2219183 h 2827491"/>
              <a:gd name="connisteX47" fmla="*/ 1540690 w 2485429"/>
              <a:gd name="connsiteY47" fmla="*/ 2289033 h 2827491"/>
              <a:gd name="connisteX48" fmla="*/ 1470840 w 2485429"/>
              <a:gd name="connsiteY48" fmla="*/ 2331578 h 2827491"/>
              <a:gd name="connisteX49" fmla="*/ 1386385 w 2485429"/>
              <a:gd name="connsiteY49" fmla="*/ 2359518 h 2827491"/>
              <a:gd name="connisteX50" fmla="*/ 1386385 w 2485429"/>
              <a:gd name="connsiteY50" fmla="*/ 2429368 h 2827491"/>
              <a:gd name="connisteX51" fmla="*/ 1400990 w 2485429"/>
              <a:gd name="connsiteY51" fmla="*/ 2499218 h 2827491"/>
              <a:gd name="connisteX52" fmla="*/ 1330505 w 2485429"/>
              <a:gd name="connsiteY52" fmla="*/ 2527158 h 2827491"/>
              <a:gd name="connisteX53" fmla="*/ 1316535 w 2485429"/>
              <a:gd name="connsiteY53" fmla="*/ 2597643 h 2827491"/>
              <a:gd name="connisteX54" fmla="*/ 1302565 w 2485429"/>
              <a:gd name="connsiteY54" fmla="*/ 2667493 h 2827491"/>
              <a:gd name="connisteX55" fmla="*/ 1288595 w 2485429"/>
              <a:gd name="connsiteY55" fmla="*/ 2737343 h 2827491"/>
              <a:gd name="connisteX56" fmla="*/ 1316535 w 2485429"/>
              <a:gd name="connsiteY56" fmla="*/ 2807828 h 2827491"/>
              <a:gd name="connisteX57" fmla="*/ 1386385 w 2485429"/>
              <a:gd name="connsiteY57" fmla="*/ 2821798 h 2827491"/>
              <a:gd name="connisteX58" fmla="*/ 1456870 w 2485429"/>
              <a:gd name="connsiteY58" fmla="*/ 2821798 h 2827491"/>
              <a:gd name="connisteX59" fmla="*/ 1526720 w 2485429"/>
              <a:gd name="connsiteY59" fmla="*/ 2765283 h 2827491"/>
              <a:gd name="connisteX60" fmla="*/ 1554660 w 2485429"/>
              <a:gd name="connsiteY60" fmla="*/ 2695433 h 2827491"/>
              <a:gd name="connisteX61" fmla="*/ 1610540 w 2485429"/>
              <a:gd name="connsiteY61" fmla="*/ 2611613 h 2827491"/>
              <a:gd name="connisteX62" fmla="*/ 1667055 w 2485429"/>
              <a:gd name="connsiteY62" fmla="*/ 2541128 h 2827491"/>
              <a:gd name="connisteX63" fmla="*/ 1708965 w 2485429"/>
              <a:gd name="connsiteY63" fmla="*/ 2471278 h 2827491"/>
              <a:gd name="connisteX64" fmla="*/ 1708965 w 2485429"/>
              <a:gd name="connsiteY64" fmla="*/ 2401428 h 2827491"/>
              <a:gd name="connisteX65" fmla="*/ 1736905 w 2485429"/>
              <a:gd name="connsiteY65" fmla="*/ 2331578 h 2827491"/>
              <a:gd name="connisteX66" fmla="*/ 1806755 w 2485429"/>
              <a:gd name="connsiteY66" fmla="*/ 2275063 h 2827491"/>
              <a:gd name="connisteX67" fmla="*/ 1848665 w 2485429"/>
              <a:gd name="connsiteY67" fmla="*/ 2205213 h 2827491"/>
              <a:gd name="connisteX68" fmla="*/ 1919150 w 2485429"/>
              <a:gd name="connsiteY68" fmla="*/ 2163303 h 2827491"/>
              <a:gd name="connisteX69" fmla="*/ 1933120 w 2485429"/>
              <a:gd name="connsiteY69" fmla="*/ 2093453 h 2827491"/>
              <a:gd name="connisteX70" fmla="*/ 1933120 w 2485429"/>
              <a:gd name="connsiteY70" fmla="*/ 2008998 h 2827491"/>
              <a:gd name="connisteX71" fmla="*/ 1933120 w 2485429"/>
              <a:gd name="connsiteY71" fmla="*/ 1939148 h 2827491"/>
              <a:gd name="connisteX72" fmla="*/ 1862635 w 2485429"/>
              <a:gd name="connsiteY72" fmla="*/ 1883268 h 2827491"/>
              <a:gd name="connisteX73" fmla="*/ 1792785 w 2485429"/>
              <a:gd name="connsiteY73" fmla="*/ 1841358 h 2827491"/>
              <a:gd name="connisteX74" fmla="*/ 1722935 w 2485429"/>
              <a:gd name="connsiteY74" fmla="*/ 1784843 h 2827491"/>
              <a:gd name="connisteX75" fmla="*/ 1653085 w 2485429"/>
              <a:gd name="connsiteY75" fmla="*/ 1784843 h 2827491"/>
              <a:gd name="connisteX76" fmla="*/ 1639115 w 2485429"/>
              <a:gd name="connsiteY76" fmla="*/ 1714993 h 2827491"/>
              <a:gd name="connisteX77" fmla="*/ 1639115 w 2485429"/>
              <a:gd name="connsiteY77" fmla="*/ 1645143 h 2827491"/>
              <a:gd name="connisteX78" fmla="*/ 1681025 w 2485429"/>
              <a:gd name="connsiteY78" fmla="*/ 1574658 h 2827491"/>
              <a:gd name="connisteX79" fmla="*/ 1708965 w 2485429"/>
              <a:gd name="connsiteY79" fmla="*/ 1504808 h 2827491"/>
              <a:gd name="connisteX80" fmla="*/ 1750875 w 2485429"/>
              <a:gd name="connsiteY80" fmla="*/ 1434958 h 2827491"/>
              <a:gd name="connisteX81" fmla="*/ 1778815 w 2485429"/>
              <a:gd name="connsiteY81" fmla="*/ 1365108 h 2827491"/>
              <a:gd name="connisteX82" fmla="*/ 1848665 w 2485429"/>
              <a:gd name="connsiteY82" fmla="*/ 1322563 h 2827491"/>
              <a:gd name="connisteX83" fmla="*/ 1919150 w 2485429"/>
              <a:gd name="connsiteY83" fmla="*/ 1266683 h 2827491"/>
              <a:gd name="connisteX84" fmla="*/ 1961060 w 2485429"/>
              <a:gd name="connsiteY84" fmla="*/ 1336533 h 2827491"/>
              <a:gd name="connisteX85" fmla="*/ 2030910 w 2485429"/>
              <a:gd name="connsiteY85" fmla="*/ 1393048 h 2827491"/>
              <a:gd name="connisteX86" fmla="*/ 2100760 w 2485429"/>
              <a:gd name="connsiteY86" fmla="*/ 1407018 h 2827491"/>
              <a:gd name="connisteX87" fmla="*/ 2171245 w 2485429"/>
              <a:gd name="connsiteY87" fmla="*/ 1420988 h 2827491"/>
              <a:gd name="connisteX88" fmla="*/ 2241095 w 2485429"/>
              <a:gd name="connsiteY88" fmla="*/ 1462898 h 2827491"/>
              <a:gd name="connisteX89" fmla="*/ 2283005 w 2485429"/>
              <a:gd name="connsiteY89" fmla="*/ 1532748 h 2827491"/>
              <a:gd name="connisteX90" fmla="*/ 2283005 w 2485429"/>
              <a:gd name="connsiteY90" fmla="*/ 1603233 h 2827491"/>
              <a:gd name="connisteX91" fmla="*/ 2353490 w 2485429"/>
              <a:gd name="connsiteY91" fmla="*/ 1673083 h 2827491"/>
              <a:gd name="connisteX92" fmla="*/ 2423340 w 2485429"/>
              <a:gd name="connsiteY92" fmla="*/ 1701023 h 2827491"/>
              <a:gd name="connisteX93" fmla="*/ 2451280 w 2485429"/>
              <a:gd name="connsiteY93" fmla="*/ 1631173 h 2827491"/>
              <a:gd name="connisteX94" fmla="*/ 2479220 w 2485429"/>
              <a:gd name="connsiteY94" fmla="*/ 1546718 h 2827491"/>
              <a:gd name="connisteX95" fmla="*/ 2479220 w 2485429"/>
              <a:gd name="connsiteY95" fmla="*/ 1476868 h 2827491"/>
              <a:gd name="connisteX96" fmla="*/ 2479220 w 2485429"/>
              <a:gd name="connsiteY96" fmla="*/ 1407018 h 2827491"/>
              <a:gd name="connisteX97" fmla="*/ 2409370 w 2485429"/>
              <a:gd name="connsiteY97" fmla="*/ 1350503 h 2827491"/>
              <a:gd name="connisteX98" fmla="*/ 2338885 w 2485429"/>
              <a:gd name="connsiteY98" fmla="*/ 1280653 h 2827491"/>
              <a:gd name="connisteX99" fmla="*/ 2269035 w 2485429"/>
              <a:gd name="connsiteY99" fmla="*/ 1210803 h 2827491"/>
              <a:gd name="connisteX100" fmla="*/ 2199185 w 2485429"/>
              <a:gd name="connsiteY100" fmla="*/ 1168893 h 2827491"/>
              <a:gd name="connisteX101" fmla="*/ 2129335 w 2485429"/>
              <a:gd name="connsiteY101" fmla="*/ 1140953 h 2827491"/>
              <a:gd name="connisteX102" fmla="*/ 2058850 w 2485429"/>
              <a:gd name="connsiteY102" fmla="*/ 1084438 h 2827491"/>
              <a:gd name="connisteX103" fmla="*/ 1975030 w 2485429"/>
              <a:gd name="connsiteY103" fmla="*/ 1070468 h 2827491"/>
              <a:gd name="connisteX104" fmla="*/ 1905180 w 2485429"/>
              <a:gd name="connsiteY104" fmla="*/ 1042528 h 2827491"/>
              <a:gd name="connisteX105" fmla="*/ 1862635 w 2485429"/>
              <a:gd name="connsiteY105" fmla="*/ 944738 h 2827491"/>
              <a:gd name="connisteX106" fmla="*/ 1792785 w 2485429"/>
              <a:gd name="connsiteY106" fmla="*/ 916798 h 2827491"/>
              <a:gd name="connisteX107" fmla="*/ 1722935 w 2485429"/>
              <a:gd name="connsiteY107" fmla="*/ 916798 h 2827491"/>
              <a:gd name="connisteX108" fmla="*/ 1653085 w 2485429"/>
              <a:gd name="connsiteY108" fmla="*/ 930768 h 2827491"/>
              <a:gd name="connisteX109" fmla="*/ 1582600 w 2485429"/>
              <a:gd name="connsiteY109" fmla="*/ 860283 h 2827491"/>
              <a:gd name="connisteX110" fmla="*/ 1498780 w 2485429"/>
              <a:gd name="connsiteY110" fmla="*/ 790433 h 2827491"/>
              <a:gd name="connisteX111" fmla="*/ 1428930 w 2485429"/>
              <a:gd name="connsiteY111" fmla="*/ 762493 h 2827491"/>
              <a:gd name="connisteX112" fmla="*/ 1358445 w 2485429"/>
              <a:gd name="connsiteY112" fmla="*/ 734553 h 2827491"/>
              <a:gd name="connisteX113" fmla="*/ 1358445 w 2485429"/>
              <a:gd name="connsiteY113" fmla="*/ 664703 h 2827491"/>
              <a:gd name="connisteX114" fmla="*/ 1428930 w 2485429"/>
              <a:gd name="connsiteY114" fmla="*/ 622158 h 2827491"/>
              <a:gd name="connisteX115" fmla="*/ 1428930 w 2485429"/>
              <a:gd name="connsiteY115" fmla="*/ 552308 h 2827491"/>
              <a:gd name="connisteX116" fmla="*/ 1414960 w 2485429"/>
              <a:gd name="connsiteY116" fmla="*/ 482458 h 2827491"/>
              <a:gd name="connisteX117" fmla="*/ 1344475 w 2485429"/>
              <a:gd name="connsiteY117" fmla="*/ 482458 h 2827491"/>
              <a:gd name="connisteX118" fmla="*/ 1274625 w 2485429"/>
              <a:gd name="connsiteY118" fmla="*/ 496428 h 2827491"/>
              <a:gd name="connisteX119" fmla="*/ 1190805 w 2485429"/>
              <a:gd name="connsiteY119" fmla="*/ 524368 h 2827491"/>
              <a:gd name="connisteX120" fmla="*/ 1106350 w 2485429"/>
              <a:gd name="connsiteY120" fmla="*/ 524368 h 2827491"/>
              <a:gd name="connisteX121" fmla="*/ 1036500 w 2485429"/>
              <a:gd name="connsiteY121" fmla="*/ 510398 h 2827491"/>
              <a:gd name="connisteX122" fmla="*/ 952680 w 2485429"/>
              <a:gd name="connsiteY122" fmla="*/ 496428 h 2827491"/>
              <a:gd name="connisteX123" fmla="*/ 882195 w 2485429"/>
              <a:gd name="connsiteY123" fmla="*/ 426578 h 2827491"/>
              <a:gd name="connisteX124" fmla="*/ 812345 w 2485429"/>
              <a:gd name="connsiteY124" fmla="*/ 412608 h 2827491"/>
              <a:gd name="connisteX125" fmla="*/ 770435 w 2485429"/>
              <a:gd name="connsiteY125" fmla="*/ 342123 h 2827491"/>
              <a:gd name="connisteX126" fmla="*/ 714555 w 2485429"/>
              <a:gd name="connsiteY126" fmla="*/ 272273 h 2827491"/>
              <a:gd name="connisteX127" fmla="*/ 644070 w 2485429"/>
              <a:gd name="connsiteY127" fmla="*/ 202423 h 2827491"/>
              <a:gd name="connisteX128" fmla="*/ 574220 w 2485429"/>
              <a:gd name="connsiteY128" fmla="*/ 145908 h 2827491"/>
              <a:gd name="connisteX129" fmla="*/ 532310 w 2485429"/>
              <a:gd name="connsiteY129" fmla="*/ 76058 h 2827491"/>
              <a:gd name="connisteX130" fmla="*/ 490400 w 2485429"/>
              <a:gd name="connsiteY130" fmla="*/ 6208 h 2827491"/>
              <a:gd name="connisteX131" fmla="*/ 462460 w 2485429"/>
              <a:gd name="connsiteY131" fmla="*/ 6208 h 2827491"/>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 ang="0">
                <a:pos x="connisteX56" y="connsiteY56"/>
              </a:cxn>
              <a:cxn ang="0">
                <a:pos x="connisteX57" y="connsiteY57"/>
              </a:cxn>
              <a:cxn ang="0">
                <a:pos x="connisteX58" y="connsiteY58"/>
              </a:cxn>
              <a:cxn ang="0">
                <a:pos x="connisteX59" y="connsiteY59"/>
              </a:cxn>
              <a:cxn ang="0">
                <a:pos x="connisteX60" y="connsiteY60"/>
              </a:cxn>
              <a:cxn ang="0">
                <a:pos x="connisteX61" y="connsiteY61"/>
              </a:cxn>
              <a:cxn ang="0">
                <a:pos x="connisteX62" y="connsiteY62"/>
              </a:cxn>
              <a:cxn ang="0">
                <a:pos x="connisteX63" y="connsiteY63"/>
              </a:cxn>
              <a:cxn ang="0">
                <a:pos x="connisteX64" y="connsiteY64"/>
              </a:cxn>
              <a:cxn ang="0">
                <a:pos x="connisteX65" y="connsiteY65"/>
              </a:cxn>
              <a:cxn ang="0">
                <a:pos x="connisteX66" y="connsiteY66"/>
              </a:cxn>
              <a:cxn ang="0">
                <a:pos x="connisteX67" y="connsiteY67"/>
              </a:cxn>
              <a:cxn ang="0">
                <a:pos x="connisteX68" y="connsiteY68"/>
              </a:cxn>
              <a:cxn ang="0">
                <a:pos x="connisteX69" y="connsiteY69"/>
              </a:cxn>
              <a:cxn ang="0">
                <a:pos x="connisteX70" y="connsiteY70"/>
              </a:cxn>
              <a:cxn ang="0">
                <a:pos x="connisteX71" y="connsiteY71"/>
              </a:cxn>
              <a:cxn ang="0">
                <a:pos x="connisteX72" y="connsiteY72"/>
              </a:cxn>
              <a:cxn ang="0">
                <a:pos x="connisteX73" y="connsiteY73"/>
              </a:cxn>
              <a:cxn ang="0">
                <a:pos x="connisteX74" y="connsiteY74"/>
              </a:cxn>
              <a:cxn ang="0">
                <a:pos x="connisteX75" y="connsiteY75"/>
              </a:cxn>
              <a:cxn ang="0">
                <a:pos x="connisteX76" y="connsiteY76"/>
              </a:cxn>
              <a:cxn ang="0">
                <a:pos x="connisteX77" y="connsiteY77"/>
              </a:cxn>
              <a:cxn ang="0">
                <a:pos x="connisteX78" y="connsiteY78"/>
              </a:cxn>
              <a:cxn ang="0">
                <a:pos x="connisteX79" y="connsiteY79"/>
              </a:cxn>
              <a:cxn ang="0">
                <a:pos x="connisteX80" y="connsiteY80"/>
              </a:cxn>
              <a:cxn ang="0">
                <a:pos x="connisteX81" y="connsiteY81"/>
              </a:cxn>
              <a:cxn ang="0">
                <a:pos x="connisteX82" y="connsiteY82"/>
              </a:cxn>
              <a:cxn ang="0">
                <a:pos x="connisteX83" y="connsiteY83"/>
              </a:cxn>
              <a:cxn ang="0">
                <a:pos x="connisteX84" y="connsiteY84"/>
              </a:cxn>
              <a:cxn ang="0">
                <a:pos x="connisteX85" y="connsiteY85"/>
              </a:cxn>
              <a:cxn ang="0">
                <a:pos x="connisteX86" y="connsiteY86"/>
              </a:cxn>
              <a:cxn ang="0">
                <a:pos x="connisteX87" y="connsiteY87"/>
              </a:cxn>
              <a:cxn ang="0">
                <a:pos x="connisteX88" y="connsiteY88"/>
              </a:cxn>
              <a:cxn ang="0">
                <a:pos x="connisteX89" y="connsiteY89"/>
              </a:cxn>
              <a:cxn ang="0">
                <a:pos x="connisteX90" y="connsiteY90"/>
              </a:cxn>
              <a:cxn ang="0">
                <a:pos x="connisteX91" y="connsiteY91"/>
              </a:cxn>
              <a:cxn ang="0">
                <a:pos x="connisteX92" y="connsiteY92"/>
              </a:cxn>
              <a:cxn ang="0">
                <a:pos x="connisteX93" y="connsiteY93"/>
              </a:cxn>
              <a:cxn ang="0">
                <a:pos x="connisteX94" y="connsiteY94"/>
              </a:cxn>
              <a:cxn ang="0">
                <a:pos x="connisteX95" y="connsiteY95"/>
              </a:cxn>
              <a:cxn ang="0">
                <a:pos x="connisteX96" y="connsiteY96"/>
              </a:cxn>
              <a:cxn ang="0">
                <a:pos x="connisteX97" y="connsiteY97"/>
              </a:cxn>
              <a:cxn ang="0">
                <a:pos x="connisteX98" y="connsiteY98"/>
              </a:cxn>
              <a:cxn ang="0">
                <a:pos x="connisteX99" y="connsiteY99"/>
              </a:cxn>
              <a:cxn ang="0">
                <a:pos x="connisteX100" y="connsiteY100"/>
              </a:cxn>
              <a:cxn ang="0">
                <a:pos x="connisteX101" y="connsiteY101"/>
              </a:cxn>
              <a:cxn ang="0">
                <a:pos x="connisteX102" y="connsiteY102"/>
              </a:cxn>
              <a:cxn ang="0">
                <a:pos x="connisteX103" y="connsiteY103"/>
              </a:cxn>
              <a:cxn ang="0">
                <a:pos x="connisteX104" y="connsiteY104"/>
              </a:cxn>
              <a:cxn ang="0">
                <a:pos x="connisteX105" y="connsiteY105"/>
              </a:cxn>
              <a:cxn ang="0">
                <a:pos x="connisteX106" y="connsiteY106"/>
              </a:cxn>
              <a:cxn ang="0">
                <a:pos x="connisteX107" y="connsiteY107"/>
              </a:cxn>
              <a:cxn ang="0">
                <a:pos x="connisteX108" y="connsiteY108"/>
              </a:cxn>
              <a:cxn ang="0">
                <a:pos x="connisteX109" y="connsiteY109"/>
              </a:cxn>
              <a:cxn ang="0">
                <a:pos x="connisteX110" y="connsiteY110"/>
              </a:cxn>
              <a:cxn ang="0">
                <a:pos x="connisteX111" y="connsiteY111"/>
              </a:cxn>
              <a:cxn ang="0">
                <a:pos x="connisteX112" y="connsiteY112"/>
              </a:cxn>
              <a:cxn ang="0">
                <a:pos x="connisteX113" y="connsiteY113"/>
              </a:cxn>
              <a:cxn ang="0">
                <a:pos x="connisteX114" y="connsiteY114"/>
              </a:cxn>
              <a:cxn ang="0">
                <a:pos x="connisteX115" y="connsiteY115"/>
              </a:cxn>
              <a:cxn ang="0">
                <a:pos x="connisteX116" y="connsiteY116"/>
              </a:cxn>
              <a:cxn ang="0">
                <a:pos x="connisteX117" y="connsiteY117"/>
              </a:cxn>
              <a:cxn ang="0">
                <a:pos x="connisteX118" y="connsiteY118"/>
              </a:cxn>
              <a:cxn ang="0">
                <a:pos x="connisteX119" y="connsiteY119"/>
              </a:cxn>
              <a:cxn ang="0">
                <a:pos x="connisteX120" y="connsiteY120"/>
              </a:cxn>
              <a:cxn ang="0">
                <a:pos x="connisteX121" y="connsiteY121"/>
              </a:cxn>
              <a:cxn ang="0">
                <a:pos x="connisteX122" y="connsiteY122"/>
              </a:cxn>
              <a:cxn ang="0">
                <a:pos x="connisteX123" y="connsiteY123"/>
              </a:cxn>
              <a:cxn ang="0">
                <a:pos x="connisteX124" y="connsiteY124"/>
              </a:cxn>
              <a:cxn ang="0">
                <a:pos x="connisteX125" y="connsiteY125"/>
              </a:cxn>
              <a:cxn ang="0">
                <a:pos x="connisteX126" y="connsiteY126"/>
              </a:cxn>
              <a:cxn ang="0">
                <a:pos x="connisteX127" y="connsiteY127"/>
              </a:cxn>
              <a:cxn ang="0">
                <a:pos x="connisteX128" y="connsiteY128"/>
              </a:cxn>
              <a:cxn ang="0">
                <a:pos x="connisteX129" y="connsiteY129"/>
              </a:cxn>
              <a:cxn ang="0">
                <a:pos x="connisteX130" y="connsiteY130"/>
              </a:cxn>
              <a:cxn ang="0">
                <a:pos x="connisteX131" y="connsiteY131"/>
              </a:cxn>
            </a:cxnLst>
            <a:rect l="l" t="t" r="r" b="b"/>
            <a:pathLst>
              <a:path w="2485429" h="2827492">
                <a:moveTo>
                  <a:pt x="462461" y="6209"/>
                </a:moveTo>
                <a:cubicBezTo>
                  <a:pt x="442776" y="6209"/>
                  <a:pt x="419916" y="3669"/>
                  <a:pt x="391976" y="6209"/>
                </a:cubicBezTo>
                <a:cubicBezTo>
                  <a:pt x="364036" y="8749"/>
                  <a:pt x="350066" y="17639"/>
                  <a:pt x="322126" y="20179"/>
                </a:cubicBezTo>
                <a:cubicBezTo>
                  <a:pt x="294186" y="22719"/>
                  <a:pt x="280216" y="20179"/>
                  <a:pt x="252276" y="20179"/>
                </a:cubicBezTo>
                <a:cubicBezTo>
                  <a:pt x="224336" y="20179"/>
                  <a:pt x="212906" y="20179"/>
                  <a:pt x="181791" y="20179"/>
                </a:cubicBezTo>
                <a:cubicBezTo>
                  <a:pt x="150676" y="20179"/>
                  <a:pt x="125911" y="6209"/>
                  <a:pt x="97971" y="20179"/>
                </a:cubicBezTo>
                <a:cubicBezTo>
                  <a:pt x="70031" y="34149"/>
                  <a:pt x="61776" y="62089"/>
                  <a:pt x="42091" y="90029"/>
                </a:cubicBezTo>
                <a:cubicBezTo>
                  <a:pt x="22406" y="117969"/>
                  <a:pt x="-2359" y="128764"/>
                  <a:pt x="181" y="159879"/>
                </a:cubicBezTo>
                <a:cubicBezTo>
                  <a:pt x="2721" y="190994"/>
                  <a:pt x="42091" y="213219"/>
                  <a:pt x="56061" y="244334"/>
                </a:cubicBezTo>
                <a:cubicBezTo>
                  <a:pt x="70031" y="275449"/>
                  <a:pt x="67491" y="286244"/>
                  <a:pt x="70031" y="314184"/>
                </a:cubicBezTo>
                <a:cubicBezTo>
                  <a:pt x="72571" y="342124"/>
                  <a:pt x="67491" y="352919"/>
                  <a:pt x="70031" y="384034"/>
                </a:cubicBezTo>
                <a:cubicBezTo>
                  <a:pt x="72571" y="415149"/>
                  <a:pt x="67491" y="440549"/>
                  <a:pt x="84001" y="468489"/>
                </a:cubicBezTo>
                <a:cubicBezTo>
                  <a:pt x="100511" y="496429"/>
                  <a:pt x="131626" y="496429"/>
                  <a:pt x="153851" y="524369"/>
                </a:cubicBezTo>
                <a:cubicBezTo>
                  <a:pt x="176076" y="552309"/>
                  <a:pt x="178616" y="577074"/>
                  <a:pt x="195761" y="608189"/>
                </a:cubicBezTo>
                <a:cubicBezTo>
                  <a:pt x="212906" y="639304"/>
                  <a:pt x="216081" y="647559"/>
                  <a:pt x="238306" y="678674"/>
                </a:cubicBezTo>
                <a:cubicBezTo>
                  <a:pt x="260531" y="709789"/>
                  <a:pt x="308156" y="734554"/>
                  <a:pt x="308156" y="762494"/>
                </a:cubicBezTo>
                <a:cubicBezTo>
                  <a:pt x="308156" y="790434"/>
                  <a:pt x="252276" y="792974"/>
                  <a:pt x="238306" y="818374"/>
                </a:cubicBezTo>
                <a:cubicBezTo>
                  <a:pt x="224336" y="843774"/>
                  <a:pt x="224336" y="866634"/>
                  <a:pt x="238306" y="888859"/>
                </a:cubicBezTo>
                <a:cubicBezTo>
                  <a:pt x="252276" y="911084"/>
                  <a:pt x="280216" y="916799"/>
                  <a:pt x="308156" y="930769"/>
                </a:cubicBezTo>
                <a:cubicBezTo>
                  <a:pt x="336096" y="944739"/>
                  <a:pt x="350066" y="950454"/>
                  <a:pt x="378006" y="958709"/>
                </a:cubicBezTo>
                <a:cubicBezTo>
                  <a:pt x="405946" y="966964"/>
                  <a:pt x="426266" y="956169"/>
                  <a:pt x="448491" y="972679"/>
                </a:cubicBezTo>
                <a:cubicBezTo>
                  <a:pt x="470716" y="989189"/>
                  <a:pt x="478971" y="1014589"/>
                  <a:pt x="490401" y="1042529"/>
                </a:cubicBezTo>
                <a:cubicBezTo>
                  <a:pt x="501831" y="1070469"/>
                  <a:pt x="490401" y="1081264"/>
                  <a:pt x="504371" y="1112379"/>
                </a:cubicBezTo>
                <a:cubicBezTo>
                  <a:pt x="518341" y="1143494"/>
                  <a:pt x="532311" y="1185404"/>
                  <a:pt x="560251" y="1196834"/>
                </a:cubicBezTo>
                <a:cubicBezTo>
                  <a:pt x="588191" y="1208264"/>
                  <a:pt x="612956" y="1180324"/>
                  <a:pt x="644071" y="1168894"/>
                </a:cubicBezTo>
                <a:cubicBezTo>
                  <a:pt x="675186" y="1157464"/>
                  <a:pt x="706301" y="1132699"/>
                  <a:pt x="714556" y="1140954"/>
                </a:cubicBezTo>
                <a:cubicBezTo>
                  <a:pt x="722811" y="1149209"/>
                  <a:pt x="692331" y="1182864"/>
                  <a:pt x="686616" y="1210804"/>
                </a:cubicBezTo>
                <a:cubicBezTo>
                  <a:pt x="680901" y="1238744"/>
                  <a:pt x="672646" y="1260969"/>
                  <a:pt x="686616" y="1280654"/>
                </a:cubicBezTo>
                <a:cubicBezTo>
                  <a:pt x="700586" y="1300339"/>
                  <a:pt x="728526" y="1308594"/>
                  <a:pt x="756466" y="1308594"/>
                </a:cubicBezTo>
                <a:cubicBezTo>
                  <a:pt x="784406" y="1308594"/>
                  <a:pt x="798376" y="1286369"/>
                  <a:pt x="826316" y="1280654"/>
                </a:cubicBezTo>
                <a:cubicBezTo>
                  <a:pt x="854256" y="1274939"/>
                  <a:pt x="873941" y="1266684"/>
                  <a:pt x="896166" y="1280654"/>
                </a:cubicBezTo>
                <a:cubicBezTo>
                  <a:pt x="918391" y="1294624"/>
                  <a:pt x="927281" y="1322564"/>
                  <a:pt x="938711" y="1350504"/>
                </a:cubicBezTo>
                <a:cubicBezTo>
                  <a:pt x="950141" y="1378444"/>
                  <a:pt x="952681" y="1393049"/>
                  <a:pt x="952681" y="1420989"/>
                </a:cubicBezTo>
                <a:cubicBezTo>
                  <a:pt x="952681" y="1448929"/>
                  <a:pt x="927281" y="1465439"/>
                  <a:pt x="938711" y="1490839"/>
                </a:cubicBezTo>
                <a:cubicBezTo>
                  <a:pt x="950141" y="1516239"/>
                  <a:pt x="980621" y="1532749"/>
                  <a:pt x="1008561" y="1546719"/>
                </a:cubicBezTo>
                <a:cubicBezTo>
                  <a:pt x="1036501" y="1560689"/>
                  <a:pt x="1053011" y="1543544"/>
                  <a:pt x="1078411" y="1560689"/>
                </a:cubicBezTo>
                <a:cubicBezTo>
                  <a:pt x="1103811" y="1577834"/>
                  <a:pt x="1108891" y="1608949"/>
                  <a:pt x="1134291" y="1631174"/>
                </a:cubicBezTo>
                <a:cubicBezTo>
                  <a:pt x="1159691" y="1653399"/>
                  <a:pt x="1176836" y="1667369"/>
                  <a:pt x="1204776" y="1673084"/>
                </a:cubicBezTo>
                <a:cubicBezTo>
                  <a:pt x="1232716" y="1678799"/>
                  <a:pt x="1249226" y="1647684"/>
                  <a:pt x="1274626" y="1659114"/>
                </a:cubicBezTo>
                <a:cubicBezTo>
                  <a:pt x="1300026" y="1670544"/>
                  <a:pt x="1316536" y="1701024"/>
                  <a:pt x="1330506" y="1728964"/>
                </a:cubicBezTo>
                <a:cubicBezTo>
                  <a:pt x="1344476" y="1756904"/>
                  <a:pt x="1333046" y="1770874"/>
                  <a:pt x="1344476" y="1798814"/>
                </a:cubicBezTo>
                <a:cubicBezTo>
                  <a:pt x="1355906" y="1826754"/>
                  <a:pt x="1369241" y="1841359"/>
                  <a:pt x="1386386" y="1869299"/>
                </a:cubicBezTo>
                <a:cubicBezTo>
                  <a:pt x="1403531" y="1897239"/>
                  <a:pt x="1414961" y="1911209"/>
                  <a:pt x="1428931" y="1939149"/>
                </a:cubicBezTo>
                <a:cubicBezTo>
                  <a:pt x="1442901" y="1967089"/>
                  <a:pt x="1451156" y="1981059"/>
                  <a:pt x="1456871" y="2008999"/>
                </a:cubicBezTo>
                <a:cubicBezTo>
                  <a:pt x="1462586" y="2036939"/>
                  <a:pt x="1448616" y="2051544"/>
                  <a:pt x="1456871" y="2079484"/>
                </a:cubicBezTo>
                <a:cubicBezTo>
                  <a:pt x="1465126" y="2107424"/>
                  <a:pt x="1487351" y="2121394"/>
                  <a:pt x="1498781" y="2149334"/>
                </a:cubicBezTo>
                <a:cubicBezTo>
                  <a:pt x="1510211" y="2177274"/>
                  <a:pt x="1504496" y="2191244"/>
                  <a:pt x="1512751" y="2219184"/>
                </a:cubicBezTo>
                <a:cubicBezTo>
                  <a:pt x="1521006" y="2247124"/>
                  <a:pt x="1548946" y="2266809"/>
                  <a:pt x="1540691" y="2289034"/>
                </a:cubicBezTo>
                <a:cubicBezTo>
                  <a:pt x="1532436" y="2311259"/>
                  <a:pt x="1501956" y="2317609"/>
                  <a:pt x="1470841" y="2331579"/>
                </a:cubicBezTo>
                <a:cubicBezTo>
                  <a:pt x="1439726" y="2345549"/>
                  <a:pt x="1403531" y="2339834"/>
                  <a:pt x="1386386" y="2359519"/>
                </a:cubicBezTo>
                <a:cubicBezTo>
                  <a:pt x="1369241" y="2379204"/>
                  <a:pt x="1383211" y="2401429"/>
                  <a:pt x="1386386" y="2429369"/>
                </a:cubicBezTo>
                <a:cubicBezTo>
                  <a:pt x="1389561" y="2457309"/>
                  <a:pt x="1412421" y="2479534"/>
                  <a:pt x="1400991" y="2499219"/>
                </a:cubicBezTo>
                <a:cubicBezTo>
                  <a:pt x="1389561" y="2518904"/>
                  <a:pt x="1347651" y="2507474"/>
                  <a:pt x="1330506" y="2527159"/>
                </a:cubicBezTo>
                <a:cubicBezTo>
                  <a:pt x="1313361" y="2546844"/>
                  <a:pt x="1322251" y="2569704"/>
                  <a:pt x="1316536" y="2597644"/>
                </a:cubicBezTo>
                <a:cubicBezTo>
                  <a:pt x="1310821" y="2625584"/>
                  <a:pt x="1308281" y="2639554"/>
                  <a:pt x="1302566" y="2667494"/>
                </a:cubicBezTo>
                <a:cubicBezTo>
                  <a:pt x="1296851" y="2695434"/>
                  <a:pt x="1286056" y="2709404"/>
                  <a:pt x="1288596" y="2737344"/>
                </a:cubicBezTo>
                <a:cubicBezTo>
                  <a:pt x="1291136" y="2765284"/>
                  <a:pt x="1296851" y="2790684"/>
                  <a:pt x="1316536" y="2807829"/>
                </a:cubicBezTo>
                <a:cubicBezTo>
                  <a:pt x="1336221" y="2824974"/>
                  <a:pt x="1358446" y="2819259"/>
                  <a:pt x="1386386" y="2821799"/>
                </a:cubicBezTo>
                <a:cubicBezTo>
                  <a:pt x="1414326" y="2824339"/>
                  <a:pt x="1428931" y="2833229"/>
                  <a:pt x="1456871" y="2821799"/>
                </a:cubicBezTo>
                <a:cubicBezTo>
                  <a:pt x="1484811" y="2810369"/>
                  <a:pt x="1507036" y="2790684"/>
                  <a:pt x="1526721" y="2765284"/>
                </a:cubicBezTo>
                <a:cubicBezTo>
                  <a:pt x="1546406" y="2739884"/>
                  <a:pt x="1538151" y="2725914"/>
                  <a:pt x="1554661" y="2695434"/>
                </a:cubicBezTo>
                <a:cubicBezTo>
                  <a:pt x="1571171" y="2664954"/>
                  <a:pt x="1588316" y="2642729"/>
                  <a:pt x="1610541" y="2611614"/>
                </a:cubicBezTo>
                <a:cubicBezTo>
                  <a:pt x="1632766" y="2580499"/>
                  <a:pt x="1647371" y="2569069"/>
                  <a:pt x="1667056" y="2541129"/>
                </a:cubicBezTo>
                <a:cubicBezTo>
                  <a:pt x="1686741" y="2513189"/>
                  <a:pt x="1700711" y="2499219"/>
                  <a:pt x="1708966" y="2471279"/>
                </a:cubicBezTo>
                <a:cubicBezTo>
                  <a:pt x="1717221" y="2443339"/>
                  <a:pt x="1703251" y="2429369"/>
                  <a:pt x="1708966" y="2401429"/>
                </a:cubicBezTo>
                <a:cubicBezTo>
                  <a:pt x="1714681" y="2373489"/>
                  <a:pt x="1717221" y="2356979"/>
                  <a:pt x="1736906" y="2331579"/>
                </a:cubicBezTo>
                <a:cubicBezTo>
                  <a:pt x="1756591" y="2306179"/>
                  <a:pt x="1784531" y="2300464"/>
                  <a:pt x="1806756" y="2275064"/>
                </a:cubicBezTo>
                <a:cubicBezTo>
                  <a:pt x="1828981" y="2249664"/>
                  <a:pt x="1826441" y="2227439"/>
                  <a:pt x="1848666" y="2205214"/>
                </a:cubicBezTo>
                <a:cubicBezTo>
                  <a:pt x="1870891" y="2182989"/>
                  <a:pt x="1902006" y="2185529"/>
                  <a:pt x="1919151" y="2163304"/>
                </a:cubicBezTo>
                <a:cubicBezTo>
                  <a:pt x="1936296" y="2141079"/>
                  <a:pt x="1930581" y="2124569"/>
                  <a:pt x="1933121" y="2093454"/>
                </a:cubicBezTo>
                <a:cubicBezTo>
                  <a:pt x="1935661" y="2062339"/>
                  <a:pt x="1933121" y="2040114"/>
                  <a:pt x="1933121" y="2008999"/>
                </a:cubicBezTo>
                <a:cubicBezTo>
                  <a:pt x="1933121" y="1977884"/>
                  <a:pt x="1947091" y="1964549"/>
                  <a:pt x="1933121" y="1939149"/>
                </a:cubicBezTo>
                <a:cubicBezTo>
                  <a:pt x="1919151" y="1913749"/>
                  <a:pt x="1890576" y="1902954"/>
                  <a:pt x="1862636" y="1883269"/>
                </a:cubicBezTo>
                <a:cubicBezTo>
                  <a:pt x="1834696" y="1863584"/>
                  <a:pt x="1820726" y="1861044"/>
                  <a:pt x="1792786" y="1841359"/>
                </a:cubicBezTo>
                <a:cubicBezTo>
                  <a:pt x="1764846" y="1821674"/>
                  <a:pt x="1750876" y="1796274"/>
                  <a:pt x="1722936" y="1784844"/>
                </a:cubicBezTo>
                <a:cubicBezTo>
                  <a:pt x="1694996" y="1773414"/>
                  <a:pt x="1669596" y="1798814"/>
                  <a:pt x="1653086" y="1784844"/>
                </a:cubicBezTo>
                <a:cubicBezTo>
                  <a:pt x="1636576" y="1770874"/>
                  <a:pt x="1641656" y="1742934"/>
                  <a:pt x="1639116" y="1714994"/>
                </a:cubicBezTo>
                <a:cubicBezTo>
                  <a:pt x="1636576" y="1687054"/>
                  <a:pt x="1630861" y="1673084"/>
                  <a:pt x="1639116" y="1645144"/>
                </a:cubicBezTo>
                <a:cubicBezTo>
                  <a:pt x="1647371" y="1617204"/>
                  <a:pt x="1667056" y="1602599"/>
                  <a:pt x="1681026" y="1574659"/>
                </a:cubicBezTo>
                <a:cubicBezTo>
                  <a:pt x="1694996" y="1546719"/>
                  <a:pt x="1694996" y="1532749"/>
                  <a:pt x="1708966" y="1504809"/>
                </a:cubicBezTo>
                <a:cubicBezTo>
                  <a:pt x="1722936" y="1476869"/>
                  <a:pt x="1736906" y="1462899"/>
                  <a:pt x="1750876" y="1434959"/>
                </a:cubicBezTo>
                <a:cubicBezTo>
                  <a:pt x="1764846" y="1407019"/>
                  <a:pt x="1759131" y="1387334"/>
                  <a:pt x="1778816" y="1365109"/>
                </a:cubicBezTo>
                <a:cubicBezTo>
                  <a:pt x="1798501" y="1342884"/>
                  <a:pt x="1820726" y="1342249"/>
                  <a:pt x="1848666" y="1322564"/>
                </a:cubicBezTo>
                <a:cubicBezTo>
                  <a:pt x="1876606" y="1302879"/>
                  <a:pt x="1896926" y="1264144"/>
                  <a:pt x="1919151" y="1266684"/>
                </a:cubicBezTo>
                <a:cubicBezTo>
                  <a:pt x="1941376" y="1269224"/>
                  <a:pt x="1938836" y="1311134"/>
                  <a:pt x="1961061" y="1336534"/>
                </a:cubicBezTo>
                <a:cubicBezTo>
                  <a:pt x="1983286" y="1361934"/>
                  <a:pt x="2002971" y="1379079"/>
                  <a:pt x="2030911" y="1393049"/>
                </a:cubicBezTo>
                <a:cubicBezTo>
                  <a:pt x="2058851" y="1407019"/>
                  <a:pt x="2072821" y="1401304"/>
                  <a:pt x="2100761" y="1407019"/>
                </a:cubicBezTo>
                <a:cubicBezTo>
                  <a:pt x="2128701" y="1412734"/>
                  <a:pt x="2143306" y="1409559"/>
                  <a:pt x="2171246" y="1420989"/>
                </a:cubicBezTo>
                <a:cubicBezTo>
                  <a:pt x="2199186" y="1432419"/>
                  <a:pt x="2218871" y="1440674"/>
                  <a:pt x="2241096" y="1462899"/>
                </a:cubicBezTo>
                <a:cubicBezTo>
                  <a:pt x="2263321" y="1485124"/>
                  <a:pt x="2274751" y="1504809"/>
                  <a:pt x="2283006" y="1532749"/>
                </a:cubicBezTo>
                <a:cubicBezTo>
                  <a:pt x="2291261" y="1560689"/>
                  <a:pt x="2269036" y="1575294"/>
                  <a:pt x="2283006" y="1603234"/>
                </a:cubicBezTo>
                <a:cubicBezTo>
                  <a:pt x="2296976" y="1631174"/>
                  <a:pt x="2325551" y="1653399"/>
                  <a:pt x="2353491" y="1673084"/>
                </a:cubicBezTo>
                <a:cubicBezTo>
                  <a:pt x="2381431" y="1692769"/>
                  <a:pt x="2403656" y="1709279"/>
                  <a:pt x="2423341" y="1701024"/>
                </a:cubicBezTo>
                <a:cubicBezTo>
                  <a:pt x="2443026" y="1692769"/>
                  <a:pt x="2439851" y="1662289"/>
                  <a:pt x="2451281" y="1631174"/>
                </a:cubicBezTo>
                <a:cubicBezTo>
                  <a:pt x="2462711" y="1600059"/>
                  <a:pt x="2473506" y="1577834"/>
                  <a:pt x="2479221" y="1546719"/>
                </a:cubicBezTo>
                <a:cubicBezTo>
                  <a:pt x="2484936" y="1515604"/>
                  <a:pt x="2479221" y="1504809"/>
                  <a:pt x="2479221" y="1476869"/>
                </a:cubicBezTo>
                <a:cubicBezTo>
                  <a:pt x="2479221" y="1448929"/>
                  <a:pt x="2493191" y="1432419"/>
                  <a:pt x="2479221" y="1407019"/>
                </a:cubicBezTo>
                <a:cubicBezTo>
                  <a:pt x="2465251" y="1381619"/>
                  <a:pt x="2437311" y="1375904"/>
                  <a:pt x="2409371" y="1350504"/>
                </a:cubicBezTo>
                <a:cubicBezTo>
                  <a:pt x="2381431" y="1325104"/>
                  <a:pt x="2366826" y="1308594"/>
                  <a:pt x="2338886" y="1280654"/>
                </a:cubicBezTo>
                <a:cubicBezTo>
                  <a:pt x="2310946" y="1252714"/>
                  <a:pt x="2296976" y="1233029"/>
                  <a:pt x="2269036" y="1210804"/>
                </a:cubicBezTo>
                <a:cubicBezTo>
                  <a:pt x="2241096" y="1188579"/>
                  <a:pt x="2227126" y="1182864"/>
                  <a:pt x="2199186" y="1168894"/>
                </a:cubicBezTo>
                <a:cubicBezTo>
                  <a:pt x="2171246" y="1154924"/>
                  <a:pt x="2157276" y="1158099"/>
                  <a:pt x="2129336" y="1140954"/>
                </a:cubicBezTo>
                <a:cubicBezTo>
                  <a:pt x="2101396" y="1123809"/>
                  <a:pt x="2089966" y="1098409"/>
                  <a:pt x="2058851" y="1084439"/>
                </a:cubicBezTo>
                <a:cubicBezTo>
                  <a:pt x="2027736" y="1070469"/>
                  <a:pt x="2005511" y="1078724"/>
                  <a:pt x="1975031" y="1070469"/>
                </a:cubicBezTo>
                <a:cubicBezTo>
                  <a:pt x="1944551" y="1062214"/>
                  <a:pt x="1927406" y="1067929"/>
                  <a:pt x="1905181" y="1042529"/>
                </a:cubicBezTo>
                <a:cubicBezTo>
                  <a:pt x="1882956" y="1017129"/>
                  <a:pt x="1884861" y="970139"/>
                  <a:pt x="1862636" y="944739"/>
                </a:cubicBezTo>
                <a:cubicBezTo>
                  <a:pt x="1840411" y="919339"/>
                  <a:pt x="1820726" y="922514"/>
                  <a:pt x="1792786" y="916799"/>
                </a:cubicBezTo>
                <a:cubicBezTo>
                  <a:pt x="1764846" y="911084"/>
                  <a:pt x="1750876" y="914259"/>
                  <a:pt x="1722936" y="916799"/>
                </a:cubicBezTo>
                <a:cubicBezTo>
                  <a:pt x="1694996" y="919339"/>
                  <a:pt x="1681026" y="942199"/>
                  <a:pt x="1653086" y="930769"/>
                </a:cubicBezTo>
                <a:cubicBezTo>
                  <a:pt x="1625146" y="919339"/>
                  <a:pt x="1613716" y="888224"/>
                  <a:pt x="1582601" y="860284"/>
                </a:cubicBezTo>
                <a:cubicBezTo>
                  <a:pt x="1551486" y="832344"/>
                  <a:pt x="1529261" y="810119"/>
                  <a:pt x="1498781" y="790434"/>
                </a:cubicBezTo>
                <a:cubicBezTo>
                  <a:pt x="1468301" y="770749"/>
                  <a:pt x="1456871" y="773924"/>
                  <a:pt x="1428931" y="762494"/>
                </a:cubicBezTo>
                <a:cubicBezTo>
                  <a:pt x="1400991" y="751064"/>
                  <a:pt x="1372416" y="754239"/>
                  <a:pt x="1358446" y="734554"/>
                </a:cubicBezTo>
                <a:cubicBezTo>
                  <a:pt x="1344476" y="714869"/>
                  <a:pt x="1344476" y="686929"/>
                  <a:pt x="1358446" y="664704"/>
                </a:cubicBezTo>
                <a:cubicBezTo>
                  <a:pt x="1372416" y="642479"/>
                  <a:pt x="1414961" y="644384"/>
                  <a:pt x="1428931" y="622159"/>
                </a:cubicBezTo>
                <a:cubicBezTo>
                  <a:pt x="1442901" y="599934"/>
                  <a:pt x="1431471" y="580249"/>
                  <a:pt x="1428931" y="552309"/>
                </a:cubicBezTo>
                <a:cubicBezTo>
                  <a:pt x="1426391" y="524369"/>
                  <a:pt x="1432106" y="496429"/>
                  <a:pt x="1414961" y="482459"/>
                </a:cubicBezTo>
                <a:cubicBezTo>
                  <a:pt x="1397816" y="468489"/>
                  <a:pt x="1372416" y="479919"/>
                  <a:pt x="1344476" y="482459"/>
                </a:cubicBezTo>
                <a:cubicBezTo>
                  <a:pt x="1316536" y="484999"/>
                  <a:pt x="1305106" y="488174"/>
                  <a:pt x="1274626" y="496429"/>
                </a:cubicBezTo>
                <a:cubicBezTo>
                  <a:pt x="1244146" y="504684"/>
                  <a:pt x="1224461" y="518654"/>
                  <a:pt x="1190806" y="524369"/>
                </a:cubicBezTo>
                <a:cubicBezTo>
                  <a:pt x="1157151" y="530084"/>
                  <a:pt x="1137466" y="526909"/>
                  <a:pt x="1106351" y="524369"/>
                </a:cubicBezTo>
                <a:cubicBezTo>
                  <a:pt x="1075236" y="521829"/>
                  <a:pt x="1066981" y="516114"/>
                  <a:pt x="1036501" y="510399"/>
                </a:cubicBezTo>
                <a:cubicBezTo>
                  <a:pt x="1006021" y="504684"/>
                  <a:pt x="983796" y="512939"/>
                  <a:pt x="952681" y="496429"/>
                </a:cubicBezTo>
                <a:cubicBezTo>
                  <a:pt x="921566" y="479919"/>
                  <a:pt x="910136" y="443089"/>
                  <a:pt x="882196" y="426579"/>
                </a:cubicBezTo>
                <a:cubicBezTo>
                  <a:pt x="854256" y="410069"/>
                  <a:pt x="834571" y="429754"/>
                  <a:pt x="812346" y="412609"/>
                </a:cubicBezTo>
                <a:cubicBezTo>
                  <a:pt x="790121" y="395464"/>
                  <a:pt x="790121" y="370064"/>
                  <a:pt x="770436" y="342124"/>
                </a:cubicBezTo>
                <a:cubicBezTo>
                  <a:pt x="750751" y="314184"/>
                  <a:pt x="739956" y="300214"/>
                  <a:pt x="714556" y="272274"/>
                </a:cubicBezTo>
                <a:cubicBezTo>
                  <a:pt x="689156" y="244334"/>
                  <a:pt x="672011" y="227824"/>
                  <a:pt x="644071" y="202424"/>
                </a:cubicBezTo>
                <a:cubicBezTo>
                  <a:pt x="616131" y="177024"/>
                  <a:pt x="596446" y="171309"/>
                  <a:pt x="574221" y="145909"/>
                </a:cubicBezTo>
                <a:cubicBezTo>
                  <a:pt x="551996" y="120509"/>
                  <a:pt x="548821" y="103999"/>
                  <a:pt x="532311" y="76059"/>
                </a:cubicBezTo>
                <a:cubicBezTo>
                  <a:pt x="515801" y="48119"/>
                  <a:pt x="504371" y="20179"/>
                  <a:pt x="490401" y="6209"/>
                </a:cubicBezTo>
                <a:cubicBezTo>
                  <a:pt x="476431" y="-7761"/>
                  <a:pt x="482146" y="6209"/>
                  <a:pt x="462461" y="6209"/>
                </a:cubicBezTo>
                <a:close/>
              </a:path>
            </a:pathLst>
          </a:custGeom>
          <a:solidFill>
            <a:srgbClr val="EE43D8"/>
          </a:solidFill>
          <a:ln w="28575">
            <a:solidFill>
              <a:srgbClr val="EE43D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14" name="任意多边形 1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3245348-A9EC-43BE-8283-41FF9C37408C}"/>
              </a:ext>
            </a:extLst>
          </p:cNvPr>
          <p:cNvSpPr/>
          <p:nvPr/>
        </p:nvSpPr>
        <p:spPr>
          <a:xfrm>
            <a:off x="9101667" y="4963585"/>
            <a:ext cx="1390651" cy="958849"/>
          </a:xfrm>
          <a:custGeom>
            <a:gdLst>
              <a:gd name="connisteX0" fmla="*/ 1364181 w 1392121"/>
              <a:gd name="connsiteY0" fmla="*/ 4255 h 959023"/>
              <a:gd name="connisteX1" fmla="*/ 1293696 w 1392121"/>
              <a:gd name="connsiteY1" fmla="*/ 18225 h 959023"/>
              <a:gd name="connisteX2" fmla="*/ 1223846 w 1392121"/>
              <a:gd name="connsiteY2" fmla="*/ 60135 h 959023"/>
              <a:gd name="connisteX3" fmla="*/ 1153996 w 1392121"/>
              <a:gd name="connsiteY3" fmla="*/ 60135 h 959023"/>
              <a:gd name="connisteX4" fmla="*/ 1084146 w 1392121"/>
              <a:gd name="connsiteY4" fmla="*/ 60135 h 959023"/>
              <a:gd name="connisteX5" fmla="*/ 1013661 w 1392121"/>
              <a:gd name="connsiteY5" fmla="*/ 88075 h 959023"/>
              <a:gd name="connisteX6" fmla="*/ 943811 w 1392121"/>
              <a:gd name="connsiteY6" fmla="*/ 102045 h 959023"/>
              <a:gd name="connisteX7" fmla="*/ 873961 w 1392121"/>
              <a:gd name="connsiteY7" fmla="*/ 143955 h 959023"/>
              <a:gd name="connisteX8" fmla="*/ 803476 w 1392121"/>
              <a:gd name="connsiteY8" fmla="*/ 143955 h 959023"/>
              <a:gd name="connisteX9" fmla="*/ 733626 w 1392121"/>
              <a:gd name="connsiteY9" fmla="*/ 143955 h 959023"/>
              <a:gd name="connisteX10" fmla="*/ 649806 w 1392121"/>
              <a:gd name="connsiteY10" fmla="*/ 143955 h 959023"/>
              <a:gd name="connisteX11" fmla="*/ 565351 w 1392121"/>
              <a:gd name="connsiteY11" fmla="*/ 171895 h 959023"/>
              <a:gd name="connisteX12" fmla="*/ 523441 w 1392121"/>
              <a:gd name="connsiteY12" fmla="*/ 102045 h 959023"/>
              <a:gd name="connisteX13" fmla="*/ 453591 w 1392121"/>
              <a:gd name="connsiteY13" fmla="*/ 74105 h 959023"/>
              <a:gd name="connisteX14" fmla="*/ 383741 w 1392121"/>
              <a:gd name="connsiteY14" fmla="*/ 74105 h 959023"/>
              <a:gd name="connisteX15" fmla="*/ 299286 w 1392121"/>
              <a:gd name="connsiteY15" fmla="*/ 74105 h 959023"/>
              <a:gd name="connisteX16" fmla="*/ 215466 w 1392121"/>
              <a:gd name="connsiteY16" fmla="*/ 74105 h 959023"/>
              <a:gd name="connisteX17" fmla="*/ 201496 w 1392121"/>
              <a:gd name="connsiteY17" fmla="*/ 143955 h 959023"/>
              <a:gd name="connisteX18" fmla="*/ 131646 w 1392121"/>
              <a:gd name="connsiteY18" fmla="*/ 143955 h 959023"/>
              <a:gd name="connisteX19" fmla="*/ 47191 w 1392121"/>
              <a:gd name="connsiteY19" fmla="*/ 116015 h 959023"/>
              <a:gd name="connisteX20" fmla="*/ 5281 w 1392121"/>
              <a:gd name="connsiteY20" fmla="*/ 186500 h 959023"/>
              <a:gd name="connisteX21" fmla="*/ 5281 w 1392121"/>
              <a:gd name="connsiteY21" fmla="*/ 256350 h 959023"/>
              <a:gd name="connisteX22" fmla="*/ 33221 w 1392121"/>
              <a:gd name="connsiteY22" fmla="*/ 326200 h 959023"/>
              <a:gd name="connisteX23" fmla="*/ 89101 w 1392121"/>
              <a:gd name="connsiteY23" fmla="*/ 396050 h 959023"/>
              <a:gd name="connisteX24" fmla="*/ 131646 w 1392121"/>
              <a:gd name="connsiteY24" fmla="*/ 466535 h 959023"/>
              <a:gd name="connisteX25" fmla="*/ 201496 w 1392121"/>
              <a:gd name="connsiteY25" fmla="*/ 466535 h 959023"/>
              <a:gd name="connisteX26" fmla="*/ 271346 w 1392121"/>
              <a:gd name="connsiteY26" fmla="*/ 466535 h 959023"/>
              <a:gd name="connisteX27" fmla="*/ 341196 w 1392121"/>
              <a:gd name="connsiteY27" fmla="*/ 494475 h 959023"/>
              <a:gd name="connisteX28" fmla="*/ 411681 w 1392121"/>
              <a:gd name="connsiteY28" fmla="*/ 536385 h 959023"/>
              <a:gd name="connisteX29" fmla="*/ 481531 w 1392121"/>
              <a:gd name="connsiteY29" fmla="*/ 592265 h 959023"/>
              <a:gd name="connisteX30" fmla="*/ 551381 w 1392121"/>
              <a:gd name="connsiteY30" fmla="*/ 620205 h 959023"/>
              <a:gd name="connisteX31" fmla="*/ 579321 w 1392121"/>
              <a:gd name="connsiteY31" fmla="*/ 690690 h 959023"/>
              <a:gd name="connisteX32" fmla="*/ 663776 w 1392121"/>
              <a:gd name="connsiteY32" fmla="*/ 718630 h 959023"/>
              <a:gd name="connisteX33" fmla="*/ 747596 w 1392121"/>
              <a:gd name="connsiteY33" fmla="*/ 718630 h 959023"/>
              <a:gd name="connisteX34" fmla="*/ 817446 w 1392121"/>
              <a:gd name="connsiteY34" fmla="*/ 732600 h 959023"/>
              <a:gd name="connisteX35" fmla="*/ 832051 w 1392121"/>
              <a:gd name="connsiteY35" fmla="*/ 802450 h 959023"/>
              <a:gd name="connisteX36" fmla="*/ 901901 w 1392121"/>
              <a:gd name="connsiteY36" fmla="*/ 872300 h 959023"/>
              <a:gd name="connisteX37" fmla="*/ 971751 w 1392121"/>
              <a:gd name="connsiteY37" fmla="*/ 914845 h 959023"/>
              <a:gd name="connisteX38" fmla="*/ 1041601 w 1392121"/>
              <a:gd name="connsiteY38" fmla="*/ 928815 h 959023"/>
              <a:gd name="connisteX39" fmla="*/ 1112086 w 1392121"/>
              <a:gd name="connsiteY39" fmla="*/ 942785 h 959023"/>
              <a:gd name="connisteX40" fmla="*/ 1181936 w 1392121"/>
              <a:gd name="connsiteY40" fmla="*/ 956755 h 959023"/>
              <a:gd name="connisteX41" fmla="*/ 1251786 w 1392121"/>
              <a:gd name="connsiteY41" fmla="*/ 900875 h 959023"/>
              <a:gd name="connisteX42" fmla="*/ 1322271 w 1392121"/>
              <a:gd name="connsiteY42" fmla="*/ 872300 h 959023"/>
              <a:gd name="connisteX43" fmla="*/ 1350211 w 1392121"/>
              <a:gd name="connsiteY43" fmla="*/ 802450 h 959023"/>
              <a:gd name="connisteX44" fmla="*/ 1336241 w 1392121"/>
              <a:gd name="connsiteY44" fmla="*/ 732600 h 959023"/>
              <a:gd name="connisteX45" fmla="*/ 1265756 w 1392121"/>
              <a:gd name="connsiteY45" fmla="*/ 704660 h 959023"/>
              <a:gd name="connisteX46" fmla="*/ 1251786 w 1392121"/>
              <a:gd name="connsiteY46" fmla="*/ 634175 h 959023"/>
              <a:gd name="connisteX47" fmla="*/ 1251786 w 1392121"/>
              <a:gd name="connsiteY47" fmla="*/ 564325 h 959023"/>
              <a:gd name="connisteX48" fmla="*/ 1251786 w 1392121"/>
              <a:gd name="connsiteY48" fmla="*/ 494475 h 959023"/>
              <a:gd name="connisteX49" fmla="*/ 1251786 w 1392121"/>
              <a:gd name="connsiteY49" fmla="*/ 424625 h 959023"/>
              <a:gd name="connisteX50" fmla="*/ 1308301 w 1392121"/>
              <a:gd name="connsiteY50" fmla="*/ 354140 h 959023"/>
              <a:gd name="connisteX51" fmla="*/ 1322271 w 1392121"/>
              <a:gd name="connsiteY51" fmla="*/ 284290 h 959023"/>
              <a:gd name="connisteX52" fmla="*/ 1350211 w 1392121"/>
              <a:gd name="connsiteY52" fmla="*/ 214440 h 959023"/>
              <a:gd name="connisteX53" fmla="*/ 1364181 w 1392121"/>
              <a:gd name="connsiteY53" fmla="*/ 143955 h 959023"/>
              <a:gd name="connisteX54" fmla="*/ 1392121 w 1392121"/>
              <a:gd name="connsiteY54" fmla="*/ 74105 h 959023"/>
              <a:gd name="connisteX55" fmla="*/ 1364181 w 1392121"/>
              <a:gd name="connsiteY55" fmla="*/ 4255 h 959023"/>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 ang="0">
                <a:pos x="connisteX48" y="connsiteY48"/>
              </a:cxn>
              <a:cxn ang="0">
                <a:pos x="connisteX49" y="connsiteY49"/>
              </a:cxn>
              <a:cxn ang="0">
                <a:pos x="connisteX50" y="connsiteY50"/>
              </a:cxn>
              <a:cxn ang="0">
                <a:pos x="connisteX51" y="connsiteY51"/>
              </a:cxn>
              <a:cxn ang="0">
                <a:pos x="connisteX52" y="connsiteY52"/>
              </a:cxn>
              <a:cxn ang="0">
                <a:pos x="connisteX53" y="connsiteY53"/>
              </a:cxn>
              <a:cxn ang="0">
                <a:pos x="connisteX54" y="connsiteY54"/>
              </a:cxn>
              <a:cxn ang="0">
                <a:pos x="connisteX55" y="connsiteY55"/>
              </a:cxn>
            </a:cxnLst>
            <a:rect l="l" t="t" r="r" b="b"/>
            <a:pathLst>
              <a:path w="1392121" h="959024">
                <a:moveTo>
                  <a:pt x="1364181" y="4256"/>
                </a:moveTo>
                <a:cubicBezTo>
                  <a:pt x="1344496" y="-7174"/>
                  <a:pt x="1321636" y="6796"/>
                  <a:pt x="1293696" y="18226"/>
                </a:cubicBezTo>
                <a:cubicBezTo>
                  <a:pt x="1265756" y="29656"/>
                  <a:pt x="1251786" y="51881"/>
                  <a:pt x="1223846" y="60136"/>
                </a:cubicBezTo>
                <a:cubicBezTo>
                  <a:pt x="1195906" y="68391"/>
                  <a:pt x="1181936" y="60136"/>
                  <a:pt x="1153996" y="60136"/>
                </a:cubicBezTo>
                <a:cubicBezTo>
                  <a:pt x="1126056" y="60136"/>
                  <a:pt x="1112086" y="54421"/>
                  <a:pt x="1084146" y="60136"/>
                </a:cubicBezTo>
                <a:cubicBezTo>
                  <a:pt x="1056206" y="65851"/>
                  <a:pt x="1041601" y="79821"/>
                  <a:pt x="1013661" y="88076"/>
                </a:cubicBezTo>
                <a:cubicBezTo>
                  <a:pt x="985721" y="96331"/>
                  <a:pt x="971751" y="90616"/>
                  <a:pt x="943811" y="102046"/>
                </a:cubicBezTo>
                <a:cubicBezTo>
                  <a:pt x="915871" y="113476"/>
                  <a:pt x="901901" y="135701"/>
                  <a:pt x="873961" y="143956"/>
                </a:cubicBezTo>
                <a:cubicBezTo>
                  <a:pt x="846021" y="152211"/>
                  <a:pt x="831416" y="143956"/>
                  <a:pt x="803476" y="143956"/>
                </a:cubicBezTo>
                <a:cubicBezTo>
                  <a:pt x="775536" y="143956"/>
                  <a:pt x="764106" y="143956"/>
                  <a:pt x="733626" y="143956"/>
                </a:cubicBezTo>
                <a:cubicBezTo>
                  <a:pt x="703146" y="143956"/>
                  <a:pt x="683461" y="138241"/>
                  <a:pt x="649806" y="143956"/>
                </a:cubicBezTo>
                <a:cubicBezTo>
                  <a:pt x="616151" y="149671"/>
                  <a:pt x="590751" y="180151"/>
                  <a:pt x="565351" y="171896"/>
                </a:cubicBezTo>
                <a:cubicBezTo>
                  <a:pt x="539951" y="163641"/>
                  <a:pt x="545666" y="121731"/>
                  <a:pt x="523441" y="102046"/>
                </a:cubicBezTo>
                <a:cubicBezTo>
                  <a:pt x="501216" y="82361"/>
                  <a:pt x="481531" y="79821"/>
                  <a:pt x="453591" y="74106"/>
                </a:cubicBezTo>
                <a:cubicBezTo>
                  <a:pt x="425651" y="68391"/>
                  <a:pt x="414856" y="74106"/>
                  <a:pt x="383741" y="74106"/>
                </a:cubicBezTo>
                <a:cubicBezTo>
                  <a:pt x="352626" y="74106"/>
                  <a:pt x="332941" y="74106"/>
                  <a:pt x="299286" y="74106"/>
                </a:cubicBezTo>
                <a:cubicBezTo>
                  <a:pt x="265631" y="74106"/>
                  <a:pt x="235151" y="60136"/>
                  <a:pt x="215466" y="74106"/>
                </a:cubicBezTo>
                <a:cubicBezTo>
                  <a:pt x="195781" y="88076"/>
                  <a:pt x="218006" y="129986"/>
                  <a:pt x="201496" y="143956"/>
                </a:cubicBezTo>
                <a:cubicBezTo>
                  <a:pt x="184986" y="157926"/>
                  <a:pt x="162761" y="149671"/>
                  <a:pt x="131646" y="143956"/>
                </a:cubicBezTo>
                <a:cubicBezTo>
                  <a:pt x="100531" y="138241"/>
                  <a:pt x="72591" y="107761"/>
                  <a:pt x="47191" y="116016"/>
                </a:cubicBezTo>
                <a:cubicBezTo>
                  <a:pt x="21791" y="124271"/>
                  <a:pt x="13536" y="158561"/>
                  <a:pt x="5281" y="186501"/>
                </a:cubicBezTo>
                <a:cubicBezTo>
                  <a:pt x="-2974" y="214441"/>
                  <a:pt x="-434" y="228411"/>
                  <a:pt x="5281" y="256351"/>
                </a:cubicBezTo>
                <a:cubicBezTo>
                  <a:pt x="10996" y="284291"/>
                  <a:pt x="16711" y="298261"/>
                  <a:pt x="33221" y="326201"/>
                </a:cubicBezTo>
                <a:cubicBezTo>
                  <a:pt x="49731" y="354141"/>
                  <a:pt x="69416" y="368111"/>
                  <a:pt x="89101" y="396051"/>
                </a:cubicBezTo>
                <a:cubicBezTo>
                  <a:pt x="108786" y="423991"/>
                  <a:pt x="109421" y="452566"/>
                  <a:pt x="131646" y="466536"/>
                </a:cubicBezTo>
                <a:cubicBezTo>
                  <a:pt x="153871" y="480506"/>
                  <a:pt x="173556" y="466536"/>
                  <a:pt x="201496" y="466536"/>
                </a:cubicBezTo>
                <a:cubicBezTo>
                  <a:pt x="229436" y="466536"/>
                  <a:pt x="243406" y="460821"/>
                  <a:pt x="271346" y="466536"/>
                </a:cubicBezTo>
                <a:cubicBezTo>
                  <a:pt x="299286" y="472251"/>
                  <a:pt x="313256" y="480506"/>
                  <a:pt x="341196" y="494476"/>
                </a:cubicBezTo>
                <a:cubicBezTo>
                  <a:pt x="369136" y="508446"/>
                  <a:pt x="383741" y="516701"/>
                  <a:pt x="411681" y="536386"/>
                </a:cubicBezTo>
                <a:cubicBezTo>
                  <a:pt x="439621" y="556071"/>
                  <a:pt x="453591" y="575756"/>
                  <a:pt x="481531" y="592266"/>
                </a:cubicBezTo>
                <a:cubicBezTo>
                  <a:pt x="509471" y="608776"/>
                  <a:pt x="531696" y="600521"/>
                  <a:pt x="551381" y="620206"/>
                </a:cubicBezTo>
                <a:cubicBezTo>
                  <a:pt x="571066" y="639891"/>
                  <a:pt x="557096" y="671006"/>
                  <a:pt x="579321" y="690691"/>
                </a:cubicBezTo>
                <a:cubicBezTo>
                  <a:pt x="601546" y="710376"/>
                  <a:pt x="630121" y="712916"/>
                  <a:pt x="663776" y="718631"/>
                </a:cubicBezTo>
                <a:cubicBezTo>
                  <a:pt x="697431" y="724346"/>
                  <a:pt x="717116" y="716091"/>
                  <a:pt x="747596" y="718631"/>
                </a:cubicBezTo>
                <a:cubicBezTo>
                  <a:pt x="778076" y="721171"/>
                  <a:pt x="800301" y="716091"/>
                  <a:pt x="817446" y="732601"/>
                </a:cubicBezTo>
                <a:cubicBezTo>
                  <a:pt x="834591" y="749111"/>
                  <a:pt x="814906" y="774511"/>
                  <a:pt x="832051" y="802451"/>
                </a:cubicBezTo>
                <a:cubicBezTo>
                  <a:pt x="849196" y="830391"/>
                  <a:pt x="873961" y="850076"/>
                  <a:pt x="901901" y="872301"/>
                </a:cubicBezTo>
                <a:cubicBezTo>
                  <a:pt x="929841" y="894526"/>
                  <a:pt x="943811" y="903416"/>
                  <a:pt x="971751" y="914846"/>
                </a:cubicBezTo>
                <a:cubicBezTo>
                  <a:pt x="999691" y="926276"/>
                  <a:pt x="1013661" y="923101"/>
                  <a:pt x="1041601" y="928816"/>
                </a:cubicBezTo>
                <a:cubicBezTo>
                  <a:pt x="1069541" y="934531"/>
                  <a:pt x="1084146" y="937071"/>
                  <a:pt x="1112086" y="942786"/>
                </a:cubicBezTo>
                <a:cubicBezTo>
                  <a:pt x="1140026" y="948501"/>
                  <a:pt x="1153996" y="965011"/>
                  <a:pt x="1181936" y="956756"/>
                </a:cubicBezTo>
                <a:cubicBezTo>
                  <a:pt x="1209876" y="948501"/>
                  <a:pt x="1223846" y="918021"/>
                  <a:pt x="1251786" y="900876"/>
                </a:cubicBezTo>
                <a:cubicBezTo>
                  <a:pt x="1279726" y="883731"/>
                  <a:pt x="1302586" y="891986"/>
                  <a:pt x="1322271" y="872301"/>
                </a:cubicBezTo>
                <a:cubicBezTo>
                  <a:pt x="1341956" y="852616"/>
                  <a:pt x="1347671" y="830391"/>
                  <a:pt x="1350211" y="802451"/>
                </a:cubicBezTo>
                <a:cubicBezTo>
                  <a:pt x="1352751" y="774511"/>
                  <a:pt x="1353386" y="752286"/>
                  <a:pt x="1336241" y="732601"/>
                </a:cubicBezTo>
                <a:cubicBezTo>
                  <a:pt x="1319096" y="712916"/>
                  <a:pt x="1282901" y="724346"/>
                  <a:pt x="1265756" y="704661"/>
                </a:cubicBezTo>
                <a:cubicBezTo>
                  <a:pt x="1248611" y="684976"/>
                  <a:pt x="1254326" y="662116"/>
                  <a:pt x="1251786" y="634176"/>
                </a:cubicBezTo>
                <a:cubicBezTo>
                  <a:pt x="1249246" y="606236"/>
                  <a:pt x="1251786" y="592266"/>
                  <a:pt x="1251786" y="564326"/>
                </a:cubicBezTo>
                <a:cubicBezTo>
                  <a:pt x="1251786" y="536386"/>
                  <a:pt x="1251786" y="522416"/>
                  <a:pt x="1251786" y="494476"/>
                </a:cubicBezTo>
                <a:cubicBezTo>
                  <a:pt x="1251786" y="466536"/>
                  <a:pt x="1240356" y="452566"/>
                  <a:pt x="1251786" y="424626"/>
                </a:cubicBezTo>
                <a:cubicBezTo>
                  <a:pt x="1263216" y="396686"/>
                  <a:pt x="1294331" y="382081"/>
                  <a:pt x="1308301" y="354141"/>
                </a:cubicBezTo>
                <a:cubicBezTo>
                  <a:pt x="1322271" y="326201"/>
                  <a:pt x="1314016" y="312231"/>
                  <a:pt x="1322271" y="284291"/>
                </a:cubicBezTo>
                <a:cubicBezTo>
                  <a:pt x="1330526" y="256351"/>
                  <a:pt x="1341956" y="242381"/>
                  <a:pt x="1350211" y="214441"/>
                </a:cubicBezTo>
                <a:cubicBezTo>
                  <a:pt x="1358466" y="186501"/>
                  <a:pt x="1355926" y="171896"/>
                  <a:pt x="1364181" y="143956"/>
                </a:cubicBezTo>
                <a:cubicBezTo>
                  <a:pt x="1372436" y="116016"/>
                  <a:pt x="1392121" y="102046"/>
                  <a:pt x="1392121" y="74106"/>
                </a:cubicBezTo>
                <a:cubicBezTo>
                  <a:pt x="1392121" y="46166"/>
                  <a:pt x="1383866" y="15686"/>
                  <a:pt x="1364181" y="4256"/>
                </a:cubicBezTo>
                <a:close/>
              </a:path>
            </a:pathLst>
          </a:custGeom>
          <a:solidFill>
            <a:srgbClr val="EE43D8"/>
          </a:solidFill>
          <a:ln w="41275">
            <a:solidFill>
              <a:srgbClr val="EE43D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16" name="任意多边形 1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09DFB91-7AF4-4784-A71D-03BE81B4995F}"/>
              </a:ext>
            </a:extLst>
          </p:cNvPr>
          <p:cNvSpPr/>
          <p:nvPr/>
        </p:nvSpPr>
        <p:spPr>
          <a:xfrm>
            <a:off x="8413751" y="146051"/>
            <a:ext cx="1128183" cy="1026583"/>
          </a:xfrm>
          <a:custGeom>
            <a:gdLst>
              <a:gd name="connisteX0" fmla="*/ 60959 w 1126815"/>
              <a:gd name="connsiteY0" fmla="*/ 551215 h 1028073"/>
              <a:gd name="connisteX1" fmla="*/ 5079 w 1126815"/>
              <a:gd name="connsiteY1" fmla="*/ 621065 h 1028073"/>
              <a:gd name="connisteX2" fmla="*/ 5079 w 1126815"/>
              <a:gd name="connsiteY2" fmla="*/ 704885 h 1028073"/>
              <a:gd name="connisteX3" fmla="*/ 5079 w 1126815"/>
              <a:gd name="connsiteY3" fmla="*/ 775370 h 1028073"/>
              <a:gd name="connisteX4" fmla="*/ 33019 w 1126815"/>
              <a:gd name="connsiteY4" fmla="*/ 845220 h 1028073"/>
              <a:gd name="connisteX5" fmla="*/ 74929 w 1126815"/>
              <a:gd name="connsiteY5" fmla="*/ 929040 h 1028073"/>
              <a:gd name="connisteX6" fmla="*/ 145414 w 1126815"/>
              <a:gd name="connsiteY6" fmla="*/ 971585 h 1028073"/>
              <a:gd name="connisteX7" fmla="*/ 215264 w 1126815"/>
              <a:gd name="connsiteY7" fmla="*/ 971585 h 1028073"/>
              <a:gd name="connisteX8" fmla="*/ 285114 w 1126815"/>
              <a:gd name="connsiteY8" fmla="*/ 971585 h 1028073"/>
              <a:gd name="connisteX9" fmla="*/ 355599 w 1126815"/>
              <a:gd name="connsiteY9" fmla="*/ 985555 h 1028073"/>
              <a:gd name="connisteX10" fmla="*/ 425449 w 1126815"/>
              <a:gd name="connsiteY10" fmla="*/ 985555 h 1028073"/>
              <a:gd name="connisteX11" fmla="*/ 509269 w 1126815"/>
              <a:gd name="connsiteY11" fmla="*/ 971585 h 1028073"/>
              <a:gd name="connisteX12" fmla="*/ 579754 w 1126815"/>
              <a:gd name="connsiteY12" fmla="*/ 985555 h 1028073"/>
              <a:gd name="connisteX13" fmla="*/ 649604 w 1126815"/>
              <a:gd name="connsiteY13" fmla="*/ 1027465 h 1028073"/>
              <a:gd name="connisteX14" fmla="*/ 705484 w 1126815"/>
              <a:gd name="connsiteY14" fmla="*/ 956980 h 1028073"/>
              <a:gd name="connisteX15" fmla="*/ 705484 w 1126815"/>
              <a:gd name="connsiteY15" fmla="*/ 887130 h 1028073"/>
              <a:gd name="connisteX16" fmla="*/ 705484 w 1126815"/>
              <a:gd name="connsiteY16" fmla="*/ 817280 h 1028073"/>
              <a:gd name="connisteX17" fmla="*/ 663574 w 1126815"/>
              <a:gd name="connsiteY17" fmla="*/ 747430 h 1028073"/>
              <a:gd name="connisteX18" fmla="*/ 691514 w 1126815"/>
              <a:gd name="connsiteY18" fmla="*/ 676945 h 1028073"/>
              <a:gd name="connisteX19" fmla="*/ 761364 w 1126815"/>
              <a:gd name="connsiteY19" fmla="*/ 676945 h 1028073"/>
              <a:gd name="connisteX20" fmla="*/ 845819 w 1126815"/>
              <a:gd name="connsiteY20" fmla="*/ 662975 h 1028073"/>
              <a:gd name="connisteX21" fmla="*/ 915669 w 1126815"/>
              <a:gd name="connsiteY21" fmla="*/ 607095 h 1028073"/>
              <a:gd name="connisteX22" fmla="*/ 985519 w 1126815"/>
              <a:gd name="connsiteY22" fmla="*/ 579155 h 1028073"/>
              <a:gd name="connisteX23" fmla="*/ 1042034 w 1126815"/>
              <a:gd name="connsiteY23" fmla="*/ 509305 h 1028073"/>
              <a:gd name="connisteX24" fmla="*/ 1069974 w 1126815"/>
              <a:gd name="connsiteY24" fmla="*/ 438820 h 1028073"/>
              <a:gd name="connisteX25" fmla="*/ 1097914 w 1126815"/>
              <a:gd name="connsiteY25" fmla="*/ 368970 h 1028073"/>
              <a:gd name="connisteX26" fmla="*/ 1111884 w 1126815"/>
              <a:gd name="connsiteY26" fmla="*/ 299120 h 1028073"/>
              <a:gd name="connisteX27" fmla="*/ 1083944 w 1126815"/>
              <a:gd name="connsiteY27" fmla="*/ 228635 h 1028073"/>
              <a:gd name="connisteX28" fmla="*/ 1125854 w 1126815"/>
              <a:gd name="connsiteY28" fmla="*/ 158785 h 1028073"/>
              <a:gd name="connisteX29" fmla="*/ 1042034 w 1126815"/>
              <a:gd name="connsiteY29" fmla="*/ 158785 h 1028073"/>
              <a:gd name="connisteX30" fmla="*/ 971549 w 1126815"/>
              <a:gd name="connsiteY30" fmla="*/ 130845 h 1028073"/>
              <a:gd name="connisteX31" fmla="*/ 901699 w 1126815"/>
              <a:gd name="connsiteY31" fmla="*/ 74965 h 1028073"/>
              <a:gd name="connisteX32" fmla="*/ 831849 w 1126815"/>
              <a:gd name="connsiteY32" fmla="*/ 19085 h 1028073"/>
              <a:gd name="connisteX33" fmla="*/ 691514 w 1126815"/>
              <a:gd name="connsiteY33" fmla="*/ 4480 h 1028073"/>
              <a:gd name="connisteX34" fmla="*/ 607694 w 1126815"/>
              <a:gd name="connsiteY34" fmla="*/ 4480 h 1028073"/>
              <a:gd name="connisteX35" fmla="*/ 537209 w 1126815"/>
              <a:gd name="connsiteY35" fmla="*/ 47025 h 1028073"/>
              <a:gd name="connisteX36" fmla="*/ 495299 w 1126815"/>
              <a:gd name="connsiteY36" fmla="*/ 116875 h 1028073"/>
              <a:gd name="connisteX37" fmla="*/ 411479 w 1126815"/>
              <a:gd name="connsiteY37" fmla="*/ 144815 h 1028073"/>
              <a:gd name="connisteX38" fmla="*/ 341629 w 1126815"/>
              <a:gd name="connsiteY38" fmla="*/ 172755 h 1028073"/>
              <a:gd name="connisteX39" fmla="*/ 341629 w 1126815"/>
              <a:gd name="connsiteY39" fmla="*/ 242605 h 1028073"/>
              <a:gd name="connisteX40" fmla="*/ 383539 w 1126815"/>
              <a:gd name="connsiteY40" fmla="*/ 313090 h 1028073"/>
              <a:gd name="connisteX41" fmla="*/ 341629 w 1126815"/>
              <a:gd name="connsiteY41" fmla="*/ 382940 h 1028073"/>
              <a:gd name="connisteX42" fmla="*/ 271144 w 1126815"/>
              <a:gd name="connsiteY42" fmla="*/ 396910 h 1028073"/>
              <a:gd name="connisteX43" fmla="*/ 201294 w 1126815"/>
              <a:gd name="connsiteY43" fmla="*/ 438820 h 1028073"/>
              <a:gd name="connisteX44" fmla="*/ 173354 w 1126815"/>
              <a:gd name="connsiteY44" fmla="*/ 509305 h 1028073"/>
              <a:gd name="connisteX45" fmla="*/ 103504 w 1126815"/>
              <a:gd name="connsiteY45" fmla="*/ 551215 h 1028073"/>
              <a:gd name="connisteX46" fmla="*/ 33019 w 1126815"/>
              <a:gd name="connsiteY46" fmla="*/ 551215 h 1028073"/>
              <a:gd name="connisteX47" fmla="*/ 5079 w 1126815"/>
              <a:gd name="connsiteY47" fmla="*/ 621065 h 1028073"/>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 ang="0">
                <a:pos x="connisteX41" y="connsiteY41"/>
              </a:cxn>
              <a:cxn ang="0">
                <a:pos x="connisteX42" y="connsiteY42"/>
              </a:cxn>
              <a:cxn ang="0">
                <a:pos x="connisteX43" y="connsiteY43"/>
              </a:cxn>
              <a:cxn ang="0">
                <a:pos x="connisteX44" y="connsiteY44"/>
              </a:cxn>
              <a:cxn ang="0">
                <a:pos x="connisteX45" y="connsiteY45"/>
              </a:cxn>
              <a:cxn ang="0">
                <a:pos x="connisteX46" y="connsiteY46"/>
              </a:cxn>
              <a:cxn ang="0">
                <a:pos x="connisteX47" y="connsiteY47"/>
              </a:cxn>
            </a:cxnLst>
            <a:rect l="l" t="t" r="r" b="b"/>
            <a:pathLst>
              <a:path w="1126815" h="1028073">
                <a:moveTo>
                  <a:pt x="60960" y="551216"/>
                </a:moveTo>
                <a:cubicBezTo>
                  <a:pt x="49530" y="563281"/>
                  <a:pt x="16510" y="590586"/>
                  <a:pt x="5080" y="621066"/>
                </a:cubicBezTo>
                <a:cubicBezTo>
                  <a:pt x="-6350" y="651546"/>
                  <a:pt x="5080" y="673771"/>
                  <a:pt x="5080" y="704886"/>
                </a:cubicBezTo>
                <a:cubicBezTo>
                  <a:pt x="5080" y="736001"/>
                  <a:pt x="-635" y="747431"/>
                  <a:pt x="5080" y="775371"/>
                </a:cubicBezTo>
                <a:cubicBezTo>
                  <a:pt x="10795" y="803311"/>
                  <a:pt x="19050" y="814741"/>
                  <a:pt x="33020" y="845221"/>
                </a:cubicBezTo>
                <a:cubicBezTo>
                  <a:pt x="46990" y="875701"/>
                  <a:pt x="52705" y="903641"/>
                  <a:pt x="74930" y="929041"/>
                </a:cubicBezTo>
                <a:cubicBezTo>
                  <a:pt x="97155" y="954441"/>
                  <a:pt x="117475" y="963331"/>
                  <a:pt x="145415" y="971586"/>
                </a:cubicBezTo>
                <a:cubicBezTo>
                  <a:pt x="173355" y="979841"/>
                  <a:pt x="187325" y="971586"/>
                  <a:pt x="215265" y="971586"/>
                </a:cubicBezTo>
                <a:cubicBezTo>
                  <a:pt x="243205" y="971586"/>
                  <a:pt x="257175" y="969046"/>
                  <a:pt x="285115" y="971586"/>
                </a:cubicBezTo>
                <a:cubicBezTo>
                  <a:pt x="313055" y="974126"/>
                  <a:pt x="327660" y="983016"/>
                  <a:pt x="355600" y="985556"/>
                </a:cubicBezTo>
                <a:cubicBezTo>
                  <a:pt x="383540" y="988096"/>
                  <a:pt x="394970" y="988096"/>
                  <a:pt x="425450" y="985556"/>
                </a:cubicBezTo>
                <a:cubicBezTo>
                  <a:pt x="455930" y="983016"/>
                  <a:pt x="478155" y="971586"/>
                  <a:pt x="509270" y="971586"/>
                </a:cubicBezTo>
                <a:cubicBezTo>
                  <a:pt x="540385" y="971586"/>
                  <a:pt x="551815" y="974126"/>
                  <a:pt x="579755" y="985556"/>
                </a:cubicBezTo>
                <a:cubicBezTo>
                  <a:pt x="607695" y="996986"/>
                  <a:pt x="624205" y="1033181"/>
                  <a:pt x="649605" y="1027466"/>
                </a:cubicBezTo>
                <a:cubicBezTo>
                  <a:pt x="675005" y="1021751"/>
                  <a:pt x="694055" y="984921"/>
                  <a:pt x="705485" y="956981"/>
                </a:cubicBezTo>
                <a:cubicBezTo>
                  <a:pt x="716915" y="929041"/>
                  <a:pt x="705485" y="915071"/>
                  <a:pt x="705485" y="887131"/>
                </a:cubicBezTo>
                <a:cubicBezTo>
                  <a:pt x="705485" y="859191"/>
                  <a:pt x="713740" y="845221"/>
                  <a:pt x="705485" y="817281"/>
                </a:cubicBezTo>
                <a:cubicBezTo>
                  <a:pt x="697230" y="789341"/>
                  <a:pt x="666115" y="775371"/>
                  <a:pt x="663575" y="747431"/>
                </a:cubicBezTo>
                <a:cubicBezTo>
                  <a:pt x="661035" y="719491"/>
                  <a:pt x="671830" y="690916"/>
                  <a:pt x="691515" y="676946"/>
                </a:cubicBezTo>
                <a:cubicBezTo>
                  <a:pt x="711200" y="662976"/>
                  <a:pt x="730250" y="679486"/>
                  <a:pt x="761365" y="676946"/>
                </a:cubicBezTo>
                <a:cubicBezTo>
                  <a:pt x="792480" y="674406"/>
                  <a:pt x="814705" y="676946"/>
                  <a:pt x="845820" y="662976"/>
                </a:cubicBezTo>
                <a:cubicBezTo>
                  <a:pt x="876935" y="649006"/>
                  <a:pt x="887730" y="623606"/>
                  <a:pt x="915670" y="607096"/>
                </a:cubicBezTo>
                <a:cubicBezTo>
                  <a:pt x="943610" y="590586"/>
                  <a:pt x="960120" y="598841"/>
                  <a:pt x="985520" y="579156"/>
                </a:cubicBezTo>
                <a:cubicBezTo>
                  <a:pt x="1010920" y="559471"/>
                  <a:pt x="1024890" y="537246"/>
                  <a:pt x="1042035" y="509306"/>
                </a:cubicBezTo>
                <a:cubicBezTo>
                  <a:pt x="1059180" y="481366"/>
                  <a:pt x="1058545" y="466761"/>
                  <a:pt x="1069975" y="438821"/>
                </a:cubicBezTo>
                <a:cubicBezTo>
                  <a:pt x="1081405" y="410881"/>
                  <a:pt x="1089660" y="396911"/>
                  <a:pt x="1097915" y="368971"/>
                </a:cubicBezTo>
                <a:cubicBezTo>
                  <a:pt x="1106170" y="341031"/>
                  <a:pt x="1114425" y="327061"/>
                  <a:pt x="1111885" y="299121"/>
                </a:cubicBezTo>
                <a:cubicBezTo>
                  <a:pt x="1109345" y="271181"/>
                  <a:pt x="1081405" y="256576"/>
                  <a:pt x="1083945" y="228636"/>
                </a:cubicBezTo>
                <a:cubicBezTo>
                  <a:pt x="1086485" y="200696"/>
                  <a:pt x="1134110" y="172756"/>
                  <a:pt x="1125855" y="158786"/>
                </a:cubicBezTo>
                <a:cubicBezTo>
                  <a:pt x="1117600" y="144816"/>
                  <a:pt x="1073150" y="164501"/>
                  <a:pt x="1042035" y="158786"/>
                </a:cubicBezTo>
                <a:cubicBezTo>
                  <a:pt x="1010920" y="153071"/>
                  <a:pt x="999490" y="147356"/>
                  <a:pt x="971550" y="130846"/>
                </a:cubicBezTo>
                <a:cubicBezTo>
                  <a:pt x="943610" y="114336"/>
                  <a:pt x="929640" y="97191"/>
                  <a:pt x="901700" y="74966"/>
                </a:cubicBezTo>
                <a:cubicBezTo>
                  <a:pt x="873760" y="52741"/>
                  <a:pt x="873760" y="33056"/>
                  <a:pt x="831850" y="19086"/>
                </a:cubicBezTo>
                <a:cubicBezTo>
                  <a:pt x="789940" y="5116"/>
                  <a:pt x="736600" y="7656"/>
                  <a:pt x="691515" y="4481"/>
                </a:cubicBezTo>
                <a:cubicBezTo>
                  <a:pt x="646430" y="1306"/>
                  <a:pt x="638810" y="-3774"/>
                  <a:pt x="607695" y="4481"/>
                </a:cubicBezTo>
                <a:cubicBezTo>
                  <a:pt x="576580" y="12736"/>
                  <a:pt x="559435" y="24801"/>
                  <a:pt x="537210" y="47026"/>
                </a:cubicBezTo>
                <a:cubicBezTo>
                  <a:pt x="514985" y="69251"/>
                  <a:pt x="520700" y="97191"/>
                  <a:pt x="495300" y="116876"/>
                </a:cubicBezTo>
                <a:cubicBezTo>
                  <a:pt x="469900" y="136561"/>
                  <a:pt x="441960" y="133386"/>
                  <a:pt x="411480" y="144816"/>
                </a:cubicBezTo>
                <a:cubicBezTo>
                  <a:pt x="381000" y="156246"/>
                  <a:pt x="355600" y="153071"/>
                  <a:pt x="341630" y="172756"/>
                </a:cubicBezTo>
                <a:cubicBezTo>
                  <a:pt x="327660" y="192441"/>
                  <a:pt x="333375" y="214666"/>
                  <a:pt x="341630" y="242606"/>
                </a:cubicBezTo>
                <a:cubicBezTo>
                  <a:pt x="349885" y="270546"/>
                  <a:pt x="383540" y="285151"/>
                  <a:pt x="383540" y="313091"/>
                </a:cubicBezTo>
                <a:cubicBezTo>
                  <a:pt x="383540" y="341031"/>
                  <a:pt x="363855" y="366431"/>
                  <a:pt x="341630" y="382941"/>
                </a:cubicBezTo>
                <a:cubicBezTo>
                  <a:pt x="319405" y="399451"/>
                  <a:pt x="299085" y="385481"/>
                  <a:pt x="271145" y="396911"/>
                </a:cubicBezTo>
                <a:cubicBezTo>
                  <a:pt x="243205" y="408341"/>
                  <a:pt x="220980" y="416596"/>
                  <a:pt x="201295" y="438821"/>
                </a:cubicBezTo>
                <a:cubicBezTo>
                  <a:pt x="181610" y="461046"/>
                  <a:pt x="193040" y="487081"/>
                  <a:pt x="173355" y="509306"/>
                </a:cubicBezTo>
                <a:cubicBezTo>
                  <a:pt x="153670" y="531531"/>
                  <a:pt x="131445" y="542961"/>
                  <a:pt x="103505" y="551216"/>
                </a:cubicBezTo>
                <a:cubicBezTo>
                  <a:pt x="75565" y="559471"/>
                  <a:pt x="52705" y="537246"/>
                  <a:pt x="33020" y="551216"/>
                </a:cubicBezTo>
                <a:cubicBezTo>
                  <a:pt x="13335" y="565186"/>
                  <a:pt x="9525" y="607096"/>
                  <a:pt x="5080" y="621066"/>
                </a:cubicBezTo>
              </a:path>
            </a:pathLst>
          </a:custGeom>
          <a:gradFill>
            <a:gsLst>
              <a:gs pos="0">
                <a:srgbClr val="FBFB11"/>
              </a:gs>
              <a:gs pos="100000">
                <a:srgbClr val="FFC000"/>
              </a:gs>
              <a:gs pos="100000">
                <a:srgbClr val="838309"/>
              </a:gs>
            </a:gsLst>
            <a:lin ang="5400000" scaled="0"/>
          </a:gradFill>
          <a:ln w="47625">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23" name="文本框 2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BA895E0-AE37-4DF7-B965-575BCC33F029}"/>
              </a:ext>
            </a:extLst>
          </p:cNvPr>
          <p:cNvSpPr txBox="1">
            <a:spLocks noChangeArrowheads="1"/>
          </p:cNvSpPr>
          <p:nvPr/>
        </p:nvSpPr>
        <p:spPr bwMode="auto">
          <a:xfrm>
            <a:off x="358815" y="3786383"/>
            <a:ext cx="505779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r>
              <a:rPr lang="en-US" altLang="zh-CN" sz="2800" b="1">
                <a:latin typeface="宋体" panose="02010600030101010101" pitchFamily="2" charset="-122"/>
                <a:ea typeface="宋体" panose="02010600030101010101" pitchFamily="2" charset="-122"/>
              </a:rPr>
              <a:t>1871</a:t>
            </a:r>
            <a:r>
              <a:rPr lang="zh-CN" altLang="en-US" sz="2800" b="1">
                <a:latin typeface="宋体" panose="02010600030101010101" pitchFamily="2" charset="-122"/>
                <a:ea typeface="宋体" panose="02010600030101010101" pitchFamily="2" charset="-122"/>
              </a:rPr>
              <a:t>年</a:t>
            </a:r>
            <a:r>
              <a:rPr lang="en-US" altLang="zh-CN" sz="2800" b="1">
                <a:latin typeface="宋体" panose="02010600030101010101" pitchFamily="2" charset="-122"/>
                <a:ea typeface="宋体" panose="02010600030101010101" pitchFamily="2" charset="-122"/>
              </a:rPr>
              <a:t>,</a:t>
            </a:r>
            <a:r>
              <a:rPr lang="zh-CN" altLang="en-US" sz="2800" b="1">
                <a:latin typeface="宋体" panose="02010600030101010101" pitchFamily="2" charset="-122"/>
                <a:ea typeface="宋体" panose="02010600030101010101" pitchFamily="2" charset="-122"/>
              </a:rPr>
              <a:t>意大利实现了国家统一</a:t>
            </a:r>
          </a:p>
          <a:p>
            <a:pPr>
              <a:spcBef>
                <a:spcPct val="0"/>
              </a:spcBef>
              <a:buFontTx/>
              <a:buNone/>
            </a:pPr>
            <a:r>
              <a:rPr lang="zh-CN" altLang="en-US" sz="2800" b="1">
                <a:latin typeface="宋体" panose="02010600030101010101" pitchFamily="2" charset="-122"/>
                <a:ea typeface="宋体" panose="02010600030101010101" pitchFamily="2" charset="-122"/>
              </a:rPr>
              <a:t>实行君主立宪制</a:t>
            </a:r>
          </a:p>
        </p:txBody>
      </p:sp>
      <p:sp>
        <p:nvSpPr>
          <p:cNvPr id="5" name="文本框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63C8088-9F5D-4DB6-9D39-A738C08BB9A2}"/>
              </a:ext>
            </a:extLst>
          </p:cNvPr>
          <p:cNvSpPr txBox="1"/>
          <p:nvPr/>
        </p:nvSpPr>
        <p:spPr>
          <a:xfrm rot="420000">
            <a:off x="312420" y="5905570"/>
            <a:ext cx="3027045" cy="707886"/>
          </a:xfrm>
          <a:prstGeom prst="rect">
            <a:avLst/>
          </a:prstGeom>
          <a:solidFill>
            <a:srgbClr val="7030A0"/>
          </a:solidFill>
          <a:effectLst>
            <a:softEdge rad="76200"/>
          </a:effectLst>
        </p:spPr>
        <p:style>
          <a:lnRef idx="3">
            <a:schemeClr val="lt1"/>
          </a:lnRef>
          <a:fillRef idx="1">
            <a:schemeClr val="accent6"/>
          </a:fillRef>
          <a:effectRef idx="1">
            <a:schemeClr val="accent6"/>
          </a:effectRef>
          <a:fontRef idx="minor">
            <a:schemeClr val="lt1"/>
          </a:fontRef>
        </p:style>
        <p:txBody>
          <a:bodyPr>
            <a:spAutoFit/>
          </a:bodyPr>
          <a:lstStyle/>
          <a:p>
            <a:pPr>
              <a:defRPr/>
            </a:pPr>
            <a:r>
              <a:rPr lang="en-US" altLang="zh-CN" sz="2800" b="1">
                <a:latin typeface="宋体" panose="02010600030101010101" pitchFamily="2" charset="-122"/>
              </a:rPr>
              <a:t>   </a:t>
            </a:r>
            <a:r>
              <a:rPr lang="en-US" altLang="zh-CN" sz="4000" b="1">
                <a:latin typeface="宋体" panose="02010600030101010101" pitchFamily="2" charset="-122"/>
              </a:rPr>
              <a:t> </a:t>
            </a:r>
            <a:r>
              <a:rPr lang="zh-CN" altLang="en-US" sz="4000" b="1">
                <a:latin typeface="黑体" panose="02010609060101010101" charset="-122"/>
                <a:ea typeface="黑体" panose="02010609060101010101" charset="-122"/>
                <a:cs typeface="黑体" panose="02010609060101010101" charset="-122"/>
              </a:rPr>
              <a:t>统 一</a:t>
            </a:r>
          </a:p>
        </p:txBody>
      </p:sp>
      <p:sp>
        <p:nvSpPr>
          <p:cNvPr id="6" name="文本框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9630A08-1B6A-417A-A11A-EC680335A094}"/>
              </a:ext>
            </a:extLst>
          </p:cNvPr>
          <p:cNvSpPr txBox="1"/>
          <p:nvPr/>
        </p:nvSpPr>
        <p:spPr>
          <a:xfrm rot="720000">
            <a:off x="3052712" y="5726030"/>
            <a:ext cx="3109595" cy="707886"/>
          </a:xfrm>
          <a:prstGeom prst="rect">
            <a:avLst/>
          </a:prstGeom>
          <a:solidFill>
            <a:srgbClr val="C00000"/>
          </a:solidFill>
          <a:effectLst>
            <a:softEdge rad="76200"/>
          </a:effectLst>
        </p:spPr>
        <p:style>
          <a:lnRef idx="3">
            <a:schemeClr val="lt1"/>
          </a:lnRef>
          <a:fillRef idx="1">
            <a:schemeClr val="accent6"/>
          </a:fillRef>
          <a:effectRef idx="1">
            <a:schemeClr val="accent6"/>
          </a:effectRef>
          <a:fontRef idx="minor">
            <a:schemeClr val="lt1"/>
          </a:fontRef>
        </p:style>
        <p:txBody>
          <a:bodyPr>
            <a:spAutoFit/>
          </a:bodyPr>
          <a:lstStyle/>
          <a:p>
            <a:pPr>
              <a:defRPr/>
            </a:pPr>
            <a:r>
              <a:rPr lang="en-US" altLang="zh-CN" sz="2800" b="1">
                <a:latin typeface="宋体" panose="02010600030101010101" pitchFamily="2" charset="-122"/>
              </a:rPr>
              <a:t>   </a:t>
            </a:r>
            <a:r>
              <a:rPr lang="zh-CN" altLang="en-US" sz="4000" b="1">
                <a:latin typeface="黑体" panose="02010609060101010101" charset="-122"/>
                <a:ea typeface="黑体" panose="02010609060101010101" charset="-122"/>
                <a:cs typeface="黑体" panose="02010609060101010101" charset="-122"/>
              </a:rPr>
              <a:t>民 主 化</a:t>
            </a:r>
            <a:r>
              <a:rPr lang="zh-CN" altLang="en-US" sz="4000" b="1">
                <a:latin typeface="宋体" panose="02010600030101010101" pitchFamily="2" charset="-122"/>
              </a:rPr>
              <a:t> </a:t>
            </a:r>
          </a:p>
        </p:txBody>
      </p:sp>
      <p:sp>
        <p:nvSpPr>
          <p:cNvPr id="8" name="任意多边形 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C4EB75A-5FA8-4DFC-AE4B-C145E0C30EFE}"/>
              </a:ext>
            </a:extLst>
          </p:cNvPr>
          <p:cNvSpPr/>
          <p:nvPr/>
        </p:nvSpPr>
        <p:spPr>
          <a:xfrm>
            <a:off x="8858251" y="1538817"/>
            <a:ext cx="855133" cy="1310216"/>
          </a:xfrm>
          <a:custGeom>
            <a:gdLst>
              <a:gd name="connisteX0" fmla="*/ 227665 w 856625"/>
              <a:gd name="connsiteY0" fmla="*/ 17211 h 1309528"/>
              <a:gd name="connisteX1" fmla="*/ 198455 w 856625"/>
              <a:gd name="connsiteY1" fmla="*/ 89601 h 1309528"/>
              <a:gd name="connisteX2" fmla="*/ 155275 w 856625"/>
              <a:gd name="connsiteY2" fmla="*/ 161991 h 1309528"/>
              <a:gd name="connisteX3" fmla="*/ 126065 w 856625"/>
              <a:gd name="connsiteY3" fmla="*/ 235016 h 1309528"/>
              <a:gd name="connisteX4" fmla="*/ 111460 w 856625"/>
              <a:gd name="connsiteY4" fmla="*/ 307406 h 1309528"/>
              <a:gd name="connisteX5" fmla="*/ 111460 w 856625"/>
              <a:gd name="connsiteY5" fmla="*/ 394401 h 1309528"/>
              <a:gd name="connisteX6" fmla="*/ 96855 w 856625"/>
              <a:gd name="connsiteY6" fmla="*/ 481396 h 1309528"/>
              <a:gd name="connisteX7" fmla="*/ 82250 w 856625"/>
              <a:gd name="connsiteY7" fmla="*/ 568391 h 1309528"/>
              <a:gd name="connisteX8" fmla="*/ 67645 w 856625"/>
              <a:gd name="connsiteY8" fmla="*/ 655386 h 1309528"/>
              <a:gd name="connisteX9" fmla="*/ 53675 w 856625"/>
              <a:gd name="connsiteY9" fmla="*/ 743016 h 1309528"/>
              <a:gd name="connisteX10" fmla="*/ 24465 w 856625"/>
              <a:gd name="connsiteY10" fmla="*/ 844616 h 1309528"/>
              <a:gd name="connisteX11" fmla="*/ 24465 w 856625"/>
              <a:gd name="connsiteY11" fmla="*/ 917006 h 1309528"/>
              <a:gd name="connisteX12" fmla="*/ 285450 w 856625"/>
              <a:gd name="connsiteY12" fmla="*/ 1134811 h 1309528"/>
              <a:gd name="connisteX13" fmla="*/ 314660 w 856625"/>
              <a:gd name="connsiteY13" fmla="*/ 1207201 h 1309528"/>
              <a:gd name="connisteX14" fmla="*/ 401655 w 856625"/>
              <a:gd name="connsiteY14" fmla="*/ 1264986 h 1309528"/>
              <a:gd name="connisteX15" fmla="*/ 474045 w 856625"/>
              <a:gd name="connsiteY15" fmla="*/ 1308801 h 1309528"/>
              <a:gd name="connisteX16" fmla="*/ 445470 w 856625"/>
              <a:gd name="connsiteY16" fmla="*/ 1236411 h 1309528"/>
              <a:gd name="connisteX17" fmla="*/ 445470 w 856625"/>
              <a:gd name="connsiteY17" fmla="*/ 1163386 h 1309528"/>
              <a:gd name="connisteX18" fmla="*/ 430865 w 856625"/>
              <a:gd name="connsiteY18" fmla="*/ 1076391 h 1309528"/>
              <a:gd name="connisteX19" fmla="*/ 416260 w 856625"/>
              <a:gd name="connsiteY19" fmla="*/ 989396 h 1309528"/>
              <a:gd name="connisteX20" fmla="*/ 430865 w 856625"/>
              <a:gd name="connsiteY20" fmla="*/ 917006 h 1309528"/>
              <a:gd name="connisteX21" fmla="*/ 517860 w 856625"/>
              <a:gd name="connsiteY21" fmla="*/ 873191 h 1309528"/>
              <a:gd name="connisteX22" fmla="*/ 604855 w 856625"/>
              <a:gd name="connsiteY22" fmla="*/ 873191 h 1309528"/>
              <a:gd name="connisteX23" fmla="*/ 691850 w 856625"/>
              <a:gd name="connsiteY23" fmla="*/ 873191 h 1309528"/>
              <a:gd name="connisteX24" fmla="*/ 764875 w 856625"/>
              <a:gd name="connsiteY24" fmla="*/ 873191 h 1309528"/>
              <a:gd name="connisteX25" fmla="*/ 837265 w 856625"/>
              <a:gd name="connsiteY25" fmla="*/ 830011 h 1309528"/>
              <a:gd name="connisteX26" fmla="*/ 851870 w 856625"/>
              <a:gd name="connsiteY26" fmla="*/ 756986 h 1309528"/>
              <a:gd name="connisteX27" fmla="*/ 851870 w 856625"/>
              <a:gd name="connsiteY27" fmla="*/ 684596 h 1309528"/>
              <a:gd name="connisteX28" fmla="*/ 808055 w 856625"/>
              <a:gd name="connsiteY28" fmla="*/ 612206 h 1309528"/>
              <a:gd name="connisteX29" fmla="*/ 793450 w 856625"/>
              <a:gd name="connsiteY29" fmla="*/ 539816 h 1309528"/>
              <a:gd name="connisteX30" fmla="*/ 764875 w 856625"/>
              <a:gd name="connsiteY30" fmla="*/ 452186 h 1309528"/>
              <a:gd name="connisteX31" fmla="*/ 721060 w 856625"/>
              <a:gd name="connsiteY31" fmla="*/ 379796 h 1309528"/>
              <a:gd name="connisteX32" fmla="*/ 634065 w 856625"/>
              <a:gd name="connsiteY32" fmla="*/ 350586 h 1309528"/>
              <a:gd name="connisteX33" fmla="*/ 561675 w 856625"/>
              <a:gd name="connsiteY33" fmla="*/ 307406 h 1309528"/>
              <a:gd name="connisteX34" fmla="*/ 517860 w 856625"/>
              <a:gd name="connsiteY34" fmla="*/ 235016 h 1309528"/>
              <a:gd name="connisteX35" fmla="*/ 445470 w 856625"/>
              <a:gd name="connsiteY35" fmla="*/ 220411 h 1309528"/>
              <a:gd name="connisteX36" fmla="*/ 372445 w 856625"/>
              <a:gd name="connsiteY36" fmla="*/ 176596 h 1309528"/>
              <a:gd name="connisteX37" fmla="*/ 300055 w 856625"/>
              <a:gd name="connsiteY37" fmla="*/ 118811 h 1309528"/>
              <a:gd name="connisteX38" fmla="*/ 270845 w 856625"/>
              <a:gd name="connsiteY38" fmla="*/ 45786 h 1309528"/>
              <a:gd name="connisteX39" fmla="*/ 198455 w 856625"/>
              <a:gd name="connsiteY39" fmla="*/ 2606 h 1309528"/>
              <a:gd name="connisteX40" fmla="*/ 227665 w 856625"/>
              <a:gd name="connsiteY40" fmla="*/ 17211 h 1309528"/>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 ang="0">
                <a:pos x="connisteX31" y="connsiteY31"/>
              </a:cxn>
              <a:cxn ang="0">
                <a:pos x="connisteX32" y="connsiteY32"/>
              </a:cxn>
              <a:cxn ang="0">
                <a:pos x="connisteX33" y="connsiteY33"/>
              </a:cxn>
              <a:cxn ang="0">
                <a:pos x="connisteX34" y="connsiteY34"/>
              </a:cxn>
              <a:cxn ang="0">
                <a:pos x="connisteX35" y="connsiteY35"/>
              </a:cxn>
              <a:cxn ang="0">
                <a:pos x="connisteX36" y="connsiteY36"/>
              </a:cxn>
              <a:cxn ang="0">
                <a:pos x="connisteX37" y="connsiteY37"/>
              </a:cxn>
              <a:cxn ang="0">
                <a:pos x="connisteX38" y="connsiteY38"/>
              </a:cxn>
              <a:cxn ang="0">
                <a:pos x="connisteX39" y="connsiteY39"/>
              </a:cxn>
              <a:cxn ang="0">
                <a:pos x="connisteX40" y="connsiteY40"/>
              </a:cxn>
            </a:cxnLst>
            <a:rect l="l" t="t" r="r" b="b"/>
            <a:pathLst>
              <a:path w="856625" h="1309529">
                <a:moveTo>
                  <a:pt x="227665" y="17211"/>
                </a:moveTo>
                <a:cubicBezTo>
                  <a:pt x="227665" y="34356"/>
                  <a:pt x="213060" y="60391"/>
                  <a:pt x="198455" y="89601"/>
                </a:cubicBezTo>
                <a:cubicBezTo>
                  <a:pt x="183850" y="118811"/>
                  <a:pt x="169880" y="132781"/>
                  <a:pt x="155275" y="161991"/>
                </a:cubicBezTo>
                <a:cubicBezTo>
                  <a:pt x="140670" y="191201"/>
                  <a:pt x="134955" y="205806"/>
                  <a:pt x="126065" y="235016"/>
                </a:cubicBezTo>
                <a:cubicBezTo>
                  <a:pt x="117175" y="264226"/>
                  <a:pt x="114635" y="275656"/>
                  <a:pt x="111460" y="307406"/>
                </a:cubicBezTo>
                <a:cubicBezTo>
                  <a:pt x="108285" y="339156"/>
                  <a:pt x="114635" y="359476"/>
                  <a:pt x="111460" y="394401"/>
                </a:cubicBezTo>
                <a:cubicBezTo>
                  <a:pt x="108285" y="429326"/>
                  <a:pt x="102570" y="446471"/>
                  <a:pt x="96855" y="481396"/>
                </a:cubicBezTo>
                <a:cubicBezTo>
                  <a:pt x="91140" y="516321"/>
                  <a:pt x="87965" y="533466"/>
                  <a:pt x="82250" y="568391"/>
                </a:cubicBezTo>
                <a:cubicBezTo>
                  <a:pt x="76535" y="603316"/>
                  <a:pt x="73360" y="620461"/>
                  <a:pt x="67645" y="655386"/>
                </a:cubicBezTo>
                <a:cubicBezTo>
                  <a:pt x="61930" y="690311"/>
                  <a:pt x="62565" y="704916"/>
                  <a:pt x="53675" y="743016"/>
                </a:cubicBezTo>
                <a:cubicBezTo>
                  <a:pt x="44785" y="781116"/>
                  <a:pt x="30180" y="809691"/>
                  <a:pt x="24465" y="844616"/>
                </a:cubicBezTo>
                <a:cubicBezTo>
                  <a:pt x="18750" y="879541"/>
                  <a:pt x="-27605" y="859221"/>
                  <a:pt x="24465" y="917006"/>
                </a:cubicBezTo>
                <a:cubicBezTo>
                  <a:pt x="76535" y="974791"/>
                  <a:pt x="227665" y="1077026"/>
                  <a:pt x="285450" y="1134811"/>
                </a:cubicBezTo>
                <a:cubicBezTo>
                  <a:pt x="343235" y="1192596"/>
                  <a:pt x="291165" y="1181166"/>
                  <a:pt x="314660" y="1207201"/>
                </a:cubicBezTo>
                <a:cubicBezTo>
                  <a:pt x="338155" y="1233236"/>
                  <a:pt x="369905" y="1244666"/>
                  <a:pt x="401655" y="1264986"/>
                </a:cubicBezTo>
                <a:cubicBezTo>
                  <a:pt x="433405" y="1285306"/>
                  <a:pt x="465155" y="1314516"/>
                  <a:pt x="474045" y="1308801"/>
                </a:cubicBezTo>
                <a:cubicBezTo>
                  <a:pt x="482935" y="1303086"/>
                  <a:pt x="451185" y="1265621"/>
                  <a:pt x="445470" y="1236411"/>
                </a:cubicBezTo>
                <a:cubicBezTo>
                  <a:pt x="439755" y="1207201"/>
                  <a:pt x="448645" y="1195136"/>
                  <a:pt x="445470" y="1163386"/>
                </a:cubicBezTo>
                <a:cubicBezTo>
                  <a:pt x="442295" y="1131636"/>
                  <a:pt x="436580" y="1111316"/>
                  <a:pt x="430865" y="1076391"/>
                </a:cubicBezTo>
                <a:cubicBezTo>
                  <a:pt x="425150" y="1041466"/>
                  <a:pt x="416260" y="1021146"/>
                  <a:pt x="416260" y="989396"/>
                </a:cubicBezTo>
                <a:cubicBezTo>
                  <a:pt x="416260" y="957646"/>
                  <a:pt x="410545" y="940501"/>
                  <a:pt x="430865" y="917006"/>
                </a:cubicBezTo>
                <a:cubicBezTo>
                  <a:pt x="451185" y="893511"/>
                  <a:pt x="482935" y="882081"/>
                  <a:pt x="517860" y="873191"/>
                </a:cubicBezTo>
                <a:cubicBezTo>
                  <a:pt x="552785" y="864301"/>
                  <a:pt x="569930" y="873191"/>
                  <a:pt x="604855" y="873191"/>
                </a:cubicBezTo>
                <a:cubicBezTo>
                  <a:pt x="639780" y="873191"/>
                  <a:pt x="660100" y="873191"/>
                  <a:pt x="691850" y="873191"/>
                </a:cubicBezTo>
                <a:cubicBezTo>
                  <a:pt x="723600" y="873191"/>
                  <a:pt x="735665" y="882081"/>
                  <a:pt x="764875" y="873191"/>
                </a:cubicBezTo>
                <a:cubicBezTo>
                  <a:pt x="794085" y="864301"/>
                  <a:pt x="820120" y="853506"/>
                  <a:pt x="837265" y="830011"/>
                </a:cubicBezTo>
                <a:cubicBezTo>
                  <a:pt x="854410" y="806516"/>
                  <a:pt x="848695" y="786196"/>
                  <a:pt x="851870" y="756986"/>
                </a:cubicBezTo>
                <a:cubicBezTo>
                  <a:pt x="855045" y="727776"/>
                  <a:pt x="860760" y="713806"/>
                  <a:pt x="851870" y="684596"/>
                </a:cubicBezTo>
                <a:cubicBezTo>
                  <a:pt x="842980" y="655386"/>
                  <a:pt x="819485" y="641416"/>
                  <a:pt x="808055" y="612206"/>
                </a:cubicBezTo>
                <a:cubicBezTo>
                  <a:pt x="796625" y="582996"/>
                  <a:pt x="802340" y="571566"/>
                  <a:pt x="793450" y="539816"/>
                </a:cubicBezTo>
                <a:cubicBezTo>
                  <a:pt x="784560" y="508066"/>
                  <a:pt x="779480" y="483936"/>
                  <a:pt x="764875" y="452186"/>
                </a:cubicBezTo>
                <a:cubicBezTo>
                  <a:pt x="750270" y="420436"/>
                  <a:pt x="747095" y="400116"/>
                  <a:pt x="721060" y="379796"/>
                </a:cubicBezTo>
                <a:cubicBezTo>
                  <a:pt x="695025" y="359476"/>
                  <a:pt x="665815" y="365191"/>
                  <a:pt x="634065" y="350586"/>
                </a:cubicBezTo>
                <a:cubicBezTo>
                  <a:pt x="602315" y="335981"/>
                  <a:pt x="585170" y="330266"/>
                  <a:pt x="561675" y="307406"/>
                </a:cubicBezTo>
                <a:cubicBezTo>
                  <a:pt x="538180" y="284546"/>
                  <a:pt x="541355" y="252161"/>
                  <a:pt x="517860" y="235016"/>
                </a:cubicBezTo>
                <a:cubicBezTo>
                  <a:pt x="494365" y="217871"/>
                  <a:pt x="474680" y="231841"/>
                  <a:pt x="445470" y="220411"/>
                </a:cubicBezTo>
                <a:cubicBezTo>
                  <a:pt x="416260" y="208981"/>
                  <a:pt x="401655" y="196916"/>
                  <a:pt x="372445" y="176596"/>
                </a:cubicBezTo>
                <a:cubicBezTo>
                  <a:pt x="343235" y="156276"/>
                  <a:pt x="320375" y="144846"/>
                  <a:pt x="300055" y="118811"/>
                </a:cubicBezTo>
                <a:cubicBezTo>
                  <a:pt x="279735" y="92776"/>
                  <a:pt x="291165" y="69281"/>
                  <a:pt x="270845" y="45786"/>
                </a:cubicBezTo>
                <a:cubicBezTo>
                  <a:pt x="250525" y="22291"/>
                  <a:pt x="207345" y="8321"/>
                  <a:pt x="198455" y="2606"/>
                </a:cubicBezTo>
                <a:cubicBezTo>
                  <a:pt x="189565" y="-3109"/>
                  <a:pt x="227665" y="66"/>
                  <a:pt x="227665" y="17211"/>
                </a:cubicBezTo>
                <a:close/>
              </a:path>
            </a:pathLst>
          </a:custGeom>
          <a:solidFill>
            <a:srgbClr val="EE43D8"/>
          </a:solidFill>
          <a:ln>
            <a:solidFill>
              <a:srgbClr val="EE43D8"/>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15" name="任意多边形 1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D0BA7D1-C340-4075-81F3-7EC65B5F03D6}"/>
              </a:ext>
            </a:extLst>
          </p:cNvPr>
          <p:cNvSpPr/>
          <p:nvPr/>
        </p:nvSpPr>
        <p:spPr>
          <a:xfrm>
            <a:off x="8591551" y="2309284"/>
            <a:ext cx="937683" cy="988483"/>
          </a:xfrm>
          <a:custGeom>
            <a:gdLst>
              <a:gd name="connisteX0" fmla="*/ 260985 w 937942"/>
              <a:gd name="connsiteY0" fmla="*/ 1249 h 988873"/>
              <a:gd name="connisteX1" fmla="*/ 188595 w 937942"/>
              <a:gd name="connsiteY1" fmla="*/ 59669 h 988873"/>
              <a:gd name="connisteX2" fmla="*/ 144780 w 937942"/>
              <a:gd name="connsiteY2" fmla="*/ 132059 h 988873"/>
              <a:gd name="connisteX3" fmla="*/ 72390 w 937942"/>
              <a:gd name="connsiteY3" fmla="*/ 204449 h 988873"/>
              <a:gd name="connisteX4" fmla="*/ 0 w 937942"/>
              <a:gd name="connsiteY4" fmla="*/ 262869 h 988873"/>
              <a:gd name="connisteX5" fmla="*/ 72390 w 937942"/>
              <a:gd name="connsiteY5" fmla="*/ 320654 h 988873"/>
              <a:gd name="connisteX6" fmla="*/ 144780 w 937942"/>
              <a:gd name="connsiteY6" fmla="*/ 379074 h 988873"/>
              <a:gd name="connisteX7" fmla="*/ 203200 w 937942"/>
              <a:gd name="connsiteY7" fmla="*/ 451464 h 988873"/>
              <a:gd name="connisteX8" fmla="*/ 231775 w 937942"/>
              <a:gd name="connsiteY8" fmla="*/ 523854 h 988873"/>
              <a:gd name="connisteX9" fmla="*/ 304800 w 937942"/>
              <a:gd name="connsiteY9" fmla="*/ 582274 h 988873"/>
              <a:gd name="connisteX10" fmla="*/ 377190 w 937942"/>
              <a:gd name="connsiteY10" fmla="*/ 625454 h 988873"/>
              <a:gd name="connisteX11" fmla="*/ 449580 w 937942"/>
              <a:gd name="connsiteY11" fmla="*/ 683874 h 988873"/>
              <a:gd name="connisteX12" fmla="*/ 522605 w 937942"/>
              <a:gd name="connsiteY12" fmla="*/ 741659 h 988873"/>
              <a:gd name="connisteX13" fmla="*/ 609600 w 937942"/>
              <a:gd name="connsiteY13" fmla="*/ 785474 h 988873"/>
              <a:gd name="connisteX14" fmla="*/ 681990 w 937942"/>
              <a:gd name="connsiteY14" fmla="*/ 857864 h 988873"/>
              <a:gd name="connisteX15" fmla="*/ 739775 w 937942"/>
              <a:gd name="connsiteY15" fmla="*/ 930254 h 988873"/>
              <a:gd name="connisteX16" fmla="*/ 827405 w 937942"/>
              <a:gd name="connsiteY16" fmla="*/ 988674 h 988873"/>
              <a:gd name="connisteX17" fmla="*/ 870585 w 937942"/>
              <a:gd name="connsiteY17" fmla="*/ 915649 h 988873"/>
              <a:gd name="connisteX18" fmla="*/ 885190 w 937942"/>
              <a:gd name="connsiteY18" fmla="*/ 843259 h 988873"/>
              <a:gd name="connisteX19" fmla="*/ 929005 w 937942"/>
              <a:gd name="connsiteY19" fmla="*/ 770869 h 988873"/>
              <a:gd name="connisteX20" fmla="*/ 929005 w 937942"/>
              <a:gd name="connsiteY20" fmla="*/ 697844 h 988873"/>
              <a:gd name="connisteX21" fmla="*/ 855980 w 937942"/>
              <a:gd name="connsiteY21" fmla="*/ 669269 h 988873"/>
              <a:gd name="connisteX22" fmla="*/ 783590 w 937942"/>
              <a:gd name="connsiteY22" fmla="*/ 582274 h 988873"/>
              <a:gd name="connisteX23" fmla="*/ 711200 w 937942"/>
              <a:gd name="connsiteY23" fmla="*/ 538459 h 988873"/>
              <a:gd name="connisteX24" fmla="*/ 638175 w 937942"/>
              <a:gd name="connsiteY24" fmla="*/ 509249 h 988873"/>
              <a:gd name="connisteX25" fmla="*/ 565785 w 937942"/>
              <a:gd name="connsiteY25" fmla="*/ 451464 h 988873"/>
              <a:gd name="connisteX26" fmla="*/ 551180 w 937942"/>
              <a:gd name="connsiteY26" fmla="*/ 379074 h 988873"/>
              <a:gd name="connisteX27" fmla="*/ 290195 w 937942"/>
              <a:gd name="connsiteY27" fmla="*/ 175874 h 988873"/>
              <a:gd name="connisteX28" fmla="*/ 246380 w 937942"/>
              <a:gd name="connsiteY28" fmla="*/ 102849 h 988873"/>
              <a:gd name="connisteX29" fmla="*/ 231775 w 937942"/>
              <a:gd name="connsiteY29" fmla="*/ 30459 h 988873"/>
              <a:gd name="connisteX30" fmla="*/ 260985 w 937942"/>
              <a:gd name="connsiteY30" fmla="*/ 1249 h 988873"/>
            </a:gdLst>
            <a:cxnLst>
              <a:cxn ang="0">
                <a:pos x="connisteX0" y="connsiteY0"/>
              </a:cxn>
              <a:cxn ang="0">
                <a:pos x="connisteX1" y="connsiteY1"/>
              </a:cxn>
              <a:cxn ang="0">
                <a:pos x="connisteX2" y="connsiteY2"/>
              </a:cxn>
              <a:cxn ang="0">
                <a:pos x="connisteX3" y="connsiteY3"/>
              </a:cxn>
              <a:cxn ang="0">
                <a:pos x="connisteX4" y="connsiteY4"/>
              </a:cxn>
              <a:cxn ang="0">
                <a:pos x="connisteX5" y="connsiteY5"/>
              </a:cxn>
              <a:cxn ang="0">
                <a:pos x="connisteX6" y="connsiteY6"/>
              </a:cxn>
              <a:cxn ang="0">
                <a:pos x="connisteX7" y="connsiteY7"/>
              </a:cxn>
              <a:cxn ang="0">
                <a:pos x="connisteX8" y="connsiteY8"/>
              </a:cxn>
              <a:cxn ang="0">
                <a:pos x="connisteX9" y="connsiteY9"/>
              </a:cxn>
              <a:cxn ang="0">
                <a:pos x="connisteX10" y="connsiteY10"/>
              </a:cxn>
              <a:cxn ang="0">
                <a:pos x="connisteX11" y="connsiteY11"/>
              </a:cxn>
              <a:cxn ang="0">
                <a:pos x="connisteX12" y="connsiteY12"/>
              </a:cxn>
              <a:cxn ang="0">
                <a:pos x="connisteX13" y="connsiteY13"/>
              </a:cxn>
              <a:cxn ang="0">
                <a:pos x="connisteX14" y="connsiteY14"/>
              </a:cxn>
              <a:cxn ang="0">
                <a:pos x="connisteX15" y="connsiteY15"/>
              </a:cxn>
              <a:cxn ang="0">
                <a:pos x="connisteX16" y="connsiteY16"/>
              </a:cxn>
              <a:cxn ang="0">
                <a:pos x="connisteX17" y="connsiteY17"/>
              </a:cxn>
              <a:cxn ang="0">
                <a:pos x="connisteX18" y="connsiteY18"/>
              </a:cxn>
              <a:cxn ang="0">
                <a:pos x="connisteX19" y="connsiteY19"/>
              </a:cxn>
              <a:cxn ang="0">
                <a:pos x="connisteX20" y="connsiteY20"/>
              </a:cxn>
              <a:cxn ang="0">
                <a:pos x="connisteX21" y="connsiteY21"/>
              </a:cxn>
              <a:cxn ang="0">
                <a:pos x="connisteX22" y="connsiteY22"/>
              </a:cxn>
              <a:cxn ang="0">
                <a:pos x="connisteX23" y="connsiteY23"/>
              </a:cxn>
              <a:cxn ang="0">
                <a:pos x="connisteX24" y="connsiteY24"/>
              </a:cxn>
              <a:cxn ang="0">
                <a:pos x="connisteX25" y="connsiteY25"/>
              </a:cxn>
              <a:cxn ang="0">
                <a:pos x="connisteX26" y="connsiteY26"/>
              </a:cxn>
              <a:cxn ang="0">
                <a:pos x="connisteX27" y="connsiteY27"/>
              </a:cxn>
              <a:cxn ang="0">
                <a:pos x="connisteX28" y="connsiteY28"/>
              </a:cxn>
              <a:cxn ang="0">
                <a:pos x="connisteX29" y="connsiteY29"/>
              </a:cxn>
              <a:cxn ang="0">
                <a:pos x="connisteX30" y="connsiteY30"/>
              </a:cxn>
            </a:cxnLst>
            <a:rect l="l" t="t" r="r" b="b"/>
            <a:pathLst>
              <a:path w="937942" h="988872">
                <a:moveTo>
                  <a:pt x="260985" y="1250"/>
                </a:moveTo>
                <a:cubicBezTo>
                  <a:pt x="252095" y="6965"/>
                  <a:pt x="212090" y="33635"/>
                  <a:pt x="188595" y="59670"/>
                </a:cubicBezTo>
                <a:cubicBezTo>
                  <a:pt x="165100" y="85705"/>
                  <a:pt x="168275" y="102850"/>
                  <a:pt x="144780" y="132060"/>
                </a:cubicBezTo>
                <a:cubicBezTo>
                  <a:pt x="121285" y="161270"/>
                  <a:pt x="101600" y="178415"/>
                  <a:pt x="72390" y="204450"/>
                </a:cubicBezTo>
                <a:cubicBezTo>
                  <a:pt x="43180" y="230485"/>
                  <a:pt x="0" y="239375"/>
                  <a:pt x="0" y="262870"/>
                </a:cubicBezTo>
                <a:cubicBezTo>
                  <a:pt x="0" y="286365"/>
                  <a:pt x="43180" y="297160"/>
                  <a:pt x="72390" y="320655"/>
                </a:cubicBezTo>
                <a:cubicBezTo>
                  <a:pt x="101600" y="344150"/>
                  <a:pt x="118745" y="353040"/>
                  <a:pt x="144780" y="379075"/>
                </a:cubicBezTo>
                <a:cubicBezTo>
                  <a:pt x="170815" y="405110"/>
                  <a:pt x="186055" y="422255"/>
                  <a:pt x="203200" y="451465"/>
                </a:cubicBezTo>
                <a:cubicBezTo>
                  <a:pt x="220345" y="480675"/>
                  <a:pt x="211455" y="497820"/>
                  <a:pt x="231775" y="523855"/>
                </a:cubicBezTo>
                <a:cubicBezTo>
                  <a:pt x="252095" y="549890"/>
                  <a:pt x="275590" y="561955"/>
                  <a:pt x="304800" y="582275"/>
                </a:cubicBezTo>
                <a:cubicBezTo>
                  <a:pt x="334010" y="602595"/>
                  <a:pt x="347980" y="605135"/>
                  <a:pt x="377190" y="625455"/>
                </a:cubicBezTo>
                <a:cubicBezTo>
                  <a:pt x="406400" y="645775"/>
                  <a:pt x="420370" y="660380"/>
                  <a:pt x="449580" y="683875"/>
                </a:cubicBezTo>
                <a:cubicBezTo>
                  <a:pt x="478790" y="707370"/>
                  <a:pt x="490855" y="721340"/>
                  <a:pt x="522605" y="741660"/>
                </a:cubicBezTo>
                <a:cubicBezTo>
                  <a:pt x="554355" y="761980"/>
                  <a:pt x="577850" y="761980"/>
                  <a:pt x="609600" y="785475"/>
                </a:cubicBezTo>
                <a:cubicBezTo>
                  <a:pt x="641350" y="808970"/>
                  <a:pt x="655955" y="828655"/>
                  <a:pt x="681990" y="857865"/>
                </a:cubicBezTo>
                <a:cubicBezTo>
                  <a:pt x="708025" y="887075"/>
                  <a:pt x="710565" y="904220"/>
                  <a:pt x="739775" y="930255"/>
                </a:cubicBezTo>
                <a:cubicBezTo>
                  <a:pt x="768985" y="956290"/>
                  <a:pt x="801370" y="991850"/>
                  <a:pt x="827405" y="988675"/>
                </a:cubicBezTo>
                <a:cubicBezTo>
                  <a:pt x="853440" y="985500"/>
                  <a:pt x="859155" y="944860"/>
                  <a:pt x="870585" y="915650"/>
                </a:cubicBezTo>
                <a:cubicBezTo>
                  <a:pt x="882015" y="886440"/>
                  <a:pt x="873760" y="872470"/>
                  <a:pt x="885190" y="843260"/>
                </a:cubicBezTo>
                <a:cubicBezTo>
                  <a:pt x="896620" y="814050"/>
                  <a:pt x="920115" y="800080"/>
                  <a:pt x="929005" y="770870"/>
                </a:cubicBezTo>
                <a:cubicBezTo>
                  <a:pt x="937895" y="741660"/>
                  <a:pt x="943610" y="718165"/>
                  <a:pt x="929005" y="697845"/>
                </a:cubicBezTo>
                <a:cubicBezTo>
                  <a:pt x="914400" y="677525"/>
                  <a:pt x="885190" y="692130"/>
                  <a:pt x="855980" y="669270"/>
                </a:cubicBezTo>
                <a:cubicBezTo>
                  <a:pt x="826770" y="646410"/>
                  <a:pt x="812800" y="608310"/>
                  <a:pt x="783590" y="582275"/>
                </a:cubicBezTo>
                <a:cubicBezTo>
                  <a:pt x="754380" y="556240"/>
                  <a:pt x="740410" y="553065"/>
                  <a:pt x="711200" y="538460"/>
                </a:cubicBezTo>
                <a:cubicBezTo>
                  <a:pt x="681990" y="523855"/>
                  <a:pt x="667385" y="526395"/>
                  <a:pt x="638175" y="509250"/>
                </a:cubicBezTo>
                <a:cubicBezTo>
                  <a:pt x="608965" y="492105"/>
                  <a:pt x="582930" y="477500"/>
                  <a:pt x="565785" y="451465"/>
                </a:cubicBezTo>
                <a:cubicBezTo>
                  <a:pt x="548640" y="425430"/>
                  <a:pt x="606425" y="434320"/>
                  <a:pt x="551180" y="379075"/>
                </a:cubicBezTo>
                <a:cubicBezTo>
                  <a:pt x="495935" y="323830"/>
                  <a:pt x="351155" y="231120"/>
                  <a:pt x="290195" y="175875"/>
                </a:cubicBezTo>
                <a:cubicBezTo>
                  <a:pt x="229235" y="120630"/>
                  <a:pt x="257810" y="132060"/>
                  <a:pt x="246380" y="102850"/>
                </a:cubicBezTo>
                <a:cubicBezTo>
                  <a:pt x="234950" y="73640"/>
                  <a:pt x="228600" y="50780"/>
                  <a:pt x="231775" y="30460"/>
                </a:cubicBezTo>
                <a:cubicBezTo>
                  <a:pt x="234950" y="10140"/>
                  <a:pt x="269875" y="-4465"/>
                  <a:pt x="260985" y="1250"/>
                </a:cubicBezTo>
                <a:close/>
              </a:path>
            </a:pathLst>
          </a:custGeom>
          <a:ln w="3175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20" name="椭圆 1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43F4A23-1001-4BD4-93D0-621BF7C96417}"/>
              </a:ext>
            </a:extLst>
          </p:cNvPr>
          <p:cNvSpPr/>
          <p:nvPr/>
        </p:nvSpPr>
        <p:spPr>
          <a:xfrm>
            <a:off x="9042400" y="2849034"/>
            <a:ext cx="203200" cy="184151"/>
          </a:xfrm>
          <a:prstGeom prst="ellipse">
            <a:avLst/>
          </a:prstGeom>
          <a:solidFill>
            <a:srgbClr val="CE292F"/>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21" name="文本框 2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89396C0-1108-48AB-A268-E202046D42C2}"/>
              </a:ext>
            </a:extLst>
          </p:cNvPr>
          <p:cNvSpPr txBox="1"/>
          <p:nvPr>
            <p:custDataLst>
              <p:tags r:id="rId4"/>
            </p:custDataLst>
          </p:nvPr>
        </p:nvSpPr>
        <p:spPr>
          <a:xfrm>
            <a:off x="770733" y="761247"/>
            <a:ext cx="2896205" cy="460375"/>
          </a:xfrm>
          <a:prstGeom prst="rect">
            <a:avLst/>
          </a:prstGeom>
        </p:spPr>
        <p:txBody>
          <a:bodyPr wrap="none">
            <a:spAutoFit/>
          </a:bodyPr>
          <a:lstStyle>
            <a:defPPr>
              <a:defRPr lang="zh-CN"/>
            </a:defPPr>
            <a:lvl1pPr>
              <a:defRPr sz="2800" b="1">
                <a:latin typeface="隶书" panose="02010509060101010101" pitchFamily="49" charset="-122"/>
                <a:ea typeface="隶书" panose="02010509060101010101" pitchFamily="49" charset="-122"/>
                <a:cs typeface="华文行楷" panose="02010800040101010101" pitchFamily="2" charset="-122"/>
              </a:defRPr>
            </a:lvl1pPr>
          </a:lstStyle>
          <a:p>
            <a:r>
              <a:rPr lang="en-US" altLang="zh-CN"/>
              <a:t>3.</a:t>
            </a:r>
            <a:r>
              <a:rPr lang="zh-CN" altLang="en-US"/>
              <a:t>意大利的统一</a:t>
            </a:r>
          </a:p>
        </p:txBody>
      </p:sp>
      <p:sp>
        <p:nvSpPr>
          <p:cNvPr id="22" name="矩形 2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C151602-04C5-4C13-8FA7-A9B89047D9A0}"/>
              </a:ext>
            </a:extLst>
          </p:cNvPr>
          <p:cNvSpPr/>
          <p:nvPr/>
        </p:nvSpPr>
        <p:spPr>
          <a:xfrm>
            <a:off x="156615" y="1731376"/>
            <a:ext cx="6316153" cy="1384995"/>
          </a:xfrm>
          <a:prstGeom prst="rect">
            <a:avLst/>
          </a:prstGeom>
        </p:spPr>
        <p:txBody>
          <a:bodyPr wrap="none">
            <a:spAutoFit/>
          </a:bodyPr>
          <a:lstStyle/>
          <a:p>
            <a:r>
              <a:rPr lang="zh-CN" altLang="en-US" sz="2800">
                <a:latin typeface="楷体" panose="02010609060101010101" pitchFamily="49" charset="-122"/>
                <a:ea typeface="楷体" panose="02010609060101010101" pitchFamily="49" charset="-122"/>
                <a:cs typeface="黑体" panose="02010609060101010101" charset="-122"/>
              </a:rPr>
              <a:t>长期处于分裂状态；</a:t>
            </a:r>
            <a:endParaRPr lang="en-US" altLang="zh-CN" sz="2800">
              <a:latin typeface="楷体" pitchFamily="49" charset="-122"/>
              <a:ea typeface="楷体" pitchFamily="49" charset="-122"/>
              <a:cs typeface="黑体" panose="02010609060101010101" charset="-122"/>
            </a:endParaRPr>
          </a:p>
          <a:p>
            <a:r>
              <a:rPr lang="zh-CN" altLang="en-US" sz="2800">
                <a:latin typeface="楷体" panose="02010609060101010101" pitchFamily="49" charset="-122"/>
                <a:ea typeface="楷体" panose="02010609060101010101" pitchFamily="49" charset="-122"/>
                <a:cs typeface="黑体" panose="02010609060101010101" charset="-122"/>
              </a:rPr>
              <a:t>拿破仑统治激发了意大利的民族意识；</a:t>
            </a:r>
          </a:p>
          <a:p>
            <a:r>
              <a:rPr lang="zh-CN" altLang="en-US" sz="2800">
                <a:latin typeface="楷体" panose="02010609060101010101" pitchFamily="49" charset="-122"/>
                <a:ea typeface="楷体" panose="02010609060101010101" pitchFamily="49" charset="-122"/>
                <a:cs typeface="黑体" panose="02010609060101010101" charset="-122"/>
              </a:rPr>
              <a:t>发展资本主义的要求呼唤着统一。</a:t>
            </a:r>
          </a:p>
        </p:txBody>
      </p:sp>
      <p:sp>
        <p:nvSpPr>
          <p:cNvPr id="24" name="矩形 2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0EA20F8-F3D2-4B88-A80A-8294819D39B6}"/>
              </a:ext>
            </a:extLst>
          </p:cNvPr>
          <p:cNvSpPr/>
          <p:nvPr/>
        </p:nvSpPr>
        <p:spPr>
          <a:xfrm>
            <a:off x="178179" y="81151"/>
            <a:ext cx="3892412"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三、资本主义的扩展</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nodeType="afterGroup">
                            <p:stCondLst>
                              <p:cond delay="500"/>
                            </p:stCondLst>
                            <p:childTnLst>
                              <p:par>
                                <p:cTn id="9" presetID="3" presetClass="entr" presetSubtype="1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blinds(horizontal)">
                                      <p:cBhvr>
                                        <p:cTn id="11" dur="500"/>
                                        <p:tgtEl>
                                          <p:spTgt spid="11"/>
                                        </p:tgtEl>
                                      </p:cBhvr>
                                    </p:animEffect>
                                  </p:childTnLst>
                                </p:cTn>
                              </p:par>
                            </p:childTnLst>
                          </p:cTn>
                        </p:par>
                        <p:par>
                          <p:cTn id="12" fill="hold" nodeType="afterGroup">
                            <p:stCondLst>
                              <p:cond delay="1000"/>
                            </p:stCondLst>
                            <p:childTnLst>
                              <p:par>
                                <p:cTn id="13" presetID="3" presetClass="entr" presetSubtype="1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linds(horizontal)">
                                      <p:cBhvr>
                                        <p:cTn id="15" dur="500"/>
                                        <p:tgtEl>
                                          <p:spTgt spid="12"/>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blinds(horizontal)">
                                      <p:cBhvr>
                                        <p:cTn id="20" dur="500"/>
                                        <p:tgtEl>
                                          <p:spTgt spid="13"/>
                                        </p:tgtEl>
                                      </p:cBhvr>
                                    </p:animEffect>
                                  </p:childTnLst>
                                </p:cTn>
                              </p:par>
                              <p:par>
                                <p:cTn id="21" presetID="3" presetClass="entr" presetSubtype="1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linds(horizontal)">
                                      <p:cBhvr>
                                        <p:cTn id="23" dur="500"/>
                                        <p:tgtEl>
                                          <p:spTgt spid="8"/>
                                        </p:tgtEl>
                                      </p:cBhvr>
                                    </p:animEffect>
                                  </p:childTnLst>
                                </p:cTn>
                              </p:par>
                              <p:par>
                                <p:cTn id="24" presetID="3" presetClass="entr" presetSubtype="10"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blinds(horizontal)">
                                      <p:cBhvr>
                                        <p:cTn id="26" dur="500"/>
                                        <p:tgtEl>
                                          <p:spTgt spid="14"/>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3" presetClass="entr" presetSubtype="10" fill="hold" nodeType="click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blinds(horizontal)">
                                      <p:cBhvr>
                                        <p:cTn id="31" dur="500"/>
                                        <p:tgtEl>
                                          <p:spTgt spid="16"/>
                                        </p:tgtEl>
                                      </p:cBhvr>
                                    </p:animEffect>
                                  </p:childTnLst>
                                </p:cTn>
                              </p:par>
                            </p:childTnLst>
                          </p:cTn>
                        </p:par>
                      </p:childTnLst>
                    </p:cTn>
                  </p:par>
                  <p:par>
                    <p:cTn id="32" fill="hold" nodeType="clickPar">
                      <p:stCondLst>
                        <p:cond delay="indefinite"/>
                      </p:stCondLst>
                      <p:childTnLst>
                        <p:par>
                          <p:cTn id="33" fill="hold" nodeType="afterGroup">
                            <p:stCondLst>
                              <p:cond delay="0"/>
                            </p:stCondLst>
                            <p:childTnLst>
                              <p:par>
                                <p:cTn id="34" presetID="3" presetClass="entr" presetSubtype="10" fill="hold"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blinds(horizontal)">
                                      <p:cBhvr>
                                        <p:cTn id="36" dur="500"/>
                                        <p:tgtEl>
                                          <p:spTgt spid="15"/>
                                        </p:tgtEl>
                                      </p:cBhvr>
                                    </p:animEffect>
                                  </p:childTnLst>
                                </p:cTn>
                              </p:par>
                            </p:childTnLst>
                          </p:cTn>
                        </p:par>
                      </p:childTnLst>
                    </p:cTn>
                  </p:par>
                  <p:par>
                    <p:cTn id="37" fill="hold" nodeType="clickPar">
                      <p:stCondLst>
                        <p:cond delay="indefinite"/>
                      </p:stCondLst>
                      <p:childTnLst>
                        <p:par>
                          <p:cTn id="38" fill="hold" nodeType="afterGroup">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blinds(horizontal)">
                                      <p:cBhvr>
                                        <p:cTn id="41" dur="500"/>
                                        <p:tgtEl>
                                          <p:spTgt spid="20"/>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blinds(horizontal)">
                                      <p:cBhvr>
                                        <p:cTn id="46" dur="500"/>
                                        <p:tgtEl>
                                          <p:spTgt spid="23"/>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22" presetClass="entr" presetSubtype="1" fill="hold" nodeType="clickEffect">
                                  <p:stCondLst>
                                    <p:cond delay="0"/>
                                  </p:stCondLst>
                                  <p:childTnLst>
                                    <p:set>
                                      <p:cBhvr>
                                        <p:cTn id="50" dur="1" fill="hold">
                                          <p:stCondLst>
                                            <p:cond delay="0"/>
                                          </p:stCondLst>
                                        </p:cTn>
                                        <p:tgtEl>
                                          <p:spTgt spid="5"/>
                                        </p:tgtEl>
                                        <p:attrNameLst>
                                          <p:attrName>style.visibility</p:attrName>
                                        </p:attrNameLst>
                                      </p:cBhvr>
                                      <p:to>
                                        <p:strVal val="visible"/>
                                      </p:to>
                                    </p:set>
                                    <p:animEffect transition="in" filter="wipe(up)">
                                      <p:cBhvr>
                                        <p:cTn id="51" dur="500"/>
                                        <p:tgtEl>
                                          <p:spTgt spid="5"/>
                                        </p:tgtEl>
                                      </p:cBhvr>
                                    </p:animEffect>
                                  </p:childTnLst>
                                </p:cTn>
                              </p:par>
                            </p:childTnLst>
                          </p:cTn>
                        </p:par>
                        <p:par>
                          <p:cTn id="52" fill="hold" nodeType="afterGroup">
                            <p:stCondLst>
                              <p:cond delay="500"/>
                            </p:stCondLst>
                            <p:childTnLst>
                              <p:par>
                                <p:cTn id="53" presetID="22" presetClass="entr" presetSubtype="1" fill="hold" nodeType="after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wipe(up)">
                                      <p:cBhvr>
                                        <p:cTn id="55" dur="500"/>
                                        <p:tgtEl>
                                          <p:spTgt spid="6"/>
                                        </p:tgtEl>
                                      </p:cBhvr>
                                    </p:animEffect>
                                  </p:childTnLst>
                                </p:cTn>
                              </p:par>
                            </p:childTnLst>
                          </p:cTn>
                        </p:par>
                        <p:par>
                          <p:cTn id="56" fill="hold" nodeType="afterGroup">
                            <p:stCondLst>
                              <p:cond delay="1000"/>
                            </p:stCondLst>
                            <p:childTnLst>
                              <p:par>
                                <p:cTn id="57" presetID="16" presetClass="entr" presetSubtype="21"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barn(inVertical)">
                                      <p:cBhvr>
                                        <p:cTn id="5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0" grpId="0"/>
      <p:bldP spid="22"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9154" name="Rectangle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58AF76A-DF11-4962-A6F3-F7F12384AD0B}"/>
              </a:ext>
            </a:extLst>
          </p:cNvPr>
          <p:cNvSpPr txBox="1">
            <a:spLocks noChangeArrowheads="1"/>
          </p:cNvSpPr>
          <p:nvPr/>
        </p:nvSpPr>
        <p:spPr bwMode="auto">
          <a:xfrm>
            <a:off x="911004" y="820394"/>
            <a:ext cx="2890535" cy="52322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defRPr sz="2800" b="1">
                <a:latin typeface="隶书" panose="02010509060101010101" pitchFamily="49" charset="-122"/>
                <a:ea typeface="隶书" panose="02010509060101010101" pitchFamily="49" charset="-122"/>
                <a:cs typeface="华文行楷" panose="0201080004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a:t>4</a:t>
            </a:r>
            <a:r>
              <a:rPr lang="zh-CN" altLang="en-US"/>
              <a:t>、德意志的统一</a:t>
            </a:r>
          </a:p>
        </p:txBody>
      </p:sp>
      <p:sp>
        <p:nvSpPr>
          <p:cNvPr id="49155" name="矩形 18841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0604B07-E391-4107-A0C8-FC8A3A9EDFF3}"/>
              </a:ext>
            </a:extLst>
          </p:cNvPr>
          <p:cNvSpPr>
            <a:spLocks noChangeArrowheads="1"/>
          </p:cNvSpPr>
          <p:nvPr/>
        </p:nvSpPr>
        <p:spPr bwMode="auto">
          <a:xfrm>
            <a:off x="903230" y="2520659"/>
            <a:ext cx="10385539" cy="2495235"/>
          </a:xfrm>
          <a:prstGeom prst="rect">
            <a:avLst/>
          </a:prstGeom>
          <a:ln w="19050">
            <a:solidFill>
              <a:schemeClr val="tx1"/>
            </a:solidFill>
            <a:prstDash val="solid"/>
          </a:ln>
          <a:extLst>
            <a:ext uri="{909E8E84-426E-40DD-AFC4-6F175D3DCCD1}">
              <a14:hiddenFill xmlns:a14="http://schemas.microsoft.com/office/drawing/2010/main">
                <a:solidFill>
                  <a:srgbClr val="FFFFFF"/>
                </a:solidFill>
              </a14:hiddenFill>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ts val="3200"/>
              </a:lnSpc>
            </a:pPr>
            <a:r>
              <a:rPr lang="zh-CN" altLang="en-US" sz="2000" b="1">
                <a:latin typeface="楷体" panose="02010609060101010101" pitchFamily="49" charset="-122"/>
                <a:ea typeface="楷体" panose="02010609060101010101" pitchFamily="49" charset="-122"/>
              </a:rPr>
              <a:t>材料  </a:t>
            </a:r>
            <a:r>
              <a:rPr lang="en-US" altLang="zh-CN" sz="2000" b="1">
                <a:latin typeface="楷体" panose="02010609060101010101" pitchFamily="49" charset="-122"/>
                <a:ea typeface="楷体" panose="02010609060101010101" pitchFamily="49" charset="-122"/>
              </a:rPr>
              <a:t>1648</a:t>
            </a:r>
            <a:r>
              <a:rPr lang="zh-CN" altLang="en-US" sz="2000" b="1">
                <a:latin typeface="楷体" panose="02010609060101010101" pitchFamily="49" charset="-122"/>
                <a:ea typeface="楷体" panose="02010609060101010101" pitchFamily="49" charset="-122"/>
              </a:rPr>
              <a:t>年，德意志</a:t>
            </a:r>
            <a:r>
              <a:rPr lang="zh-CN" altLang="en-US" sz="2000" b="1">
                <a:solidFill>
                  <a:srgbClr val="0000CC"/>
                </a:solidFill>
                <a:latin typeface="楷体" panose="02010609060101010101" pitchFamily="49" charset="-122"/>
                <a:ea typeface="楷体" panose="02010609060101010101" pitchFamily="49" charset="-122"/>
              </a:rPr>
              <a:t>分裂</a:t>
            </a:r>
            <a:r>
              <a:rPr lang="zh-CN" altLang="en-US" sz="2000" b="1">
                <a:latin typeface="楷体" panose="02010609060101010101" pitchFamily="49" charset="-122"/>
                <a:ea typeface="楷体" panose="02010609060101010101" pitchFamily="49" charset="-122"/>
              </a:rPr>
              <a:t>成</a:t>
            </a:r>
            <a:r>
              <a:rPr lang="en-US" altLang="zh-CN" sz="2000" b="1">
                <a:latin typeface="楷体" panose="02010609060101010101" pitchFamily="49" charset="-122"/>
                <a:ea typeface="楷体" panose="02010609060101010101" pitchFamily="49" charset="-122"/>
              </a:rPr>
              <a:t>314</a:t>
            </a:r>
            <a:r>
              <a:rPr lang="zh-CN" altLang="en-US" sz="2000" b="1">
                <a:latin typeface="楷体" panose="02010609060101010101" pitchFamily="49" charset="-122"/>
                <a:ea typeface="楷体" panose="02010609060101010101" pitchFamily="49" charset="-122"/>
              </a:rPr>
              <a:t>个大大小小的邦国</a:t>
            </a:r>
            <a:r>
              <a:rPr lang="en-US" altLang="zh-CN" sz="2000" b="1">
                <a:latin typeface="楷体" panose="02010609060101010101" pitchFamily="49" charset="-122"/>
                <a:ea typeface="楷体" panose="02010609060101010101" pitchFamily="49" charset="-122"/>
              </a:rPr>
              <a:t>……1814</a:t>
            </a:r>
            <a:r>
              <a:rPr lang="zh-CN" altLang="en-US" sz="2000" b="1">
                <a:latin typeface="楷体" panose="02010609060101010101" pitchFamily="49" charset="-122"/>
                <a:ea typeface="楷体" panose="02010609060101010101" pitchFamily="49" charset="-122"/>
              </a:rPr>
              <a:t>年，由</a:t>
            </a:r>
            <a:r>
              <a:rPr lang="en-US" altLang="zh-CN" sz="2000" b="1">
                <a:latin typeface="楷体" panose="02010609060101010101" pitchFamily="49" charset="-122"/>
                <a:ea typeface="楷体" panose="02010609060101010101" pitchFamily="49" charset="-122"/>
              </a:rPr>
              <a:t>38</a:t>
            </a:r>
            <a:r>
              <a:rPr lang="zh-CN" altLang="en-US" sz="2000" b="1">
                <a:latin typeface="楷体" panose="02010609060101010101" pitchFamily="49" charset="-122"/>
                <a:ea typeface="楷体" panose="02010609060101010101" pitchFamily="49" charset="-122"/>
              </a:rPr>
              <a:t>个邦国组成的德意志邦联成立，但</a:t>
            </a:r>
            <a:r>
              <a:rPr lang="zh-CN" altLang="en-US" sz="2000" b="1">
                <a:solidFill>
                  <a:srgbClr val="0000CC"/>
                </a:solidFill>
                <a:latin typeface="楷体" panose="02010609060101010101" pitchFamily="49" charset="-122"/>
                <a:ea typeface="楷体" panose="02010609060101010101" pitchFamily="49" charset="-122"/>
              </a:rPr>
              <a:t>各邦</a:t>
            </a:r>
            <a:r>
              <a:rPr lang="zh-CN" altLang="en-US" sz="2000" b="1">
                <a:latin typeface="楷体" panose="02010609060101010101" pitchFamily="49" charset="-122"/>
                <a:ea typeface="楷体" panose="02010609060101010101" pitchFamily="49" charset="-122"/>
              </a:rPr>
              <a:t>依然拥有着</a:t>
            </a:r>
            <a:r>
              <a:rPr lang="zh-CN" altLang="en-US" sz="2000" b="1">
                <a:solidFill>
                  <a:srgbClr val="0000CC"/>
                </a:solidFill>
                <a:latin typeface="楷体" panose="02010609060101010101" pitchFamily="49" charset="-122"/>
                <a:ea typeface="楷体" panose="02010609060101010101" pitchFamily="49" charset="-122"/>
              </a:rPr>
              <a:t>独立</a:t>
            </a:r>
            <a:r>
              <a:rPr lang="zh-CN" altLang="en-US" sz="2000" b="1">
                <a:latin typeface="楷体" panose="02010609060101010101" pitchFamily="49" charset="-122"/>
                <a:ea typeface="楷体" panose="02010609060101010101" pitchFamily="49" charset="-122"/>
              </a:rPr>
              <a:t>的主权。</a:t>
            </a:r>
            <a:r>
              <a:rPr lang="en-US" altLang="zh-CN" sz="2000" b="1">
                <a:latin typeface="楷体" panose="02010609060101010101" pitchFamily="49" charset="-122"/>
                <a:ea typeface="楷体" panose="02010609060101010101" pitchFamily="49" charset="-122"/>
              </a:rPr>
              <a:t> </a:t>
            </a:r>
          </a:p>
          <a:p>
            <a:pPr>
              <a:lnSpc>
                <a:spcPts val="3200"/>
              </a:lnSpc>
            </a:pPr>
            <a:r>
              <a:rPr lang="en-US" altLang="zh-CN" sz="2000" b="1">
                <a:latin typeface="楷体" panose="02010609060101010101" pitchFamily="49" charset="-122"/>
                <a:ea typeface="楷体" panose="02010609060101010101" pitchFamily="49" charset="-122"/>
              </a:rPr>
              <a:t>    </a:t>
            </a:r>
            <a:r>
              <a:rPr lang="zh-CN" altLang="en-US" sz="2000" b="1">
                <a:latin typeface="楷体" panose="02010609060101010101" pitchFamily="49" charset="-122"/>
                <a:ea typeface="楷体" panose="02010609060101010101" pitchFamily="49" charset="-122"/>
              </a:rPr>
              <a:t>除了</a:t>
            </a:r>
            <a:r>
              <a:rPr lang="zh-CN" altLang="en-US" sz="2000" b="1">
                <a:solidFill>
                  <a:srgbClr val="0000CC"/>
                </a:solidFill>
                <a:latin typeface="楷体" panose="02010609060101010101" pitchFamily="49" charset="-122"/>
                <a:ea typeface="楷体" panose="02010609060101010101" pitchFamily="49" charset="-122"/>
              </a:rPr>
              <a:t>混乱的货币</a:t>
            </a:r>
            <a:r>
              <a:rPr lang="zh-CN" altLang="en-US" sz="2000" b="1">
                <a:latin typeface="楷体" panose="02010609060101010101" pitchFamily="49" charset="-122"/>
                <a:ea typeface="楷体" panose="02010609060101010101" pitchFamily="49" charset="-122"/>
              </a:rPr>
              <a:t>，邦国之间还设立了</a:t>
            </a:r>
            <a:r>
              <a:rPr lang="zh-CN" altLang="en-US" sz="2000" b="1">
                <a:solidFill>
                  <a:srgbClr val="0000CC"/>
                </a:solidFill>
                <a:latin typeface="楷体" panose="02010609060101010101" pitchFamily="49" charset="-122"/>
                <a:ea typeface="楷体" panose="02010609060101010101" pitchFamily="49" charset="-122"/>
              </a:rPr>
              <a:t>重重关卡</a:t>
            </a:r>
            <a:r>
              <a:rPr lang="zh-CN" altLang="en-US" sz="2000" b="1">
                <a:latin typeface="楷体" panose="02010609060101010101" pitchFamily="49" charset="-122"/>
                <a:ea typeface="楷体" panose="02010609060101010101" pitchFamily="49" charset="-122"/>
              </a:rPr>
              <a:t>，收取</a:t>
            </a:r>
            <a:r>
              <a:rPr lang="zh-CN" altLang="en-US" sz="2000" b="1">
                <a:solidFill>
                  <a:srgbClr val="0000CC"/>
                </a:solidFill>
                <a:latin typeface="楷体" panose="02010609060101010101" pitchFamily="49" charset="-122"/>
                <a:ea typeface="楷体" panose="02010609060101010101" pitchFamily="49" charset="-122"/>
              </a:rPr>
              <a:t>繁重的关税</a:t>
            </a:r>
            <a:r>
              <a:rPr lang="zh-CN" altLang="en-US" sz="2000" b="1">
                <a:latin typeface="楷体" panose="02010609060101010101" pitchFamily="49" charset="-122"/>
                <a:ea typeface="楷体" panose="02010609060101010101" pitchFamily="49" charset="-122"/>
              </a:rPr>
              <a:t>，从柏林到瑞士，要经过</a:t>
            </a:r>
            <a:r>
              <a:rPr lang="en-US" altLang="zh-CN" sz="2000" b="1">
                <a:latin typeface="楷体" panose="02010609060101010101" pitchFamily="49" charset="-122"/>
                <a:ea typeface="楷体" panose="02010609060101010101" pitchFamily="49" charset="-122"/>
              </a:rPr>
              <a:t>10</a:t>
            </a:r>
            <a:r>
              <a:rPr lang="zh-CN" altLang="en-US" sz="2000" b="1">
                <a:latin typeface="楷体" panose="02010609060101010101" pitchFamily="49" charset="-122"/>
                <a:ea typeface="楷体" panose="02010609060101010101" pitchFamily="49" charset="-122"/>
              </a:rPr>
              <a:t>个邦国，办</a:t>
            </a:r>
            <a:r>
              <a:rPr lang="en-US" altLang="zh-CN" sz="2000" b="1">
                <a:latin typeface="楷体" panose="02010609060101010101" pitchFamily="49" charset="-122"/>
                <a:ea typeface="楷体" panose="02010609060101010101" pitchFamily="49" charset="-122"/>
              </a:rPr>
              <a:t>10</a:t>
            </a:r>
            <a:r>
              <a:rPr lang="zh-CN" altLang="en-US" sz="2000" b="1">
                <a:latin typeface="楷体" panose="02010609060101010101" pitchFamily="49" charset="-122"/>
                <a:ea typeface="楷体" panose="02010609060101010101" pitchFamily="49" charset="-122"/>
              </a:rPr>
              <a:t>次手续，换</a:t>
            </a:r>
            <a:r>
              <a:rPr lang="en-US" altLang="zh-CN" sz="2000" b="1">
                <a:latin typeface="楷体" panose="02010609060101010101" pitchFamily="49" charset="-122"/>
                <a:ea typeface="楷体" panose="02010609060101010101" pitchFamily="49" charset="-122"/>
              </a:rPr>
              <a:t>10</a:t>
            </a:r>
            <a:r>
              <a:rPr lang="zh-CN" altLang="en-US" sz="2000" b="1">
                <a:latin typeface="楷体" panose="02010609060101010101" pitchFamily="49" charset="-122"/>
                <a:ea typeface="楷体" panose="02010609060101010101" pitchFamily="49" charset="-122"/>
              </a:rPr>
              <a:t>次货币，交</a:t>
            </a:r>
            <a:r>
              <a:rPr lang="en-US" altLang="zh-CN" sz="2000" b="1">
                <a:latin typeface="楷体" panose="02010609060101010101" pitchFamily="49" charset="-122"/>
                <a:ea typeface="楷体" panose="02010609060101010101" pitchFamily="49" charset="-122"/>
              </a:rPr>
              <a:t>10</a:t>
            </a:r>
            <a:r>
              <a:rPr lang="zh-CN" altLang="en-US" sz="2000" b="1">
                <a:latin typeface="楷体" panose="02010609060101010101" pitchFamily="49" charset="-122"/>
                <a:ea typeface="楷体" panose="02010609060101010101" pitchFamily="49" charset="-122"/>
              </a:rPr>
              <a:t>次关税，沿途缴纳的关税，甚至超过了所运货物的值。” </a:t>
            </a:r>
            <a:endParaRPr lang="en-US" altLang="zh-CN" sz="2000" b="1">
              <a:latin typeface="楷体" pitchFamily="49" charset="-122"/>
              <a:ea typeface="楷体" pitchFamily="49" charset="-122"/>
            </a:endParaRPr>
          </a:p>
          <a:p>
            <a:pPr algn="r">
              <a:lnSpc>
                <a:spcPts val="3200"/>
              </a:lnSpc>
            </a:pPr>
            <a:r>
              <a:rPr lang="en-US" altLang="zh-CN" sz="2000" b="1">
                <a:latin typeface="仿宋" panose="02010609060101010101" pitchFamily="49" charset="-122"/>
                <a:ea typeface="仿宋" panose="02010609060101010101" pitchFamily="49" charset="-122"/>
              </a:rPr>
              <a:t>——《</a:t>
            </a:r>
            <a:r>
              <a:rPr lang="zh-CN" altLang="en-US" sz="2000" b="1">
                <a:latin typeface="仿宋" panose="02010609060101010101" pitchFamily="49" charset="-122"/>
                <a:ea typeface="仿宋" panose="02010609060101010101" pitchFamily="49" charset="-122"/>
              </a:rPr>
              <a:t>大国崛起</a:t>
            </a:r>
            <a:r>
              <a:rPr lang="en-US" altLang="zh-CN" sz="2000" b="1">
                <a:latin typeface="仿宋" panose="02010609060101010101" pitchFamily="49" charset="-122"/>
                <a:ea typeface="仿宋" panose="02010609060101010101" pitchFamily="49" charset="-122"/>
              </a:rPr>
              <a:t>》</a:t>
            </a:r>
            <a:r>
              <a:rPr lang="zh-CN" altLang="en-US" sz="2000" b="1">
                <a:latin typeface="仿宋" panose="02010609060101010101" pitchFamily="49" charset="-122"/>
                <a:ea typeface="仿宋" panose="02010609060101010101" pitchFamily="49" charset="-122"/>
              </a:rPr>
              <a:t>解说词</a:t>
            </a:r>
            <a:r>
              <a:rPr lang="en-US" altLang="zh-CN" sz="2000" b="1">
                <a:latin typeface="仿宋" panose="02010609060101010101" pitchFamily="49" charset="-122"/>
                <a:ea typeface="仿宋" panose="02010609060101010101" pitchFamily="49" charset="-122"/>
              </a:rPr>
              <a:t> </a:t>
            </a:r>
          </a:p>
        </p:txBody>
      </p:sp>
      <p:sp>
        <p:nvSpPr>
          <p:cNvPr id="8" name="文本框 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733917B-D503-4C1E-A42E-E6D9ECDDFE04}"/>
              </a:ext>
            </a:extLst>
          </p:cNvPr>
          <p:cNvSpPr txBox="1"/>
          <p:nvPr/>
        </p:nvSpPr>
        <p:spPr>
          <a:xfrm>
            <a:off x="1294832" y="1380004"/>
            <a:ext cx="1178528"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en-US" altLang="zh-CN"/>
              <a:t>1</a:t>
            </a:r>
            <a:r>
              <a:rPr lang="zh-CN" altLang="en-US"/>
              <a:t>）背景</a:t>
            </a:r>
          </a:p>
        </p:txBody>
      </p:sp>
      <p:sp>
        <p:nvSpPr>
          <p:cNvPr id="13" name="文本框 1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3E85264-864A-4DE4-A338-1B4FC2090755}"/>
              </a:ext>
            </a:extLst>
          </p:cNvPr>
          <p:cNvSpPr txBox="1"/>
          <p:nvPr>
            <p:custDataLst>
              <p:tags r:id="rId3"/>
            </p:custDataLst>
          </p:nvPr>
        </p:nvSpPr>
        <p:spPr>
          <a:xfrm>
            <a:off x="1780568" y="1909971"/>
            <a:ext cx="6055982" cy="457369"/>
          </a:xfrm>
          <a:prstGeom prst="rect">
            <a:avLst/>
          </a:prstGeom>
          <a:noFill/>
        </p:spPr>
        <p:txBody>
          <a:bodyPr wrap="square" rtlCol="0">
            <a:spAutoFit/>
          </a:bodyPr>
          <a:lstStyle>
            <a:defPPr>
              <a:defRPr lang="zh-CN"/>
            </a:defPPr>
            <a:lvl1pPr algn="just">
              <a:lnSpc>
                <a:spcPct val="125000"/>
              </a:lnSpc>
              <a:spcBef>
                <a:spcPct val="0"/>
              </a:spcBef>
              <a:spcAft>
                <a:spcPct val="0"/>
              </a:spcAft>
              <a:defRPr sz="2200" b="1">
                <a:latin typeface="黑体" panose="02010609060101010101" charset="-122"/>
                <a:ea typeface="黑体" panose="02010609060101010101" charset="-122"/>
                <a:cs typeface="黑体" panose="02010609060101010101" charset="-122"/>
              </a:defRPr>
            </a:lvl1pPr>
          </a:lstStyle>
          <a:p>
            <a:r>
              <a:rPr lang="zh-CN" altLang="en-US"/>
              <a:t>结合材料，分析</a:t>
            </a:r>
            <a:r>
              <a:rPr lang="en-US" altLang="zh-CN"/>
              <a:t>19</a:t>
            </a:r>
            <a:r>
              <a:rPr lang="zh-CN" altLang="en-US"/>
              <a:t>世纪德意志统一的背景？</a:t>
            </a:r>
          </a:p>
        </p:txBody>
      </p:sp>
      <p:sp>
        <p:nvSpPr>
          <p:cNvPr id="7" name="矩形 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C5FA9D8-328B-45C4-ACCC-56ECAC40D09A}"/>
              </a:ext>
            </a:extLst>
          </p:cNvPr>
          <p:cNvSpPr/>
          <p:nvPr/>
        </p:nvSpPr>
        <p:spPr>
          <a:xfrm>
            <a:off x="248212" y="82012"/>
            <a:ext cx="3892412"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三、资本主义的扩展</a:t>
            </a:r>
          </a:p>
        </p:txBody>
      </p:sp>
      <p:sp>
        <p:nvSpPr>
          <p:cNvPr id="2" name="矩形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C35A6CD-7EC7-436C-950C-397130CA2EEA}"/>
              </a:ext>
            </a:extLst>
          </p:cNvPr>
          <p:cNvSpPr/>
          <p:nvPr/>
        </p:nvSpPr>
        <p:spPr>
          <a:xfrm>
            <a:off x="2801878" y="1351588"/>
            <a:ext cx="8181196" cy="490519"/>
          </a:xfrm>
          <a:prstGeom prst="rect">
            <a:avLst/>
          </a:prstGeom>
          <a:noFill/>
        </p:spPr>
        <p:txBody>
          <a:bodyPr wrap="square" rtlCol="0">
            <a:spAutoFit/>
          </a:bodyPr>
          <a:lstStyle/>
          <a:p>
            <a:pPr algn="just">
              <a:lnSpc>
                <a:spcPct val="125000"/>
              </a:lnSpc>
            </a:pPr>
            <a:r>
              <a:rPr lang="zh-CN" altLang="en-US" sz="2400">
                <a:solidFill>
                  <a:srgbClr val="FF0000"/>
                </a:solidFill>
                <a:latin typeface="黑体" panose="02010609060101010101" charset="-122"/>
                <a:ea typeface="黑体" panose="02010609060101010101" charset="-122"/>
              </a:rPr>
              <a:t>国家分裂严重阻碍资本主义经济发展</a:t>
            </a:r>
            <a:r>
              <a:rPr lang="en-US" altLang="zh-CN" sz="2400">
                <a:solidFill>
                  <a:srgbClr val="FF0000"/>
                </a:solidFill>
                <a:latin typeface="黑体" panose="02010609060101010101" charset="-122"/>
                <a:ea typeface="黑体" panose="02010609060101010101" charset="-122"/>
              </a:rPr>
              <a:t>;</a:t>
            </a:r>
            <a:r>
              <a:rPr lang="zh-CN" altLang="en-US" sz="2400">
                <a:solidFill>
                  <a:srgbClr val="FF0000"/>
                </a:solidFill>
                <a:latin typeface="黑体" panose="02010609060101010101" charset="-122"/>
                <a:ea typeface="黑体" panose="02010609060101010101" charset="-122"/>
              </a:rPr>
              <a:t>普鲁士的强大。</a:t>
            </a:r>
          </a:p>
        </p:txBody>
      </p:sp>
      <p:sp>
        <p:nvSpPr>
          <p:cNvPr id="4" name="矩形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5C188D9-739E-476A-9282-79EB14C1DDFB}"/>
              </a:ext>
            </a:extLst>
          </p:cNvPr>
          <p:cNvSpPr/>
          <p:nvPr/>
        </p:nvSpPr>
        <p:spPr>
          <a:xfrm>
            <a:off x="903230" y="5204060"/>
            <a:ext cx="10385538" cy="984885"/>
          </a:xfrm>
          <a:prstGeom prst="rect">
            <a:avLst/>
          </a:prstGeom>
          <a:ln>
            <a:solidFill>
              <a:schemeClr val="tx1"/>
            </a:solidFill>
          </a:ln>
        </p:spPr>
        <p:txBody>
          <a:bodyPr wrap="square">
            <a:spAutoFit/>
          </a:bodyPr>
          <a:lstStyle/>
          <a:p>
            <a:r>
              <a:rPr lang="zh-CN" altLang="en-US" b="1"/>
              <a:t>       </a:t>
            </a:r>
            <a:r>
              <a:rPr lang="zh-CN" altLang="en-US" sz="2000" b="1">
                <a:latin typeface="楷体" panose="02010609060101010101" pitchFamily="49" charset="-122"/>
                <a:ea typeface="楷体" panose="02010609060101010101" pitchFamily="49" charset="-122"/>
              </a:rPr>
              <a:t>普鲁士有欧洲最强大的陆军，其现役军人在人口总数中的比例占欧洲第一，</a:t>
            </a:r>
            <a:r>
              <a:rPr lang="en-US" altLang="zh-CN" sz="2000" b="1">
                <a:latin typeface="楷体" panose="02010609060101010101" pitchFamily="49" charset="-122"/>
                <a:ea typeface="楷体" panose="02010609060101010101" pitchFamily="49" charset="-122"/>
              </a:rPr>
              <a:t>……</a:t>
            </a:r>
            <a:r>
              <a:rPr lang="zh-CN" altLang="en-US" sz="2000" b="1">
                <a:latin typeface="楷体" panose="02010609060101010101" pitchFamily="49" charset="-122"/>
                <a:ea typeface="楷体" panose="02010609060101010101" pitchFamily="49" charset="-122"/>
              </a:rPr>
              <a:t>普鲁士有发达的工业和农业，这成为强大军事力量的源泉。</a:t>
            </a:r>
          </a:p>
          <a:p>
            <a:r>
              <a:rPr lang="zh-CN" altLang="en-US"/>
              <a:t>                                                                                                         </a:t>
            </a:r>
            <a:r>
              <a:rPr lang="en-US" altLang="zh-CN"/>
              <a:t>——</a:t>
            </a:r>
            <a:r>
              <a:rPr lang="zh-CN" altLang="en-US"/>
              <a:t>吴于廑、齐世荣</a:t>
            </a:r>
            <a:r>
              <a:rPr lang="en-US" altLang="zh-CN"/>
              <a:t>《</a:t>
            </a:r>
            <a:r>
              <a:rPr lang="zh-CN" altLang="en-US"/>
              <a:t>世界近代史</a:t>
            </a:r>
            <a:r>
              <a:rPr lang="en-US" altLang="zh-CN"/>
              <a:t>》</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randombar(horizontal)">
                                      <p:cBhvr>
                                        <p:cTn id="12" dur="500"/>
                                        <p:tgtEl>
                                          <p:spTgt spid="13"/>
                                        </p:tgtEl>
                                      </p:cBhvr>
                                    </p:animEffect>
                                  </p:childTnLst>
                                </p:cTn>
                              </p:par>
                            </p:childTnLst>
                          </p:cTn>
                        </p:par>
                        <p:par>
                          <p:cTn id="13" fill="hold" nodeType="afterGroup">
                            <p:stCondLst>
                              <p:cond delay="500"/>
                            </p:stCondLst>
                            <p:childTnLst>
                              <p:par>
                                <p:cTn id="14" presetID="14" presetClass="entr" presetSubtype="10" fill="hold" grpId="0" nodeType="afterEffect">
                                  <p:stCondLst>
                                    <p:cond delay="0"/>
                                  </p:stCondLst>
                                  <p:childTnLst>
                                    <p:set>
                                      <p:cBhvr>
                                        <p:cTn id="15" dur="1" fill="hold">
                                          <p:stCondLst>
                                            <p:cond delay="0"/>
                                          </p:stCondLst>
                                        </p:cTn>
                                        <p:tgtEl>
                                          <p:spTgt spid="49155"/>
                                        </p:tgtEl>
                                        <p:attrNameLst>
                                          <p:attrName>style.visibility</p:attrName>
                                        </p:attrNameLst>
                                      </p:cBhvr>
                                      <p:to>
                                        <p:strVal val="visible"/>
                                      </p:to>
                                    </p:set>
                                    <p:animEffect transition="in" filter="randombar(horizontal)">
                                      <p:cBhvr>
                                        <p:cTn id="16" dur="500"/>
                                        <p:tgtEl>
                                          <p:spTgt spid="49155"/>
                                        </p:tgtEl>
                                      </p:cBhvr>
                                    </p:animEffect>
                                  </p:childTnLst>
                                </p:cTn>
                              </p:par>
                            </p:childTnLst>
                          </p:cTn>
                        </p:par>
                      </p:childTnLst>
                    </p:cTn>
                  </p:par>
                  <p:par>
                    <p:cTn id="17" fill="hold" nodeType="clickPar">
                      <p:stCondLst>
                        <p:cond delay="indefinite"/>
                        <p:cond evt="onBegin" delay="0">
                          <p:tn val="16"/>
                        </p:cond>
                      </p:stCondLst>
                      <p:childTnLst>
                        <p:par>
                          <p:cTn id="18" fill="hold" nodeType="afterGroup">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barn(inVertical)">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5" grpId="0"/>
      <p:bldP spid="8" grpId="0"/>
      <p:bldP spid="13" grpId="0"/>
      <p:bldP spid="2"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文本框 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733917B-D503-4C1E-A42E-E6D9ECDDFE04}"/>
              </a:ext>
            </a:extLst>
          </p:cNvPr>
          <p:cNvSpPr txBox="1"/>
          <p:nvPr/>
        </p:nvSpPr>
        <p:spPr>
          <a:xfrm>
            <a:off x="1015890" y="1416028"/>
            <a:ext cx="1178528"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en-US" altLang="zh-CN"/>
              <a:t>2</a:t>
            </a:r>
            <a:r>
              <a:rPr lang="zh-CN" altLang="en-US"/>
              <a:t>）过程</a:t>
            </a:r>
          </a:p>
        </p:txBody>
      </p:sp>
      <p:sp>
        <p:nvSpPr>
          <p:cNvPr id="2" name="文本框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F84DA13-D499-4FDF-BDE4-B2429EB600C0}"/>
              </a:ext>
            </a:extLst>
          </p:cNvPr>
          <p:cNvSpPr txBox="1"/>
          <p:nvPr/>
        </p:nvSpPr>
        <p:spPr>
          <a:xfrm>
            <a:off x="829397" y="2468627"/>
            <a:ext cx="4939771" cy="1211229"/>
          </a:xfrm>
          <a:prstGeom prst="rect">
            <a:avLst/>
          </a:prstGeom>
        </p:spPr>
        <p:txBody>
          <a:bodyPr wrap="square">
            <a:spAutoFit/>
          </a:bodyPr>
          <a:lstStyle>
            <a:defPPr>
              <a:defRPr lang="zh-CN"/>
            </a:defPPr>
            <a:lvl1pPr algn="just">
              <a:lnSpc>
                <a:spcPct val="125000"/>
              </a:lnSpc>
              <a:defRPr>
                <a:latin typeface="华文中宋" panose="02010600040101010101" pitchFamily="2" charset="-122"/>
                <a:ea typeface="华文中宋" panose="02010600040101010101" pitchFamily="2" charset="-122"/>
              </a:defRPr>
            </a:lvl1pPr>
          </a:lstStyle>
          <a:p>
            <a:r>
              <a:rPr lang="zh-CN" altLang="en-US" sz="2000"/>
              <a:t>②王朝战争：</a:t>
            </a:r>
            <a:r>
              <a:rPr lang="en-US" altLang="zh-CN" sz="2000"/>
              <a:t>1864-1871</a:t>
            </a:r>
            <a:r>
              <a:rPr lang="zh-CN" altLang="en-US" sz="2000"/>
              <a:t>年，普鲁士先后击败丹麦、奥地利和法国，统一了除奥地利以外的德意志。</a:t>
            </a:r>
          </a:p>
        </p:txBody>
      </p:sp>
      <p:sp>
        <p:nvSpPr>
          <p:cNvPr id="4" name="矩形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FAE57AA-E481-495E-81E1-AB523CFE1361}"/>
              </a:ext>
            </a:extLst>
          </p:cNvPr>
          <p:cNvSpPr/>
          <p:nvPr/>
        </p:nvSpPr>
        <p:spPr>
          <a:xfrm>
            <a:off x="811659" y="1965326"/>
            <a:ext cx="5079090" cy="441788"/>
          </a:xfrm>
          <a:prstGeom prst="rect">
            <a:avLst/>
          </a:prstGeom>
        </p:spPr>
        <p:txBody>
          <a:bodyPr wrap="square">
            <a:spAutoFit/>
          </a:bodyPr>
          <a:lstStyle/>
          <a:p>
            <a:pPr algn="just">
              <a:lnSpc>
                <a:spcPct val="125000"/>
              </a:lnSpc>
            </a:pPr>
            <a:r>
              <a:rPr lang="zh-CN" altLang="zh-CN" sz="2000">
                <a:latin typeface="华文中宋" panose="02010600040101010101" pitchFamily="2" charset="-122"/>
                <a:ea typeface="华文中宋" panose="02010600040101010101" pitchFamily="2" charset="-122"/>
              </a:rPr>
              <a:t>①普鲁士起用</a:t>
            </a:r>
            <a:r>
              <a:rPr lang="zh-CN" altLang="en-US" sz="2000">
                <a:latin typeface="华文中宋" panose="02010600040101010101" pitchFamily="2" charset="-122"/>
                <a:ea typeface="华文中宋" panose="02010600040101010101" pitchFamily="2" charset="-122"/>
              </a:rPr>
              <a:t>俾斯麦，决心武力统一德意志。</a:t>
            </a:r>
          </a:p>
        </p:txBody>
      </p:sp>
      <p:grpSp>
        <p:nvGrpSpPr>
          <p:cNvPr id="3" name="组合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81A6914-A1B0-459B-99C6-C46C42DB5449}"/>
              </a:ext>
            </a:extLst>
          </p:cNvPr>
          <p:cNvGrpSpPr/>
          <p:nvPr/>
        </p:nvGrpSpPr>
        <p:grpSpPr>
          <a:xfrm>
            <a:off x="49475" y="3882429"/>
            <a:ext cx="2368362" cy="2986313"/>
            <a:chOff x="9165530" y="79118"/>
            <a:chExt cx="2778942" cy="3528620"/>
          </a:xfrm>
        </p:grpSpPr>
        <p:pic>
          <p:nvPicPr>
            <p:cNvPr id="9" name="图片 8" descr="俾斯麦">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412020F-C9F2-43BA-83D4-166B5372C3AC}"/>
                </a:ext>
              </a:extLst>
            </p:cNvPr>
            <p:cNvPicPr>
              <a:picLocks noChangeAspect="1"/>
            </p:cNvPicPr>
            <p:nvPr/>
          </p:nvPicPr>
          <p:blipFill>
            <a:blip r:embed="rId3">
              <a:clrChange>
                <a:clrFrom>
                  <a:srgbClr val="FDFEF8">
                    <a:alpha val="100000"/>
                  </a:srgbClr>
                </a:clrFrom>
                <a:clrTo>
                  <a:srgbClr val="FDFEF8">
                    <a:alpha val="100000"/>
                    <a:alpha val="0"/>
                  </a:srgbClr>
                </a:clrTo>
              </a:clrChange>
            </a:blip>
            <a:srcRect l="8095" t="10220" r="8267" b="6679"/>
            <a:stretch>
              <a:fillRect/>
            </a:stretch>
          </p:blipFill>
          <p:spPr>
            <a:xfrm>
              <a:off x="9165530" y="79118"/>
              <a:ext cx="2778942" cy="3157184"/>
            </a:xfrm>
            <a:prstGeom prst="rect">
              <a:avLst/>
            </a:prstGeom>
          </p:spPr>
        </p:pic>
        <p:sp>
          <p:nvSpPr>
            <p:cNvPr id="15" name="文本框 1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E7B36EA-47D7-498D-A00C-FDF4B114F60C}"/>
                </a:ext>
              </a:extLst>
            </p:cNvPr>
            <p:cNvSpPr txBox="1"/>
            <p:nvPr/>
          </p:nvSpPr>
          <p:spPr>
            <a:xfrm>
              <a:off x="9949805" y="3134969"/>
              <a:ext cx="1210392" cy="472769"/>
            </a:xfrm>
            <a:prstGeom prst="rect">
              <a:avLst/>
            </a:prstGeom>
            <a:noFill/>
          </p:spPr>
          <p:txBody>
            <a:bodyPr wrap="square" rtlCol="0">
              <a:spAutoFit/>
            </a:bodyPr>
            <a:lstStyle/>
            <a:p>
              <a:r>
                <a:rPr lang="zh-CN" altLang="en-US" sz="2000">
                  <a:solidFill>
                    <a:schemeClr val="tx1"/>
                  </a:solidFill>
                  <a:latin typeface="楷体" panose="02010609060101010101" pitchFamily="49" charset="-122"/>
                  <a:ea typeface="楷体" panose="02010609060101010101" pitchFamily="49" charset="-122"/>
                </a:rPr>
                <a:t>俾斯麦</a:t>
              </a:r>
            </a:p>
          </p:txBody>
        </p:sp>
      </p:grpSp>
      <p:grpSp>
        <p:nvGrpSpPr>
          <p:cNvPr id="14" name="组合 1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4FE4AC2-E5FB-4369-BD32-76562E69F5DF}"/>
              </a:ext>
            </a:extLst>
          </p:cNvPr>
          <p:cNvGrpSpPr/>
          <p:nvPr/>
        </p:nvGrpSpPr>
        <p:grpSpPr>
          <a:xfrm rot="1263759">
            <a:off x="2421173" y="4639581"/>
            <a:ext cx="3576337" cy="2144288"/>
            <a:chOff x="6570825" y="216255"/>
            <a:chExt cx="3755883" cy="2138635"/>
          </a:xfrm>
        </p:grpSpPr>
        <p:sp>
          <p:nvSpPr>
            <p:cNvPr id="11" name="思想气泡: 云 1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B4DD196-4109-4BC4-AB63-87EFBB2FE966}"/>
                </a:ext>
              </a:extLst>
            </p:cNvPr>
            <p:cNvSpPr/>
            <p:nvPr/>
          </p:nvSpPr>
          <p:spPr>
            <a:xfrm>
              <a:off x="6570825" y="216255"/>
              <a:ext cx="3755883" cy="2138635"/>
            </a:xfrm>
            <a:prstGeom prst="cloudCallout">
              <a:avLst>
                <a:gd name="adj1" fmla="val -45119"/>
                <a:gd name="adj2" fmla="val 5430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spcBef>
                  <a:spcPct val="50000"/>
                </a:spcBef>
              </a:pPr>
              <a:endParaRPr lang="zh-CN" altLang="en-US" sz="2200" b="1">
                <a:solidFill>
                  <a:schemeClr val="tx1"/>
                </a:solidFill>
                <a:latin typeface="华文楷体" panose="02010600040101010101" pitchFamily="2" charset="-122"/>
                <a:ea typeface="华文楷体" panose="02010600040101010101" pitchFamily="2" charset="-122"/>
              </a:endParaRPr>
            </a:p>
          </p:txBody>
        </p:sp>
        <p:sp>
          <p:nvSpPr>
            <p:cNvPr id="12" name="矩形 1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F583151-F045-4453-AC15-8A95818CD78F}"/>
                </a:ext>
              </a:extLst>
            </p:cNvPr>
            <p:cNvSpPr/>
            <p:nvPr/>
          </p:nvSpPr>
          <p:spPr>
            <a:xfrm rot="20336240">
              <a:off x="6967632" y="562297"/>
              <a:ext cx="3011277" cy="1446550"/>
            </a:xfrm>
            <a:prstGeom prst="rect">
              <a:avLst/>
            </a:prstGeom>
          </p:spPr>
          <p:txBody>
            <a:bodyPr wrap="square">
              <a:spAutoFit/>
            </a:bodyPr>
            <a:lstStyle/>
            <a:p>
              <a:r>
                <a:rPr lang="zh-CN" altLang="en-US" b="1">
                  <a:solidFill>
                    <a:prstClr val="black"/>
                  </a:solidFill>
                  <a:latin typeface="华文楷体" panose="02010600040101010101" pitchFamily="2" charset="-122"/>
                  <a:ea typeface="华文楷体" panose="02010600040101010101" pitchFamily="2" charset="-122"/>
                </a:rPr>
                <a:t>         </a:t>
              </a:r>
              <a:r>
                <a:rPr lang="zh-CN" altLang="en-US" sz="2200" b="1">
                  <a:solidFill>
                    <a:prstClr val="black"/>
                  </a:solidFill>
                  <a:latin typeface="华文楷体" panose="02010600040101010101" pitchFamily="2" charset="-122"/>
                  <a:ea typeface="华文楷体" panose="02010600040101010101" pitchFamily="2" charset="-122"/>
                </a:rPr>
                <a:t>当代的重大问题不是通过演说与多数人的决议所能解决的，而是要用</a:t>
              </a:r>
              <a:r>
                <a:rPr lang="zh-CN" altLang="en-US" sz="2200" b="1">
                  <a:solidFill>
                    <a:srgbClr val="FF0000"/>
                  </a:solidFill>
                  <a:latin typeface="华文楷体" panose="02010600040101010101" pitchFamily="2" charset="-122"/>
                  <a:ea typeface="华文楷体" panose="02010600040101010101" pitchFamily="2" charset="-122"/>
                </a:rPr>
                <a:t>铁和血</a:t>
              </a:r>
              <a:r>
                <a:rPr lang="zh-CN" altLang="en-US" sz="2200" b="1">
                  <a:solidFill>
                    <a:prstClr val="black"/>
                  </a:solidFill>
                  <a:latin typeface="华文楷体" panose="02010600040101010101" pitchFamily="2" charset="-122"/>
                  <a:ea typeface="华文楷体" panose="02010600040101010101" pitchFamily="2" charset="-122"/>
                </a:rPr>
                <a:t>。</a:t>
              </a:r>
              <a:endParaRPr lang="zh-CN" altLang="en-US"/>
            </a:p>
          </p:txBody>
        </p:sp>
      </p:grpSp>
      <p:sp>
        <p:nvSpPr>
          <p:cNvPr id="16" name="矩形 1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9D44C21-FDD3-4443-87CE-D2BBFA640F0A}"/>
              </a:ext>
            </a:extLst>
          </p:cNvPr>
          <p:cNvSpPr/>
          <p:nvPr/>
        </p:nvSpPr>
        <p:spPr>
          <a:xfrm>
            <a:off x="2122471" y="3723104"/>
            <a:ext cx="3677075" cy="826508"/>
          </a:xfrm>
          <a:prstGeom prst="rect">
            <a:avLst/>
          </a:prstGeom>
        </p:spPr>
        <p:txBody>
          <a:bodyPr wrap="square">
            <a:spAutoFit/>
          </a:bodyPr>
          <a:lstStyle/>
          <a:p>
            <a:pPr algn="just">
              <a:lnSpc>
                <a:spcPct val="125000"/>
              </a:lnSpc>
            </a:pPr>
            <a:r>
              <a:rPr lang="en-US" altLang="zh-CN" sz="2000">
                <a:latin typeface="华文中宋" panose="02010600040101010101" pitchFamily="2" charset="-122"/>
                <a:ea typeface="华文中宋" panose="02010600040101010101" pitchFamily="2" charset="-122"/>
              </a:rPr>
              <a:t>(3)</a:t>
            </a:r>
            <a:r>
              <a:rPr lang="zh-CN" altLang="en-US" sz="2000">
                <a:latin typeface="华文中宋" panose="02010600040101010101" pitchFamily="2" charset="-122"/>
                <a:ea typeface="华文中宋" panose="02010600040101010101" pitchFamily="2" charset="-122"/>
                <a:sym typeface="+mn-ea"/>
              </a:rPr>
              <a:t> 成立帝国：</a:t>
            </a:r>
            <a:r>
              <a:rPr lang="zh-CN" altLang="en-US" sz="2000">
                <a:latin typeface="华文中宋" panose="02010600040101010101" pitchFamily="2" charset="-122"/>
                <a:ea typeface="华文中宋" panose="02010600040101010101" pitchFamily="2" charset="-122"/>
              </a:rPr>
              <a:t>1871年，德意志帝国成立，实行</a:t>
            </a:r>
            <a:r>
              <a:rPr lang="zh-CN" altLang="en-US" sz="2000">
                <a:solidFill>
                  <a:srgbClr val="FF0000"/>
                </a:solidFill>
                <a:latin typeface="华文中宋" panose="02010600040101010101" pitchFamily="2" charset="-122"/>
                <a:ea typeface="华文中宋" panose="02010600040101010101" pitchFamily="2" charset="-122"/>
              </a:rPr>
              <a:t>君主立宪制</a:t>
            </a:r>
            <a:r>
              <a:rPr lang="zh-CN" altLang="en-US" sz="2000">
                <a:latin typeface="华文中宋" panose="02010600040101010101" pitchFamily="2" charset="-122"/>
                <a:ea typeface="华文中宋" panose="02010600040101010101" pitchFamily="2" charset="-122"/>
              </a:rPr>
              <a:t>。</a:t>
            </a:r>
          </a:p>
        </p:txBody>
      </p:sp>
      <p:pic>
        <p:nvPicPr>
          <p:cNvPr id="13" name="图片 1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79885AA-A6A8-4546-A371-FA42049DB1D7}"/>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50000"/>
                    </a14:imgEffect>
                    <a14:imgEffect>
                      <a14:saturation sat="200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6002492" y="887282"/>
            <a:ext cx="6064378" cy="4475247"/>
          </a:xfrm>
          <a:prstGeom prst="rect">
            <a:avLst/>
          </a:prstGeom>
        </p:spPr>
      </p:pic>
      <p:grpSp>
        <p:nvGrpSpPr>
          <p:cNvPr id="21" name="组合 2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B39A18E-3E7B-41E7-9CB9-101838F25538}"/>
              </a:ext>
            </a:extLst>
          </p:cNvPr>
          <p:cNvGrpSpPr/>
          <p:nvPr/>
        </p:nvGrpSpPr>
        <p:grpSpPr>
          <a:xfrm>
            <a:off x="7082984" y="918352"/>
            <a:ext cx="4112177" cy="3400260"/>
            <a:chOff x="7082984" y="918352"/>
            <a:chExt cx="4112177" cy="3400260"/>
          </a:xfrm>
        </p:grpSpPr>
        <p:sp>
          <p:nvSpPr>
            <p:cNvPr id="6" name="任意多边形: 形状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BDFF6A9-2885-4F07-8317-EDFD48447F10}"/>
                </a:ext>
              </a:extLst>
            </p:cNvPr>
            <p:cNvSpPr/>
            <p:nvPr/>
          </p:nvSpPr>
          <p:spPr>
            <a:xfrm>
              <a:off x="8132052" y="918352"/>
              <a:ext cx="3063109" cy="3076066"/>
            </a:xfrm>
            <a:custGeom>
              <a:gdLst>
                <a:gd name="connsiteX0" fmla="*/ 165673 w 3063109"/>
                <a:gd name="connsiteY0" fmla="*/ 2227767 h 3076066"/>
                <a:gd name="connsiteX1" fmla="*/ 286859 w 3063109"/>
                <a:gd name="connsiteY1" fmla="*/ 2216750 h 3076066"/>
                <a:gd name="connsiteX2" fmla="*/ 319909 w 3063109"/>
                <a:gd name="connsiteY2" fmla="*/ 2183700 h 3076066"/>
                <a:gd name="connsiteX3" fmla="*/ 352960 w 3063109"/>
                <a:gd name="connsiteY3" fmla="*/ 2172683 h 3076066"/>
                <a:gd name="connsiteX4" fmla="*/ 463128 w 3063109"/>
                <a:gd name="connsiteY4" fmla="*/ 2183700 h 3076066"/>
                <a:gd name="connsiteX5" fmla="*/ 496179 w 3063109"/>
                <a:gd name="connsiteY5" fmla="*/ 2205733 h 3076066"/>
                <a:gd name="connsiteX6" fmla="*/ 584314 w 3063109"/>
                <a:gd name="connsiteY6" fmla="*/ 2194716 h 3076066"/>
                <a:gd name="connsiteX7" fmla="*/ 650415 w 3063109"/>
                <a:gd name="connsiteY7" fmla="*/ 2150649 h 3076066"/>
                <a:gd name="connsiteX8" fmla="*/ 606348 w 3063109"/>
                <a:gd name="connsiteY8" fmla="*/ 1974379 h 3076066"/>
                <a:gd name="connsiteX9" fmla="*/ 573297 w 3063109"/>
                <a:gd name="connsiteY9" fmla="*/ 1963362 h 3076066"/>
                <a:gd name="connsiteX10" fmla="*/ 474145 w 3063109"/>
                <a:gd name="connsiteY10" fmla="*/ 1974379 h 3076066"/>
                <a:gd name="connsiteX11" fmla="*/ 463128 w 3063109"/>
                <a:gd name="connsiteY11" fmla="*/ 2007430 h 3076066"/>
                <a:gd name="connsiteX12" fmla="*/ 341943 w 3063109"/>
                <a:gd name="connsiteY12" fmla="*/ 2040480 h 3076066"/>
                <a:gd name="connsiteX13" fmla="*/ 297875 w 3063109"/>
                <a:gd name="connsiteY13" fmla="*/ 2062514 h 3076066"/>
                <a:gd name="connsiteX14" fmla="*/ 264825 w 3063109"/>
                <a:gd name="connsiteY14" fmla="*/ 2084548 h 3076066"/>
                <a:gd name="connsiteX15" fmla="*/ 165673 w 3063109"/>
                <a:gd name="connsiteY15" fmla="*/ 2073531 h 3076066"/>
                <a:gd name="connsiteX16" fmla="*/ 176690 w 3063109"/>
                <a:gd name="connsiteY16" fmla="*/ 1996413 h 3076066"/>
                <a:gd name="connsiteX17" fmla="*/ 231774 w 3063109"/>
                <a:gd name="connsiteY17" fmla="*/ 1985396 h 3076066"/>
                <a:gd name="connsiteX18" fmla="*/ 264825 w 3063109"/>
                <a:gd name="connsiteY18" fmla="*/ 1952345 h 3076066"/>
                <a:gd name="connsiteX19" fmla="*/ 253808 w 3063109"/>
                <a:gd name="connsiteY19" fmla="*/ 1654890 h 3076066"/>
                <a:gd name="connsiteX20" fmla="*/ 231774 w 3063109"/>
                <a:gd name="connsiteY20" fmla="*/ 1621839 h 3076066"/>
                <a:gd name="connsiteX21" fmla="*/ 220757 w 3063109"/>
                <a:gd name="connsiteY21" fmla="*/ 1588789 h 3076066"/>
                <a:gd name="connsiteX22" fmla="*/ 264825 w 3063109"/>
                <a:gd name="connsiteY22" fmla="*/ 1544721 h 3076066"/>
                <a:gd name="connsiteX23" fmla="*/ 297875 w 3063109"/>
                <a:gd name="connsiteY23" fmla="*/ 1511671 h 3076066"/>
                <a:gd name="connsiteX24" fmla="*/ 330926 w 3063109"/>
                <a:gd name="connsiteY24" fmla="*/ 1489637 h 3076066"/>
                <a:gd name="connsiteX25" fmla="*/ 363977 w 3063109"/>
                <a:gd name="connsiteY25" fmla="*/ 1423536 h 3076066"/>
                <a:gd name="connsiteX26" fmla="*/ 397027 w 3063109"/>
                <a:gd name="connsiteY26" fmla="*/ 1412519 h 3076066"/>
                <a:gd name="connsiteX27" fmla="*/ 441095 w 3063109"/>
                <a:gd name="connsiteY27" fmla="*/ 1401502 h 3076066"/>
                <a:gd name="connsiteX28" fmla="*/ 474145 w 3063109"/>
                <a:gd name="connsiteY28" fmla="*/ 1390485 h 3076066"/>
                <a:gd name="connsiteX29" fmla="*/ 562280 w 3063109"/>
                <a:gd name="connsiteY29" fmla="*/ 1379468 h 3076066"/>
                <a:gd name="connsiteX30" fmla="*/ 661432 w 3063109"/>
                <a:gd name="connsiteY30" fmla="*/ 1390485 h 3076066"/>
                <a:gd name="connsiteX31" fmla="*/ 727533 w 3063109"/>
                <a:gd name="connsiteY31" fmla="*/ 1456586 h 3076066"/>
                <a:gd name="connsiteX32" fmla="*/ 760584 w 3063109"/>
                <a:gd name="connsiteY32" fmla="*/ 1489637 h 3076066"/>
                <a:gd name="connsiteX33" fmla="*/ 793635 w 3063109"/>
                <a:gd name="connsiteY33" fmla="*/ 1500654 h 3076066"/>
                <a:gd name="connsiteX34" fmla="*/ 782618 w 3063109"/>
                <a:gd name="connsiteY34" fmla="*/ 1456586 h 3076066"/>
                <a:gd name="connsiteX35" fmla="*/ 848719 w 3063109"/>
                <a:gd name="connsiteY35" fmla="*/ 1434553 h 3076066"/>
                <a:gd name="connsiteX36" fmla="*/ 881769 w 3063109"/>
                <a:gd name="connsiteY36" fmla="*/ 1412519 h 3076066"/>
                <a:gd name="connsiteX37" fmla="*/ 903803 w 3063109"/>
                <a:gd name="connsiteY37" fmla="*/ 1346418 h 3076066"/>
                <a:gd name="connsiteX38" fmla="*/ 925837 w 3063109"/>
                <a:gd name="connsiteY38" fmla="*/ 1258283 h 3076066"/>
                <a:gd name="connsiteX39" fmla="*/ 903803 w 3063109"/>
                <a:gd name="connsiteY39" fmla="*/ 1225232 h 3076066"/>
                <a:gd name="connsiteX40" fmla="*/ 859736 w 3063109"/>
                <a:gd name="connsiteY40" fmla="*/ 1214215 h 3076066"/>
                <a:gd name="connsiteX41" fmla="*/ 826685 w 3063109"/>
                <a:gd name="connsiteY41" fmla="*/ 1203198 h 3076066"/>
                <a:gd name="connsiteX42" fmla="*/ 760584 w 3063109"/>
                <a:gd name="connsiteY42" fmla="*/ 1170148 h 3076066"/>
                <a:gd name="connsiteX43" fmla="*/ 749567 w 3063109"/>
                <a:gd name="connsiteY43" fmla="*/ 1137097 h 3076066"/>
                <a:gd name="connsiteX44" fmla="*/ 705500 w 3063109"/>
                <a:gd name="connsiteY44" fmla="*/ 1126080 h 3076066"/>
                <a:gd name="connsiteX45" fmla="*/ 749567 w 3063109"/>
                <a:gd name="connsiteY45" fmla="*/ 1059979 h 3076066"/>
                <a:gd name="connsiteX46" fmla="*/ 738550 w 3063109"/>
                <a:gd name="connsiteY46" fmla="*/ 1015912 h 3076066"/>
                <a:gd name="connsiteX47" fmla="*/ 672449 w 3063109"/>
                <a:gd name="connsiteY47" fmla="*/ 971844 h 3076066"/>
                <a:gd name="connsiteX48" fmla="*/ 584314 w 3063109"/>
                <a:gd name="connsiteY48" fmla="*/ 839642 h 3076066"/>
                <a:gd name="connsiteX49" fmla="*/ 760584 w 3063109"/>
                <a:gd name="connsiteY49" fmla="*/ 795574 h 3076066"/>
                <a:gd name="connsiteX50" fmla="*/ 782618 w 3063109"/>
                <a:gd name="connsiteY50" fmla="*/ 718456 h 3076066"/>
                <a:gd name="connsiteX51" fmla="*/ 848719 w 3063109"/>
                <a:gd name="connsiteY51" fmla="*/ 674389 h 3076066"/>
                <a:gd name="connsiteX52" fmla="*/ 881769 w 3063109"/>
                <a:gd name="connsiteY52" fmla="*/ 685406 h 3076066"/>
                <a:gd name="connsiteX53" fmla="*/ 892786 w 3063109"/>
                <a:gd name="connsiteY53" fmla="*/ 740490 h 3076066"/>
                <a:gd name="connsiteX54" fmla="*/ 914820 w 3063109"/>
                <a:gd name="connsiteY54" fmla="*/ 773541 h 3076066"/>
                <a:gd name="connsiteX55" fmla="*/ 925837 w 3063109"/>
                <a:gd name="connsiteY55" fmla="*/ 828625 h 3076066"/>
                <a:gd name="connsiteX56" fmla="*/ 936854 w 3063109"/>
                <a:gd name="connsiteY56" fmla="*/ 861676 h 3076066"/>
                <a:gd name="connsiteX57" fmla="*/ 903803 w 3063109"/>
                <a:gd name="connsiteY57" fmla="*/ 872692 h 3076066"/>
                <a:gd name="connsiteX58" fmla="*/ 859736 w 3063109"/>
                <a:gd name="connsiteY58" fmla="*/ 883709 h 3076066"/>
                <a:gd name="connsiteX59" fmla="*/ 903803 w 3063109"/>
                <a:gd name="connsiteY59" fmla="*/ 949810 h 3076066"/>
                <a:gd name="connsiteX60" fmla="*/ 958888 w 3063109"/>
                <a:gd name="connsiteY60" fmla="*/ 960827 h 3076066"/>
                <a:gd name="connsiteX61" fmla="*/ 1047022 w 3063109"/>
                <a:gd name="connsiteY61" fmla="*/ 1059979 h 3076066"/>
                <a:gd name="connsiteX62" fmla="*/ 1157191 w 3063109"/>
                <a:gd name="connsiteY62" fmla="*/ 1048962 h 3076066"/>
                <a:gd name="connsiteX63" fmla="*/ 1201259 w 3063109"/>
                <a:gd name="connsiteY63" fmla="*/ 982861 h 3076066"/>
                <a:gd name="connsiteX64" fmla="*/ 1311427 w 3063109"/>
                <a:gd name="connsiteY64" fmla="*/ 949810 h 3076066"/>
                <a:gd name="connsiteX65" fmla="*/ 1399562 w 3063109"/>
                <a:gd name="connsiteY65" fmla="*/ 916760 h 3076066"/>
                <a:gd name="connsiteX66" fmla="*/ 1465663 w 3063109"/>
                <a:gd name="connsiteY66" fmla="*/ 872692 h 3076066"/>
                <a:gd name="connsiteX67" fmla="*/ 1531765 w 3063109"/>
                <a:gd name="connsiteY67" fmla="*/ 828625 h 3076066"/>
                <a:gd name="connsiteX68" fmla="*/ 1564815 w 3063109"/>
                <a:gd name="connsiteY68" fmla="*/ 806591 h 3076066"/>
                <a:gd name="connsiteX69" fmla="*/ 1575832 w 3063109"/>
                <a:gd name="connsiteY69" fmla="*/ 773541 h 3076066"/>
                <a:gd name="connsiteX70" fmla="*/ 1586849 w 3063109"/>
                <a:gd name="connsiteY70" fmla="*/ 718456 h 3076066"/>
                <a:gd name="connsiteX71" fmla="*/ 1619900 w 3063109"/>
                <a:gd name="connsiteY71" fmla="*/ 707439 h 3076066"/>
                <a:gd name="connsiteX72" fmla="*/ 1719051 w 3063109"/>
                <a:gd name="connsiteY72" fmla="*/ 674389 h 3076066"/>
                <a:gd name="connsiteX73" fmla="*/ 1796169 w 3063109"/>
                <a:gd name="connsiteY73" fmla="*/ 630321 h 3076066"/>
                <a:gd name="connsiteX74" fmla="*/ 1829220 w 3063109"/>
                <a:gd name="connsiteY74" fmla="*/ 619304 h 3076066"/>
                <a:gd name="connsiteX75" fmla="*/ 1862271 w 3063109"/>
                <a:gd name="connsiteY75" fmla="*/ 586254 h 3076066"/>
                <a:gd name="connsiteX76" fmla="*/ 1873288 w 3063109"/>
                <a:gd name="connsiteY76" fmla="*/ 553203 h 3076066"/>
                <a:gd name="connsiteX77" fmla="*/ 1906338 w 3063109"/>
                <a:gd name="connsiteY77" fmla="*/ 531170 h 3076066"/>
                <a:gd name="connsiteX78" fmla="*/ 2093625 w 3063109"/>
                <a:gd name="connsiteY78" fmla="*/ 575237 h 3076066"/>
                <a:gd name="connsiteX79" fmla="*/ 2104642 w 3063109"/>
                <a:gd name="connsiteY79" fmla="*/ 608288 h 3076066"/>
                <a:gd name="connsiteX80" fmla="*/ 2093625 w 3063109"/>
                <a:gd name="connsiteY80" fmla="*/ 663372 h 3076066"/>
                <a:gd name="connsiteX81" fmla="*/ 2049557 w 3063109"/>
                <a:gd name="connsiteY81" fmla="*/ 652355 h 3076066"/>
                <a:gd name="connsiteX82" fmla="*/ 2060574 w 3063109"/>
                <a:gd name="connsiteY82" fmla="*/ 696423 h 3076066"/>
                <a:gd name="connsiteX83" fmla="*/ 2093625 w 3063109"/>
                <a:gd name="connsiteY83" fmla="*/ 762524 h 3076066"/>
                <a:gd name="connsiteX84" fmla="*/ 2159726 w 3063109"/>
                <a:gd name="connsiteY84" fmla="*/ 784557 h 3076066"/>
                <a:gd name="connsiteX85" fmla="*/ 2258878 w 3063109"/>
                <a:gd name="connsiteY85" fmla="*/ 773541 h 3076066"/>
                <a:gd name="connsiteX86" fmla="*/ 2347013 w 3063109"/>
                <a:gd name="connsiteY86" fmla="*/ 542186 h 3076066"/>
                <a:gd name="connsiteX87" fmla="*/ 2358030 w 3063109"/>
                <a:gd name="connsiteY87" fmla="*/ 487102 h 3076066"/>
                <a:gd name="connsiteX88" fmla="*/ 2479215 w 3063109"/>
                <a:gd name="connsiteY88" fmla="*/ 476085 h 3076066"/>
                <a:gd name="connsiteX89" fmla="*/ 2644468 w 3063109"/>
                <a:gd name="connsiteY89" fmla="*/ 255748 h 3076066"/>
                <a:gd name="connsiteX90" fmla="*/ 2633451 w 3063109"/>
                <a:gd name="connsiteY90" fmla="*/ 211680 h 3076066"/>
                <a:gd name="connsiteX91" fmla="*/ 2600401 w 3063109"/>
                <a:gd name="connsiteY91" fmla="*/ 134562 h 3076066"/>
                <a:gd name="connsiteX92" fmla="*/ 2589384 w 3063109"/>
                <a:gd name="connsiteY92" fmla="*/ 35410 h 3076066"/>
                <a:gd name="connsiteX93" fmla="*/ 2578367 w 3063109"/>
                <a:gd name="connsiteY93" fmla="*/ 2360 h 3076066"/>
                <a:gd name="connsiteX94" fmla="*/ 2655485 w 3063109"/>
                <a:gd name="connsiteY94" fmla="*/ 13377 h 3076066"/>
                <a:gd name="connsiteX95" fmla="*/ 2677519 w 3063109"/>
                <a:gd name="connsiteY95" fmla="*/ 57444 h 3076066"/>
                <a:gd name="connsiteX96" fmla="*/ 2688536 w 3063109"/>
                <a:gd name="connsiteY96" fmla="*/ 112529 h 3076066"/>
                <a:gd name="connsiteX97" fmla="*/ 2699553 w 3063109"/>
                <a:gd name="connsiteY97" fmla="*/ 145579 h 3076066"/>
                <a:gd name="connsiteX98" fmla="*/ 2732603 w 3063109"/>
                <a:gd name="connsiteY98" fmla="*/ 222697 h 3076066"/>
                <a:gd name="connsiteX99" fmla="*/ 2765654 w 3063109"/>
                <a:gd name="connsiteY99" fmla="*/ 244731 h 3076066"/>
                <a:gd name="connsiteX100" fmla="*/ 2974974 w 3063109"/>
                <a:gd name="connsiteY100" fmla="*/ 277782 h 3076066"/>
                <a:gd name="connsiteX101" fmla="*/ 2963957 w 3063109"/>
                <a:gd name="connsiteY101" fmla="*/ 332866 h 3076066"/>
                <a:gd name="connsiteX102" fmla="*/ 2985991 w 3063109"/>
                <a:gd name="connsiteY102" fmla="*/ 421001 h 3076066"/>
                <a:gd name="connsiteX103" fmla="*/ 3019042 w 3063109"/>
                <a:gd name="connsiteY103" fmla="*/ 409984 h 3076066"/>
                <a:gd name="connsiteX104" fmla="*/ 3030059 w 3063109"/>
                <a:gd name="connsiteY104" fmla="*/ 443035 h 3076066"/>
                <a:gd name="connsiteX105" fmla="*/ 3019042 w 3063109"/>
                <a:gd name="connsiteY105" fmla="*/ 575237 h 3076066"/>
                <a:gd name="connsiteX106" fmla="*/ 2997008 w 3063109"/>
                <a:gd name="connsiteY106" fmla="*/ 641338 h 3076066"/>
                <a:gd name="connsiteX107" fmla="*/ 3008025 w 3063109"/>
                <a:gd name="connsiteY107" fmla="*/ 718456 h 3076066"/>
                <a:gd name="connsiteX108" fmla="*/ 3019042 w 3063109"/>
                <a:gd name="connsiteY108" fmla="*/ 751507 h 3076066"/>
                <a:gd name="connsiteX109" fmla="*/ 2997008 w 3063109"/>
                <a:gd name="connsiteY109" fmla="*/ 784557 h 3076066"/>
                <a:gd name="connsiteX110" fmla="*/ 3030059 w 3063109"/>
                <a:gd name="connsiteY110" fmla="*/ 817608 h 3076066"/>
                <a:gd name="connsiteX111" fmla="*/ 3041075 w 3063109"/>
                <a:gd name="connsiteY111" fmla="*/ 850659 h 3076066"/>
                <a:gd name="connsiteX112" fmla="*/ 3063109 w 3063109"/>
                <a:gd name="connsiteY112" fmla="*/ 938794 h 3076066"/>
                <a:gd name="connsiteX113" fmla="*/ 3052092 w 3063109"/>
                <a:gd name="connsiteY113" fmla="*/ 1037945 h 3076066"/>
                <a:gd name="connsiteX114" fmla="*/ 3019042 w 3063109"/>
                <a:gd name="connsiteY114" fmla="*/ 1070996 h 3076066"/>
                <a:gd name="connsiteX115" fmla="*/ 2963957 w 3063109"/>
                <a:gd name="connsiteY115" fmla="*/ 1115063 h 3076066"/>
                <a:gd name="connsiteX116" fmla="*/ 2831755 w 3063109"/>
                <a:gd name="connsiteY116" fmla="*/ 1203198 h 3076066"/>
                <a:gd name="connsiteX117" fmla="*/ 2798704 w 3063109"/>
                <a:gd name="connsiteY117" fmla="*/ 1225232 h 3076066"/>
                <a:gd name="connsiteX118" fmla="*/ 2732603 w 3063109"/>
                <a:gd name="connsiteY118" fmla="*/ 1258283 h 3076066"/>
                <a:gd name="connsiteX119" fmla="*/ 2578367 w 3063109"/>
                <a:gd name="connsiteY119" fmla="*/ 1269300 h 3076066"/>
                <a:gd name="connsiteX120" fmla="*/ 2534300 w 3063109"/>
                <a:gd name="connsiteY120" fmla="*/ 1335401 h 3076066"/>
                <a:gd name="connsiteX121" fmla="*/ 2468198 w 3063109"/>
                <a:gd name="connsiteY121" fmla="*/ 1379468 h 3076066"/>
                <a:gd name="connsiteX122" fmla="*/ 2424131 w 3063109"/>
                <a:gd name="connsiteY122" fmla="*/ 1324384 h 3076066"/>
                <a:gd name="connsiteX123" fmla="*/ 2402097 w 3063109"/>
                <a:gd name="connsiteY123" fmla="*/ 1390485 h 3076066"/>
                <a:gd name="connsiteX124" fmla="*/ 2302945 w 3063109"/>
                <a:gd name="connsiteY124" fmla="*/ 1379468 h 3076066"/>
                <a:gd name="connsiteX125" fmla="*/ 2236844 w 3063109"/>
                <a:gd name="connsiteY125" fmla="*/ 1357435 h 3076066"/>
                <a:gd name="connsiteX126" fmla="*/ 2225827 w 3063109"/>
                <a:gd name="connsiteY126" fmla="*/ 1401502 h 3076066"/>
                <a:gd name="connsiteX127" fmla="*/ 2192777 w 3063109"/>
                <a:gd name="connsiteY127" fmla="*/ 1423536 h 3076066"/>
                <a:gd name="connsiteX128" fmla="*/ 2170743 w 3063109"/>
                <a:gd name="connsiteY128" fmla="*/ 1456586 h 3076066"/>
                <a:gd name="connsiteX129" fmla="*/ 2137692 w 3063109"/>
                <a:gd name="connsiteY129" fmla="*/ 1522688 h 3076066"/>
                <a:gd name="connsiteX130" fmla="*/ 2082608 w 3063109"/>
                <a:gd name="connsiteY130" fmla="*/ 1632856 h 3076066"/>
                <a:gd name="connsiteX131" fmla="*/ 2049557 w 3063109"/>
                <a:gd name="connsiteY131" fmla="*/ 1787092 h 3076066"/>
                <a:gd name="connsiteX132" fmla="*/ 1994473 w 3063109"/>
                <a:gd name="connsiteY132" fmla="*/ 1798109 h 3076066"/>
                <a:gd name="connsiteX133" fmla="*/ 1972439 w 3063109"/>
                <a:gd name="connsiteY133" fmla="*/ 1831160 h 3076066"/>
                <a:gd name="connsiteX134" fmla="*/ 1939389 w 3063109"/>
                <a:gd name="connsiteY134" fmla="*/ 1897261 h 3076066"/>
                <a:gd name="connsiteX135" fmla="*/ 1939389 w 3063109"/>
                <a:gd name="connsiteY135" fmla="*/ 1996413 h 3076066"/>
                <a:gd name="connsiteX136" fmla="*/ 1972439 w 3063109"/>
                <a:gd name="connsiteY136" fmla="*/ 2029463 h 3076066"/>
                <a:gd name="connsiteX137" fmla="*/ 1983456 w 3063109"/>
                <a:gd name="connsiteY137" fmla="*/ 2172683 h 3076066"/>
                <a:gd name="connsiteX138" fmla="*/ 2005490 w 3063109"/>
                <a:gd name="connsiteY138" fmla="*/ 2205733 h 3076066"/>
                <a:gd name="connsiteX139" fmla="*/ 2060574 w 3063109"/>
                <a:gd name="connsiteY139" fmla="*/ 2437088 h 3076066"/>
                <a:gd name="connsiteX140" fmla="*/ 2093625 w 3063109"/>
                <a:gd name="connsiteY140" fmla="*/ 2448104 h 3076066"/>
                <a:gd name="connsiteX141" fmla="*/ 2126675 w 3063109"/>
                <a:gd name="connsiteY141" fmla="*/ 2470138 h 3076066"/>
                <a:gd name="connsiteX142" fmla="*/ 2192777 w 3063109"/>
                <a:gd name="connsiteY142" fmla="*/ 2536239 h 3076066"/>
                <a:gd name="connsiteX143" fmla="*/ 2225827 w 3063109"/>
                <a:gd name="connsiteY143" fmla="*/ 2558273 h 3076066"/>
                <a:gd name="connsiteX144" fmla="*/ 2236844 w 3063109"/>
                <a:gd name="connsiteY144" fmla="*/ 2602341 h 3076066"/>
                <a:gd name="connsiteX145" fmla="*/ 2269895 w 3063109"/>
                <a:gd name="connsiteY145" fmla="*/ 2635391 h 3076066"/>
                <a:gd name="connsiteX146" fmla="*/ 2258878 w 3063109"/>
                <a:gd name="connsiteY146" fmla="*/ 2789627 h 3076066"/>
                <a:gd name="connsiteX147" fmla="*/ 2302945 w 3063109"/>
                <a:gd name="connsiteY147" fmla="*/ 2855729 h 3076066"/>
                <a:gd name="connsiteX148" fmla="*/ 2313962 w 3063109"/>
                <a:gd name="connsiteY148" fmla="*/ 2888779 h 3076066"/>
                <a:gd name="connsiteX149" fmla="*/ 2347013 w 3063109"/>
                <a:gd name="connsiteY149" fmla="*/ 2910813 h 3076066"/>
                <a:gd name="connsiteX150" fmla="*/ 2335996 w 3063109"/>
                <a:gd name="connsiteY150" fmla="*/ 2943863 h 3076066"/>
                <a:gd name="connsiteX151" fmla="*/ 2269895 w 3063109"/>
                <a:gd name="connsiteY151" fmla="*/ 2976914 h 3076066"/>
                <a:gd name="connsiteX152" fmla="*/ 2236844 w 3063109"/>
                <a:gd name="connsiteY152" fmla="*/ 2998948 h 3076066"/>
                <a:gd name="connsiteX153" fmla="*/ 2170743 w 3063109"/>
                <a:gd name="connsiteY153" fmla="*/ 3009965 h 3076066"/>
                <a:gd name="connsiteX154" fmla="*/ 2104642 w 3063109"/>
                <a:gd name="connsiteY154" fmla="*/ 3043015 h 3076066"/>
                <a:gd name="connsiteX155" fmla="*/ 2093625 w 3063109"/>
                <a:gd name="connsiteY155" fmla="*/ 3076066 h 3076066"/>
                <a:gd name="connsiteX156" fmla="*/ 2082608 w 3063109"/>
                <a:gd name="connsiteY156" fmla="*/ 3043015 h 3076066"/>
                <a:gd name="connsiteX157" fmla="*/ 2049557 w 3063109"/>
                <a:gd name="connsiteY157" fmla="*/ 3031998 h 3076066"/>
                <a:gd name="connsiteX158" fmla="*/ 1972439 w 3063109"/>
                <a:gd name="connsiteY158" fmla="*/ 3020982 h 3076066"/>
                <a:gd name="connsiteX159" fmla="*/ 1950406 w 3063109"/>
                <a:gd name="connsiteY159" fmla="*/ 2987931 h 3076066"/>
                <a:gd name="connsiteX160" fmla="*/ 1950406 w 3063109"/>
                <a:gd name="connsiteY160" fmla="*/ 2888779 h 3076066"/>
                <a:gd name="connsiteX161" fmla="*/ 1972439 w 3063109"/>
                <a:gd name="connsiteY161" fmla="*/ 2855729 h 3076066"/>
                <a:gd name="connsiteX162" fmla="*/ 1906338 w 3063109"/>
                <a:gd name="connsiteY162" fmla="*/ 2855729 h 3076066"/>
                <a:gd name="connsiteX163" fmla="*/ 1807186 w 3063109"/>
                <a:gd name="connsiteY163" fmla="*/ 2844712 h 3076066"/>
                <a:gd name="connsiteX164" fmla="*/ 1774136 w 3063109"/>
                <a:gd name="connsiteY164" fmla="*/ 2822678 h 3076066"/>
                <a:gd name="connsiteX165" fmla="*/ 1763119 w 3063109"/>
                <a:gd name="connsiteY165" fmla="*/ 2888779 h 3076066"/>
                <a:gd name="connsiteX166" fmla="*/ 1752102 w 3063109"/>
                <a:gd name="connsiteY166" fmla="*/ 2932847 h 3076066"/>
                <a:gd name="connsiteX167" fmla="*/ 1719051 w 3063109"/>
                <a:gd name="connsiteY167" fmla="*/ 2921830 h 3076066"/>
                <a:gd name="connsiteX168" fmla="*/ 1674984 w 3063109"/>
                <a:gd name="connsiteY168" fmla="*/ 2910813 h 3076066"/>
                <a:gd name="connsiteX169" fmla="*/ 1608883 w 3063109"/>
                <a:gd name="connsiteY169" fmla="*/ 2844712 h 3076066"/>
                <a:gd name="connsiteX170" fmla="*/ 1575832 w 3063109"/>
                <a:gd name="connsiteY170" fmla="*/ 2811661 h 3076066"/>
                <a:gd name="connsiteX171" fmla="*/ 1564815 w 3063109"/>
                <a:gd name="connsiteY171" fmla="*/ 2778610 h 3076066"/>
                <a:gd name="connsiteX172" fmla="*/ 1608883 w 3063109"/>
                <a:gd name="connsiteY172" fmla="*/ 2723526 h 3076066"/>
                <a:gd name="connsiteX173" fmla="*/ 1619900 w 3063109"/>
                <a:gd name="connsiteY173" fmla="*/ 2668442 h 3076066"/>
                <a:gd name="connsiteX174" fmla="*/ 1586849 w 3063109"/>
                <a:gd name="connsiteY174" fmla="*/ 2646408 h 3076066"/>
                <a:gd name="connsiteX175" fmla="*/ 1388545 w 3063109"/>
                <a:gd name="connsiteY175" fmla="*/ 2635391 h 3076066"/>
                <a:gd name="connsiteX176" fmla="*/ 1366512 w 3063109"/>
                <a:gd name="connsiteY176" fmla="*/ 2602341 h 3076066"/>
                <a:gd name="connsiteX177" fmla="*/ 1234309 w 3063109"/>
                <a:gd name="connsiteY177" fmla="*/ 2492172 h 3076066"/>
                <a:gd name="connsiteX178" fmla="*/ 1179225 w 3063109"/>
                <a:gd name="connsiteY178" fmla="*/ 2470138 h 3076066"/>
                <a:gd name="connsiteX179" fmla="*/ 1168208 w 3063109"/>
                <a:gd name="connsiteY179" fmla="*/ 2415054 h 3076066"/>
                <a:gd name="connsiteX180" fmla="*/ 1102107 w 3063109"/>
                <a:gd name="connsiteY180" fmla="*/ 2382003 h 3076066"/>
                <a:gd name="connsiteX181" fmla="*/ 1069056 w 3063109"/>
                <a:gd name="connsiteY181" fmla="*/ 2348953 h 3076066"/>
                <a:gd name="connsiteX182" fmla="*/ 1024989 w 3063109"/>
                <a:gd name="connsiteY182" fmla="*/ 2337936 h 3076066"/>
                <a:gd name="connsiteX183" fmla="*/ 991938 w 3063109"/>
                <a:gd name="connsiteY183" fmla="*/ 2315902 h 3076066"/>
                <a:gd name="connsiteX184" fmla="*/ 782618 w 3063109"/>
                <a:gd name="connsiteY184" fmla="*/ 2326919 h 3076066"/>
                <a:gd name="connsiteX185" fmla="*/ 573297 w 3063109"/>
                <a:gd name="connsiteY185" fmla="*/ 2326919 h 3076066"/>
                <a:gd name="connsiteX186" fmla="*/ 540247 w 3063109"/>
                <a:gd name="connsiteY186" fmla="*/ 2359970 h 3076066"/>
                <a:gd name="connsiteX187" fmla="*/ 551263 w 3063109"/>
                <a:gd name="connsiteY187" fmla="*/ 2426071 h 3076066"/>
                <a:gd name="connsiteX188" fmla="*/ 562280 w 3063109"/>
                <a:gd name="connsiteY188" fmla="*/ 2459121 h 3076066"/>
                <a:gd name="connsiteX189" fmla="*/ 529230 w 3063109"/>
                <a:gd name="connsiteY189" fmla="*/ 2492172 h 3076066"/>
                <a:gd name="connsiteX190" fmla="*/ 463128 w 3063109"/>
                <a:gd name="connsiteY190" fmla="*/ 2503189 h 3076066"/>
                <a:gd name="connsiteX191" fmla="*/ 408044 w 3063109"/>
                <a:gd name="connsiteY191" fmla="*/ 2514206 h 3076066"/>
                <a:gd name="connsiteX192" fmla="*/ 441095 w 3063109"/>
                <a:gd name="connsiteY192" fmla="*/ 2503189 h 3076066"/>
                <a:gd name="connsiteX193" fmla="*/ 496179 w 3063109"/>
                <a:gd name="connsiteY193" fmla="*/ 2492172 h 3076066"/>
                <a:gd name="connsiteX194" fmla="*/ 419061 w 3063109"/>
                <a:gd name="connsiteY194" fmla="*/ 2437088 h 3076066"/>
                <a:gd name="connsiteX195" fmla="*/ 220757 w 3063109"/>
                <a:gd name="connsiteY195" fmla="*/ 2459121 h 3076066"/>
                <a:gd name="connsiteX196" fmla="*/ 132622 w 3063109"/>
                <a:gd name="connsiteY196" fmla="*/ 2448104 h 3076066"/>
                <a:gd name="connsiteX197" fmla="*/ 33471 w 3063109"/>
                <a:gd name="connsiteY197" fmla="*/ 2459121 h 3076066"/>
                <a:gd name="connsiteX198" fmla="*/ 55504 w 3063109"/>
                <a:gd name="connsiteY198" fmla="*/ 2426071 h 3076066"/>
                <a:gd name="connsiteX199" fmla="*/ 420 w 3063109"/>
                <a:gd name="connsiteY199" fmla="*/ 2359970 h 3076066"/>
                <a:gd name="connsiteX200" fmla="*/ 11437 w 3063109"/>
                <a:gd name="connsiteY200" fmla="*/ 2315902 h 3076066"/>
                <a:gd name="connsiteX201" fmla="*/ 99572 w 3063109"/>
                <a:gd name="connsiteY201" fmla="*/ 2238784 h 3076066"/>
                <a:gd name="connsiteX202" fmla="*/ 165673 w 3063109"/>
                <a:gd name="connsiteY202" fmla="*/ 2227767 h 3076066"/>
                <a:gd name="connsiteX203" fmla="*/ 165673 w 3063109"/>
                <a:gd name="connsiteY203" fmla="*/ 2227767 h 3076066"/>
                <a:gd name="connsiteX204" fmla="*/ 165673 w 3063109"/>
                <a:gd name="connsiteY204" fmla="*/ 2227767 h 3076066"/>
                <a:gd name="connsiteX205" fmla="*/ 165673 w 3063109"/>
                <a:gd name="connsiteY205" fmla="*/ 2227767 h 3076066"/>
                <a:gd name="connsiteX206" fmla="*/ 165673 w 3063109"/>
                <a:gd name="connsiteY206" fmla="*/ 2227767 h 3076066"/>
                <a:gd name="connsiteX207" fmla="*/ 165673 w 3063109"/>
                <a:gd name="connsiteY207" fmla="*/ 2227767 h 3076066"/>
                <a:gd name="connsiteX208" fmla="*/ 165673 w 3063109"/>
                <a:gd name="connsiteY208" fmla="*/ 2227767 h 3076066"/>
                <a:gd name="connsiteX209" fmla="*/ 165673 w 3063109"/>
                <a:gd name="connsiteY209" fmla="*/ 2227767 h 3076066"/>
                <a:gd name="connsiteX210" fmla="*/ 165673 w 3063109"/>
                <a:gd name="connsiteY210" fmla="*/ 2227767 h 3076066"/>
                <a:gd name="connsiteX211" fmla="*/ 165673 w 3063109"/>
                <a:gd name="connsiteY211" fmla="*/ 2227767 h 3076066"/>
                <a:gd name="connsiteX212" fmla="*/ 165673 w 3063109"/>
                <a:gd name="connsiteY212" fmla="*/ 2227767 h 3076066"/>
                <a:gd name="connsiteX213" fmla="*/ 165673 w 3063109"/>
                <a:gd name="connsiteY213" fmla="*/ 2227767 h 3076066"/>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Lst>
              <a:rect l="l" t="t" r="r" b="b"/>
              <a:pathLst>
                <a:path w="3063109" h="3076066">
                  <a:moveTo>
                    <a:pt x="165673" y="2227767"/>
                  </a:moveTo>
                  <a:cubicBezTo>
                    <a:pt x="196887" y="2224095"/>
                    <a:pt x="247858" y="2227893"/>
                    <a:pt x="286859" y="2216750"/>
                  </a:cubicBezTo>
                  <a:cubicBezTo>
                    <a:pt x="301839" y="2212470"/>
                    <a:pt x="306946" y="2192342"/>
                    <a:pt x="319909" y="2183700"/>
                  </a:cubicBezTo>
                  <a:cubicBezTo>
                    <a:pt x="329572" y="2177258"/>
                    <a:pt x="341943" y="2176355"/>
                    <a:pt x="352960" y="2172683"/>
                  </a:cubicBezTo>
                  <a:cubicBezTo>
                    <a:pt x="389683" y="2176355"/>
                    <a:pt x="427167" y="2175402"/>
                    <a:pt x="463128" y="2183700"/>
                  </a:cubicBezTo>
                  <a:cubicBezTo>
                    <a:pt x="476030" y="2186677"/>
                    <a:pt x="482993" y="2204534"/>
                    <a:pt x="496179" y="2205733"/>
                  </a:cubicBezTo>
                  <a:cubicBezTo>
                    <a:pt x="525664" y="2208413"/>
                    <a:pt x="554936" y="2198388"/>
                    <a:pt x="584314" y="2194716"/>
                  </a:cubicBezTo>
                  <a:cubicBezTo>
                    <a:pt x="606348" y="2180027"/>
                    <a:pt x="652302" y="2177063"/>
                    <a:pt x="650415" y="2150649"/>
                  </a:cubicBezTo>
                  <a:cubicBezTo>
                    <a:pt x="642104" y="2034302"/>
                    <a:pt x="681346" y="2011879"/>
                    <a:pt x="606348" y="1974379"/>
                  </a:cubicBezTo>
                  <a:cubicBezTo>
                    <a:pt x="595961" y="1969185"/>
                    <a:pt x="584314" y="1967034"/>
                    <a:pt x="573297" y="1963362"/>
                  </a:cubicBezTo>
                  <a:cubicBezTo>
                    <a:pt x="540246" y="1967034"/>
                    <a:pt x="505021" y="1962029"/>
                    <a:pt x="474145" y="1974379"/>
                  </a:cubicBezTo>
                  <a:cubicBezTo>
                    <a:pt x="463363" y="1978692"/>
                    <a:pt x="472578" y="2000680"/>
                    <a:pt x="463128" y="2007430"/>
                  </a:cubicBezTo>
                  <a:cubicBezTo>
                    <a:pt x="441387" y="2022959"/>
                    <a:pt x="369715" y="2034925"/>
                    <a:pt x="341943" y="2040480"/>
                  </a:cubicBezTo>
                  <a:cubicBezTo>
                    <a:pt x="327254" y="2047825"/>
                    <a:pt x="312134" y="2054366"/>
                    <a:pt x="297875" y="2062514"/>
                  </a:cubicBezTo>
                  <a:cubicBezTo>
                    <a:pt x="286379" y="2069083"/>
                    <a:pt x="278020" y="2083448"/>
                    <a:pt x="264825" y="2084548"/>
                  </a:cubicBezTo>
                  <a:cubicBezTo>
                    <a:pt x="231686" y="2087310"/>
                    <a:pt x="198724" y="2077203"/>
                    <a:pt x="165673" y="2073531"/>
                  </a:cubicBezTo>
                  <a:cubicBezTo>
                    <a:pt x="169345" y="2047825"/>
                    <a:pt x="161110" y="2017187"/>
                    <a:pt x="176690" y="1996413"/>
                  </a:cubicBezTo>
                  <a:cubicBezTo>
                    <a:pt x="187925" y="1981433"/>
                    <a:pt x="215026" y="1993770"/>
                    <a:pt x="231774" y="1985396"/>
                  </a:cubicBezTo>
                  <a:cubicBezTo>
                    <a:pt x="245709" y="1978428"/>
                    <a:pt x="253808" y="1963362"/>
                    <a:pt x="264825" y="1952345"/>
                  </a:cubicBezTo>
                  <a:cubicBezTo>
                    <a:pt x="261153" y="1853193"/>
                    <a:pt x="263681" y="1753617"/>
                    <a:pt x="253808" y="1654890"/>
                  </a:cubicBezTo>
                  <a:cubicBezTo>
                    <a:pt x="252490" y="1641715"/>
                    <a:pt x="237696" y="1633682"/>
                    <a:pt x="231774" y="1621839"/>
                  </a:cubicBezTo>
                  <a:cubicBezTo>
                    <a:pt x="226581" y="1611452"/>
                    <a:pt x="224429" y="1599806"/>
                    <a:pt x="220757" y="1588789"/>
                  </a:cubicBezTo>
                  <a:cubicBezTo>
                    <a:pt x="241742" y="1525835"/>
                    <a:pt x="214462" y="1578296"/>
                    <a:pt x="264825" y="1544721"/>
                  </a:cubicBezTo>
                  <a:cubicBezTo>
                    <a:pt x="277788" y="1536079"/>
                    <a:pt x="285906" y="1521645"/>
                    <a:pt x="297875" y="1511671"/>
                  </a:cubicBezTo>
                  <a:cubicBezTo>
                    <a:pt x="308047" y="1503194"/>
                    <a:pt x="319909" y="1496982"/>
                    <a:pt x="330926" y="1489637"/>
                  </a:cubicBezTo>
                  <a:cubicBezTo>
                    <a:pt x="338184" y="1467864"/>
                    <a:pt x="344561" y="1439069"/>
                    <a:pt x="363977" y="1423536"/>
                  </a:cubicBezTo>
                  <a:cubicBezTo>
                    <a:pt x="373045" y="1416282"/>
                    <a:pt x="385861" y="1415709"/>
                    <a:pt x="397027" y="1412519"/>
                  </a:cubicBezTo>
                  <a:cubicBezTo>
                    <a:pt x="411586" y="1408359"/>
                    <a:pt x="426536" y="1405662"/>
                    <a:pt x="441095" y="1401502"/>
                  </a:cubicBezTo>
                  <a:cubicBezTo>
                    <a:pt x="452261" y="1398312"/>
                    <a:pt x="462720" y="1392562"/>
                    <a:pt x="474145" y="1390485"/>
                  </a:cubicBezTo>
                  <a:cubicBezTo>
                    <a:pt x="503274" y="1385189"/>
                    <a:pt x="532902" y="1383140"/>
                    <a:pt x="562280" y="1379468"/>
                  </a:cubicBezTo>
                  <a:cubicBezTo>
                    <a:pt x="595331" y="1383140"/>
                    <a:pt x="631298" y="1376422"/>
                    <a:pt x="661432" y="1390485"/>
                  </a:cubicBezTo>
                  <a:cubicBezTo>
                    <a:pt x="689669" y="1403662"/>
                    <a:pt x="705499" y="1434552"/>
                    <a:pt x="727533" y="1456586"/>
                  </a:cubicBezTo>
                  <a:cubicBezTo>
                    <a:pt x="738550" y="1467603"/>
                    <a:pt x="745803" y="1484710"/>
                    <a:pt x="760584" y="1489637"/>
                  </a:cubicBezTo>
                  <a:lnTo>
                    <a:pt x="793635" y="1500654"/>
                  </a:lnTo>
                  <a:cubicBezTo>
                    <a:pt x="789963" y="1485965"/>
                    <a:pt x="772925" y="1468218"/>
                    <a:pt x="782618" y="1456586"/>
                  </a:cubicBezTo>
                  <a:cubicBezTo>
                    <a:pt x="797487" y="1438744"/>
                    <a:pt x="848719" y="1434553"/>
                    <a:pt x="848719" y="1434553"/>
                  </a:cubicBezTo>
                  <a:cubicBezTo>
                    <a:pt x="859736" y="1427208"/>
                    <a:pt x="874752" y="1423747"/>
                    <a:pt x="881769" y="1412519"/>
                  </a:cubicBezTo>
                  <a:cubicBezTo>
                    <a:pt x="894078" y="1392824"/>
                    <a:pt x="896458" y="1368452"/>
                    <a:pt x="903803" y="1346418"/>
                  </a:cubicBezTo>
                  <a:cubicBezTo>
                    <a:pt x="920741" y="1295604"/>
                    <a:pt x="912543" y="1324752"/>
                    <a:pt x="925837" y="1258283"/>
                  </a:cubicBezTo>
                  <a:cubicBezTo>
                    <a:pt x="918492" y="1247266"/>
                    <a:pt x="914820" y="1232577"/>
                    <a:pt x="903803" y="1225232"/>
                  </a:cubicBezTo>
                  <a:cubicBezTo>
                    <a:pt x="891205" y="1216833"/>
                    <a:pt x="874295" y="1218375"/>
                    <a:pt x="859736" y="1214215"/>
                  </a:cubicBezTo>
                  <a:cubicBezTo>
                    <a:pt x="848570" y="1211025"/>
                    <a:pt x="837072" y="1208391"/>
                    <a:pt x="826685" y="1203198"/>
                  </a:cubicBezTo>
                  <a:cubicBezTo>
                    <a:pt x="741259" y="1160485"/>
                    <a:pt x="843660" y="1197840"/>
                    <a:pt x="760584" y="1170148"/>
                  </a:cubicBezTo>
                  <a:cubicBezTo>
                    <a:pt x="756912" y="1159131"/>
                    <a:pt x="758635" y="1144352"/>
                    <a:pt x="749567" y="1137097"/>
                  </a:cubicBezTo>
                  <a:cubicBezTo>
                    <a:pt x="737744" y="1127638"/>
                    <a:pt x="705500" y="1141221"/>
                    <a:pt x="705500" y="1126080"/>
                  </a:cubicBezTo>
                  <a:cubicBezTo>
                    <a:pt x="705500" y="1099599"/>
                    <a:pt x="749567" y="1059979"/>
                    <a:pt x="749567" y="1059979"/>
                  </a:cubicBezTo>
                  <a:cubicBezTo>
                    <a:pt x="745895" y="1045290"/>
                    <a:pt x="748520" y="1027307"/>
                    <a:pt x="738550" y="1015912"/>
                  </a:cubicBezTo>
                  <a:cubicBezTo>
                    <a:pt x="721112" y="995983"/>
                    <a:pt x="698155" y="1001222"/>
                    <a:pt x="672449" y="971844"/>
                  </a:cubicBezTo>
                  <a:cubicBezTo>
                    <a:pt x="646743" y="942466"/>
                    <a:pt x="569625" y="869020"/>
                    <a:pt x="584314" y="839642"/>
                  </a:cubicBezTo>
                  <a:cubicBezTo>
                    <a:pt x="599003" y="810264"/>
                    <a:pt x="727534" y="815772"/>
                    <a:pt x="760584" y="795574"/>
                  </a:cubicBezTo>
                  <a:cubicBezTo>
                    <a:pt x="760679" y="795193"/>
                    <a:pt x="777350" y="723724"/>
                    <a:pt x="782618" y="718456"/>
                  </a:cubicBezTo>
                  <a:cubicBezTo>
                    <a:pt x="801343" y="699731"/>
                    <a:pt x="848719" y="674389"/>
                    <a:pt x="848719" y="674389"/>
                  </a:cubicBezTo>
                  <a:cubicBezTo>
                    <a:pt x="859736" y="678061"/>
                    <a:pt x="875328" y="675744"/>
                    <a:pt x="881769" y="685406"/>
                  </a:cubicBezTo>
                  <a:cubicBezTo>
                    <a:pt x="892156" y="700986"/>
                    <a:pt x="886211" y="722957"/>
                    <a:pt x="892786" y="740490"/>
                  </a:cubicBezTo>
                  <a:cubicBezTo>
                    <a:pt x="897435" y="752888"/>
                    <a:pt x="907475" y="762524"/>
                    <a:pt x="914820" y="773541"/>
                  </a:cubicBezTo>
                  <a:cubicBezTo>
                    <a:pt x="918492" y="791902"/>
                    <a:pt x="921295" y="810459"/>
                    <a:pt x="925837" y="828625"/>
                  </a:cubicBezTo>
                  <a:cubicBezTo>
                    <a:pt x="928654" y="839891"/>
                    <a:pt x="942048" y="851289"/>
                    <a:pt x="936854" y="861676"/>
                  </a:cubicBezTo>
                  <a:cubicBezTo>
                    <a:pt x="931660" y="872063"/>
                    <a:pt x="914969" y="869502"/>
                    <a:pt x="903803" y="872692"/>
                  </a:cubicBezTo>
                  <a:cubicBezTo>
                    <a:pt x="889244" y="876851"/>
                    <a:pt x="874425" y="880037"/>
                    <a:pt x="859736" y="883709"/>
                  </a:cubicBezTo>
                  <a:cubicBezTo>
                    <a:pt x="869529" y="913087"/>
                    <a:pt x="870794" y="933306"/>
                    <a:pt x="903803" y="949810"/>
                  </a:cubicBezTo>
                  <a:cubicBezTo>
                    <a:pt x="920551" y="958184"/>
                    <a:pt x="940526" y="957155"/>
                    <a:pt x="958888" y="960827"/>
                  </a:cubicBezTo>
                  <a:cubicBezTo>
                    <a:pt x="1034351" y="1036291"/>
                    <a:pt x="1007704" y="1001002"/>
                    <a:pt x="1047022" y="1059979"/>
                  </a:cubicBezTo>
                  <a:cubicBezTo>
                    <a:pt x="1083745" y="1056307"/>
                    <a:pt x="1124181" y="1065467"/>
                    <a:pt x="1157191" y="1048962"/>
                  </a:cubicBezTo>
                  <a:cubicBezTo>
                    <a:pt x="1180877" y="1037119"/>
                    <a:pt x="1176137" y="991235"/>
                    <a:pt x="1201259" y="982861"/>
                  </a:cubicBezTo>
                  <a:cubicBezTo>
                    <a:pt x="1259672" y="963390"/>
                    <a:pt x="1223143" y="975034"/>
                    <a:pt x="1311427" y="949810"/>
                  </a:cubicBezTo>
                  <a:cubicBezTo>
                    <a:pt x="1417827" y="878880"/>
                    <a:pt x="1249798" y="984836"/>
                    <a:pt x="1399562" y="916760"/>
                  </a:cubicBezTo>
                  <a:cubicBezTo>
                    <a:pt x="1423670" y="905802"/>
                    <a:pt x="1443629" y="887381"/>
                    <a:pt x="1465663" y="872692"/>
                  </a:cubicBezTo>
                  <a:lnTo>
                    <a:pt x="1531765" y="828625"/>
                  </a:lnTo>
                  <a:lnTo>
                    <a:pt x="1564815" y="806591"/>
                  </a:lnTo>
                  <a:cubicBezTo>
                    <a:pt x="1568487" y="795574"/>
                    <a:pt x="1573015" y="784807"/>
                    <a:pt x="1575832" y="773541"/>
                  </a:cubicBezTo>
                  <a:cubicBezTo>
                    <a:pt x="1580374" y="755375"/>
                    <a:pt x="1576462" y="734036"/>
                    <a:pt x="1586849" y="718456"/>
                  </a:cubicBezTo>
                  <a:cubicBezTo>
                    <a:pt x="1593291" y="708793"/>
                    <a:pt x="1609226" y="712013"/>
                    <a:pt x="1619900" y="707439"/>
                  </a:cubicBezTo>
                  <a:cubicBezTo>
                    <a:pt x="1699720" y="673231"/>
                    <a:pt x="1626194" y="692961"/>
                    <a:pt x="1719051" y="674389"/>
                  </a:cubicBezTo>
                  <a:cubicBezTo>
                    <a:pt x="1752242" y="652262"/>
                    <a:pt x="1757034" y="647093"/>
                    <a:pt x="1796169" y="630321"/>
                  </a:cubicBezTo>
                  <a:cubicBezTo>
                    <a:pt x="1806843" y="625746"/>
                    <a:pt x="1818203" y="622976"/>
                    <a:pt x="1829220" y="619304"/>
                  </a:cubicBezTo>
                  <a:cubicBezTo>
                    <a:pt x="1840237" y="608287"/>
                    <a:pt x="1853629" y="599217"/>
                    <a:pt x="1862271" y="586254"/>
                  </a:cubicBezTo>
                  <a:cubicBezTo>
                    <a:pt x="1868713" y="576591"/>
                    <a:pt x="1866033" y="562271"/>
                    <a:pt x="1873288" y="553203"/>
                  </a:cubicBezTo>
                  <a:cubicBezTo>
                    <a:pt x="1881559" y="542864"/>
                    <a:pt x="1895321" y="538514"/>
                    <a:pt x="1906338" y="531170"/>
                  </a:cubicBezTo>
                  <a:cubicBezTo>
                    <a:pt x="1872608" y="632357"/>
                    <a:pt x="1893858" y="533180"/>
                    <a:pt x="2093625" y="575237"/>
                  </a:cubicBezTo>
                  <a:cubicBezTo>
                    <a:pt x="2104989" y="577629"/>
                    <a:pt x="2100970" y="597271"/>
                    <a:pt x="2104642" y="608288"/>
                  </a:cubicBezTo>
                  <a:cubicBezTo>
                    <a:pt x="2100970" y="626649"/>
                    <a:pt x="2108247" y="651675"/>
                    <a:pt x="2093625" y="663372"/>
                  </a:cubicBezTo>
                  <a:cubicBezTo>
                    <a:pt x="2081801" y="672831"/>
                    <a:pt x="2060264" y="641648"/>
                    <a:pt x="2049557" y="652355"/>
                  </a:cubicBezTo>
                  <a:cubicBezTo>
                    <a:pt x="2038850" y="663062"/>
                    <a:pt x="2056414" y="681864"/>
                    <a:pt x="2060574" y="696423"/>
                  </a:cubicBezTo>
                  <a:cubicBezTo>
                    <a:pt x="2065533" y="713779"/>
                    <a:pt x="2076831" y="752028"/>
                    <a:pt x="2093625" y="762524"/>
                  </a:cubicBezTo>
                  <a:cubicBezTo>
                    <a:pt x="2113320" y="774833"/>
                    <a:pt x="2159726" y="784557"/>
                    <a:pt x="2159726" y="784557"/>
                  </a:cubicBezTo>
                  <a:cubicBezTo>
                    <a:pt x="2192777" y="780885"/>
                    <a:pt x="2227664" y="813936"/>
                    <a:pt x="2258878" y="773541"/>
                  </a:cubicBezTo>
                  <a:cubicBezTo>
                    <a:pt x="2290092" y="733146"/>
                    <a:pt x="2330488" y="589926"/>
                    <a:pt x="2347013" y="542186"/>
                  </a:cubicBezTo>
                  <a:cubicBezTo>
                    <a:pt x="2363538" y="494446"/>
                    <a:pt x="2341282" y="495476"/>
                    <a:pt x="2358030" y="487102"/>
                  </a:cubicBezTo>
                  <a:cubicBezTo>
                    <a:pt x="2394309" y="468962"/>
                    <a:pt x="2438820" y="479757"/>
                    <a:pt x="2479215" y="476085"/>
                  </a:cubicBezTo>
                  <a:cubicBezTo>
                    <a:pt x="2526955" y="437526"/>
                    <a:pt x="2618762" y="299815"/>
                    <a:pt x="2644468" y="255748"/>
                  </a:cubicBezTo>
                  <a:cubicBezTo>
                    <a:pt x="2670174" y="211681"/>
                    <a:pt x="2637611" y="226239"/>
                    <a:pt x="2633451" y="211680"/>
                  </a:cubicBezTo>
                  <a:cubicBezTo>
                    <a:pt x="2622644" y="173853"/>
                    <a:pt x="2619989" y="173737"/>
                    <a:pt x="2600401" y="134562"/>
                  </a:cubicBezTo>
                  <a:cubicBezTo>
                    <a:pt x="2596729" y="101511"/>
                    <a:pt x="2594851" y="68212"/>
                    <a:pt x="2589384" y="35410"/>
                  </a:cubicBezTo>
                  <a:cubicBezTo>
                    <a:pt x="2587475" y="23955"/>
                    <a:pt x="2567350" y="6032"/>
                    <a:pt x="2578367" y="2360"/>
                  </a:cubicBezTo>
                  <a:cubicBezTo>
                    <a:pt x="2603002" y="-5851"/>
                    <a:pt x="2629779" y="9705"/>
                    <a:pt x="2655485" y="13377"/>
                  </a:cubicBezTo>
                  <a:cubicBezTo>
                    <a:pt x="2662830" y="28066"/>
                    <a:pt x="2672326" y="41864"/>
                    <a:pt x="2677519" y="57444"/>
                  </a:cubicBezTo>
                  <a:cubicBezTo>
                    <a:pt x="2683441" y="75208"/>
                    <a:pt x="2683994" y="94363"/>
                    <a:pt x="2688536" y="112529"/>
                  </a:cubicBezTo>
                  <a:cubicBezTo>
                    <a:pt x="2691353" y="123795"/>
                    <a:pt x="2696363" y="134413"/>
                    <a:pt x="2699553" y="145579"/>
                  </a:cubicBezTo>
                  <a:cubicBezTo>
                    <a:pt x="2709667" y="180979"/>
                    <a:pt x="2705767" y="195861"/>
                    <a:pt x="2732603" y="222697"/>
                  </a:cubicBezTo>
                  <a:cubicBezTo>
                    <a:pt x="2741966" y="232060"/>
                    <a:pt x="2753210" y="240206"/>
                    <a:pt x="2765654" y="244731"/>
                  </a:cubicBezTo>
                  <a:cubicBezTo>
                    <a:pt x="2840021" y="271774"/>
                    <a:pt x="2894780" y="270492"/>
                    <a:pt x="2974974" y="277782"/>
                  </a:cubicBezTo>
                  <a:cubicBezTo>
                    <a:pt x="2971302" y="296143"/>
                    <a:pt x="2962521" y="314196"/>
                    <a:pt x="2963957" y="332866"/>
                  </a:cubicBezTo>
                  <a:cubicBezTo>
                    <a:pt x="2966280" y="363059"/>
                    <a:pt x="2985991" y="421001"/>
                    <a:pt x="2985991" y="421001"/>
                  </a:cubicBezTo>
                  <a:cubicBezTo>
                    <a:pt x="2997008" y="417329"/>
                    <a:pt x="3008655" y="404791"/>
                    <a:pt x="3019042" y="409984"/>
                  </a:cubicBezTo>
                  <a:cubicBezTo>
                    <a:pt x="3029429" y="415177"/>
                    <a:pt x="3030059" y="431422"/>
                    <a:pt x="3030059" y="443035"/>
                  </a:cubicBezTo>
                  <a:cubicBezTo>
                    <a:pt x="3030059" y="487255"/>
                    <a:pt x="3026312" y="531619"/>
                    <a:pt x="3019042" y="575237"/>
                  </a:cubicBezTo>
                  <a:cubicBezTo>
                    <a:pt x="3015224" y="598147"/>
                    <a:pt x="2997008" y="641338"/>
                    <a:pt x="2997008" y="641338"/>
                  </a:cubicBezTo>
                  <a:cubicBezTo>
                    <a:pt x="3000680" y="667044"/>
                    <a:pt x="3002932" y="692993"/>
                    <a:pt x="3008025" y="718456"/>
                  </a:cubicBezTo>
                  <a:cubicBezTo>
                    <a:pt x="3010303" y="729843"/>
                    <a:pt x="3020951" y="740052"/>
                    <a:pt x="3019042" y="751507"/>
                  </a:cubicBezTo>
                  <a:cubicBezTo>
                    <a:pt x="3016865" y="764567"/>
                    <a:pt x="3004353" y="773540"/>
                    <a:pt x="2997008" y="784557"/>
                  </a:cubicBezTo>
                  <a:cubicBezTo>
                    <a:pt x="3008025" y="795574"/>
                    <a:pt x="3021417" y="804644"/>
                    <a:pt x="3030059" y="817608"/>
                  </a:cubicBezTo>
                  <a:cubicBezTo>
                    <a:pt x="3036501" y="827271"/>
                    <a:pt x="3038259" y="839393"/>
                    <a:pt x="3041075" y="850659"/>
                  </a:cubicBezTo>
                  <a:lnTo>
                    <a:pt x="3063109" y="938794"/>
                  </a:lnTo>
                  <a:cubicBezTo>
                    <a:pt x="3059437" y="971844"/>
                    <a:pt x="3062608" y="1006398"/>
                    <a:pt x="3052092" y="1037945"/>
                  </a:cubicBezTo>
                  <a:cubicBezTo>
                    <a:pt x="3047165" y="1052726"/>
                    <a:pt x="3029016" y="1059027"/>
                    <a:pt x="3019042" y="1070996"/>
                  </a:cubicBezTo>
                  <a:cubicBezTo>
                    <a:pt x="2980711" y="1116994"/>
                    <a:pt x="3018213" y="1096979"/>
                    <a:pt x="2963957" y="1115063"/>
                  </a:cubicBezTo>
                  <a:lnTo>
                    <a:pt x="2831755" y="1203198"/>
                  </a:lnTo>
                  <a:lnTo>
                    <a:pt x="2798704" y="1225232"/>
                  </a:lnTo>
                  <a:cubicBezTo>
                    <a:pt x="2776421" y="1240088"/>
                    <a:pt x="2760297" y="1255025"/>
                    <a:pt x="2732603" y="1258283"/>
                  </a:cubicBezTo>
                  <a:cubicBezTo>
                    <a:pt x="2681413" y="1264305"/>
                    <a:pt x="2629779" y="1265628"/>
                    <a:pt x="2578367" y="1269300"/>
                  </a:cubicBezTo>
                  <a:cubicBezTo>
                    <a:pt x="2512711" y="1291184"/>
                    <a:pt x="2571524" y="1260953"/>
                    <a:pt x="2534300" y="1335401"/>
                  </a:cubicBezTo>
                  <a:cubicBezTo>
                    <a:pt x="2517796" y="1368410"/>
                    <a:pt x="2497575" y="1369676"/>
                    <a:pt x="2468198" y="1379468"/>
                  </a:cubicBezTo>
                  <a:cubicBezTo>
                    <a:pt x="2467453" y="1377232"/>
                    <a:pt x="2450359" y="1303402"/>
                    <a:pt x="2424131" y="1324384"/>
                  </a:cubicBezTo>
                  <a:cubicBezTo>
                    <a:pt x="2405995" y="1338893"/>
                    <a:pt x="2402097" y="1390485"/>
                    <a:pt x="2402097" y="1390485"/>
                  </a:cubicBezTo>
                  <a:cubicBezTo>
                    <a:pt x="2369046" y="1386813"/>
                    <a:pt x="2335553" y="1385990"/>
                    <a:pt x="2302945" y="1379468"/>
                  </a:cubicBezTo>
                  <a:cubicBezTo>
                    <a:pt x="2280171" y="1374913"/>
                    <a:pt x="2236844" y="1357435"/>
                    <a:pt x="2236844" y="1357435"/>
                  </a:cubicBezTo>
                  <a:cubicBezTo>
                    <a:pt x="2233172" y="1372124"/>
                    <a:pt x="2234226" y="1388904"/>
                    <a:pt x="2225827" y="1401502"/>
                  </a:cubicBezTo>
                  <a:cubicBezTo>
                    <a:pt x="2218483" y="1412519"/>
                    <a:pt x="2202139" y="1414174"/>
                    <a:pt x="2192777" y="1423536"/>
                  </a:cubicBezTo>
                  <a:cubicBezTo>
                    <a:pt x="2183415" y="1432898"/>
                    <a:pt x="2178088" y="1445569"/>
                    <a:pt x="2170743" y="1456586"/>
                  </a:cubicBezTo>
                  <a:cubicBezTo>
                    <a:pt x="2130562" y="1577129"/>
                    <a:pt x="2194646" y="1394541"/>
                    <a:pt x="2137692" y="1522688"/>
                  </a:cubicBezTo>
                  <a:cubicBezTo>
                    <a:pt x="2087075" y="1636578"/>
                    <a:pt x="2147602" y="1546199"/>
                    <a:pt x="2082608" y="1632856"/>
                  </a:cubicBezTo>
                  <a:cubicBezTo>
                    <a:pt x="2082540" y="1633608"/>
                    <a:pt x="2090126" y="1763910"/>
                    <a:pt x="2049557" y="1787092"/>
                  </a:cubicBezTo>
                  <a:cubicBezTo>
                    <a:pt x="2033299" y="1796382"/>
                    <a:pt x="2012834" y="1794437"/>
                    <a:pt x="1994473" y="1798109"/>
                  </a:cubicBezTo>
                  <a:cubicBezTo>
                    <a:pt x="1987128" y="1809126"/>
                    <a:pt x="1978361" y="1819317"/>
                    <a:pt x="1972439" y="1831160"/>
                  </a:cubicBezTo>
                  <a:cubicBezTo>
                    <a:pt x="1926822" y="1922392"/>
                    <a:pt x="2002539" y="1802531"/>
                    <a:pt x="1939389" y="1897261"/>
                  </a:cubicBezTo>
                  <a:cubicBezTo>
                    <a:pt x="1929485" y="1936876"/>
                    <a:pt x="1918409" y="1954454"/>
                    <a:pt x="1939389" y="1996413"/>
                  </a:cubicBezTo>
                  <a:cubicBezTo>
                    <a:pt x="1946357" y="2010348"/>
                    <a:pt x="1961422" y="2018446"/>
                    <a:pt x="1972439" y="2029463"/>
                  </a:cubicBezTo>
                  <a:cubicBezTo>
                    <a:pt x="1976111" y="2077203"/>
                    <a:pt x="1974632" y="2125622"/>
                    <a:pt x="1983456" y="2172683"/>
                  </a:cubicBezTo>
                  <a:cubicBezTo>
                    <a:pt x="1985896" y="2185697"/>
                    <a:pt x="2003313" y="2192673"/>
                    <a:pt x="2005490" y="2205733"/>
                  </a:cubicBezTo>
                  <a:cubicBezTo>
                    <a:pt x="2006504" y="2211818"/>
                    <a:pt x="1991527" y="2414075"/>
                    <a:pt x="2060574" y="2437088"/>
                  </a:cubicBezTo>
                  <a:lnTo>
                    <a:pt x="2093625" y="2448104"/>
                  </a:lnTo>
                  <a:cubicBezTo>
                    <a:pt x="2104642" y="2455449"/>
                    <a:pt x="2116779" y="2461341"/>
                    <a:pt x="2126675" y="2470138"/>
                  </a:cubicBezTo>
                  <a:cubicBezTo>
                    <a:pt x="2149965" y="2490840"/>
                    <a:pt x="2166850" y="2518954"/>
                    <a:pt x="2192777" y="2536239"/>
                  </a:cubicBezTo>
                  <a:lnTo>
                    <a:pt x="2225827" y="2558273"/>
                  </a:lnTo>
                  <a:cubicBezTo>
                    <a:pt x="2229499" y="2572962"/>
                    <a:pt x="2229332" y="2589195"/>
                    <a:pt x="2236844" y="2602341"/>
                  </a:cubicBezTo>
                  <a:cubicBezTo>
                    <a:pt x="2244574" y="2615868"/>
                    <a:pt x="2268075" y="2619918"/>
                    <a:pt x="2269895" y="2635391"/>
                  </a:cubicBezTo>
                  <a:cubicBezTo>
                    <a:pt x="2275917" y="2686581"/>
                    <a:pt x="2262550" y="2738215"/>
                    <a:pt x="2258878" y="2789627"/>
                  </a:cubicBezTo>
                  <a:cubicBezTo>
                    <a:pt x="2273567" y="2811661"/>
                    <a:pt x="2294571" y="2830607"/>
                    <a:pt x="2302945" y="2855729"/>
                  </a:cubicBezTo>
                  <a:cubicBezTo>
                    <a:pt x="2306617" y="2866746"/>
                    <a:pt x="2306708" y="2879711"/>
                    <a:pt x="2313962" y="2888779"/>
                  </a:cubicBezTo>
                  <a:cubicBezTo>
                    <a:pt x="2322234" y="2899118"/>
                    <a:pt x="2335996" y="2903468"/>
                    <a:pt x="2347013" y="2910813"/>
                  </a:cubicBezTo>
                  <a:cubicBezTo>
                    <a:pt x="2343341" y="2921830"/>
                    <a:pt x="2343250" y="2934795"/>
                    <a:pt x="2335996" y="2943863"/>
                  </a:cubicBezTo>
                  <a:cubicBezTo>
                    <a:pt x="2314947" y="2970174"/>
                    <a:pt x="2296506" y="2963608"/>
                    <a:pt x="2269895" y="2976914"/>
                  </a:cubicBezTo>
                  <a:cubicBezTo>
                    <a:pt x="2258052" y="2982836"/>
                    <a:pt x="2249405" y="2994761"/>
                    <a:pt x="2236844" y="2998948"/>
                  </a:cubicBezTo>
                  <a:cubicBezTo>
                    <a:pt x="2215653" y="3006012"/>
                    <a:pt x="2192549" y="3005119"/>
                    <a:pt x="2170743" y="3009965"/>
                  </a:cubicBezTo>
                  <a:cubicBezTo>
                    <a:pt x="2136534" y="3017567"/>
                    <a:pt x="2134354" y="3023208"/>
                    <a:pt x="2104642" y="3043015"/>
                  </a:cubicBezTo>
                  <a:cubicBezTo>
                    <a:pt x="2100970" y="3054032"/>
                    <a:pt x="2105238" y="3076066"/>
                    <a:pt x="2093625" y="3076066"/>
                  </a:cubicBezTo>
                  <a:cubicBezTo>
                    <a:pt x="2082012" y="3076066"/>
                    <a:pt x="2090820" y="3051227"/>
                    <a:pt x="2082608" y="3043015"/>
                  </a:cubicBezTo>
                  <a:cubicBezTo>
                    <a:pt x="2074396" y="3034803"/>
                    <a:pt x="2060944" y="3034275"/>
                    <a:pt x="2049557" y="3031998"/>
                  </a:cubicBezTo>
                  <a:cubicBezTo>
                    <a:pt x="2024094" y="3026906"/>
                    <a:pt x="1998145" y="3024654"/>
                    <a:pt x="1972439" y="3020982"/>
                  </a:cubicBezTo>
                  <a:cubicBezTo>
                    <a:pt x="1965095" y="3009965"/>
                    <a:pt x="1956327" y="2999774"/>
                    <a:pt x="1950406" y="2987931"/>
                  </a:cubicBezTo>
                  <a:cubicBezTo>
                    <a:pt x="1932741" y="2952600"/>
                    <a:pt x="1936680" y="2929958"/>
                    <a:pt x="1950406" y="2888779"/>
                  </a:cubicBezTo>
                  <a:cubicBezTo>
                    <a:pt x="1954593" y="2876218"/>
                    <a:pt x="1965095" y="2866746"/>
                    <a:pt x="1972439" y="2855729"/>
                  </a:cubicBezTo>
                  <a:cubicBezTo>
                    <a:pt x="1894099" y="2803501"/>
                    <a:pt x="1984680" y="2849200"/>
                    <a:pt x="1906338" y="2855729"/>
                  </a:cubicBezTo>
                  <a:cubicBezTo>
                    <a:pt x="1873199" y="2858491"/>
                    <a:pt x="1840237" y="2848384"/>
                    <a:pt x="1807186" y="2844712"/>
                  </a:cubicBezTo>
                  <a:cubicBezTo>
                    <a:pt x="1796169" y="2837367"/>
                    <a:pt x="1787119" y="2820081"/>
                    <a:pt x="1774136" y="2822678"/>
                  </a:cubicBezTo>
                  <a:cubicBezTo>
                    <a:pt x="1734092" y="2830687"/>
                    <a:pt x="1758061" y="2873605"/>
                    <a:pt x="1763119" y="2888779"/>
                  </a:cubicBezTo>
                  <a:cubicBezTo>
                    <a:pt x="1759447" y="2903468"/>
                    <a:pt x="1764215" y="2923762"/>
                    <a:pt x="1752102" y="2932847"/>
                  </a:cubicBezTo>
                  <a:cubicBezTo>
                    <a:pt x="1742812" y="2939815"/>
                    <a:pt x="1730217" y="2925020"/>
                    <a:pt x="1719051" y="2921830"/>
                  </a:cubicBezTo>
                  <a:cubicBezTo>
                    <a:pt x="1704492" y="2917670"/>
                    <a:pt x="1689673" y="2914485"/>
                    <a:pt x="1674984" y="2910813"/>
                  </a:cubicBezTo>
                  <a:lnTo>
                    <a:pt x="1608883" y="2844712"/>
                  </a:lnTo>
                  <a:lnTo>
                    <a:pt x="1575832" y="2811661"/>
                  </a:lnTo>
                  <a:cubicBezTo>
                    <a:pt x="1572160" y="2800644"/>
                    <a:pt x="1564815" y="2790223"/>
                    <a:pt x="1564815" y="2778610"/>
                  </a:cubicBezTo>
                  <a:cubicBezTo>
                    <a:pt x="1564815" y="2743135"/>
                    <a:pt x="1583506" y="2740444"/>
                    <a:pt x="1608883" y="2723526"/>
                  </a:cubicBezTo>
                  <a:cubicBezTo>
                    <a:pt x="1612555" y="2705165"/>
                    <a:pt x="1625044" y="2686446"/>
                    <a:pt x="1619900" y="2668442"/>
                  </a:cubicBezTo>
                  <a:cubicBezTo>
                    <a:pt x="1616262" y="2655711"/>
                    <a:pt x="1599957" y="2648281"/>
                    <a:pt x="1586849" y="2646408"/>
                  </a:cubicBezTo>
                  <a:cubicBezTo>
                    <a:pt x="1521311" y="2637045"/>
                    <a:pt x="1454646" y="2639063"/>
                    <a:pt x="1388545" y="2635391"/>
                  </a:cubicBezTo>
                  <a:cubicBezTo>
                    <a:pt x="1381201" y="2624374"/>
                    <a:pt x="1375308" y="2612237"/>
                    <a:pt x="1366512" y="2602341"/>
                  </a:cubicBezTo>
                  <a:cubicBezTo>
                    <a:pt x="1336140" y="2568173"/>
                    <a:pt x="1280060" y="2510473"/>
                    <a:pt x="1234309" y="2492172"/>
                  </a:cubicBezTo>
                  <a:lnTo>
                    <a:pt x="1179225" y="2470138"/>
                  </a:lnTo>
                  <a:cubicBezTo>
                    <a:pt x="1175553" y="2451777"/>
                    <a:pt x="1177498" y="2431312"/>
                    <a:pt x="1168208" y="2415054"/>
                  </a:cubicBezTo>
                  <a:cubicBezTo>
                    <a:pt x="1158158" y="2397467"/>
                    <a:pt x="1119072" y="2387658"/>
                    <a:pt x="1102107" y="2382003"/>
                  </a:cubicBezTo>
                  <a:cubicBezTo>
                    <a:pt x="1091090" y="2370986"/>
                    <a:pt x="1082583" y="2356683"/>
                    <a:pt x="1069056" y="2348953"/>
                  </a:cubicBezTo>
                  <a:cubicBezTo>
                    <a:pt x="1055910" y="2341441"/>
                    <a:pt x="1038906" y="2343900"/>
                    <a:pt x="1024989" y="2337936"/>
                  </a:cubicBezTo>
                  <a:cubicBezTo>
                    <a:pt x="1012819" y="2332720"/>
                    <a:pt x="1002955" y="2323247"/>
                    <a:pt x="991938" y="2315902"/>
                  </a:cubicBezTo>
                  <a:cubicBezTo>
                    <a:pt x="922165" y="2319574"/>
                    <a:pt x="852488" y="2326919"/>
                    <a:pt x="782618" y="2326919"/>
                  </a:cubicBezTo>
                  <a:cubicBezTo>
                    <a:pt x="540746" y="2326919"/>
                    <a:pt x="722261" y="2302091"/>
                    <a:pt x="573297" y="2326919"/>
                  </a:cubicBezTo>
                  <a:cubicBezTo>
                    <a:pt x="562280" y="2337936"/>
                    <a:pt x="548889" y="2347006"/>
                    <a:pt x="540247" y="2359970"/>
                  </a:cubicBezTo>
                  <a:cubicBezTo>
                    <a:pt x="514960" y="2397901"/>
                    <a:pt x="534285" y="2392115"/>
                    <a:pt x="551263" y="2426071"/>
                  </a:cubicBezTo>
                  <a:cubicBezTo>
                    <a:pt x="556456" y="2436458"/>
                    <a:pt x="558608" y="2448104"/>
                    <a:pt x="562280" y="2459121"/>
                  </a:cubicBezTo>
                  <a:cubicBezTo>
                    <a:pt x="551263" y="2470138"/>
                    <a:pt x="543467" y="2485844"/>
                    <a:pt x="529230" y="2492172"/>
                  </a:cubicBezTo>
                  <a:cubicBezTo>
                    <a:pt x="508817" y="2501244"/>
                    <a:pt x="485106" y="2499193"/>
                    <a:pt x="463128" y="2503189"/>
                  </a:cubicBezTo>
                  <a:cubicBezTo>
                    <a:pt x="444705" y="2506539"/>
                    <a:pt x="426769" y="2514206"/>
                    <a:pt x="408044" y="2514206"/>
                  </a:cubicBezTo>
                  <a:cubicBezTo>
                    <a:pt x="396431" y="2514206"/>
                    <a:pt x="429829" y="2506006"/>
                    <a:pt x="441095" y="2503189"/>
                  </a:cubicBezTo>
                  <a:cubicBezTo>
                    <a:pt x="459261" y="2498647"/>
                    <a:pt x="477818" y="2495844"/>
                    <a:pt x="496179" y="2492172"/>
                  </a:cubicBezTo>
                  <a:cubicBezTo>
                    <a:pt x="419061" y="2466466"/>
                    <a:pt x="437423" y="2492172"/>
                    <a:pt x="419061" y="2437088"/>
                  </a:cubicBezTo>
                  <a:cubicBezTo>
                    <a:pt x="339203" y="2457051"/>
                    <a:pt x="341710" y="2459121"/>
                    <a:pt x="220757" y="2459121"/>
                  </a:cubicBezTo>
                  <a:cubicBezTo>
                    <a:pt x="191150" y="2459121"/>
                    <a:pt x="162000" y="2451776"/>
                    <a:pt x="132622" y="2448104"/>
                  </a:cubicBezTo>
                  <a:cubicBezTo>
                    <a:pt x="104447" y="2466888"/>
                    <a:pt x="73053" y="2498702"/>
                    <a:pt x="33471" y="2459121"/>
                  </a:cubicBezTo>
                  <a:cubicBezTo>
                    <a:pt x="24109" y="2449759"/>
                    <a:pt x="48160" y="2437088"/>
                    <a:pt x="55504" y="2426071"/>
                  </a:cubicBezTo>
                  <a:cubicBezTo>
                    <a:pt x="46181" y="2416748"/>
                    <a:pt x="2976" y="2377862"/>
                    <a:pt x="420" y="2359970"/>
                  </a:cubicBezTo>
                  <a:cubicBezTo>
                    <a:pt x="-1721" y="2344981"/>
                    <a:pt x="4666" y="2329445"/>
                    <a:pt x="11437" y="2315902"/>
                  </a:cubicBezTo>
                  <a:cubicBezTo>
                    <a:pt x="42739" y="2253297"/>
                    <a:pt x="41915" y="2247021"/>
                    <a:pt x="99572" y="2238784"/>
                  </a:cubicBezTo>
                  <a:cubicBezTo>
                    <a:pt x="110478" y="2237226"/>
                    <a:pt x="134459" y="2231439"/>
                    <a:pt x="165673" y="2227767"/>
                  </a:cubicBezTo>
                  <a:close/>
                </a:path>
              </a:pathLst>
            </a:custGeom>
            <a:solidFill>
              <a:srgbClr val="92D050"/>
            </a:solidFill>
            <a:ln w="22225">
              <a:solidFill>
                <a:srgbClr val="721D0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任意多边形: 形状 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571374B-BF07-46B2-92C9-D7429626D3BD}"/>
                </a:ext>
              </a:extLst>
            </p:cNvPr>
            <p:cNvSpPr/>
            <p:nvPr/>
          </p:nvSpPr>
          <p:spPr>
            <a:xfrm>
              <a:off x="7082984" y="2684405"/>
              <a:ext cx="904245" cy="1634207"/>
            </a:xfrm>
            <a:custGeom>
              <a:gdLst>
                <a:gd name="connsiteX0" fmla="*/ 838144 w 904245"/>
                <a:gd name="connsiteY0" fmla="*/ 312183 h 1634207"/>
                <a:gd name="connsiteX1" fmla="*/ 705941 w 904245"/>
                <a:gd name="connsiteY1" fmla="*/ 301166 h 1634207"/>
                <a:gd name="connsiteX2" fmla="*/ 694924 w 904245"/>
                <a:gd name="connsiteY2" fmla="*/ 202014 h 1634207"/>
                <a:gd name="connsiteX3" fmla="*/ 750009 w 904245"/>
                <a:gd name="connsiteY3" fmla="*/ 190997 h 1634207"/>
                <a:gd name="connsiteX4" fmla="*/ 772043 w 904245"/>
                <a:gd name="connsiteY4" fmla="*/ 157947 h 1634207"/>
                <a:gd name="connsiteX5" fmla="*/ 805093 w 904245"/>
                <a:gd name="connsiteY5" fmla="*/ 135913 h 1634207"/>
                <a:gd name="connsiteX6" fmla="*/ 838144 w 904245"/>
                <a:gd name="connsiteY6" fmla="*/ 102862 h 1634207"/>
                <a:gd name="connsiteX7" fmla="*/ 783059 w 904245"/>
                <a:gd name="connsiteY7" fmla="*/ 14728 h 1634207"/>
                <a:gd name="connsiteX8" fmla="*/ 716958 w 904245"/>
                <a:gd name="connsiteY8" fmla="*/ 3711 h 1634207"/>
                <a:gd name="connsiteX9" fmla="*/ 683908 w 904245"/>
                <a:gd name="connsiteY9" fmla="*/ 69812 h 1634207"/>
                <a:gd name="connsiteX10" fmla="*/ 661874 w 904245"/>
                <a:gd name="connsiteY10" fmla="*/ 102862 h 1634207"/>
                <a:gd name="connsiteX11" fmla="*/ 650857 w 904245"/>
                <a:gd name="connsiteY11" fmla="*/ 168964 h 1634207"/>
                <a:gd name="connsiteX12" fmla="*/ 639840 w 904245"/>
                <a:gd name="connsiteY12" fmla="*/ 202014 h 1634207"/>
                <a:gd name="connsiteX13" fmla="*/ 540688 w 904245"/>
                <a:gd name="connsiteY13" fmla="*/ 190997 h 1634207"/>
                <a:gd name="connsiteX14" fmla="*/ 507638 w 904245"/>
                <a:gd name="connsiteY14" fmla="*/ 80829 h 1634207"/>
                <a:gd name="connsiteX15" fmla="*/ 474587 w 904245"/>
                <a:gd name="connsiteY15" fmla="*/ 58795 h 1634207"/>
                <a:gd name="connsiteX16" fmla="*/ 353402 w 904245"/>
                <a:gd name="connsiteY16" fmla="*/ 69812 h 1634207"/>
                <a:gd name="connsiteX17" fmla="*/ 298317 w 904245"/>
                <a:gd name="connsiteY17" fmla="*/ 124896 h 1634207"/>
                <a:gd name="connsiteX18" fmla="*/ 265267 w 904245"/>
                <a:gd name="connsiteY18" fmla="*/ 135913 h 1634207"/>
                <a:gd name="connsiteX19" fmla="*/ 243233 w 904245"/>
                <a:gd name="connsiteY19" fmla="*/ 168964 h 1634207"/>
                <a:gd name="connsiteX20" fmla="*/ 177132 w 904245"/>
                <a:gd name="connsiteY20" fmla="*/ 224048 h 1634207"/>
                <a:gd name="connsiteX21" fmla="*/ 111030 w 904245"/>
                <a:gd name="connsiteY21" fmla="*/ 246082 h 1634207"/>
                <a:gd name="connsiteX22" fmla="*/ 55946 w 904245"/>
                <a:gd name="connsiteY22" fmla="*/ 356250 h 1634207"/>
                <a:gd name="connsiteX23" fmla="*/ 77980 w 904245"/>
                <a:gd name="connsiteY23" fmla="*/ 389301 h 1634207"/>
                <a:gd name="connsiteX24" fmla="*/ 66963 w 904245"/>
                <a:gd name="connsiteY24" fmla="*/ 532520 h 1634207"/>
                <a:gd name="connsiteX25" fmla="*/ 55946 w 904245"/>
                <a:gd name="connsiteY25" fmla="*/ 565571 h 1634207"/>
                <a:gd name="connsiteX26" fmla="*/ 22896 w 904245"/>
                <a:gd name="connsiteY26" fmla="*/ 598622 h 1634207"/>
                <a:gd name="connsiteX27" fmla="*/ 11879 w 904245"/>
                <a:gd name="connsiteY27" fmla="*/ 664723 h 1634207"/>
                <a:gd name="connsiteX28" fmla="*/ 33912 w 904245"/>
                <a:gd name="connsiteY28" fmla="*/ 918111 h 1634207"/>
                <a:gd name="connsiteX29" fmla="*/ 22896 w 904245"/>
                <a:gd name="connsiteY29" fmla="*/ 962178 h 1634207"/>
                <a:gd name="connsiteX30" fmla="*/ 862 w 904245"/>
                <a:gd name="connsiteY30" fmla="*/ 1028279 h 1634207"/>
                <a:gd name="connsiteX31" fmla="*/ 11879 w 904245"/>
                <a:gd name="connsiteY31" fmla="*/ 1248617 h 1634207"/>
                <a:gd name="connsiteX32" fmla="*/ 77980 w 904245"/>
                <a:gd name="connsiteY32" fmla="*/ 1292684 h 1634207"/>
                <a:gd name="connsiteX33" fmla="*/ 66963 w 904245"/>
                <a:gd name="connsiteY33" fmla="*/ 1402853 h 1634207"/>
                <a:gd name="connsiteX34" fmla="*/ 44929 w 904245"/>
                <a:gd name="connsiteY34" fmla="*/ 1435903 h 1634207"/>
                <a:gd name="connsiteX35" fmla="*/ 100014 w 904245"/>
                <a:gd name="connsiteY35" fmla="*/ 1579123 h 1634207"/>
                <a:gd name="connsiteX36" fmla="*/ 166115 w 904245"/>
                <a:gd name="connsiteY36" fmla="*/ 1634207 h 1634207"/>
                <a:gd name="connsiteX37" fmla="*/ 221199 w 904245"/>
                <a:gd name="connsiteY37" fmla="*/ 1623190 h 1634207"/>
                <a:gd name="connsiteX38" fmla="*/ 243233 w 904245"/>
                <a:gd name="connsiteY38" fmla="*/ 1590140 h 1634207"/>
                <a:gd name="connsiteX39" fmla="*/ 254250 w 904245"/>
                <a:gd name="connsiteY39" fmla="*/ 1281667 h 1634207"/>
                <a:gd name="connsiteX40" fmla="*/ 320351 w 904245"/>
                <a:gd name="connsiteY40" fmla="*/ 1237600 h 1634207"/>
                <a:gd name="connsiteX41" fmla="*/ 408486 w 904245"/>
                <a:gd name="connsiteY41" fmla="*/ 1248617 h 1634207"/>
                <a:gd name="connsiteX42" fmla="*/ 441536 w 904245"/>
                <a:gd name="connsiteY42" fmla="*/ 1259634 h 1634207"/>
                <a:gd name="connsiteX43" fmla="*/ 408486 w 904245"/>
                <a:gd name="connsiteY43" fmla="*/ 1171499 h 1634207"/>
                <a:gd name="connsiteX44" fmla="*/ 397469 w 904245"/>
                <a:gd name="connsiteY44" fmla="*/ 1138448 h 1634207"/>
                <a:gd name="connsiteX45" fmla="*/ 419503 w 904245"/>
                <a:gd name="connsiteY45" fmla="*/ 907094 h 1634207"/>
                <a:gd name="connsiteX46" fmla="*/ 430520 w 904245"/>
                <a:gd name="connsiteY46" fmla="*/ 818959 h 1634207"/>
                <a:gd name="connsiteX47" fmla="*/ 540688 w 904245"/>
                <a:gd name="connsiteY47" fmla="*/ 807942 h 1634207"/>
                <a:gd name="connsiteX48" fmla="*/ 639840 w 904245"/>
                <a:gd name="connsiteY48" fmla="*/ 730824 h 1634207"/>
                <a:gd name="connsiteX49" fmla="*/ 672891 w 904245"/>
                <a:gd name="connsiteY49" fmla="*/ 719807 h 1634207"/>
                <a:gd name="connsiteX50" fmla="*/ 694924 w 904245"/>
                <a:gd name="connsiteY50" fmla="*/ 686756 h 1634207"/>
                <a:gd name="connsiteX51" fmla="*/ 738992 w 904245"/>
                <a:gd name="connsiteY51" fmla="*/ 642689 h 1634207"/>
                <a:gd name="connsiteX52" fmla="*/ 672891 w 904245"/>
                <a:gd name="connsiteY52" fmla="*/ 598622 h 1634207"/>
                <a:gd name="connsiteX53" fmla="*/ 683908 w 904245"/>
                <a:gd name="connsiteY53" fmla="*/ 554554 h 1634207"/>
                <a:gd name="connsiteX54" fmla="*/ 827127 w 904245"/>
                <a:gd name="connsiteY54" fmla="*/ 499470 h 1634207"/>
                <a:gd name="connsiteX55" fmla="*/ 849161 w 904245"/>
                <a:gd name="connsiteY55" fmla="*/ 466419 h 1634207"/>
                <a:gd name="connsiteX56" fmla="*/ 904245 w 904245"/>
                <a:gd name="connsiteY56" fmla="*/ 455402 h 1634207"/>
                <a:gd name="connsiteX57" fmla="*/ 893228 w 904245"/>
                <a:gd name="connsiteY57" fmla="*/ 400318 h 1634207"/>
                <a:gd name="connsiteX58" fmla="*/ 871194 w 904245"/>
                <a:gd name="connsiteY58" fmla="*/ 367267 h 1634207"/>
                <a:gd name="connsiteX59" fmla="*/ 893228 w 904245"/>
                <a:gd name="connsiteY59" fmla="*/ 334217 h 1634207"/>
                <a:gd name="connsiteX60" fmla="*/ 838144 w 904245"/>
                <a:gd name="connsiteY60" fmla="*/ 312183 h 163420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Lst>
              <a:rect l="l" t="t" r="r" b="b"/>
              <a:pathLst>
                <a:path w="904245" h="1634207">
                  <a:moveTo>
                    <a:pt x="838144" y="312183"/>
                  </a:moveTo>
                  <a:cubicBezTo>
                    <a:pt x="806930" y="306675"/>
                    <a:pt x="748460" y="313314"/>
                    <a:pt x="705941" y="301166"/>
                  </a:cubicBezTo>
                  <a:cubicBezTo>
                    <a:pt x="668762" y="290543"/>
                    <a:pt x="686380" y="211982"/>
                    <a:pt x="694924" y="202014"/>
                  </a:cubicBezTo>
                  <a:cubicBezTo>
                    <a:pt x="707110" y="187797"/>
                    <a:pt x="731647" y="194669"/>
                    <a:pt x="750009" y="190997"/>
                  </a:cubicBezTo>
                  <a:cubicBezTo>
                    <a:pt x="757354" y="179980"/>
                    <a:pt x="762681" y="167309"/>
                    <a:pt x="772043" y="157947"/>
                  </a:cubicBezTo>
                  <a:cubicBezTo>
                    <a:pt x="781405" y="148585"/>
                    <a:pt x="794921" y="144389"/>
                    <a:pt x="805093" y="135913"/>
                  </a:cubicBezTo>
                  <a:cubicBezTo>
                    <a:pt x="817062" y="125939"/>
                    <a:pt x="827127" y="113879"/>
                    <a:pt x="838144" y="102862"/>
                  </a:cubicBezTo>
                  <a:cubicBezTo>
                    <a:pt x="820798" y="-53246"/>
                    <a:pt x="861508" y="14728"/>
                    <a:pt x="783059" y="14728"/>
                  </a:cubicBezTo>
                  <a:cubicBezTo>
                    <a:pt x="760721" y="14728"/>
                    <a:pt x="738992" y="7383"/>
                    <a:pt x="716958" y="3711"/>
                  </a:cubicBezTo>
                  <a:cubicBezTo>
                    <a:pt x="653812" y="98427"/>
                    <a:pt x="729519" y="-21411"/>
                    <a:pt x="683908" y="69812"/>
                  </a:cubicBezTo>
                  <a:cubicBezTo>
                    <a:pt x="677987" y="81655"/>
                    <a:pt x="669219" y="91845"/>
                    <a:pt x="661874" y="102862"/>
                  </a:cubicBezTo>
                  <a:cubicBezTo>
                    <a:pt x="658202" y="124896"/>
                    <a:pt x="655703" y="147158"/>
                    <a:pt x="650857" y="168964"/>
                  </a:cubicBezTo>
                  <a:cubicBezTo>
                    <a:pt x="648338" y="180300"/>
                    <a:pt x="651227" y="199737"/>
                    <a:pt x="639840" y="202014"/>
                  </a:cubicBezTo>
                  <a:cubicBezTo>
                    <a:pt x="607232" y="208535"/>
                    <a:pt x="573739" y="194669"/>
                    <a:pt x="540688" y="190997"/>
                  </a:cubicBezTo>
                  <a:cubicBezTo>
                    <a:pt x="533754" y="142459"/>
                    <a:pt x="541038" y="114229"/>
                    <a:pt x="507638" y="80829"/>
                  </a:cubicBezTo>
                  <a:cubicBezTo>
                    <a:pt x="498275" y="71466"/>
                    <a:pt x="485604" y="66140"/>
                    <a:pt x="474587" y="58795"/>
                  </a:cubicBezTo>
                  <a:cubicBezTo>
                    <a:pt x="434192" y="62467"/>
                    <a:pt x="393063" y="61313"/>
                    <a:pt x="353402" y="69812"/>
                  </a:cubicBezTo>
                  <a:cubicBezTo>
                    <a:pt x="308260" y="79485"/>
                    <a:pt x="328770" y="100534"/>
                    <a:pt x="298317" y="124896"/>
                  </a:cubicBezTo>
                  <a:cubicBezTo>
                    <a:pt x="289249" y="132150"/>
                    <a:pt x="276284" y="132241"/>
                    <a:pt x="265267" y="135913"/>
                  </a:cubicBezTo>
                  <a:cubicBezTo>
                    <a:pt x="257922" y="146930"/>
                    <a:pt x="251710" y="158792"/>
                    <a:pt x="243233" y="168964"/>
                  </a:cubicBezTo>
                  <a:cubicBezTo>
                    <a:pt x="227974" y="187275"/>
                    <a:pt x="200069" y="213854"/>
                    <a:pt x="177132" y="224048"/>
                  </a:cubicBezTo>
                  <a:cubicBezTo>
                    <a:pt x="155908" y="233481"/>
                    <a:pt x="111030" y="246082"/>
                    <a:pt x="111030" y="246082"/>
                  </a:cubicBezTo>
                  <a:cubicBezTo>
                    <a:pt x="53335" y="303777"/>
                    <a:pt x="28084" y="291240"/>
                    <a:pt x="55946" y="356250"/>
                  </a:cubicBezTo>
                  <a:cubicBezTo>
                    <a:pt x="61162" y="368420"/>
                    <a:pt x="70635" y="378284"/>
                    <a:pt x="77980" y="389301"/>
                  </a:cubicBezTo>
                  <a:cubicBezTo>
                    <a:pt x="74308" y="437041"/>
                    <a:pt x="72902" y="485009"/>
                    <a:pt x="66963" y="532520"/>
                  </a:cubicBezTo>
                  <a:cubicBezTo>
                    <a:pt x="65523" y="544043"/>
                    <a:pt x="62388" y="555908"/>
                    <a:pt x="55946" y="565571"/>
                  </a:cubicBezTo>
                  <a:cubicBezTo>
                    <a:pt x="47304" y="578535"/>
                    <a:pt x="33913" y="587605"/>
                    <a:pt x="22896" y="598622"/>
                  </a:cubicBezTo>
                  <a:cubicBezTo>
                    <a:pt x="19224" y="620656"/>
                    <a:pt x="11879" y="642385"/>
                    <a:pt x="11879" y="664723"/>
                  </a:cubicBezTo>
                  <a:cubicBezTo>
                    <a:pt x="11879" y="861864"/>
                    <a:pt x="1475" y="820790"/>
                    <a:pt x="33912" y="918111"/>
                  </a:cubicBezTo>
                  <a:cubicBezTo>
                    <a:pt x="30240" y="932800"/>
                    <a:pt x="27247" y="947676"/>
                    <a:pt x="22896" y="962178"/>
                  </a:cubicBezTo>
                  <a:cubicBezTo>
                    <a:pt x="16222" y="984424"/>
                    <a:pt x="862" y="1028279"/>
                    <a:pt x="862" y="1028279"/>
                  </a:cubicBezTo>
                  <a:cubicBezTo>
                    <a:pt x="4534" y="1101725"/>
                    <a:pt x="-8712" y="1178021"/>
                    <a:pt x="11879" y="1248617"/>
                  </a:cubicBezTo>
                  <a:cubicBezTo>
                    <a:pt x="19294" y="1274039"/>
                    <a:pt x="77980" y="1292684"/>
                    <a:pt x="77980" y="1292684"/>
                  </a:cubicBezTo>
                  <a:cubicBezTo>
                    <a:pt x="74308" y="1329407"/>
                    <a:pt x="75262" y="1366892"/>
                    <a:pt x="66963" y="1402853"/>
                  </a:cubicBezTo>
                  <a:cubicBezTo>
                    <a:pt x="63986" y="1415754"/>
                    <a:pt x="46246" y="1422728"/>
                    <a:pt x="44929" y="1435903"/>
                  </a:cubicBezTo>
                  <a:cubicBezTo>
                    <a:pt x="40643" y="1478759"/>
                    <a:pt x="60966" y="1553092"/>
                    <a:pt x="100014" y="1579123"/>
                  </a:cubicBezTo>
                  <a:cubicBezTo>
                    <a:pt x="146028" y="1609798"/>
                    <a:pt x="123702" y="1591794"/>
                    <a:pt x="166115" y="1634207"/>
                  </a:cubicBezTo>
                  <a:cubicBezTo>
                    <a:pt x="184476" y="1630535"/>
                    <a:pt x="204941" y="1632480"/>
                    <a:pt x="221199" y="1623190"/>
                  </a:cubicBezTo>
                  <a:cubicBezTo>
                    <a:pt x="232695" y="1616621"/>
                    <a:pt x="241958" y="1603319"/>
                    <a:pt x="243233" y="1590140"/>
                  </a:cubicBezTo>
                  <a:cubicBezTo>
                    <a:pt x="253144" y="1487729"/>
                    <a:pt x="232263" y="1382180"/>
                    <a:pt x="254250" y="1281667"/>
                  </a:cubicBezTo>
                  <a:cubicBezTo>
                    <a:pt x="259909" y="1255798"/>
                    <a:pt x="320351" y="1237600"/>
                    <a:pt x="320351" y="1237600"/>
                  </a:cubicBezTo>
                  <a:cubicBezTo>
                    <a:pt x="349729" y="1241272"/>
                    <a:pt x="379357" y="1243321"/>
                    <a:pt x="408486" y="1248617"/>
                  </a:cubicBezTo>
                  <a:cubicBezTo>
                    <a:pt x="419911" y="1250694"/>
                    <a:pt x="436343" y="1270021"/>
                    <a:pt x="441536" y="1259634"/>
                  </a:cubicBezTo>
                  <a:cubicBezTo>
                    <a:pt x="455151" y="1232405"/>
                    <a:pt x="421655" y="1191252"/>
                    <a:pt x="408486" y="1171499"/>
                  </a:cubicBezTo>
                  <a:cubicBezTo>
                    <a:pt x="404814" y="1160482"/>
                    <a:pt x="397469" y="1150061"/>
                    <a:pt x="397469" y="1138448"/>
                  </a:cubicBezTo>
                  <a:cubicBezTo>
                    <a:pt x="397469" y="988767"/>
                    <a:pt x="404469" y="1012332"/>
                    <a:pt x="419503" y="907094"/>
                  </a:cubicBezTo>
                  <a:cubicBezTo>
                    <a:pt x="423690" y="877785"/>
                    <a:pt x="407606" y="837707"/>
                    <a:pt x="430520" y="818959"/>
                  </a:cubicBezTo>
                  <a:cubicBezTo>
                    <a:pt x="459083" y="795589"/>
                    <a:pt x="503965" y="811614"/>
                    <a:pt x="540688" y="807942"/>
                  </a:cubicBezTo>
                  <a:cubicBezTo>
                    <a:pt x="569205" y="779425"/>
                    <a:pt x="600307" y="744002"/>
                    <a:pt x="639840" y="730824"/>
                  </a:cubicBezTo>
                  <a:lnTo>
                    <a:pt x="672891" y="719807"/>
                  </a:lnTo>
                  <a:cubicBezTo>
                    <a:pt x="680235" y="708790"/>
                    <a:pt x="684585" y="695027"/>
                    <a:pt x="694924" y="686756"/>
                  </a:cubicBezTo>
                  <a:cubicBezTo>
                    <a:pt x="748340" y="644023"/>
                    <a:pt x="714954" y="714802"/>
                    <a:pt x="738992" y="642689"/>
                  </a:cubicBezTo>
                  <a:cubicBezTo>
                    <a:pt x="716958" y="628000"/>
                    <a:pt x="666468" y="624312"/>
                    <a:pt x="672891" y="598622"/>
                  </a:cubicBezTo>
                  <a:cubicBezTo>
                    <a:pt x="676563" y="583933"/>
                    <a:pt x="673937" y="565949"/>
                    <a:pt x="683908" y="554554"/>
                  </a:cubicBezTo>
                  <a:cubicBezTo>
                    <a:pt x="729849" y="502050"/>
                    <a:pt x="764749" y="508381"/>
                    <a:pt x="827127" y="499470"/>
                  </a:cubicBezTo>
                  <a:cubicBezTo>
                    <a:pt x="834472" y="488453"/>
                    <a:pt x="836177" y="469016"/>
                    <a:pt x="849161" y="466419"/>
                  </a:cubicBezTo>
                  <a:cubicBezTo>
                    <a:pt x="922607" y="451730"/>
                    <a:pt x="845487" y="543539"/>
                    <a:pt x="904245" y="455402"/>
                  </a:cubicBezTo>
                  <a:cubicBezTo>
                    <a:pt x="900573" y="437041"/>
                    <a:pt x="899803" y="417851"/>
                    <a:pt x="893228" y="400318"/>
                  </a:cubicBezTo>
                  <a:cubicBezTo>
                    <a:pt x="888579" y="387920"/>
                    <a:pt x="871194" y="380508"/>
                    <a:pt x="871194" y="367267"/>
                  </a:cubicBezTo>
                  <a:cubicBezTo>
                    <a:pt x="871194" y="354026"/>
                    <a:pt x="885883" y="345234"/>
                    <a:pt x="893228" y="334217"/>
                  </a:cubicBezTo>
                  <a:cubicBezTo>
                    <a:pt x="877566" y="287231"/>
                    <a:pt x="869358" y="317691"/>
                    <a:pt x="838144" y="312183"/>
                  </a:cubicBezTo>
                  <a:close/>
                </a:path>
              </a:pathLst>
            </a:custGeom>
            <a:solidFill>
              <a:srgbClr val="92D050"/>
            </a:solidFill>
            <a:ln w="22225">
              <a:solidFill>
                <a:srgbClr val="721D0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D2823B9-2855-4C2E-A9D8-4EF7C8D7C5C2}"/>
                </a:ext>
              </a:extLst>
            </p:cNvPr>
            <p:cNvSpPr/>
            <p:nvPr/>
          </p:nvSpPr>
          <p:spPr>
            <a:xfrm rot="20216520">
              <a:off x="7118450" y="2330325"/>
              <a:ext cx="3775393" cy="523220"/>
            </a:xfrm>
            <a:prstGeom prst="rect">
              <a:avLst/>
            </a:prstGeom>
          </p:spPr>
          <p:txBody>
            <a:bodyPr wrap="none">
              <a:spAutoFit/>
            </a:bodyPr>
            <a:lstStyle/>
            <a:p>
              <a:r>
                <a:rPr lang="zh-CN" altLang="zh-CN" sz="2800">
                  <a:ln w="0"/>
                  <a:solidFill>
                    <a:srgbClr val="FF0000"/>
                  </a:solidFill>
                  <a:effectLst>
                    <a:outerShdw blurRad="50800" dist="38100" dir="10800000" algn="r" rotWithShape="0">
                      <a:prstClr val="black">
                        <a:alpha val="40000"/>
                      </a:prstClr>
                    </a:outerShdw>
                    <a:reflection blurRad="6350" stA="53000" endA="300" endPos="35500" dir="5400000" sy="-90000" algn="bl" rotWithShape="0"/>
                  </a:effectLst>
                  <a:latin typeface="黑体" panose="02010609060101010101" charset="-122"/>
                  <a:ea typeface="黑体" panose="02010609060101010101" charset="-122"/>
                  <a:cs typeface="黑体" panose="02010609060101010101" charset="-122"/>
                </a:rPr>
                <a:t>普</a:t>
              </a:r>
              <a:r>
                <a:rPr lang="en-US" altLang="zh-CN" sz="2800">
                  <a:ln w="0"/>
                  <a:solidFill>
                    <a:srgbClr val="FF0000"/>
                  </a:solidFill>
                  <a:effectLst>
                    <a:outerShdw blurRad="50800" dist="38100" dir="10800000" algn="r" rotWithShape="0">
                      <a:prstClr val="black">
                        <a:alpha val="40000"/>
                      </a:prstClr>
                    </a:outerShdw>
                    <a:reflection blurRad="6350" stA="53000" endA="300" endPos="35500" dir="5400000" sy="-90000" algn="bl" rotWithShape="0"/>
                  </a:effectLst>
                  <a:latin typeface="黑体" panose="02010609060101010101" charset="-122"/>
                  <a:ea typeface="黑体" panose="02010609060101010101" charset="-122"/>
                  <a:cs typeface="黑体" panose="02010609060101010101" charset="-122"/>
                </a:rPr>
                <a:t>       </a:t>
              </a:r>
              <a:r>
                <a:rPr lang="zh-CN" altLang="zh-CN" sz="2800">
                  <a:ln w="0"/>
                  <a:solidFill>
                    <a:srgbClr val="FF0000"/>
                  </a:solidFill>
                  <a:effectLst>
                    <a:outerShdw blurRad="50800" dist="38100" dir="10800000" algn="r" rotWithShape="0">
                      <a:prstClr val="black">
                        <a:alpha val="40000"/>
                      </a:prstClr>
                    </a:outerShdw>
                    <a:reflection blurRad="6350" stA="53000" endA="300" endPos="35500" dir="5400000" sy="-90000" algn="bl" rotWithShape="0"/>
                  </a:effectLst>
                  <a:latin typeface="黑体" panose="02010609060101010101" charset="-122"/>
                  <a:ea typeface="黑体" panose="02010609060101010101" charset="-122"/>
                  <a:cs typeface="黑体" panose="02010609060101010101" charset="-122"/>
                </a:rPr>
                <a:t>鲁</a:t>
              </a:r>
              <a:r>
                <a:rPr lang="en-US" altLang="zh-CN" sz="2800">
                  <a:ln w="0"/>
                  <a:solidFill>
                    <a:srgbClr val="FF0000"/>
                  </a:solidFill>
                  <a:effectLst>
                    <a:outerShdw blurRad="50800" dist="38100" dir="10800000" algn="r" rotWithShape="0">
                      <a:prstClr val="black">
                        <a:alpha val="40000"/>
                      </a:prstClr>
                    </a:outerShdw>
                    <a:reflection blurRad="6350" stA="53000" endA="300" endPos="35500" dir="5400000" sy="-90000" algn="bl" rotWithShape="0"/>
                  </a:effectLst>
                  <a:latin typeface="黑体" panose="02010609060101010101" charset="-122"/>
                  <a:ea typeface="黑体" panose="02010609060101010101" charset="-122"/>
                  <a:cs typeface="黑体" panose="02010609060101010101" charset="-122"/>
                </a:rPr>
                <a:t>       </a:t>
              </a:r>
              <a:r>
                <a:rPr lang="zh-CN" altLang="zh-CN" sz="2800">
                  <a:ln w="0"/>
                  <a:solidFill>
                    <a:srgbClr val="FF0000"/>
                  </a:solidFill>
                  <a:effectLst>
                    <a:outerShdw blurRad="50800" dist="38100" dir="10800000" algn="r" rotWithShape="0">
                      <a:prstClr val="black">
                        <a:alpha val="40000"/>
                      </a:prstClr>
                    </a:outerShdw>
                    <a:reflection blurRad="6350" stA="53000" endA="300" endPos="35500" dir="5400000" sy="-90000" algn="bl" rotWithShape="0"/>
                  </a:effectLst>
                  <a:latin typeface="黑体" panose="02010609060101010101" charset="-122"/>
                  <a:ea typeface="黑体" panose="02010609060101010101" charset="-122"/>
                  <a:cs typeface="黑体" panose="02010609060101010101" charset="-122"/>
                </a:rPr>
                <a:t>士</a:t>
              </a:r>
              <a:endParaRPr lang="zh-CN" altLang="en-US" sz="2800">
                <a:ln w="0"/>
                <a:solidFill>
                  <a:srgbClr val="FF0000"/>
                </a:solidFill>
                <a:effectLst>
                  <a:outerShdw blurRad="50800" dist="38100" dir="10800000" algn="r" rotWithShape="0">
                    <a:prstClr val="black">
                      <a:alpha val="40000"/>
                    </a:prstClr>
                  </a:outerShdw>
                  <a:reflection blurRad="6350" stA="53000" endA="300" endPos="35500" dir="5400000" sy="-90000" algn="bl" rotWithShape="0"/>
                </a:effectLst>
              </a:endParaRPr>
            </a:p>
          </p:txBody>
        </p:sp>
      </p:grpSp>
      <p:sp>
        <p:nvSpPr>
          <p:cNvPr id="23" name="任意多边形: 形状 2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6A1B1C8-1682-4574-AD91-297BC77722B2}"/>
              </a:ext>
            </a:extLst>
          </p:cNvPr>
          <p:cNvSpPr/>
          <p:nvPr/>
        </p:nvSpPr>
        <p:spPr>
          <a:xfrm>
            <a:off x="6955528" y="926876"/>
            <a:ext cx="4309834" cy="4345501"/>
          </a:xfrm>
          <a:custGeom>
            <a:gdLst>
              <a:gd name="connsiteX0" fmla="*/ 5669651 w 6401555"/>
              <a:gd name="connsiteY0" fmla="*/ 4083 h 5369298"/>
              <a:gd name="connsiteX1" fmla="*/ 5724735 w 6401555"/>
              <a:gd name="connsiteY1" fmla="*/ 37134 h 5369298"/>
              <a:gd name="connsiteX2" fmla="*/ 5757785 w 6401555"/>
              <a:gd name="connsiteY2" fmla="*/ 59167 h 5369298"/>
              <a:gd name="connsiteX3" fmla="*/ 5768802 w 6401555"/>
              <a:gd name="connsiteY3" fmla="*/ 114252 h 5369298"/>
              <a:gd name="connsiteX4" fmla="*/ 5779819 w 6401555"/>
              <a:gd name="connsiteY4" fmla="*/ 158319 h 5369298"/>
              <a:gd name="connsiteX5" fmla="*/ 5834904 w 6401555"/>
              <a:gd name="connsiteY5" fmla="*/ 213404 h 5369298"/>
              <a:gd name="connsiteX6" fmla="*/ 5878971 w 6401555"/>
              <a:gd name="connsiteY6" fmla="*/ 279505 h 5369298"/>
              <a:gd name="connsiteX7" fmla="*/ 5912022 w 6401555"/>
              <a:gd name="connsiteY7" fmla="*/ 301538 h 5369298"/>
              <a:gd name="connsiteX8" fmla="*/ 5978123 w 6401555"/>
              <a:gd name="connsiteY8" fmla="*/ 323572 h 5369298"/>
              <a:gd name="connsiteX9" fmla="*/ 6011173 w 6401555"/>
              <a:gd name="connsiteY9" fmla="*/ 334589 h 5369298"/>
              <a:gd name="connsiteX10" fmla="*/ 6066258 w 6401555"/>
              <a:gd name="connsiteY10" fmla="*/ 345606 h 5369298"/>
              <a:gd name="connsiteX11" fmla="*/ 6099308 w 6401555"/>
              <a:gd name="connsiteY11" fmla="*/ 356623 h 5369298"/>
              <a:gd name="connsiteX12" fmla="*/ 6143376 w 6401555"/>
              <a:gd name="connsiteY12" fmla="*/ 367640 h 5369298"/>
              <a:gd name="connsiteX13" fmla="*/ 6209477 w 6401555"/>
              <a:gd name="connsiteY13" fmla="*/ 389673 h 5369298"/>
              <a:gd name="connsiteX14" fmla="*/ 6242528 w 6401555"/>
              <a:gd name="connsiteY14" fmla="*/ 422724 h 5369298"/>
              <a:gd name="connsiteX15" fmla="*/ 6264561 w 6401555"/>
              <a:gd name="connsiteY15" fmla="*/ 455775 h 5369298"/>
              <a:gd name="connsiteX16" fmla="*/ 6297612 w 6401555"/>
              <a:gd name="connsiteY16" fmla="*/ 466791 h 5369298"/>
              <a:gd name="connsiteX17" fmla="*/ 6319646 w 6401555"/>
              <a:gd name="connsiteY17" fmla="*/ 499842 h 5369298"/>
              <a:gd name="connsiteX18" fmla="*/ 6352696 w 6401555"/>
              <a:gd name="connsiteY18" fmla="*/ 532893 h 5369298"/>
              <a:gd name="connsiteX19" fmla="*/ 6319646 w 6401555"/>
              <a:gd name="connsiteY19" fmla="*/ 610011 h 5369298"/>
              <a:gd name="connsiteX20" fmla="*/ 6330663 w 6401555"/>
              <a:gd name="connsiteY20" fmla="*/ 775264 h 5369298"/>
              <a:gd name="connsiteX21" fmla="*/ 6352696 w 6401555"/>
              <a:gd name="connsiteY21" fmla="*/ 841365 h 5369298"/>
              <a:gd name="connsiteX22" fmla="*/ 6341679 w 6401555"/>
              <a:gd name="connsiteY22" fmla="*/ 874416 h 5369298"/>
              <a:gd name="connsiteX23" fmla="*/ 6308629 w 6401555"/>
              <a:gd name="connsiteY23" fmla="*/ 885432 h 5369298"/>
              <a:gd name="connsiteX24" fmla="*/ 6275578 w 6401555"/>
              <a:gd name="connsiteY24" fmla="*/ 907466 h 5369298"/>
              <a:gd name="connsiteX25" fmla="*/ 6319646 w 6401555"/>
              <a:gd name="connsiteY25" fmla="*/ 973567 h 5369298"/>
              <a:gd name="connsiteX26" fmla="*/ 6341679 w 6401555"/>
              <a:gd name="connsiteY26" fmla="*/ 1039669 h 5369298"/>
              <a:gd name="connsiteX27" fmla="*/ 6352696 w 6401555"/>
              <a:gd name="connsiteY27" fmla="*/ 1072719 h 5369298"/>
              <a:gd name="connsiteX28" fmla="*/ 6385747 w 6401555"/>
              <a:gd name="connsiteY28" fmla="*/ 1105770 h 5369298"/>
              <a:gd name="connsiteX29" fmla="*/ 6385747 w 6401555"/>
              <a:gd name="connsiteY29" fmla="*/ 1237972 h 5369298"/>
              <a:gd name="connsiteX30" fmla="*/ 6352696 w 6401555"/>
              <a:gd name="connsiteY30" fmla="*/ 1271023 h 5369298"/>
              <a:gd name="connsiteX31" fmla="*/ 6330663 w 6401555"/>
              <a:gd name="connsiteY31" fmla="*/ 1304073 h 5369298"/>
              <a:gd name="connsiteX32" fmla="*/ 6198460 w 6401555"/>
              <a:gd name="connsiteY32" fmla="*/ 1414242 h 5369298"/>
              <a:gd name="connsiteX33" fmla="*/ 6154393 w 6401555"/>
              <a:gd name="connsiteY33" fmla="*/ 1425259 h 5369298"/>
              <a:gd name="connsiteX34" fmla="*/ 6110325 w 6401555"/>
              <a:gd name="connsiteY34" fmla="*/ 1458310 h 5369298"/>
              <a:gd name="connsiteX35" fmla="*/ 6011173 w 6401555"/>
              <a:gd name="connsiteY35" fmla="*/ 1469326 h 5369298"/>
              <a:gd name="connsiteX36" fmla="*/ 5967106 w 6401555"/>
              <a:gd name="connsiteY36" fmla="*/ 1480343 h 5369298"/>
              <a:gd name="connsiteX37" fmla="*/ 5934055 w 6401555"/>
              <a:gd name="connsiteY37" fmla="*/ 1513394 h 5369298"/>
              <a:gd name="connsiteX38" fmla="*/ 5867954 w 6401555"/>
              <a:gd name="connsiteY38" fmla="*/ 1535428 h 5369298"/>
              <a:gd name="connsiteX39" fmla="*/ 5834904 w 6401555"/>
              <a:gd name="connsiteY39" fmla="*/ 1546445 h 5369298"/>
              <a:gd name="connsiteX40" fmla="*/ 5768802 w 6401555"/>
              <a:gd name="connsiteY40" fmla="*/ 1568478 h 5369298"/>
              <a:gd name="connsiteX41" fmla="*/ 5735752 w 6401555"/>
              <a:gd name="connsiteY41" fmla="*/ 1579495 h 5369298"/>
              <a:gd name="connsiteX42" fmla="*/ 5581516 w 6401555"/>
              <a:gd name="connsiteY42" fmla="*/ 1590512 h 5369298"/>
              <a:gd name="connsiteX43" fmla="*/ 5570499 w 6401555"/>
              <a:gd name="connsiteY43" fmla="*/ 1700681 h 5369298"/>
              <a:gd name="connsiteX44" fmla="*/ 5482364 w 6401555"/>
              <a:gd name="connsiteY44" fmla="*/ 1656613 h 5369298"/>
              <a:gd name="connsiteX45" fmla="*/ 5427279 w 6401555"/>
              <a:gd name="connsiteY45" fmla="*/ 1667630 h 5369298"/>
              <a:gd name="connsiteX46" fmla="*/ 5394229 w 6401555"/>
              <a:gd name="connsiteY46" fmla="*/ 1700681 h 5369298"/>
              <a:gd name="connsiteX47" fmla="*/ 5361178 w 6401555"/>
              <a:gd name="connsiteY47" fmla="*/ 1711698 h 5369298"/>
              <a:gd name="connsiteX48" fmla="*/ 5206942 w 6401555"/>
              <a:gd name="connsiteY48" fmla="*/ 1700681 h 5369298"/>
              <a:gd name="connsiteX49" fmla="*/ 5173892 w 6401555"/>
              <a:gd name="connsiteY49" fmla="*/ 1689664 h 5369298"/>
              <a:gd name="connsiteX50" fmla="*/ 5107790 w 6401555"/>
              <a:gd name="connsiteY50" fmla="*/ 1700681 h 5369298"/>
              <a:gd name="connsiteX51" fmla="*/ 5041689 w 6401555"/>
              <a:gd name="connsiteY51" fmla="*/ 1744748 h 5369298"/>
              <a:gd name="connsiteX52" fmla="*/ 4997622 w 6401555"/>
              <a:gd name="connsiteY52" fmla="*/ 1799832 h 5369298"/>
              <a:gd name="connsiteX53" fmla="*/ 4964571 w 6401555"/>
              <a:gd name="connsiteY53" fmla="*/ 1876951 h 5369298"/>
              <a:gd name="connsiteX54" fmla="*/ 4953554 w 6401555"/>
              <a:gd name="connsiteY54" fmla="*/ 1943052 h 5369298"/>
              <a:gd name="connsiteX55" fmla="*/ 4920504 w 6401555"/>
              <a:gd name="connsiteY55" fmla="*/ 1976102 h 5369298"/>
              <a:gd name="connsiteX56" fmla="*/ 4909487 w 6401555"/>
              <a:gd name="connsiteY56" fmla="*/ 2009153 h 5369298"/>
              <a:gd name="connsiteX57" fmla="*/ 4887453 w 6401555"/>
              <a:gd name="connsiteY57" fmla="*/ 2097288 h 5369298"/>
              <a:gd name="connsiteX58" fmla="*/ 4876436 w 6401555"/>
              <a:gd name="connsiteY58" fmla="*/ 2130338 h 5369298"/>
              <a:gd name="connsiteX59" fmla="*/ 4733217 w 6401555"/>
              <a:gd name="connsiteY59" fmla="*/ 2163389 h 5369298"/>
              <a:gd name="connsiteX60" fmla="*/ 4689149 w 6401555"/>
              <a:gd name="connsiteY60" fmla="*/ 2185423 h 5369298"/>
              <a:gd name="connsiteX61" fmla="*/ 4678132 w 6401555"/>
              <a:gd name="connsiteY61" fmla="*/ 2306608 h 5369298"/>
              <a:gd name="connsiteX62" fmla="*/ 4667116 w 6401555"/>
              <a:gd name="connsiteY62" fmla="*/ 2339659 h 5369298"/>
              <a:gd name="connsiteX63" fmla="*/ 4634065 w 6401555"/>
              <a:gd name="connsiteY63" fmla="*/ 2317625 h 5369298"/>
              <a:gd name="connsiteX64" fmla="*/ 4589998 w 6401555"/>
              <a:gd name="connsiteY64" fmla="*/ 2361693 h 5369298"/>
              <a:gd name="connsiteX65" fmla="*/ 4523896 w 6401555"/>
              <a:gd name="connsiteY65" fmla="*/ 2394743 h 5369298"/>
              <a:gd name="connsiteX66" fmla="*/ 4556947 w 6401555"/>
              <a:gd name="connsiteY66" fmla="*/ 2416777 h 5369298"/>
              <a:gd name="connsiteX67" fmla="*/ 4612031 w 6401555"/>
              <a:gd name="connsiteY67" fmla="*/ 2361693 h 5369298"/>
              <a:gd name="connsiteX68" fmla="*/ 4645082 w 6401555"/>
              <a:gd name="connsiteY68" fmla="*/ 2383726 h 5369298"/>
              <a:gd name="connsiteX69" fmla="*/ 4689149 w 6401555"/>
              <a:gd name="connsiteY69" fmla="*/ 2482878 h 5369298"/>
              <a:gd name="connsiteX70" fmla="*/ 4711183 w 6401555"/>
              <a:gd name="connsiteY70" fmla="*/ 2593047 h 5369298"/>
              <a:gd name="connsiteX71" fmla="*/ 4777284 w 6401555"/>
              <a:gd name="connsiteY71" fmla="*/ 2648131 h 5369298"/>
              <a:gd name="connsiteX72" fmla="*/ 4788301 w 6401555"/>
              <a:gd name="connsiteY72" fmla="*/ 2703216 h 5369298"/>
              <a:gd name="connsiteX73" fmla="*/ 4799318 w 6401555"/>
              <a:gd name="connsiteY73" fmla="*/ 2747283 h 5369298"/>
              <a:gd name="connsiteX74" fmla="*/ 4810335 w 6401555"/>
              <a:gd name="connsiteY74" fmla="*/ 2901519 h 5369298"/>
              <a:gd name="connsiteX75" fmla="*/ 4821352 w 6401555"/>
              <a:gd name="connsiteY75" fmla="*/ 2934570 h 5369298"/>
              <a:gd name="connsiteX76" fmla="*/ 4832369 w 6401555"/>
              <a:gd name="connsiteY76" fmla="*/ 2978637 h 5369298"/>
              <a:gd name="connsiteX77" fmla="*/ 4931520 w 6401555"/>
              <a:gd name="connsiteY77" fmla="*/ 3022705 h 5369298"/>
              <a:gd name="connsiteX78" fmla="*/ 4964571 w 6401555"/>
              <a:gd name="connsiteY78" fmla="*/ 3033722 h 5369298"/>
              <a:gd name="connsiteX79" fmla="*/ 4997622 w 6401555"/>
              <a:gd name="connsiteY79" fmla="*/ 3044738 h 5369298"/>
              <a:gd name="connsiteX80" fmla="*/ 5019655 w 6401555"/>
              <a:gd name="connsiteY80" fmla="*/ 3077789 h 5369298"/>
              <a:gd name="connsiteX81" fmla="*/ 5030672 w 6401555"/>
              <a:gd name="connsiteY81" fmla="*/ 3154907 h 5369298"/>
              <a:gd name="connsiteX82" fmla="*/ 5107790 w 6401555"/>
              <a:gd name="connsiteY82" fmla="*/ 3165924 h 5369298"/>
              <a:gd name="connsiteX83" fmla="*/ 5162875 w 6401555"/>
              <a:gd name="connsiteY83" fmla="*/ 3232025 h 5369298"/>
              <a:gd name="connsiteX84" fmla="*/ 5173892 w 6401555"/>
              <a:gd name="connsiteY84" fmla="*/ 3265076 h 5369298"/>
              <a:gd name="connsiteX85" fmla="*/ 5184908 w 6401555"/>
              <a:gd name="connsiteY85" fmla="*/ 3452363 h 5369298"/>
              <a:gd name="connsiteX86" fmla="*/ 5217959 w 6401555"/>
              <a:gd name="connsiteY86" fmla="*/ 3463379 h 5369298"/>
              <a:gd name="connsiteX87" fmla="*/ 5251010 w 6401555"/>
              <a:gd name="connsiteY87" fmla="*/ 3496430 h 5369298"/>
              <a:gd name="connsiteX88" fmla="*/ 5262026 w 6401555"/>
              <a:gd name="connsiteY88" fmla="*/ 3529481 h 5369298"/>
              <a:gd name="connsiteX89" fmla="*/ 5273043 w 6401555"/>
              <a:gd name="connsiteY89" fmla="*/ 3617616 h 5369298"/>
              <a:gd name="connsiteX90" fmla="*/ 5239993 w 6401555"/>
              <a:gd name="connsiteY90" fmla="*/ 3628632 h 5369298"/>
              <a:gd name="connsiteX91" fmla="*/ 5173892 w 6401555"/>
              <a:gd name="connsiteY91" fmla="*/ 3672700 h 5369298"/>
              <a:gd name="connsiteX92" fmla="*/ 5140841 w 6401555"/>
              <a:gd name="connsiteY92" fmla="*/ 3683717 h 5369298"/>
              <a:gd name="connsiteX93" fmla="*/ 5074740 w 6401555"/>
              <a:gd name="connsiteY93" fmla="*/ 3727784 h 5369298"/>
              <a:gd name="connsiteX94" fmla="*/ 4942537 w 6401555"/>
              <a:gd name="connsiteY94" fmla="*/ 3738801 h 5369298"/>
              <a:gd name="connsiteX95" fmla="*/ 4821352 w 6401555"/>
              <a:gd name="connsiteY95" fmla="*/ 3727784 h 5369298"/>
              <a:gd name="connsiteX96" fmla="*/ 4788301 w 6401555"/>
              <a:gd name="connsiteY96" fmla="*/ 3705751 h 5369298"/>
              <a:gd name="connsiteX97" fmla="*/ 4722200 w 6401555"/>
              <a:gd name="connsiteY97" fmla="*/ 3683717 h 5369298"/>
              <a:gd name="connsiteX98" fmla="*/ 4656099 w 6401555"/>
              <a:gd name="connsiteY98" fmla="*/ 3617616 h 5369298"/>
              <a:gd name="connsiteX99" fmla="*/ 4667116 w 6401555"/>
              <a:gd name="connsiteY99" fmla="*/ 3573548 h 5369298"/>
              <a:gd name="connsiteX100" fmla="*/ 4479829 w 6401555"/>
              <a:gd name="connsiteY100" fmla="*/ 3518464 h 5369298"/>
              <a:gd name="connsiteX101" fmla="*/ 4446778 w 6401555"/>
              <a:gd name="connsiteY101" fmla="*/ 3485413 h 5369298"/>
              <a:gd name="connsiteX102" fmla="*/ 4358643 w 6401555"/>
              <a:gd name="connsiteY102" fmla="*/ 3441346 h 5369298"/>
              <a:gd name="connsiteX103" fmla="*/ 4347626 w 6401555"/>
              <a:gd name="connsiteY103" fmla="*/ 3529481 h 5369298"/>
              <a:gd name="connsiteX104" fmla="*/ 4380677 w 6401555"/>
              <a:gd name="connsiteY104" fmla="*/ 3551514 h 5369298"/>
              <a:gd name="connsiteX105" fmla="*/ 4347626 w 6401555"/>
              <a:gd name="connsiteY105" fmla="*/ 3584565 h 5369298"/>
              <a:gd name="connsiteX106" fmla="*/ 4259492 w 6401555"/>
              <a:gd name="connsiteY106" fmla="*/ 3584565 h 5369298"/>
              <a:gd name="connsiteX107" fmla="*/ 4177626 w 6401555"/>
              <a:gd name="connsiteY107" fmla="*/ 3541305 h 5369298"/>
              <a:gd name="connsiteX108" fmla="*/ 4088668 w 6401555"/>
              <a:gd name="connsiteY108" fmla="*/ 3462858 h 5369298"/>
              <a:gd name="connsiteX109" fmla="*/ 3988591 w 6401555"/>
              <a:gd name="connsiteY109" fmla="*/ 3451651 h 5369298"/>
              <a:gd name="connsiteX110" fmla="*/ 3899634 w 6401555"/>
              <a:gd name="connsiteY110" fmla="*/ 3384411 h 5369298"/>
              <a:gd name="connsiteX111" fmla="*/ 3743959 w 6401555"/>
              <a:gd name="connsiteY111" fmla="*/ 3238725 h 5369298"/>
              <a:gd name="connsiteX112" fmla="*/ 3609496 w 6401555"/>
              <a:gd name="connsiteY112" fmla="*/ 3143890 h 5369298"/>
              <a:gd name="connsiteX113" fmla="*/ 3598479 w 6401555"/>
              <a:gd name="connsiteY113" fmla="*/ 3198975 h 5369298"/>
              <a:gd name="connsiteX114" fmla="*/ 3565429 w 6401555"/>
              <a:gd name="connsiteY114" fmla="*/ 3209991 h 5369298"/>
              <a:gd name="connsiteX115" fmla="*/ 3510345 w 6401555"/>
              <a:gd name="connsiteY115" fmla="*/ 3198975 h 5369298"/>
              <a:gd name="connsiteX116" fmla="*/ 3499328 w 6401555"/>
              <a:gd name="connsiteY116" fmla="*/ 3165924 h 5369298"/>
              <a:gd name="connsiteX117" fmla="*/ 3477294 w 6401555"/>
              <a:gd name="connsiteY117" fmla="*/ 3132873 h 5369298"/>
              <a:gd name="connsiteX118" fmla="*/ 3411193 w 6401555"/>
              <a:gd name="connsiteY118" fmla="*/ 3077789 h 5369298"/>
              <a:gd name="connsiteX119" fmla="*/ 3345092 w 6401555"/>
              <a:gd name="connsiteY119" fmla="*/ 3088806 h 5369298"/>
              <a:gd name="connsiteX120" fmla="*/ 3356108 w 6401555"/>
              <a:gd name="connsiteY120" fmla="*/ 3187958 h 5369298"/>
              <a:gd name="connsiteX121" fmla="*/ 3290007 w 6401555"/>
              <a:gd name="connsiteY121" fmla="*/ 3232025 h 5369298"/>
              <a:gd name="connsiteX122" fmla="*/ 3256957 w 6401555"/>
              <a:gd name="connsiteY122" fmla="*/ 3254059 h 5369298"/>
              <a:gd name="connsiteX123" fmla="*/ 3223906 w 6401555"/>
              <a:gd name="connsiteY123" fmla="*/ 3265076 h 5369298"/>
              <a:gd name="connsiteX124" fmla="*/ 3157805 w 6401555"/>
              <a:gd name="connsiteY124" fmla="*/ 3298126 h 5369298"/>
              <a:gd name="connsiteX125" fmla="*/ 3124754 w 6401555"/>
              <a:gd name="connsiteY125" fmla="*/ 3331177 h 5369298"/>
              <a:gd name="connsiteX126" fmla="*/ 3014585 w 6401555"/>
              <a:gd name="connsiteY126" fmla="*/ 3452363 h 5369298"/>
              <a:gd name="connsiteX127" fmla="*/ 2926451 w 6401555"/>
              <a:gd name="connsiteY127" fmla="*/ 3518464 h 5369298"/>
              <a:gd name="connsiteX128" fmla="*/ 3036619 w 6401555"/>
              <a:gd name="connsiteY128" fmla="*/ 3507447 h 5369298"/>
              <a:gd name="connsiteX129" fmla="*/ 3091704 w 6401555"/>
              <a:gd name="connsiteY129" fmla="*/ 3463379 h 5369298"/>
              <a:gd name="connsiteX130" fmla="*/ 3102720 w 6401555"/>
              <a:gd name="connsiteY130" fmla="*/ 3430329 h 5369298"/>
              <a:gd name="connsiteX131" fmla="*/ 3091704 w 6401555"/>
              <a:gd name="connsiteY131" fmla="*/ 3309143 h 5369298"/>
              <a:gd name="connsiteX132" fmla="*/ 3047636 w 6401555"/>
              <a:gd name="connsiteY132" fmla="*/ 3331177 h 5369298"/>
              <a:gd name="connsiteX133" fmla="*/ 2981535 w 6401555"/>
              <a:gd name="connsiteY133" fmla="*/ 3397278 h 5369298"/>
              <a:gd name="connsiteX134" fmla="*/ 2871366 w 6401555"/>
              <a:gd name="connsiteY134" fmla="*/ 3419312 h 5369298"/>
              <a:gd name="connsiteX135" fmla="*/ 2816282 w 6401555"/>
              <a:gd name="connsiteY135" fmla="*/ 3485413 h 5369298"/>
              <a:gd name="connsiteX136" fmla="*/ 2783231 w 6401555"/>
              <a:gd name="connsiteY136" fmla="*/ 3496430 h 5369298"/>
              <a:gd name="connsiteX137" fmla="*/ 2684079 w 6401555"/>
              <a:gd name="connsiteY137" fmla="*/ 3496430 h 5369298"/>
              <a:gd name="connsiteX138" fmla="*/ 2662046 w 6401555"/>
              <a:gd name="connsiteY138" fmla="*/ 3529481 h 5369298"/>
              <a:gd name="connsiteX139" fmla="*/ 2628995 w 6401555"/>
              <a:gd name="connsiteY139" fmla="*/ 3551514 h 5369298"/>
              <a:gd name="connsiteX140" fmla="*/ 2496793 w 6401555"/>
              <a:gd name="connsiteY140" fmla="*/ 3573548 h 5369298"/>
              <a:gd name="connsiteX141" fmla="*/ 2507810 w 6401555"/>
              <a:gd name="connsiteY141" fmla="*/ 3672700 h 5369298"/>
              <a:gd name="connsiteX142" fmla="*/ 2518826 w 6401555"/>
              <a:gd name="connsiteY142" fmla="*/ 3705751 h 5369298"/>
              <a:gd name="connsiteX143" fmla="*/ 2551877 w 6401555"/>
              <a:gd name="connsiteY143" fmla="*/ 3738801 h 5369298"/>
              <a:gd name="connsiteX144" fmla="*/ 2595945 w 6401555"/>
              <a:gd name="connsiteY144" fmla="*/ 3804902 h 5369298"/>
              <a:gd name="connsiteX145" fmla="*/ 2640012 w 6401555"/>
              <a:gd name="connsiteY145" fmla="*/ 3992189 h 5369298"/>
              <a:gd name="connsiteX146" fmla="*/ 2673063 w 6401555"/>
              <a:gd name="connsiteY146" fmla="*/ 4003206 h 5369298"/>
              <a:gd name="connsiteX147" fmla="*/ 2739164 w 6401555"/>
              <a:gd name="connsiteY147" fmla="*/ 4058290 h 5369298"/>
              <a:gd name="connsiteX148" fmla="*/ 2750181 w 6401555"/>
              <a:gd name="connsiteY148" fmla="*/ 4091341 h 5369298"/>
              <a:gd name="connsiteX149" fmla="*/ 2761198 w 6401555"/>
              <a:gd name="connsiteY149" fmla="*/ 4135408 h 5369298"/>
              <a:gd name="connsiteX150" fmla="*/ 2816282 w 6401555"/>
              <a:gd name="connsiteY150" fmla="*/ 4146425 h 5369298"/>
              <a:gd name="connsiteX151" fmla="*/ 2882383 w 6401555"/>
              <a:gd name="connsiteY151" fmla="*/ 4245577 h 5369298"/>
              <a:gd name="connsiteX152" fmla="*/ 2904417 w 6401555"/>
              <a:gd name="connsiteY152" fmla="*/ 4278628 h 5369298"/>
              <a:gd name="connsiteX153" fmla="*/ 3014585 w 6401555"/>
              <a:gd name="connsiteY153" fmla="*/ 4300661 h 5369298"/>
              <a:gd name="connsiteX154" fmla="*/ 3036619 w 6401555"/>
              <a:gd name="connsiteY154" fmla="*/ 4333712 h 5369298"/>
              <a:gd name="connsiteX155" fmla="*/ 3102720 w 6401555"/>
              <a:gd name="connsiteY155" fmla="*/ 4399813 h 5369298"/>
              <a:gd name="connsiteX156" fmla="*/ 3146788 w 6401555"/>
              <a:gd name="connsiteY156" fmla="*/ 4465914 h 5369298"/>
              <a:gd name="connsiteX157" fmla="*/ 3168822 w 6401555"/>
              <a:gd name="connsiteY157" fmla="*/ 4498965 h 5369298"/>
              <a:gd name="connsiteX158" fmla="*/ 3179838 w 6401555"/>
              <a:gd name="connsiteY158" fmla="*/ 4532016 h 5369298"/>
              <a:gd name="connsiteX159" fmla="*/ 3047636 w 6401555"/>
              <a:gd name="connsiteY159" fmla="*/ 4620151 h 5369298"/>
              <a:gd name="connsiteX160" fmla="*/ 3036619 w 6401555"/>
              <a:gd name="connsiteY160" fmla="*/ 4653201 h 5369298"/>
              <a:gd name="connsiteX161" fmla="*/ 2981535 w 6401555"/>
              <a:gd name="connsiteY161" fmla="*/ 4763370 h 5369298"/>
              <a:gd name="connsiteX162" fmla="*/ 2915434 w 6401555"/>
              <a:gd name="connsiteY162" fmla="*/ 4785404 h 5369298"/>
              <a:gd name="connsiteX163" fmla="*/ 2838316 w 6401555"/>
              <a:gd name="connsiteY163" fmla="*/ 4807437 h 5369298"/>
              <a:gd name="connsiteX164" fmla="*/ 2827299 w 6401555"/>
              <a:gd name="connsiteY164" fmla="*/ 4840488 h 5369298"/>
              <a:gd name="connsiteX165" fmla="*/ 2794248 w 6401555"/>
              <a:gd name="connsiteY165" fmla="*/ 4862522 h 5369298"/>
              <a:gd name="connsiteX166" fmla="*/ 2761198 w 6401555"/>
              <a:gd name="connsiteY166" fmla="*/ 4895572 h 5369298"/>
              <a:gd name="connsiteX167" fmla="*/ 2772214 w 6401555"/>
              <a:gd name="connsiteY167" fmla="*/ 5016758 h 5369298"/>
              <a:gd name="connsiteX168" fmla="*/ 2805265 w 6401555"/>
              <a:gd name="connsiteY168" fmla="*/ 5049808 h 5369298"/>
              <a:gd name="connsiteX169" fmla="*/ 2816282 w 6401555"/>
              <a:gd name="connsiteY169" fmla="*/ 5137943 h 5369298"/>
              <a:gd name="connsiteX170" fmla="*/ 2882383 w 6401555"/>
              <a:gd name="connsiteY170" fmla="*/ 5170994 h 5369298"/>
              <a:gd name="connsiteX171" fmla="*/ 2838316 w 6401555"/>
              <a:gd name="connsiteY171" fmla="*/ 5248112 h 5369298"/>
              <a:gd name="connsiteX172" fmla="*/ 2827299 w 6401555"/>
              <a:gd name="connsiteY172" fmla="*/ 5292179 h 5369298"/>
              <a:gd name="connsiteX173" fmla="*/ 2794248 w 6401555"/>
              <a:gd name="connsiteY173" fmla="*/ 5281163 h 5369298"/>
              <a:gd name="connsiteX174" fmla="*/ 2783231 w 6401555"/>
              <a:gd name="connsiteY174" fmla="*/ 5248112 h 5369298"/>
              <a:gd name="connsiteX175" fmla="*/ 2706113 w 6401555"/>
              <a:gd name="connsiteY175" fmla="*/ 5159977 h 5369298"/>
              <a:gd name="connsiteX176" fmla="*/ 2485776 w 6401555"/>
              <a:gd name="connsiteY176" fmla="*/ 5170994 h 5369298"/>
              <a:gd name="connsiteX177" fmla="*/ 2452725 w 6401555"/>
              <a:gd name="connsiteY177" fmla="*/ 5182011 h 5369298"/>
              <a:gd name="connsiteX178" fmla="*/ 2287472 w 6401555"/>
              <a:gd name="connsiteY178" fmla="*/ 5193028 h 5369298"/>
              <a:gd name="connsiteX179" fmla="*/ 2243405 w 6401555"/>
              <a:gd name="connsiteY179" fmla="*/ 5237095 h 5369298"/>
              <a:gd name="connsiteX180" fmla="*/ 2155270 w 6401555"/>
              <a:gd name="connsiteY180" fmla="*/ 5303196 h 5369298"/>
              <a:gd name="connsiteX181" fmla="*/ 2100185 w 6401555"/>
              <a:gd name="connsiteY181" fmla="*/ 5281163 h 5369298"/>
              <a:gd name="connsiteX182" fmla="*/ 1956966 w 6401555"/>
              <a:gd name="connsiteY182" fmla="*/ 5270146 h 5369298"/>
              <a:gd name="connsiteX183" fmla="*/ 1912899 w 6401555"/>
              <a:gd name="connsiteY183" fmla="*/ 5226078 h 5369298"/>
              <a:gd name="connsiteX184" fmla="*/ 1824764 w 6401555"/>
              <a:gd name="connsiteY184" fmla="*/ 5204045 h 5369298"/>
              <a:gd name="connsiteX185" fmla="*/ 1791713 w 6401555"/>
              <a:gd name="connsiteY185" fmla="*/ 5182011 h 5369298"/>
              <a:gd name="connsiteX186" fmla="*/ 1769679 w 6401555"/>
              <a:gd name="connsiteY186" fmla="*/ 5248112 h 5369298"/>
              <a:gd name="connsiteX187" fmla="*/ 1747646 w 6401555"/>
              <a:gd name="connsiteY187" fmla="*/ 5347264 h 5369298"/>
              <a:gd name="connsiteX188" fmla="*/ 1714595 w 6401555"/>
              <a:gd name="connsiteY188" fmla="*/ 5369298 h 5369298"/>
              <a:gd name="connsiteX189" fmla="*/ 1648494 w 6401555"/>
              <a:gd name="connsiteY189" fmla="*/ 5358281 h 5369298"/>
              <a:gd name="connsiteX190" fmla="*/ 1604426 w 6401555"/>
              <a:gd name="connsiteY190" fmla="*/ 5292179 h 5369298"/>
              <a:gd name="connsiteX191" fmla="*/ 1593410 w 6401555"/>
              <a:gd name="connsiteY191" fmla="*/ 5259129 h 5369298"/>
              <a:gd name="connsiteX192" fmla="*/ 1494258 w 6401555"/>
              <a:gd name="connsiteY192" fmla="*/ 5215061 h 5369298"/>
              <a:gd name="connsiteX193" fmla="*/ 1461207 w 6401555"/>
              <a:gd name="connsiteY193" fmla="*/ 5204045 h 5369298"/>
              <a:gd name="connsiteX194" fmla="*/ 1428157 w 6401555"/>
              <a:gd name="connsiteY194" fmla="*/ 5182011 h 5369298"/>
              <a:gd name="connsiteX195" fmla="*/ 1163752 w 6401555"/>
              <a:gd name="connsiteY195" fmla="*/ 5126926 h 5369298"/>
              <a:gd name="connsiteX196" fmla="*/ 1130701 w 6401555"/>
              <a:gd name="connsiteY196" fmla="*/ 5115910 h 5369298"/>
              <a:gd name="connsiteX197" fmla="*/ 1064600 w 6401555"/>
              <a:gd name="connsiteY197" fmla="*/ 5104893 h 5369298"/>
              <a:gd name="connsiteX198" fmla="*/ 1031549 w 6401555"/>
              <a:gd name="connsiteY198" fmla="*/ 5071842 h 5369298"/>
              <a:gd name="connsiteX199" fmla="*/ 998499 w 6401555"/>
              <a:gd name="connsiteY199" fmla="*/ 5060825 h 5369298"/>
              <a:gd name="connsiteX200" fmla="*/ 943414 w 6401555"/>
              <a:gd name="connsiteY200" fmla="*/ 5071842 h 5369298"/>
              <a:gd name="connsiteX201" fmla="*/ 965448 w 6401555"/>
              <a:gd name="connsiteY201" fmla="*/ 5104893 h 5369298"/>
              <a:gd name="connsiteX202" fmla="*/ 932398 w 6401555"/>
              <a:gd name="connsiteY202" fmla="*/ 5137943 h 5369298"/>
              <a:gd name="connsiteX203" fmla="*/ 634942 w 6401555"/>
              <a:gd name="connsiteY203" fmla="*/ 5137943 h 5369298"/>
              <a:gd name="connsiteX204" fmla="*/ 568841 w 6401555"/>
              <a:gd name="connsiteY204" fmla="*/ 5204045 h 5369298"/>
              <a:gd name="connsiteX205" fmla="*/ 502740 w 6401555"/>
              <a:gd name="connsiteY205" fmla="*/ 5226078 h 5369298"/>
              <a:gd name="connsiteX206" fmla="*/ 469689 w 6401555"/>
              <a:gd name="connsiteY206" fmla="*/ 5237095 h 5369298"/>
              <a:gd name="connsiteX207" fmla="*/ 403588 w 6401555"/>
              <a:gd name="connsiteY207" fmla="*/ 5193028 h 5369298"/>
              <a:gd name="connsiteX208" fmla="*/ 392571 w 6401555"/>
              <a:gd name="connsiteY208" fmla="*/ 5159977 h 5369298"/>
              <a:gd name="connsiteX209" fmla="*/ 348504 w 6401555"/>
              <a:gd name="connsiteY209" fmla="*/ 5093876 h 5369298"/>
              <a:gd name="connsiteX210" fmla="*/ 326470 w 6401555"/>
              <a:gd name="connsiteY210" fmla="*/ 5027775 h 5369298"/>
              <a:gd name="connsiteX211" fmla="*/ 337487 w 6401555"/>
              <a:gd name="connsiteY211" fmla="*/ 4829471 h 5369298"/>
              <a:gd name="connsiteX212" fmla="*/ 370537 w 6401555"/>
              <a:gd name="connsiteY212" fmla="*/ 4796420 h 5369298"/>
              <a:gd name="connsiteX213" fmla="*/ 392571 w 6401555"/>
              <a:gd name="connsiteY213" fmla="*/ 4763370 h 5369298"/>
              <a:gd name="connsiteX214" fmla="*/ 403588 w 6401555"/>
              <a:gd name="connsiteY214" fmla="*/ 4730319 h 5369298"/>
              <a:gd name="connsiteX215" fmla="*/ 414605 w 6401555"/>
              <a:gd name="connsiteY215" fmla="*/ 4675235 h 5369298"/>
              <a:gd name="connsiteX216" fmla="*/ 436638 w 6401555"/>
              <a:gd name="connsiteY216" fmla="*/ 4642184 h 5369298"/>
              <a:gd name="connsiteX217" fmla="*/ 414605 w 6401555"/>
              <a:gd name="connsiteY217" fmla="*/ 4554049 h 5369298"/>
              <a:gd name="connsiteX218" fmla="*/ 359520 w 6401555"/>
              <a:gd name="connsiteY218" fmla="*/ 4487948 h 5369298"/>
              <a:gd name="connsiteX219" fmla="*/ 304436 w 6401555"/>
              <a:gd name="connsiteY219" fmla="*/ 4432864 h 5369298"/>
              <a:gd name="connsiteX220" fmla="*/ 282402 w 6401555"/>
              <a:gd name="connsiteY220" fmla="*/ 4399813 h 5369298"/>
              <a:gd name="connsiteX221" fmla="*/ 315453 w 6401555"/>
              <a:gd name="connsiteY221" fmla="*/ 4388796 h 5369298"/>
              <a:gd name="connsiteX222" fmla="*/ 238335 w 6401555"/>
              <a:gd name="connsiteY222" fmla="*/ 4377779 h 5369298"/>
              <a:gd name="connsiteX223" fmla="*/ 205284 w 6401555"/>
              <a:gd name="connsiteY223" fmla="*/ 4366763 h 5369298"/>
              <a:gd name="connsiteX224" fmla="*/ 183251 w 6401555"/>
              <a:gd name="connsiteY224" fmla="*/ 4333712 h 5369298"/>
              <a:gd name="connsiteX225" fmla="*/ 139183 w 6401555"/>
              <a:gd name="connsiteY225" fmla="*/ 4289645 h 5369298"/>
              <a:gd name="connsiteX226" fmla="*/ 117149 w 6401555"/>
              <a:gd name="connsiteY226" fmla="*/ 4256594 h 5369298"/>
              <a:gd name="connsiteX227" fmla="*/ 17998 w 6401555"/>
              <a:gd name="connsiteY227" fmla="*/ 4201510 h 5369298"/>
              <a:gd name="connsiteX228" fmla="*/ 17998 w 6401555"/>
              <a:gd name="connsiteY228" fmla="*/ 4014223 h 5369298"/>
              <a:gd name="connsiteX229" fmla="*/ 40031 w 6401555"/>
              <a:gd name="connsiteY229" fmla="*/ 3981172 h 5369298"/>
              <a:gd name="connsiteX230" fmla="*/ 51048 w 6401555"/>
              <a:gd name="connsiteY230" fmla="*/ 3948122 h 5369298"/>
              <a:gd name="connsiteX231" fmla="*/ 128166 w 6401555"/>
              <a:gd name="connsiteY231" fmla="*/ 3926088 h 5369298"/>
              <a:gd name="connsiteX232" fmla="*/ 161217 w 6401555"/>
              <a:gd name="connsiteY232" fmla="*/ 3904054 h 5369298"/>
              <a:gd name="connsiteX233" fmla="*/ 172234 w 6401555"/>
              <a:gd name="connsiteY233" fmla="*/ 3871004 h 5369298"/>
              <a:gd name="connsiteX234" fmla="*/ 216301 w 6401555"/>
              <a:gd name="connsiteY234" fmla="*/ 3804902 h 5369298"/>
              <a:gd name="connsiteX235" fmla="*/ 238335 w 6401555"/>
              <a:gd name="connsiteY235" fmla="*/ 3771852 h 5369298"/>
              <a:gd name="connsiteX236" fmla="*/ 227318 w 6401555"/>
              <a:gd name="connsiteY236" fmla="*/ 3716767 h 5369298"/>
              <a:gd name="connsiteX237" fmla="*/ 161217 w 6401555"/>
              <a:gd name="connsiteY237" fmla="*/ 3650666 h 5369298"/>
              <a:gd name="connsiteX238" fmla="*/ 172234 w 6401555"/>
              <a:gd name="connsiteY238" fmla="*/ 3617616 h 5369298"/>
              <a:gd name="connsiteX239" fmla="*/ 161217 w 6401555"/>
              <a:gd name="connsiteY239" fmla="*/ 3595582 h 5369298"/>
              <a:gd name="connsiteX240" fmla="*/ 117149 w 6401555"/>
              <a:gd name="connsiteY240" fmla="*/ 3496430 h 5369298"/>
              <a:gd name="connsiteX241" fmla="*/ 106132 w 6401555"/>
              <a:gd name="connsiteY241" fmla="*/ 3452363 h 5369298"/>
              <a:gd name="connsiteX242" fmla="*/ 106132 w 6401555"/>
              <a:gd name="connsiteY242" fmla="*/ 3331177 h 5369298"/>
              <a:gd name="connsiteX243" fmla="*/ 139183 w 6401555"/>
              <a:gd name="connsiteY243" fmla="*/ 3320160 h 5369298"/>
              <a:gd name="connsiteX244" fmla="*/ 150200 w 6401555"/>
              <a:gd name="connsiteY244" fmla="*/ 3287110 h 5369298"/>
              <a:gd name="connsiteX245" fmla="*/ 172234 w 6401555"/>
              <a:gd name="connsiteY245" fmla="*/ 3254059 h 5369298"/>
              <a:gd name="connsiteX246" fmla="*/ 150200 w 6401555"/>
              <a:gd name="connsiteY246" fmla="*/ 3132873 h 5369298"/>
              <a:gd name="connsiteX247" fmla="*/ 161217 w 6401555"/>
              <a:gd name="connsiteY247" fmla="*/ 3088806 h 5369298"/>
              <a:gd name="connsiteX248" fmla="*/ 172234 w 6401555"/>
              <a:gd name="connsiteY248" fmla="*/ 3011688 h 5369298"/>
              <a:gd name="connsiteX249" fmla="*/ 139183 w 6401555"/>
              <a:gd name="connsiteY249" fmla="*/ 2989654 h 5369298"/>
              <a:gd name="connsiteX250" fmla="*/ 128166 w 6401555"/>
              <a:gd name="connsiteY250" fmla="*/ 2956604 h 5369298"/>
              <a:gd name="connsiteX251" fmla="*/ 194267 w 6401555"/>
              <a:gd name="connsiteY251" fmla="*/ 2901519 h 5369298"/>
              <a:gd name="connsiteX252" fmla="*/ 216301 w 6401555"/>
              <a:gd name="connsiteY252" fmla="*/ 2868469 h 5369298"/>
              <a:gd name="connsiteX253" fmla="*/ 238335 w 6401555"/>
              <a:gd name="connsiteY253" fmla="*/ 2758300 h 5369298"/>
              <a:gd name="connsiteX254" fmla="*/ 260369 w 6401555"/>
              <a:gd name="connsiteY254" fmla="*/ 2714232 h 5369298"/>
              <a:gd name="connsiteX255" fmla="*/ 271385 w 6401555"/>
              <a:gd name="connsiteY255" fmla="*/ 2681182 h 5369298"/>
              <a:gd name="connsiteX256" fmla="*/ 260369 w 6401555"/>
              <a:gd name="connsiteY256" fmla="*/ 2604064 h 5369298"/>
              <a:gd name="connsiteX257" fmla="*/ 183251 w 6401555"/>
              <a:gd name="connsiteY257" fmla="*/ 2515929 h 5369298"/>
              <a:gd name="connsiteX258" fmla="*/ 172234 w 6401555"/>
              <a:gd name="connsiteY258" fmla="*/ 2449828 h 5369298"/>
              <a:gd name="connsiteX259" fmla="*/ 216301 w 6401555"/>
              <a:gd name="connsiteY259" fmla="*/ 2438811 h 5369298"/>
              <a:gd name="connsiteX260" fmla="*/ 304436 w 6401555"/>
              <a:gd name="connsiteY260" fmla="*/ 2449828 h 5369298"/>
              <a:gd name="connsiteX261" fmla="*/ 403588 w 6401555"/>
              <a:gd name="connsiteY261" fmla="*/ 2471861 h 5369298"/>
              <a:gd name="connsiteX262" fmla="*/ 436638 w 6401555"/>
              <a:gd name="connsiteY262" fmla="*/ 2427794 h 5369298"/>
              <a:gd name="connsiteX263" fmla="*/ 469689 w 6401555"/>
              <a:gd name="connsiteY263" fmla="*/ 2460845 h 5369298"/>
              <a:gd name="connsiteX264" fmla="*/ 480706 w 6401555"/>
              <a:gd name="connsiteY264" fmla="*/ 2372710 h 5369298"/>
              <a:gd name="connsiteX265" fmla="*/ 601892 w 6401555"/>
              <a:gd name="connsiteY265" fmla="*/ 2328642 h 5369298"/>
              <a:gd name="connsiteX266" fmla="*/ 579858 w 6401555"/>
              <a:gd name="connsiteY266" fmla="*/ 2295591 h 5369298"/>
              <a:gd name="connsiteX267" fmla="*/ 612908 w 6401555"/>
              <a:gd name="connsiteY267" fmla="*/ 2196440 h 5369298"/>
              <a:gd name="connsiteX268" fmla="*/ 557824 w 6401555"/>
              <a:gd name="connsiteY268" fmla="*/ 2152372 h 5369298"/>
              <a:gd name="connsiteX269" fmla="*/ 469689 w 6401555"/>
              <a:gd name="connsiteY269" fmla="*/ 2130338 h 5369298"/>
              <a:gd name="connsiteX270" fmla="*/ 546807 w 6401555"/>
              <a:gd name="connsiteY270" fmla="*/ 2053220 h 5369298"/>
              <a:gd name="connsiteX271" fmla="*/ 579858 w 6401555"/>
              <a:gd name="connsiteY271" fmla="*/ 2042204 h 5369298"/>
              <a:gd name="connsiteX272" fmla="*/ 612908 w 6401555"/>
              <a:gd name="connsiteY272" fmla="*/ 2031187 h 5369298"/>
              <a:gd name="connsiteX273" fmla="*/ 634942 w 6401555"/>
              <a:gd name="connsiteY273" fmla="*/ 1998136 h 5369298"/>
              <a:gd name="connsiteX274" fmla="*/ 656976 w 6401555"/>
              <a:gd name="connsiteY274" fmla="*/ 1921018 h 5369298"/>
              <a:gd name="connsiteX275" fmla="*/ 679010 w 6401555"/>
              <a:gd name="connsiteY275" fmla="*/ 1854917 h 5369298"/>
              <a:gd name="connsiteX276" fmla="*/ 690026 w 6401555"/>
              <a:gd name="connsiteY276" fmla="*/ 1689664 h 5369298"/>
              <a:gd name="connsiteX277" fmla="*/ 712060 w 6401555"/>
              <a:gd name="connsiteY277" fmla="*/ 1656613 h 5369298"/>
              <a:gd name="connsiteX278" fmla="*/ 679010 w 6401555"/>
              <a:gd name="connsiteY278" fmla="*/ 1568478 h 5369298"/>
              <a:gd name="connsiteX279" fmla="*/ 656976 w 6401555"/>
              <a:gd name="connsiteY279" fmla="*/ 1502377 h 5369298"/>
              <a:gd name="connsiteX280" fmla="*/ 667993 w 6401555"/>
              <a:gd name="connsiteY280" fmla="*/ 1403225 h 5369298"/>
              <a:gd name="connsiteX281" fmla="*/ 767145 w 6401555"/>
              <a:gd name="connsiteY281" fmla="*/ 1348141 h 5369298"/>
              <a:gd name="connsiteX282" fmla="*/ 877313 w 6401555"/>
              <a:gd name="connsiteY282" fmla="*/ 1326107 h 5369298"/>
              <a:gd name="connsiteX283" fmla="*/ 1020532 w 6401555"/>
              <a:gd name="connsiteY283" fmla="*/ 1304073 h 5369298"/>
              <a:gd name="connsiteX284" fmla="*/ 1042566 w 6401555"/>
              <a:gd name="connsiteY284" fmla="*/ 1337124 h 5369298"/>
              <a:gd name="connsiteX285" fmla="*/ 1053583 w 6401555"/>
              <a:gd name="connsiteY285" fmla="*/ 1381191 h 5369298"/>
              <a:gd name="connsiteX286" fmla="*/ 1086634 w 6401555"/>
              <a:gd name="connsiteY286" fmla="*/ 1403225 h 5369298"/>
              <a:gd name="connsiteX287" fmla="*/ 1174769 w 6401555"/>
              <a:gd name="connsiteY287" fmla="*/ 1480343 h 5369298"/>
              <a:gd name="connsiteX288" fmla="*/ 1207819 w 6401555"/>
              <a:gd name="connsiteY288" fmla="*/ 1469326 h 5369298"/>
              <a:gd name="connsiteX289" fmla="*/ 1207819 w 6401555"/>
              <a:gd name="connsiteY289" fmla="*/ 1337124 h 5369298"/>
              <a:gd name="connsiteX290" fmla="*/ 1240870 w 6401555"/>
              <a:gd name="connsiteY290" fmla="*/ 1315090 h 5369298"/>
              <a:gd name="connsiteX291" fmla="*/ 1439173 w 6401555"/>
              <a:gd name="connsiteY291" fmla="*/ 1293057 h 5369298"/>
              <a:gd name="connsiteX292" fmla="*/ 1428157 w 6401555"/>
              <a:gd name="connsiteY292" fmla="*/ 1237972 h 5369298"/>
              <a:gd name="connsiteX293" fmla="*/ 1362055 w 6401555"/>
              <a:gd name="connsiteY293" fmla="*/ 1204922 h 5369298"/>
              <a:gd name="connsiteX294" fmla="*/ 1295954 w 6401555"/>
              <a:gd name="connsiteY294" fmla="*/ 1149837 h 5369298"/>
              <a:gd name="connsiteX295" fmla="*/ 1284937 w 6401555"/>
              <a:gd name="connsiteY295" fmla="*/ 1105770 h 5369298"/>
              <a:gd name="connsiteX296" fmla="*/ 1262904 w 6401555"/>
              <a:gd name="connsiteY296" fmla="*/ 1072719 h 5369298"/>
              <a:gd name="connsiteX297" fmla="*/ 1273920 w 6401555"/>
              <a:gd name="connsiteY297" fmla="*/ 951534 h 5369298"/>
              <a:gd name="connsiteX298" fmla="*/ 1306971 w 6401555"/>
              <a:gd name="connsiteY298" fmla="*/ 929500 h 5369298"/>
              <a:gd name="connsiteX299" fmla="*/ 1317988 w 6401555"/>
              <a:gd name="connsiteY299" fmla="*/ 896449 h 5369298"/>
              <a:gd name="connsiteX300" fmla="*/ 1273920 w 6401555"/>
              <a:gd name="connsiteY300" fmla="*/ 830348 h 5369298"/>
              <a:gd name="connsiteX301" fmla="*/ 1262904 w 6401555"/>
              <a:gd name="connsiteY301" fmla="*/ 797298 h 5369298"/>
              <a:gd name="connsiteX302" fmla="*/ 1229853 w 6401555"/>
              <a:gd name="connsiteY302" fmla="*/ 764247 h 5369298"/>
              <a:gd name="connsiteX303" fmla="*/ 1207819 w 6401555"/>
              <a:gd name="connsiteY303" fmla="*/ 731196 h 5369298"/>
              <a:gd name="connsiteX304" fmla="*/ 1218836 w 6401555"/>
              <a:gd name="connsiteY304" fmla="*/ 521876 h 5369298"/>
              <a:gd name="connsiteX305" fmla="*/ 1240870 w 6401555"/>
              <a:gd name="connsiteY305" fmla="*/ 477808 h 5369298"/>
              <a:gd name="connsiteX306" fmla="*/ 1251887 w 6401555"/>
              <a:gd name="connsiteY306" fmla="*/ 444758 h 5369298"/>
              <a:gd name="connsiteX307" fmla="*/ 1395106 w 6401555"/>
              <a:gd name="connsiteY307" fmla="*/ 411707 h 5369298"/>
              <a:gd name="connsiteX308" fmla="*/ 1406123 w 6401555"/>
              <a:gd name="connsiteY308" fmla="*/ 367640 h 5369298"/>
              <a:gd name="connsiteX309" fmla="*/ 1505275 w 6401555"/>
              <a:gd name="connsiteY309" fmla="*/ 367640 h 5369298"/>
              <a:gd name="connsiteX310" fmla="*/ 1527308 w 6401555"/>
              <a:gd name="connsiteY310" fmla="*/ 400690 h 5369298"/>
              <a:gd name="connsiteX311" fmla="*/ 1659511 w 6401555"/>
              <a:gd name="connsiteY311" fmla="*/ 444758 h 5369298"/>
              <a:gd name="connsiteX312" fmla="*/ 1703578 w 6401555"/>
              <a:gd name="connsiteY312" fmla="*/ 565943 h 5369298"/>
              <a:gd name="connsiteX313" fmla="*/ 1780696 w 6401555"/>
              <a:gd name="connsiteY313" fmla="*/ 576960 h 5369298"/>
              <a:gd name="connsiteX314" fmla="*/ 1813747 w 6401555"/>
              <a:gd name="connsiteY314" fmla="*/ 587977 h 5369298"/>
              <a:gd name="connsiteX315" fmla="*/ 1824764 w 6401555"/>
              <a:gd name="connsiteY315" fmla="*/ 687129 h 5369298"/>
              <a:gd name="connsiteX316" fmla="*/ 1780696 w 6401555"/>
              <a:gd name="connsiteY316" fmla="*/ 698146 h 5369298"/>
              <a:gd name="connsiteX317" fmla="*/ 1681545 w 6401555"/>
              <a:gd name="connsiteY317" fmla="*/ 720179 h 5369298"/>
              <a:gd name="connsiteX318" fmla="*/ 1769679 w 6401555"/>
              <a:gd name="connsiteY318" fmla="*/ 753230 h 5369298"/>
              <a:gd name="connsiteX319" fmla="*/ 1780696 w 6401555"/>
              <a:gd name="connsiteY319" fmla="*/ 819331 h 5369298"/>
              <a:gd name="connsiteX320" fmla="*/ 1824764 w 6401555"/>
              <a:gd name="connsiteY320" fmla="*/ 918483 h 5369298"/>
              <a:gd name="connsiteX321" fmla="*/ 1857814 w 6401555"/>
              <a:gd name="connsiteY321" fmla="*/ 951534 h 5369298"/>
              <a:gd name="connsiteX322" fmla="*/ 1879848 w 6401555"/>
              <a:gd name="connsiteY322" fmla="*/ 984584 h 5369298"/>
              <a:gd name="connsiteX323" fmla="*/ 1990017 w 6401555"/>
              <a:gd name="connsiteY323" fmla="*/ 995601 h 5369298"/>
              <a:gd name="connsiteX324" fmla="*/ 2023067 w 6401555"/>
              <a:gd name="connsiteY324" fmla="*/ 1017635 h 5369298"/>
              <a:gd name="connsiteX325" fmla="*/ 2056118 w 6401555"/>
              <a:gd name="connsiteY325" fmla="*/ 1050685 h 5369298"/>
              <a:gd name="connsiteX326" fmla="*/ 2089169 w 6401555"/>
              <a:gd name="connsiteY326" fmla="*/ 1028652 h 5369298"/>
              <a:gd name="connsiteX327" fmla="*/ 2122219 w 6401555"/>
              <a:gd name="connsiteY327" fmla="*/ 984584 h 5369298"/>
              <a:gd name="connsiteX328" fmla="*/ 2133236 w 6401555"/>
              <a:gd name="connsiteY328" fmla="*/ 951534 h 5369298"/>
              <a:gd name="connsiteX329" fmla="*/ 2166287 w 6401555"/>
              <a:gd name="connsiteY329" fmla="*/ 940517 h 5369298"/>
              <a:gd name="connsiteX330" fmla="*/ 2243405 w 6401555"/>
              <a:gd name="connsiteY330" fmla="*/ 984584 h 5369298"/>
              <a:gd name="connsiteX331" fmla="*/ 2232388 w 6401555"/>
              <a:gd name="connsiteY331" fmla="*/ 1017635 h 5369298"/>
              <a:gd name="connsiteX332" fmla="*/ 2210354 w 6401555"/>
              <a:gd name="connsiteY332" fmla="*/ 1061702 h 5369298"/>
              <a:gd name="connsiteX333" fmla="*/ 2188320 w 6401555"/>
              <a:gd name="connsiteY333" fmla="*/ 1127804 h 5369298"/>
              <a:gd name="connsiteX334" fmla="*/ 2133236 w 6401555"/>
              <a:gd name="connsiteY334" fmla="*/ 1193905 h 5369298"/>
              <a:gd name="connsiteX335" fmla="*/ 2100185 w 6401555"/>
              <a:gd name="connsiteY335" fmla="*/ 1215938 h 5369298"/>
              <a:gd name="connsiteX336" fmla="*/ 2298489 w 6401555"/>
              <a:gd name="connsiteY336" fmla="*/ 1226955 h 5369298"/>
              <a:gd name="connsiteX337" fmla="*/ 2364590 w 6401555"/>
              <a:gd name="connsiteY337" fmla="*/ 1138820 h 5369298"/>
              <a:gd name="connsiteX338" fmla="*/ 2397641 w 6401555"/>
              <a:gd name="connsiteY338" fmla="*/ 1127804 h 5369298"/>
              <a:gd name="connsiteX339" fmla="*/ 2584928 w 6401555"/>
              <a:gd name="connsiteY339" fmla="*/ 1116787 h 5369298"/>
              <a:gd name="connsiteX340" fmla="*/ 2640012 w 6401555"/>
              <a:gd name="connsiteY340" fmla="*/ 1017635 h 5369298"/>
              <a:gd name="connsiteX341" fmla="*/ 2651029 w 6401555"/>
              <a:gd name="connsiteY341" fmla="*/ 929500 h 5369298"/>
              <a:gd name="connsiteX342" fmla="*/ 2816282 w 6401555"/>
              <a:gd name="connsiteY342" fmla="*/ 962551 h 5369298"/>
              <a:gd name="connsiteX343" fmla="*/ 2860349 w 6401555"/>
              <a:gd name="connsiteY343" fmla="*/ 841365 h 5369298"/>
              <a:gd name="connsiteX344" fmla="*/ 2937467 w 6401555"/>
              <a:gd name="connsiteY344" fmla="*/ 808314 h 5369298"/>
              <a:gd name="connsiteX345" fmla="*/ 3080687 w 6401555"/>
              <a:gd name="connsiteY345" fmla="*/ 819331 h 5369298"/>
              <a:gd name="connsiteX346" fmla="*/ 3091704 w 6401555"/>
              <a:gd name="connsiteY346" fmla="*/ 874416 h 5369298"/>
              <a:gd name="connsiteX347" fmla="*/ 3124754 w 6401555"/>
              <a:gd name="connsiteY347" fmla="*/ 951534 h 5369298"/>
              <a:gd name="connsiteX348" fmla="*/ 3157805 w 6401555"/>
              <a:gd name="connsiteY348" fmla="*/ 1094753 h 5369298"/>
              <a:gd name="connsiteX349" fmla="*/ 3168822 w 6401555"/>
              <a:gd name="connsiteY349" fmla="*/ 1127804 h 5369298"/>
              <a:gd name="connsiteX350" fmla="*/ 3201872 w 6401555"/>
              <a:gd name="connsiteY350" fmla="*/ 1138820 h 5369298"/>
              <a:gd name="connsiteX351" fmla="*/ 3256957 w 6401555"/>
              <a:gd name="connsiteY351" fmla="*/ 1149837 h 5369298"/>
              <a:gd name="connsiteX352" fmla="*/ 3179838 w 6401555"/>
              <a:gd name="connsiteY352" fmla="*/ 1160854 h 5369298"/>
              <a:gd name="connsiteX353" fmla="*/ 3212889 w 6401555"/>
              <a:gd name="connsiteY353" fmla="*/ 1171871 h 5369298"/>
              <a:gd name="connsiteX354" fmla="*/ 3245940 w 6401555"/>
              <a:gd name="connsiteY354" fmla="*/ 1193905 h 5369298"/>
              <a:gd name="connsiteX355" fmla="*/ 3267973 w 6401555"/>
              <a:gd name="connsiteY355" fmla="*/ 1226955 h 5369298"/>
              <a:gd name="connsiteX356" fmla="*/ 3290007 w 6401555"/>
              <a:gd name="connsiteY356" fmla="*/ 1271023 h 5369298"/>
              <a:gd name="connsiteX357" fmla="*/ 3323058 w 6401555"/>
              <a:gd name="connsiteY357" fmla="*/ 1293057 h 5369298"/>
              <a:gd name="connsiteX358" fmla="*/ 3356108 w 6401555"/>
              <a:gd name="connsiteY358" fmla="*/ 1282040 h 5369298"/>
              <a:gd name="connsiteX359" fmla="*/ 3466277 w 6401555"/>
              <a:gd name="connsiteY359" fmla="*/ 1193905 h 5369298"/>
              <a:gd name="connsiteX360" fmla="*/ 3620513 w 6401555"/>
              <a:gd name="connsiteY360" fmla="*/ 1160854 h 5369298"/>
              <a:gd name="connsiteX361" fmla="*/ 3730682 w 6401555"/>
              <a:gd name="connsiteY361" fmla="*/ 1116787 h 5369298"/>
              <a:gd name="connsiteX362" fmla="*/ 3818817 w 6401555"/>
              <a:gd name="connsiteY362" fmla="*/ 1094753 h 5369298"/>
              <a:gd name="connsiteX363" fmla="*/ 3928985 w 6401555"/>
              <a:gd name="connsiteY363" fmla="*/ 1050685 h 5369298"/>
              <a:gd name="connsiteX364" fmla="*/ 4006104 w 6401555"/>
              <a:gd name="connsiteY364" fmla="*/ 1017635 h 5369298"/>
              <a:gd name="connsiteX365" fmla="*/ 4061188 w 6401555"/>
              <a:gd name="connsiteY365" fmla="*/ 962551 h 5369298"/>
              <a:gd name="connsiteX366" fmla="*/ 4127289 w 6401555"/>
              <a:gd name="connsiteY366" fmla="*/ 907466 h 5369298"/>
              <a:gd name="connsiteX367" fmla="*/ 4149323 w 6401555"/>
              <a:gd name="connsiteY367" fmla="*/ 874416 h 5369298"/>
              <a:gd name="connsiteX368" fmla="*/ 4182373 w 6401555"/>
              <a:gd name="connsiteY368" fmla="*/ 852382 h 5369298"/>
              <a:gd name="connsiteX369" fmla="*/ 4226441 w 6401555"/>
              <a:gd name="connsiteY369" fmla="*/ 819331 h 5369298"/>
              <a:gd name="connsiteX370" fmla="*/ 4303559 w 6401555"/>
              <a:gd name="connsiteY370" fmla="*/ 786281 h 5369298"/>
              <a:gd name="connsiteX371" fmla="*/ 4369660 w 6401555"/>
              <a:gd name="connsiteY371" fmla="*/ 775264 h 5369298"/>
              <a:gd name="connsiteX372" fmla="*/ 4424745 w 6401555"/>
              <a:gd name="connsiteY372" fmla="*/ 753230 h 5369298"/>
              <a:gd name="connsiteX373" fmla="*/ 4457795 w 6401555"/>
              <a:gd name="connsiteY373" fmla="*/ 742213 h 5369298"/>
              <a:gd name="connsiteX374" fmla="*/ 4523896 w 6401555"/>
              <a:gd name="connsiteY374" fmla="*/ 698146 h 5369298"/>
              <a:gd name="connsiteX375" fmla="*/ 4623048 w 6401555"/>
              <a:gd name="connsiteY375" fmla="*/ 676112 h 5369298"/>
              <a:gd name="connsiteX376" fmla="*/ 4755251 w 6401555"/>
              <a:gd name="connsiteY376" fmla="*/ 709163 h 5369298"/>
              <a:gd name="connsiteX377" fmla="*/ 4777284 w 6401555"/>
              <a:gd name="connsiteY377" fmla="*/ 742213 h 5369298"/>
              <a:gd name="connsiteX378" fmla="*/ 4810335 w 6401555"/>
              <a:gd name="connsiteY378" fmla="*/ 753230 h 5369298"/>
              <a:gd name="connsiteX379" fmla="*/ 4909487 w 6401555"/>
              <a:gd name="connsiteY379" fmla="*/ 764247 h 5369298"/>
              <a:gd name="connsiteX380" fmla="*/ 4942537 w 6401555"/>
              <a:gd name="connsiteY380" fmla="*/ 830348 h 5369298"/>
              <a:gd name="connsiteX381" fmla="*/ 4931520 w 6401555"/>
              <a:gd name="connsiteY381" fmla="*/ 863399 h 5369298"/>
              <a:gd name="connsiteX382" fmla="*/ 4909487 w 6401555"/>
              <a:gd name="connsiteY382" fmla="*/ 830348 h 5369298"/>
              <a:gd name="connsiteX383" fmla="*/ 4810335 w 6401555"/>
              <a:gd name="connsiteY383" fmla="*/ 797298 h 5369298"/>
              <a:gd name="connsiteX384" fmla="*/ 4777284 w 6401555"/>
              <a:gd name="connsiteY384" fmla="*/ 808314 h 5369298"/>
              <a:gd name="connsiteX385" fmla="*/ 4777284 w 6401555"/>
              <a:gd name="connsiteY385" fmla="*/ 874416 h 5369298"/>
              <a:gd name="connsiteX386" fmla="*/ 4854402 w 6401555"/>
              <a:gd name="connsiteY386" fmla="*/ 918483 h 5369298"/>
              <a:gd name="connsiteX387" fmla="*/ 5206942 w 6401555"/>
              <a:gd name="connsiteY387" fmla="*/ 863399 h 5369298"/>
              <a:gd name="connsiteX388" fmla="*/ 5239993 w 6401555"/>
              <a:gd name="connsiteY388" fmla="*/ 841365 h 5369298"/>
              <a:gd name="connsiteX389" fmla="*/ 5284060 w 6401555"/>
              <a:gd name="connsiteY389" fmla="*/ 775264 h 5369298"/>
              <a:gd name="connsiteX390" fmla="*/ 5339145 w 6401555"/>
              <a:gd name="connsiteY390" fmla="*/ 510859 h 5369298"/>
              <a:gd name="connsiteX391" fmla="*/ 5416263 w 6401555"/>
              <a:gd name="connsiteY391" fmla="*/ 466791 h 5369298"/>
              <a:gd name="connsiteX392" fmla="*/ 5581516 w 6401555"/>
              <a:gd name="connsiteY392" fmla="*/ 433741 h 5369298"/>
              <a:gd name="connsiteX393" fmla="*/ 5647617 w 6401555"/>
              <a:gd name="connsiteY393" fmla="*/ 433741 h 5369298"/>
              <a:gd name="connsiteX394" fmla="*/ 5658634 w 6401555"/>
              <a:gd name="connsiteY394" fmla="*/ 499842 h 5369298"/>
              <a:gd name="connsiteX395" fmla="*/ 5735752 w 6401555"/>
              <a:gd name="connsiteY395" fmla="*/ 521876 h 5369298"/>
              <a:gd name="connsiteX396" fmla="*/ 5746769 w 6401555"/>
              <a:gd name="connsiteY396" fmla="*/ 477808 h 5369298"/>
              <a:gd name="connsiteX397" fmla="*/ 5735752 w 6401555"/>
              <a:gd name="connsiteY397" fmla="*/ 444758 h 5369298"/>
              <a:gd name="connsiteX398" fmla="*/ 5724735 w 6401555"/>
              <a:gd name="connsiteY398" fmla="*/ 378657 h 5369298"/>
              <a:gd name="connsiteX399" fmla="*/ 5702701 w 6401555"/>
              <a:gd name="connsiteY399" fmla="*/ 202387 h 5369298"/>
              <a:gd name="connsiteX400" fmla="*/ 5669651 w 6401555"/>
              <a:gd name="connsiteY400" fmla="*/ 136285 h 5369298"/>
              <a:gd name="connsiteX401" fmla="*/ 5669651 w 6401555"/>
              <a:gd name="connsiteY401" fmla="*/ 4083 h 5369298"/>
              <a:gd name="connsiteX402" fmla="*/ 5669651 w 6401555"/>
              <a:gd name="connsiteY402" fmla="*/ 4083 h 5369298"/>
              <a:gd name="connsiteX403" fmla="*/ 5669651 w 6401555"/>
              <a:gd name="connsiteY403" fmla="*/ 4083 h 5369298"/>
              <a:gd name="connsiteX404" fmla="*/ 5669651 w 6401555"/>
              <a:gd name="connsiteY404" fmla="*/ 4083 h 5369298"/>
              <a:gd name="connsiteX405" fmla="*/ 5669651 w 6401555"/>
              <a:gd name="connsiteY405" fmla="*/ 4083 h 5369298"/>
              <a:gd name="connsiteX406" fmla="*/ 5669651 w 6401555"/>
              <a:gd name="connsiteY406" fmla="*/ 4083 h 5369298"/>
              <a:gd name="connsiteX407" fmla="*/ 5669651 w 6401555"/>
              <a:gd name="connsiteY407" fmla="*/ 4083 h 5369298"/>
              <a:gd name="connsiteX408" fmla="*/ 5669651 w 6401555"/>
              <a:gd name="connsiteY408" fmla="*/ 4083 h 5369298"/>
              <a:gd name="connsiteX409" fmla="*/ 5669651 w 6401555"/>
              <a:gd name="connsiteY409" fmla="*/ 4083 h 5369298"/>
              <a:gd name="connsiteX410" fmla="*/ 5669651 w 6401555"/>
              <a:gd name="connsiteY410" fmla="*/ 4083 h 5369298"/>
              <a:gd name="connsiteX411" fmla="*/ 5669651 w 6401555"/>
              <a:gd name="connsiteY411" fmla="*/ 4083 h 5369298"/>
              <a:gd name="connsiteX412" fmla="*/ 5669651 w 6401555"/>
              <a:gd name="connsiteY412" fmla="*/ 4083 h 536929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Lst>
            <a:rect l="l" t="t" r="r" b="b"/>
            <a:pathLst>
              <a:path w="6401555" h="5369298">
                <a:moveTo>
                  <a:pt x="5669651" y="4083"/>
                </a:moveTo>
                <a:cubicBezTo>
                  <a:pt x="5678832" y="-12442"/>
                  <a:pt x="5706577" y="25785"/>
                  <a:pt x="5724735" y="37134"/>
                </a:cubicBezTo>
                <a:cubicBezTo>
                  <a:pt x="5735963" y="44151"/>
                  <a:pt x="5751216" y="47671"/>
                  <a:pt x="5757785" y="59167"/>
                </a:cubicBezTo>
                <a:cubicBezTo>
                  <a:pt x="5767075" y="75425"/>
                  <a:pt x="5764740" y="95973"/>
                  <a:pt x="5768802" y="114252"/>
                </a:cubicBezTo>
                <a:cubicBezTo>
                  <a:pt x="5772087" y="129033"/>
                  <a:pt x="5773855" y="144402"/>
                  <a:pt x="5779819" y="158319"/>
                </a:cubicBezTo>
                <a:cubicBezTo>
                  <a:pt x="5794509" y="192594"/>
                  <a:pt x="5805525" y="193818"/>
                  <a:pt x="5834904" y="213404"/>
                </a:cubicBezTo>
                <a:cubicBezTo>
                  <a:pt x="5849593" y="235438"/>
                  <a:pt x="5856937" y="264816"/>
                  <a:pt x="5878971" y="279505"/>
                </a:cubicBezTo>
                <a:cubicBezTo>
                  <a:pt x="5889988" y="286849"/>
                  <a:pt x="5899923" y="296161"/>
                  <a:pt x="5912022" y="301538"/>
                </a:cubicBezTo>
                <a:cubicBezTo>
                  <a:pt x="5933246" y="310971"/>
                  <a:pt x="5956089" y="316227"/>
                  <a:pt x="5978123" y="323572"/>
                </a:cubicBezTo>
                <a:cubicBezTo>
                  <a:pt x="5989140" y="327244"/>
                  <a:pt x="5999786" y="332312"/>
                  <a:pt x="6011173" y="334589"/>
                </a:cubicBezTo>
                <a:cubicBezTo>
                  <a:pt x="6029535" y="338261"/>
                  <a:pt x="6048092" y="341064"/>
                  <a:pt x="6066258" y="345606"/>
                </a:cubicBezTo>
                <a:cubicBezTo>
                  <a:pt x="6077524" y="348423"/>
                  <a:pt x="6088142" y="353433"/>
                  <a:pt x="6099308" y="356623"/>
                </a:cubicBezTo>
                <a:cubicBezTo>
                  <a:pt x="6113867" y="360783"/>
                  <a:pt x="6128873" y="363289"/>
                  <a:pt x="6143376" y="367640"/>
                </a:cubicBezTo>
                <a:cubicBezTo>
                  <a:pt x="6165622" y="374314"/>
                  <a:pt x="6209477" y="389673"/>
                  <a:pt x="6209477" y="389673"/>
                </a:cubicBezTo>
                <a:cubicBezTo>
                  <a:pt x="6220494" y="400690"/>
                  <a:pt x="6232554" y="410755"/>
                  <a:pt x="6242528" y="422724"/>
                </a:cubicBezTo>
                <a:cubicBezTo>
                  <a:pt x="6251004" y="432896"/>
                  <a:pt x="6254222" y="447504"/>
                  <a:pt x="6264561" y="455775"/>
                </a:cubicBezTo>
                <a:cubicBezTo>
                  <a:pt x="6273629" y="463029"/>
                  <a:pt x="6286595" y="463119"/>
                  <a:pt x="6297612" y="466791"/>
                </a:cubicBezTo>
                <a:cubicBezTo>
                  <a:pt x="6304957" y="477808"/>
                  <a:pt x="6311170" y="489670"/>
                  <a:pt x="6319646" y="499842"/>
                </a:cubicBezTo>
                <a:cubicBezTo>
                  <a:pt x="6329620" y="511811"/>
                  <a:pt x="6348416" y="517912"/>
                  <a:pt x="6352696" y="532893"/>
                </a:cubicBezTo>
                <a:cubicBezTo>
                  <a:pt x="6359809" y="557791"/>
                  <a:pt x="6331414" y="592358"/>
                  <a:pt x="6319646" y="610011"/>
                </a:cubicBezTo>
                <a:cubicBezTo>
                  <a:pt x="6323318" y="665095"/>
                  <a:pt x="6322856" y="720612"/>
                  <a:pt x="6330663" y="775264"/>
                </a:cubicBezTo>
                <a:cubicBezTo>
                  <a:pt x="6333948" y="798256"/>
                  <a:pt x="6352696" y="841365"/>
                  <a:pt x="6352696" y="841365"/>
                </a:cubicBezTo>
                <a:cubicBezTo>
                  <a:pt x="6349024" y="852382"/>
                  <a:pt x="6349891" y="866204"/>
                  <a:pt x="6341679" y="874416"/>
                </a:cubicBezTo>
                <a:cubicBezTo>
                  <a:pt x="6333468" y="882627"/>
                  <a:pt x="6319016" y="880239"/>
                  <a:pt x="6308629" y="885432"/>
                </a:cubicBezTo>
                <a:cubicBezTo>
                  <a:pt x="6296786" y="891353"/>
                  <a:pt x="6286595" y="900121"/>
                  <a:pt x="6275578" y="907466"/>
                </a:cubicBezTo>
                <a:cubicBezTo>
                  <a:pt x="6312027" y="1016814"/>
                  <a:pt x="6250873" y="849774"/>
                  <a:pt x="6319646" y="973567"/>
                </a:cubicBezTo>
                <a:cubicBezTo>
                  <a:pt x="6330925" y="993870"/>
                  <a:pt x="6334335" y="1017635"/>
                  <a:pt x="6341679" y="1039669"/>
                </a:cubicBezTo>
                <a:cubicBezTo>
                  <a:pt x="6345351" y="1050686"/>
                  <a:pt x="6344485" y="1064508"/>
                  <a:pt x="6352696" y="1072719"/>
                </a:cubicBezTo>
                <a:lnTo>
                  <a:pt x="6385747" y="1105770"/>
                </a:lnTo>
                <a:cubicBezTo>
                  <a:pt x="6402985" y="1157483"/>
                  <a:pt x="6410346" y="1164176"/>
                  <a:pt x="6385747" y="1237972"/>
                </a:cubicBezTo>
                <a:cubicBezTo>
                  <a:pt x="6380820" y="1252753"/>
                  <a:pt x="6362670" y="1259054"/>
                  <a:pt x="6352696" y="1271023"/>
                </a:cubicBezTo>
                <a:cubicBezTo>
                  <a:pt x="6344220" y="1281195"/>
                  <a:pt x="6339459" y="1294177"/>
                  <a:pt x="6330663" y="1304073"/>
                </a:cubicBezTo>
                <a:cubicBezTo>
                  <a:pt x="6309521" y="1327858"/>
                  <a:pt x="6236368" y="1404765"/>
                  <a:pt x="6198460" y="1414242"/>
                </a:cubicBezTo>
                <a:lnTo>
                  <a:pt x="6154393" y="1425259"/>
                </a:lnTo>
                <a:cubicBezTo>
                  <a:pt x="6139704" y="1436276"/>
                  <a:pt x="6127875" y="1452910"/>
                  <a:pt x="6110325" y="1458310"/>
                </a:cubicBezTo>
                <a:cubicBezTo>
                  <a:pt x="6078541" y="1468089"/>
                  <a:pt x="6044040" y="1464270"/>
                  <a:pt x="6011173" y="1469326"/>
                </a:cubicBezTo>
                <a:cubicBezTo>
                  <a:pt x="5996208" y="1471628"/>
                  <a:pt x="5981795" y="1476671"/>
                  <a:pt x="5967106" y="1480343"/>
                </a:cubicBezTo>
                <a:cubicBezTo>
                  <a:pt x="5956089" y="1491360"/>
                  <a:pt x="5947675" y="1505827"/>
                  <a:pt x="5934055" y="1513394"/>
                </a:cubicBezTo>
                <a:cubicBezTo>
                  <a:pt x="5913752" y="1524673"/>
                  <a:pt x="5889988" y="1528083"/>
                  <a:pt x="5867954" y="1535428"/>
                </a:cubicBezTo>
                <a:lnTo>
                  <a:pt x="5834904" y="1546445"/>
                </a:lnTo>
                <a:lnTo>
                  <a:pt x="5768802" y="1568478"/>
                </a:lnTo>
                <a:cubicBezTo>
                  <a:pt x="5757785" y="1572150"/>
                  <a:pt x="5747335" y="1578668"/>
                  <a:pt x="5735752" y="1579495"/>
                </a:cubicBezTo>
                <a:lnTo>
                  <a:pt x="5581516" y="1590512"/>
                </a:lnTo>
                <a:cubicBezTo>
                  <a:pt x="5577844" y="1627235"/>
                  <a:pt x="5593157" y="1671549"/>
                  <a:pt x="5570499" y="1700681"/>
                </a:cubicBezTo>
                <a:cubicBezTo>
                  <a:pt x="5532610" y="1749396"/>
                  <a:pt x="5492324" y="1671553"/>
                  <a:pt x="5482364" y="1656613"/>
                </a:cubicBezTo>
                <a:cubicBezTo>
                  <a:pt x="5464002" y="1660285"/>
                  <a:pt x="5444027" y="1659256"/>
                  <a:pt x="5427279" y="1667630"/>
                </a:cubicBezTo>
                <a:cubicBezTo>
                  <a:pt x="5413344" y="1674598"/>
                  <a:pt x="5407192" y="1692039"/>
                  <a:pt x="5394229" y="1700681"/>
                </a:cubicBezTo>
                <a:cubicBezTo>
                  <a:pt x="5384566" y="1707123"/>
                  <a:pt x="5372195" y="1708026"/>
                  <a:pt x="5361178" y="1711698"/>
                </a:cubicBezTo>
                <a:cubicBezTo>
                  <a:pt x="5309766" y="1708026"/>
                  <a:pt x="5258132" y="1706703"/>
                  <a:pt x="5206942" y="1700681"/>
                </a:cubicBezTo>
                <a:cubicBezTo>
                  <a:pt x="5195409" y="1699324"/>
                  <a:pt x="5185505" y="1689664"/>
                  <a:pt x="5173892" y="1689664"/>
                </a:cubicBezTo>
                <a:cubicBezTo>
                  <a:pt x="5151554" y="1689664"/>
                  <a:pt x="5129824" y="1697009"/>
                  <a:pt x="5107790" y="1700681"/>
                </a:cubicBezTo>
                <a:cubicBezTo>
                  <a:pt x="5085756" y="1715370"/>
                  <a:pt x="5048112" y="1719058"/>
                  <a:pt x="5041689" y="1744748"/>
                </a:cubicBezTo>
                <a:cubicBezTo>
                  <a:pt x="5027856" y="1800082"/>
                  <a:pt x="5045036" y="1784028"/>
                  <a:pt x="4997622" y="1799832"/>
                </a:cubicBezTo>
                <a:cubicBezTo>
                  <a:pt x="4970744" y="1840149"/>
                  <a:pt x="4974734" y="1826135"/>
                  <a:pt x="4964571" y="1876951"/>
                </a:cubicBezTo>
                <a:cubicBezTo>
                  <a:pt x="4960190" y="1898855"/>
                  <a:pt x="4962626" y="1922640"/>
                  <a:pt x="4953554" y="1943052"/>
                </a:cubicBezTo>
                <a:cubicBezTo>
                  <a:pt x="4947226" y="1957289"/>
                  <a:pt x="4931521" y="1965085"/>
                  <a:pt x="4920504" y="1976102"/>
                </a:cubicBezTo>
                <a:cubicBezTo>
                  <a:pt x="4916832" y="1987119"/>
                  <a:pt x="4912543" y="1997949"/>
                  <a:pt x="4909487" y="2009153"/>
                </a:cubicBezTo>
                <a:cubicBezTo>
                  <a:pt x="4901519" y="2038368"/>
                  <a:pt x="4897029" y="2068560"/>
                  <a:pt x="4887453" y="2097288"/>
                </a:cubicBezTo>
                <a:cubicBezTo>
                  <a:pt x="4883781" y="2108305"/>
                  <a:pt x="4885886" y="2123588"/>
                  <a:pt x="4876436" y="2130338"/>
                </a:cubicBezTo>
                <a:cubicBezTo>
                  <a:pt x="4846190" y="2151942"/>
                  <a:pt x="4765698" y="2158749"/>
                  <a:pt x="4733217" y="2163389"/>
                </a:cubicBezTo>
                <a:cubicBezTo>
                  <a:pt x="4718528" y="2170734"/>
                  <a:pt x="4695045" y="2170095"/>
                  <a:pt x="4689149" y="2185423"/>
                </a:cubicBezTo>
                <a:cubicBezTo>
                  <a:pt x="4674588" y="2223281"/>
                  <a:pt x="4683868" y="2266454"/>
                  <a:pt x="4678132" y="2306608"/>
                </a:cubicBezTo>
                <a:cubicBezTo>
                  <a:pt x="4676490" y="2318104"/>
                  <a:pt x="4670788" y="2328642"/>
                  <a:pt x="4667116" y="2339659"/>
                </a:cubicBezTo>
                <a:cubicBezTo>
                  <a:pt x="4656099" y="2332314"/>
                  <a:pt x="4646796" y="2313987"/>
                  <a:pt x="4634065" y="2317625"/>
                </a:cubicBezTo>
                <a:cubicBezTo>
                  <a:pt x="4614091" y="2323332"/>
                  <a:pt x="4605771" y="2348174"/>
                  <a:pt x="4589998" y="2361693"/>
                </a:cubicBezTo>
                <a:cubicBezTo>
                  <a:pt x="4562819" y="2384989"/>
                  <a:pt x="4555883" y="2384081"/>
                  <a:pt x="4523896" y="2394743"/>
                </a:cubicBezTo>
                <a:cubicBezTo>
                  <a:pt x="4534913" y="2402088"/>
                  <a:pt x="4543706" y="2416777"/>
                  <a:pt x="4556947" y="2416777"/>
                </a:cubicBezTo>
                <a:cubicBezTo>
                  <a:pt x="4581429" y="2416777"/>
                  <a:pt x="4602238" y="2376383"/>
                  <a:pt x="4612031" y="2361693"/>
                </a:cubicBezTo>
                <a:cubicBezTo>
                  <a:pt x="4623048" y="2369037"/>
                  <a:pt x="4635719" y="2374364"/>
                  <a:pt x="4645082" y="2383726"/>
                </a:cubicBezTo>
                <a:cubicBezTo>
                  <a:pt x="4668161" y="2406804"/>
                  <a:pt x="4683694" y="2455606"/>
                  <a:pt x="4689149" y="2482878"/>
                </a:cubicBezTo>
                <a:cubicBezTo>
                  <a:pt x="4696494" y="2519601"/>
                  <a:pt x="4684702" y="2566566"/>
                  <a:pt x="4711183" y="2593047"/>
                </a:cubicBezTo>
                <a:cubicBezTo>
                  <a:pt x="4753596" y="2635460"/>
                  <a:pt x="4731270" y="2617456"/>
                  <a:pt x="4777284" y="2648131"/>
                </a:cubicBezTo>
                <a:cubicBezTo>
                  <a:pt x="4780956" y="2666493"/>
                  <a:pt x="4784239" y="2684937"/>
                  <a:pt x="4788301" y="2703216"/>
                </a:cubicBezTo>
                <a:cubicBezTo>
                  <a:pt x="4791586" y="2717997"/>
                  <a:pt x="4797646" y="2732235"/>
                  <a:pt x="4799318" y="2747283"/>
                </a:cubicBezTo>
                <a:cubicBezTo>
                  <a:pt x="4805010" y="2798511"/>
                  <a:pt x="4804313" y="2850329"/>
                  <a:pt x="4810335" y="2901519"/>
                </a:cubicBezTo>
                <a:cubicBezTo>
                  <a:pt x="4811692" y="2913052"/>
                  <a:pt x="4818162" y="2923404"/>
                  <a:pt x="4821352" y="2934570"/>
                </a:cubicBezTo>
                <a:cubicBezTo>
                  <a:pt x="4825512" y="2949129"/>
                  <a:pt x="4823970" y="2966039"/>
                  <a:pt x="4832369" y="2978637"/>
                </a:cubicBezTo>
                <a:cubicBezTo>
                  <a:pt x="4847334" y="3001084"/>
                  <a:pt x="4918480" y="3018358"/>
                  <a:pt x="4931520" y="3022705"/>
                </a:cubicBezTo>
                <a:lnTo>
                  <a:pt x="4964571" y="3033722"/>
                </a:lnTo>
                <a:lnTo>
                  <a:pt x="4997622" y="3044738"/>
                </a:lnTo>
                <a:cubicBezTo>
                  <a:pt x="5004966" y="3055755"/>
                  <a:pt x="5015850" y="3065107"/>
                  <a:pt x="5019655" y="3077789"/>
                </a:cubicBezTo>
                <a:cubicBezTo>
                  <a:pt x="5027116" y="3102661"/>
                  <a:pt x="5012311" y="3136546"/>
                  <a:pt x="5030672" y="3154907"/>
                </a:cubicBezTo>
                <a:cubicBezTo>
                  <a:pt x="5049033" y="3173268"/>
                  <a:pt x="5082084" y="3162252"/>
                  <a:pt x="5107790" y="3165924"/>
                </a:cubicBezTo>
                <a:cubicBezTo>
                  <a:pt x="5132153" y="3190287"/>
                  <a:pt x="5147538" y="3201351"/>
                  <a:pt x="5162875" y="3232025"/>
                </a:cubicBezTo>
                <a:cubicBezTo>
                  <a:pt x="5168069" y="3242412"/>
                  <a:pt x="5170220" y="3254059"/>
                  <a:pt x="5173892" y="3265076"/>
                </a:cubicBezTo>
                <a:cubicBezTo>
                  <a:pt x="5177564" y="3327505"/>
                  <a:pt x="5171342" y="3391315"/>
                  <a:pt x="5184908" y="3452363"/>
                </a:cubicBezTo>
                <a:cubicBezTo>
                  <a:pt x="5187427" y="3463699"/>
                  <a:pt x="5208296" y="3456937"/>
                  <a:pt x="5217959" y="3463379"/>
                </a:cubicBezTo>
                <a:cubicBezTo>
                  <a:pt x="5230923" y="3472021"/>
                  <a:pt x="5239993" y="3485413"/>
                  <a:pt x="5251010" y="3496430"/>
                </a:cubicBezTo>
                <a:cubicBezTo>
                  <a:pt x="5254682" y="3507447"/>
                  <a:pt x="5256833" y="3519094"/>
                  <a:pt x="5262026" y="3529481"/>
                </a:cubicBezTo>
                <a:cubicBezTo>
                  <a:pt x="5280189" y="3565807"/>
                  <a:pt x="5306821" y="3566948"/>
                  <a:pt x="5273043" y="3617616"/>
                </a:cubicBezTo>
                <a:cubicBezTo>
                  <a:pt x="5266602" y="3627278"/>
                  <a:pt x="5251010" y="3624960"/>
                  <a:pt x="5239993" y="3628632"/>
                </a:cubicBezTo>
                <a:cubicBezTo>
                  <a:pt x="5217959" y="3643321"/>
                  <a:pt x="5199014" y="3664326"/>
                  <a:pt x="5173892" y="3672700"/>
                </a:cubicBezTo>
                <a:cubicBezTo>
                  <a:pt x="5162875" y="3676372"/>
                  <a:pt x="5150993" y="3678077"/>
                  <a:pt x="5140841" y="3683717"/>
                </a:cubicBezTo>
                <a:cubicBezTo>
                  <a:pt x="5117692" y="3696577"/>
                  <a:pt x="5101130" y="3725585"/>
                  <a:pt x="5074740" y="3727784"/>
                </a:cubicBezTo>
                <a:lnTo>
                  <a:pt x="4942537" y="3738801"/>
                </a:lnTo>
                <a:cubicBezTo>
                  <a:pt x="4902142" y="3735129"/>
                  <a:pt x="4861013" y="3736283"/>
                  <a:pt x="4821352" y="3727784"/>
                </a:cubicBezTo>
                <a:cubicBezTo>
                  <a:pt x="4808405" y="3725010"/>
                  <a:pt x="4800400" y="3711128"/>
                  <a:pt x="4788301" y="3705751"/>
                </a:cubicBezTo>
                <a:cubicBezTo>
                  <a:pt x="4767077" y="3696318"/>
                  <a:pt x="4722200" y="3683717"/>
                  <a:pt x="4722200" y="3683717"/>
                </a:cubicBezTo>
                <a:cubicBezTo>
                  <a:pt x="4706858" y="3672211"/>
                  <a:pt x="4659965" y="3644680"/>
                  <a:pt x="4656099" y="3617616"/>
                </a:cubicBezTo>
                <a:cubicBezTo>
                  <a:pt x="4653958" y="3602627"/>
                  <a:pt x="4663444" y="3588237"/>
                  <a:pt x="4667116" y="3573548"/>
                </a:cubicBezTo>
                <a:cubicBezTo>
                  <a:pt x="4639898" y="3464677"/>
                  <a:pt x="4678687" y="3560329"/>
                  <a:pt x="4479829" y="3518464"/>
                </a:cubicBezTo>
                <a:cubicBezTo>
                  <a:pt x="4464583" y="3515254"/>
                  <a:pt x="4459923" y="3493778"/>
                  <a:pt x="4446778" y="3485413"/>
                </a:cubicBezTo>
                <a:cubicBezTo>
                  <a:pt x="4419067" y="3467779"/>
                  <a:pt x="4358643" y="3441346"/>
                  <a:pt x="4358643" y="3441346"/>
                </a:cubicBezTo>
                <a:cubicBezTo>
                  <a:pt x="4335850" y="3475537"/>
                  <a:pt x="4320400" y="3481834"/>
                  <a:pt x="4347626" y="3529481"/>
                </a:cubicBezTo>
                <a:cubicBezTo>
                  <a:pt x="4354195" y="3540977"/>
                  <a:pt x="4369660" y="3544170"/>
                  <a:pt x="4380677" y="3551514"/>
                </a:cubicBezTo>
                <a:cubicBezTo>
                  <a:pt x="4369660" y="3562531"/>
                  <a:pt x="4361561" y="3577597"/>
                  <a:pt x="4347626" y="3584565"/>
                </a:cubicBezTo>
                <a:cubicBezTo>
                  <a:pt x="4305084" y="3605836"/>
                  <a:pt x="4295466" y="3596557"/>
                  <a:pt x="4259492" y="3584565"/>
                </a:cubicBezTo>
                <a:cubicBezTo>
                  <a:pt x="4231159" y="3577355"/>
                  <a:pt x="4227202" y="3596389"/>
                  <a:pt x="4177626" y="3541305"/>
                </a:cubicBezTo>
                <a:cubicBezTo>
                  <a:pt x="4149155" y="3521020"/>
                  <a:pt x="4120174" y="3477800"/>
                  <a:pt x="4088668" y="3462858"/>
                </a:cubicBezTo>
                <a:cubicBezTo>
                  <a:pt x="4057162" y="3447916"/>
                  <a:pt x="4020097" y="3464725"/>
                  <a:pt x="3988591" y="3451651"/>
                </a:cubicBezTo>
                <a:lnTo>
                  <a:pt x="3899634" y="3384411"/>
                </a:lnTo>
                <a:cubicBezTo>
                  <a:pt x="3858862" y="3348923"/>
                  <a:pt x="3788643" y="3284320"/>
                  <a:pt x="3743959" y="3238725"/>
                </a:cubicBezTo>
                <a:cubicBezTo>
                  <a:pt x="3695603" y="3198638"/>
                  <a:pt x="3633743" y="3150515"/>
                  <a:pt x="3609496" y="3143890"/>
                </a:cubicBezTo>
                <a:cubicBezTo>
                  <a:pt x="3585249" y="3137265"/>
                  <a:pt x="3608866" y="3183395"/>
                  <a:pt x="3598479" y="3198975"/>
                </a:cubicBezTo>
                <a:cubicBezTo>
                  <a:pt x="3592038" y="3208637"/>
                  <a:pt x="3576446" y="3206319"/>
                  <a:pt x="3565429" y="3209991"/>
                </a:cubicBezTo>
                <a:cubicBezTo>
                  <a:pt x="3547068" y="3206319"/>
                  <a:pt x="3525925" y="3209362"/>
                  <a:pt x="3510345" y="3198975"/>
                </a:cubicBezTo>
                <a:cubicBezTo>
                  <a:pt x="3500682" y="3192533"/>
                  <a:pt x="3504521" y="3176311"/>
                  <a:pt x="3499328" y="3165924"/>
                </a:cubicBezTo>
                <a:cubicBezTo>
                  <a:pt x="3493407" y="3154081"/>
                  <a:pt x="3485771" y="3143045"/>
                  <a:pt x="3477294" y="3132873"/>
                </a:cubicBezTo>
                <a:cubicBezTo>
                  <a:pt x="3450788" y="3101066"/>
                  <a:pt x="3443688" y="3099453"/>
                  <a:pt x="3411193" y="3077789"/>
                </a:cubicBezTo>
                <a:cubicBezTo>
                  <a:pt x="3389159" y="3081461"/>
                  <a:pt x="3354273" y="3070445"/>
                  <a:pt x="3345092" y="3088806"/>
                </a:cubicBezTo>
                <a:cubicBezTo>
                  <a:pt x="3335911" y="3107167"/>
                  <a:pt x="3365289" y="3164088"/>
                  <a:pt x="3356108" y="3187958"/>
                </a:cubicBezTo>
                <a:cubicBezTo>
                  <a:pt x="3346927" y="3211828"/>
                  <a:pt x="3312041" y="3217336"/>
                  <a:pt x="3290007" y="3232025"/>
                </a:cubicBezTo>
                <a:cubicBezTo>
                  <a:pt x="3278990" y="3239370"/>
                  <a:pt x="3269518" y="3249872"/>
                  <a:pt x="3256957" y="3254059"/>
                </a:cubicBezTo>
                <a:cubicBezTo>
                  <a:pt x="3245940" y="3257731"/>
                  <a:pt x="3234293" y="3259883"/>
                  <a:pt x="3223906" y="3265076"/>
                </a:cubicBezTo>
                <a:cubicBezTo>
                  <a:pt x="3138485" y="3307787"/>
                  <a:pt x="3240872" y="3270439"/>
                  <a:pt x="3157805" y="3298126"/>
                </a:cubicBezTo>
                <a:cubicBezTo>
                  <a:pt x="3146788" y="3309143"/>
                  <a:pt x="3135356" y="3319760"/>
                  <a:pt x="3124754" y="3331177"/>
                </a:cubicBezTo>
                <a:cubicBezTo>
                  <a:pt x="3087606" y="3371182"/>
                  <a:pt x="3054275" y="3414878"/>
                  <a:pt x="3014585" y="3452363"/>
                </a:cubicBezTo>
                <a:cubicBezTo>
                  <a:pt x="2987887" y="3477578"/>
                  <a:pt x="2912812" y="3484368"/>
                  <a:pt x="2926451" y="3518464"/>
                </a:cubicBezTo>
                <a:cubicBezTo>
                  <a:pt x="2940158" y="3552730"/>
                  <a:pt x="2999896" y="3511119"/>
                  <a:pt x="3036619" y="3507447"/>
                </a:cubicBezTo>
                <a:cubicBezTo>
                  <a:pt x="3054981" y="3492758"/>
                  <a:pt x="3076401" y="3481232"/>
                  <a:pt x="3091704" y="3463379"/>
                </a:cubicBezTo>
                <a:cubicBezTo>
                  <a:pt x="3099261" y="3454562"/>
                  <a:pt x="3102720" y="3441942"/>
                  <a:pt x="3102720" y="3430329"/>
                </a:cubicBezTo>
                <a:cubicBezTo>
                  <a:pt x="3102720" y="3389767"/>
                  <a:pt x="3095376" y="3349538"/>
                  <a:pt x="3091704" y="3309143"/>
                </a:cubicBezTo>
                <a:cubicBezTo>
                  <a:pt x="3077015" y="3316488"/>
                  <a:pt x="3060460" y="3320918"/>
                  <a:pt x="3047636" y="3331177"/>
                </a:cubicBezTo>
                <a:cubicBezTo>
                  <a:pt x="3023304" y="3350643"/>
                  <a:pt x="3011765" y="3389721"/>
                  <a:pt x="2981535" y="3397278"/>
                </a:cubicBezTo>
                <a:cubicBezTo>
                  <a:pt x="2915796" y="3413713"/>
                  <a:pt x="2952402" y="3405806"/>
                  <a:pt x="2871366" y="3419312"/>
                </a:cubicBezTo>
                <a:cubicBezTo>
                  <a:pt x="2855108" y="3443699"/>
                  <a:pt x="2841729" y="3468448"/>
                  <a:pt x="2816282" y="3485413"/>
                </a:cubicBezTo>
                <a:cubicBezTo>
                  <a:pt x="2806619" y="3491855"/>
                  <a:pt x="2794248" y="3492758"/>
                  <a:pt x="2783231" y="3496430"/>
                </a:cubicBezTo>
                <a:cubicBezTo>
                  <a:pt x="2750301" y="3489844"/>
                  <a:pt x="2716393" y="3474887"/>
                  <a:pt x="2684079" y="3496430"/>
                </a:cubicBezTo>
                <a:cubicBezTo>
                  <a:pt x="2673062" y="3503775"/>
                  <a:pt x="2671409" y="3520118"/>
                  <a:pt x="2662046" y="3529481"/>
                </a:cubicBezTo>
                <a:cubicBezTo>
                  <a:pt x="2652683" y="3538844"/>
                  <a:pt x="2640838" y="3545593"/>
                  <a:pt x="2628995" y="3551514"/>
                </a:cubicBezTo>
                <a:cubicBezTo>
                  <a:pt x="2592080" y="3569971"/>
                  <a:pt x="2528215" y="3570057"/>
                  <a:pt x="2496793" y="3573548"/>
                </a:cubicBezTo>
                <a:cubicBezTo>
                  <a:pt x="2500465" y="3606599"/>
                  <a:pt x="2502343" y="3639898"/>
                  <a:pt x="2507810" y="3672700"/>
                </a:cubicBezTo>
                <a:cubicBezTo>
                  <a:pt x="2509719" y="3684155"/>
                  <a:pt x="2512384" y="3696089"/>
                  <a:pt x="2518826" y="3705751"/>
                </a:cubicBezTo>
                <a:cubicBezTo>
                  <a:pt x="2527468" y="3718715"/>
                  <a:pt x="2542312" y="3726503"/>
                  <a:pt x="2551877" y="3738801"/>
                </a:cubicBezTo>
                <a:cubicBezTo>
                  <a:pt x="2568135" y="3759704"/>
                  <a:pt x="2595945" y="3804902"/>
                  <a:pt x="2595945" y="3804902"/>
                </a:cubicBezTo>
                <a:cubicBezTo>
                  <a:pt x="2602324" y="3894210"/>
                  <a:pt x="2572252" y="3947016"/>
                  <a:pt x="2640012" y="3992189"/>
                </a:cubicBezTo>
                <a:cubicBezTo>
                  <a:pt x="2649675" y="3998631"/>
                  <a:pt x="2662046" y="3999534"/>
                  <a:pt x="2673063" y="4003206"/>
                </a:cubicBezTo>
                <a:cubicBezTo>
                  <a:pt x="2697448" y="4019463"/>
                  <a:pt x="2722200" y="4032845"/>
                  <a:pt x="2739164" y="4058290"/>
                </a:cubicBezTo>
                <a:cubicBezTo>
                  <a:pt x="2745606" y="4067953"/>
                  <a:pt x="2746991" y="4080175"/>
                  <a:pt x="2750181" y="4091341"/>
                </a:cubicBezTo>
                <a:cubicBezTo>
                  <a:pt x="2754341" y="4105900"/>
                  <a:pt x="2749566" y="4125715"/>
                  <a:pt x="2761198" y="4135408"/>
                </a:cubicBezTo>
                <a:cubicBezTo>
                  <a:pt x="2775583" y="4147395"/>
                  <a:pt x="2797921" y="4142753"/>
                  <a:pt x="2816282" y="4146425"/>
                </a:cubicBezTo>
                <a:lnTo>
                  <a:pt x="2882383" y="4245577"/>
                </a:lnTo>
                <a:cubicBezTo>
                  <a:pt x="2889728" y="4256594"/>
                  <a:pt x="2891356" y="4276451"/>
                  <a:pt x="2904417" y="4278628"/>
                </a:cubicBezTo>
                <a:cubicBezTo>
                  <a:pt x="2985453" y="4292134"/>
                  <a:pt x="2948847" y="4284228"/>
                  <a:pt x="3014585" y="4300661"/>
                </a:cubicBezTo>
                <a:cubicBezTo>
                  <a:pt x="3021930" y="4311678"/>
                  <a:pt x="3027822" y="4323816"/>
                  <a:pt x="3036619" y="4333712"/>
                </a:cubicBezTo>
                <a:cubicBezTo>
                  <a:pt x="3057321" y="4357002"/>
                  <a:pt x="3085435" y="4373886"/>
                  <a:pt x="3102720" y="4399813"/>
                </a:cubicBezTo>
                <a:lnTo>
                  <a:pt x="3146788" y="4465914"/>
                </a:lnTo>
                <a:lnTo>
                  <a:pt x="3168822" y="4498965"/>
                </a:lnTo>
                <a:cubicBezTo>
                  <a:pt x="3172494" y="4509982"/>
                  <a:pt x="3179838" y="4520403"/>
                  <a:pt x="3179838" y="4532016"/>
                </a:cubicBezTo>
                <a:cubicBezTo>
                  <a:pt x="3179838" y="4647765"/>
                  <a:pt x="3168515" y="4609162"/>
                  <a:pt x="3047636" y="4620151"/>
                </a:cubicBezTo>
                <a:cubicBezTo>
                  <a:pt x="3043964" y="4631168"/>
                  <a:pt x="3039809" y="4642035"/>
                  <a:pt x="3036619" y="4653201"/>
                </a:cubicBezTo>
                <a:cubicBezTo>
                  <a:pt x="3027478" y="4685194"/>
                  <a:pt x="3019487" y="4750719"/>
                  <a:pt x="2981535" y="4763370"/>
                </a:cubicBezTo>
                <a:cubicBezTo>
                  <a:pt x="2959501" y="4770715"/>
                  <a:pt x="2937966" y="4779771"/>
                  <a:pt x="2915434" y="4785404"/>
                </a:cubicBezTo>
                <a:cubicBezTo>
                  <a:pt x="2860100" y="4799236"/>
                  <a:pt x="2885730" y="4791632"/>
                  <a:pt x="2838316" y="4807437"/>
                </a:cubicBezTo>
                <a:cubicBezTo>
                  <a:pt x="2834644" y="4818454"/>
                  <a:pt x="2834554" y="4831420"/>
                  <a:pt x="2827299" y="4840488"/>
                </a:cubicBezTo>
                <a:cubicBezTo>
                  <a:pt x="2819028" y="4850827"/>
                  <a:pt x="2804420" y="4854045"/>
                  <a:pt x="2794248" y="4862522"/>
                </a:cubicBezTo>
                <a:cubicBezTo>
                  <a:pt x="2782279" y="4872496"/>
                  <a:pt x="2772215" y="4884555"/>
                  <a:pt x="2761198" y="4895572"/>
                </a:cubicBezTo>
                <a:cubicBezTo>
                  <a:pt x="2764870" y="4935967"/>
                  <a:pt x="2761071" y="4977757"/>
                  <a:pt x="2772214" y="5016758"/>
                </a:cubicBezTo>
                <a:cubicBezTo>
                  <a:pt x="2776494" y="5031739"/>
                  <a:pt x="2799941" y="5035166"/>
                  <a:pt x="2805265" y="5049808"/>
                </a:cubicBezTo>
                <a:cubicBezTo>
                  <a:pt x="2815383" y="5077632"/>
                  <a:pt x="2805286" y="5110454"/>
                  <a:pt x="2816282" y="5137943"/>
                </a:cubicBezTo>
                <a:cubicBezTo>
                  <a:pt x="2822853" y="5154372"/>
                  <a:pt x="2868469" y="5166356"/>
                  <a:pt x="2882383" y="5170994"/>
                </a:cubicBezTo>
                <a:cubicBezTo>
                  <a:pt x="2853412" y="5286874"/>
                  <a:pt x="2896658" y="5146012"/>
                  <a:pt x="2838316" y="5248112"/>
                </a:cubicBezTo>
                <a:cubicBezTo>
                  <a:pt x="2830804" y="5261258"/>
                  <a:pt x="2830971" y="5277490"/>
                  <a:pt x="2827299" y="5292179"/>
                </a:cubicBezTo>
                <a:cubicBezTo>
                  <a:pt x="2816282" y="5288507"/>
                  <a:pt x="2802460" y="5289374"/>
                  <a:pt x="2794248" y="5281163"/>
                </a:cubicBezTo>
                <a:cubicBezTo>
                  <a:pt x="2786036" y="5272952"/>
                  <a:pt x="2788871" y="5258264"/>
                  <a:pt x="2783231" y="5248112"/>
                </a:cubicBezTo>
                <a:cubicBezTo>
                  <a:pt x="2745428" y="5180067"/>
                  <a:pt x="2754393" y="5192164"/>
                  <a:pt x="2706113" y="5159977"/>
                </a:cubicBezTo>
                <a:cubicBezTo>
                  <a:pt x="2632667" y="5163649"/>
                  <a:pt x="2559037" y="5164623"/>
                  <a:pt x="2485776" y="5170994"/>
                </a:cubicBezTo>
                <a:cubicBezTo>
                  <a:pt x="2474207" y="5172000"/>
                  <a:pt x="2464267" y="5180729"/>
                  <a:pt x="2452725" y="5182011"/>
                </a:cubicBezTo>
                <a:cubicBezTo>
                  <a:pt x="2397856" y="5188108"/>
                  <a:pt x="2342556" y="5189356"/>
                  <a:pt x="2287472" y="5193028"/>
                </a:cubicBezTo>
                <a:cubicBezTo>
                  <a:pt x="2264622" y="5261576"/>
                  <a:pt x="2295632" y="5197925"/>
                  <a:pt x="2243405" y="5237095"/>
                </a:cubicBezTo>
                <a:cubicBezTo>
                  <a:pt x="2142132" y="5313050"/>
                  <a:pt x="2229938" y="5278306"/>
                  <a:pt x="2155270" y="5303196"/>
                </a:cubicBezTo>
                <a:cubicBezTo>
                  <a:pt x="2136908" y="5295852"/>
                  <a:pt x="2119692" y="5284414"/>
                  <a:pt x="2100185" y="5281163"/>
                </a:cubicBezTo>
                <a:cubicBezTo>
                  <a:pt x="2052956" y="5273292"/>
                  <a:pt x="2002901" y="5283657"/>
                  <a:pt x="1956966" y="5270146"/>
                </a:cubicBezTo>
                <a:cubicBezTo>
                  <a:pt x="1937037" y="5264284"/>
                  <a:pt x="1929803" y="5238153"/>
                  <a:pt x="1912899" y="5226078"/>
                </a:cubicBezTo>
                <a:cubicBezTo>
                  <a:pt x="1899724" y="5216667"/>
                  <a:pt x="1830544" y="5205201"/>
                  <a:pt x="1824764" y="5204045"/>
                </a:cubicBezTo>
                <a:cubicBezTo>
                  <a:pt x="1813747" y="5196700"/>
                  <a:pt x="1802052" y="5173740"/>
                  <a:pt x="1791713" y="5182011"/>
                </a:cubicBezTo>
                <a:cubicBezTo>
                  <a:pt x="1773577" y="5196520"/>
                  <a:pt x="1769679" y="5248112"/>
                  <a:pt x="1769679" y="5248112"/>
                </a:cubicBezTo>
                <a:cubicBezTo>
                  <a:pt x="1769566" y="5248791"/>
                  <a:pt x="1759066" y="5332989"/>
                  <a:pt x="1747646" y="5347264"/>
                </a:cubicBezTo>
                <a:cubicBezTo>
                  <a:pt x="1739375" y="5357603"/>
                  <a:pt x="1725612" y="5361953"/>
                  <a:pt x="1714595" y="5369298"/>
                </a:cubicBezTo>
                <a:cubicBezTo>
                  <a:pt x="1692561" y="5365626"/>
                  <a:pt x="1666794" y="5371091"/>
                  <a:pt x="1648494" y="5358281"/>
                </a:cubicBezTo>
                <a:cubicBezTo>
                  <a:pt x="1626800" y="5343095"/>
                  <a:pt x="1604426" y="5292179"/>
                  <a:pt x="1604426" y="5292179"/>
                </a:cubicBezTo>
                <a:cubicBezTo>
                  <a:pt x="1600754" y="5281162"/>
                  <a:pt x="1600664" y="5268197"/>
                  <a:pt x="1593410" y="5259129"/>
                </a:cubicBezTo>
                <a:cubicBezTo>
                  <a:pt x="1574365" y="5235322"/>
                  <a:pt x="1514455" y="5221793"/>
                  <a:pt x="1494258" y="5215061"/>
                </a:cubicBezTo>
                <a:lnTo>
                  <a:pt x="1461207" y="5204045"/>
                </a:lnTo>
                <a:cubicBezTo>
                  <a:pt x="1450190" y="5196700"/>
                  <a:pt x="1440515" y="5186764"/>
                  <a:pt x="1428157" y="5182011"/>
                </a:cubicBezTo>
                <a:cubicBezTo>
                  <a:pt x="1324215" y="5142033"/>
                  <a:pt x="1280127" y="5143551"/>
                  <a:pt x="1163752" y="5126926"/>
                </a:cubicBezTo>
                <a:cubicBezTo>
                  <a:pt x="1152735" y="5123254"/>
                  <a:pt x="1142037" y="5118429"/>
                  <a:pt x="1130701" y="5115910"/>
                </a:cubicBezTo>
                <a:cubicBezTo>
                  <a:pt x="1108895" y="5111064"/>
                  <a:pt x="1085012" y="5113965"/>
                  <a:pt x="1064600" y="5104893"/>
                </a:cubicBezTo>
                <a:cubicBezTo>
                  <a:pt x="1050362" y="5098565"/>
                  <a:pt x="1044513" y="5080485"/>
                  <a:pt x="1031549" y="5071842"/>
                </a:cubicBezTo>
                <a:cubicBezTo>
                  <a:pt x="1021887" y="5065400"/>
                  <a:pt x="1009516" y="5064497"/>
                  <a:pt x="998499" y="5060825"/>
                </a:cubicBezTo>
                <a:cubicBezTo>
                  <a:pt x="980137" y="5064497"/>
                  <a:pt x="954649" y="5056862"/>
                  <a:pt x="943414" y="5071842"/>
                </a:cubicBezTo>
                <a:cubicBezTo>
                  <a:pt x="935470" y="5082435"/>
                  <a:pt x="967625" y="5091832"/>
                  <a:pt x="965448" y="5104893"/>
                </a:cubicBezTo>
                <a:cubicBezTo>
                  <a:pt x="962887" y="5120261"/>
                  <a:pt x="943415" y="5126926"/>
                  <a:pt x="932398" y="5137943"/>
                </a:cubicBezTo>
                <a:cubicBezTo>
                  <a:pt x="845921" y="5130081"/>
                  <a:pt x="716224" y="5112080"/>
                  <a:pt x="634942" y="5137943"/>
                </a:cubicBezTo>
                <a:cubicBezTo>
                  <a:pt x="605248" y="5147391"/>
                  <a:pt x="598403" y="5194191"/>
                  <a:pt x="568841" y="5204045"/>
                </a:cubicBezTo>
                <a:lnTo>
                  <a:pt x="502740" y="5226078"/>
                </a:lnTo>
                <a:lnTo>
                  <a:pt x="469689" y="5237095"/>
                </a:lnTo>
                <a:cubicBezTo>
                  <a:pt x="435039" y="5225545"/>
                  <a:pt x="427166" y="5228395"/>
                  <a:pt x="403588" y="5193028"/>
                </a:cubicBezTo>
                <a:cubicBezTo>
                  <a:pt x="397146" y="5183365"/>
                  <a:pt x="398211" y="5170129"/>
                  <a:pt x="392571" y="5159977"/>
                </a:cubicBezTo>
                <a:cubicBezTo>
                  <a:pt x="379711" y="5136828"/>
                  <a:pt x="356878" y="5118998"/>
                  <a:pt x="348504" y="5093876"/>
                </a:cubicBezTo>
                <a:lnTo>
                  <a:pt x="326470" y="5027775"/>
                </a:lnTo>
                <a:cubicBezTo>
                  <a:pt x="330142" y="4961674"/>
                  <a:pt x="325100" y="4894505"/>
                  <a:pt x="337487" y="4829471"/>
                </a:cubicBezTo>
                <a:cubicBezTo>
                  <a:pt x="340402" y="4814166"/>
                  <a:pt x="360563" y="4808389"/>
                  <a:pt x="370537" y="4796420"/>
                </a:cubicBezTo>
                <a:cubicBezTo>
                  <a:pt x="379013" y="4786248"/>
                  <a:pt x="385226" y="4774387"/>
                  <a:pt x="392571" y="4763370"/>
                </a:cubicBezTo>
                <a:cubicBezTo>
                  <a:pt x="396243" y="4752353"/>
                  <a:pt x="400771" y="4741585"/>
                  <a:pt x="403588" y="4730319"/>
                </a:cubicBezTo>
                <a:cubicBezTo>
                  <a:pt x="408130" y="4712153"/>
                  <a:pt x="408030" y="4692768"/>
                  <a:pt x="414605" y="4675235"/>
                </a:cubicBezTo>
                <a:cubicBezTo>
                  <a:pt x="419254" y="4662837"/>
                  <a:pt x="429294" y="4653201"/>
                  <a:pt x="436638" y="4642184"/>
                </a:cubicBezTo>
                <a:cubicBezTo>
                  <a:pt x="432448" y="4621231"/>
                  <a:pt x="425898" y="4576634"/>
                  <a:pt x="414605" y="4554049"/>
                </a:cubicBezTo>
                <a:cubicBezTo>
                  <a:pt x="394091" y="4513022"/>
                  <a:pt x="389975" y="4524494"/>
                  <a:pt x="359520" y="4487948"/>
                </a:cubicBezTo>
                <a:cubicBezTo>
                  <a:pt x="313617" y="4432864"/>
                  <a:pt x="365030" y="4473260"/>
                  <a:pt x="304436" y="4432864"/>
                </a:cubicBezTo>
                <a:cubicBezTo>
                  <a:pt x="297091" y="4421847"/>
                  <a:pt x="279191" y="4412658"/>
                  <a:pt x="282402" y="4399813"/>
                </a:cubicBezTo>
                <a:cubicBezTo>
                  <a:pt x="285219" y="4388547"/>
                  <a:pt x="325840" y="4393990"/>
                  <a:pt x="315453" y="4388796"/>
                </a:cubicBezTo>
                <a:cubicBezTo>
                  <a:pt x="292228" y="4377183"/>
                  <a:pt x="264041" y="4381451"/>
                  <a:pt x="238335" y="4377779"/>
                </a:cubicBezTo>
                <a:cubicBezTo>
                  <a:pt x="227318" y="4374107"/>
                  <a:pt x="214352" y="4374017"/>
                  <a:pt x="205284" y="4366763"/>
                </a:cubicBezTo>
                <a:cubicBezTo>
                  <a:pt x="194945" y="4358492"/>
                  <a:pt x="191868" y="4343765"/>
                  <a:pt x="183251" y="4333712"/>
                </a:cubicBezTo>
                <a:cubicBezTo>
                  <a:pt x="169732" y="4317939"/>
                  <a:pt x="152702" y="4305417"/>
                  <a:pt x="139183" y="4289645"/>
                </a:cubicBezTo>
                <a:cubicBezTo>
                  <a:pt x="130566" y="4279592"/>
                  <a:pt x="127114" y="4265313"/>
                  <a:pt x="117149" y="4256594"/>
                </a:cubicBezTo>
                <a:cubicBezTo>
                  <a:pt x="70524" y="4215797"/>
                  <a:pt x="63393" y="4216641"/>
                  <a:pt x="17998" y="4201510"/>
                </a:cubicBezTo>
                <a:cubicBezTo>
                  <a:pt x="-6752" y="4127259"/>
                  <a:pt x="-5235" y="4145878"/>
                  <a:pt x="17998" y="4014223"/>
                </a:cubicBezTo>
                <a:cubicBezTo>
                  <a:pt x="20299" y="4001184"/>
                  <a:pt x="34110" y="3993015"/>
                  <a:pt x="40031" y="3981172"/>
                </a:cubicBezTo>
                <a:cubicBezTo>
                  <a:pt x="45224" y="3970785"/>
                  <a:pt x="42837" y="3956333"/>
                  <a:pt x="51048" y="3948122"/>
                </a:cubicBezTo>
                <a:cubicBezTo>
                  <a:pt x="56316" y="3942854"/>
                  <a:pt x="127784" y="3926183"/>
                  <a:pt x="128166" y="3926088"/>
                </a:cubicBezTo>
                <a:cubicBezTo>
                  <a:pt x="139183" y="3918743"/>
                  <a:pt x="152945" y="3914393"/>
                  <a:pt x="161217" y="3904054"/>
                </a:cubicBezTo>
                <a:cubicBezTo>
                  <a:pt x="168471" y="3894986"/>
                  <a:pt x="166594" y="3881155"/>
                  <a:pt x="172234" y="3871004"/>
                </a:cubicBezTo>
                <a:cubicBezTo>
                  <a:pt x="185094" y="3847855"/>
                  <a:pt x="201612" y="3826936"/>
                  <a:pt x="216301" y="3804902"/>
                </a:cubicBezTo>
                <a:lnTo>
                  <a:pt x="238335" y="3771852"/>
                </a:lnTo>
                <a:cubicBezTo>
                  <a:pt x="234663" y="3753490"/>
                  <a:pt x="234923" y="3733878"/>
                  <a:pt x="227318" y="3716767"/>
                </a:cubicBezTo>
                <a:cubicBezTo>
                  <a:pt x="210058" y="3677932"/>
                  <a:pt x="192429" y="3671475"/>
                  <a:pt x="161217" y="3650666"/>
                </a:cubicBezTo>
                <a:cubicBezTo>
                  <a:pt x="164889" y="3639649"/>
                  <a:pt x="163166" y="3624870"/>
                  <a:pt x="172234" y="3617616"/>
                </a:cubicBezTo>
                <a:cubicBezTo>
                  <a:pt x="200239" y="3595212"/>
                  <a:pt x="273477" y="3618034"/>
                  <a:pt x="161217" y="3595582"/>
                </a:cubicBezTo>
                <a:cubicBezTo>
                  <a:pt x="134996" y="3516920"/>
                  <a:pt x="152066" y="3548806"/>
                  <a:pt x="117149" y="3496430"/>
                </a:cubicBezTo>
                <a:cubicBezTo>
                  <a:pt x="113477" y="3481741"/>
                  <a:pt x="110291" y="3466922"/>
                  <a:pt x="106132" y="3452363"/>
                </a:cubicBezTo>
                <a:cubicBezTo>
                  <a:pt x="92412" y="3404341"/>
                  <a:pt x="76702" y="3397395"/>
                  <a:pt x="106132" y="3331177"/>
                </a:cubicBezTo>
                <a:cubicBezTo>
                  <a:pt x="110848" y="3320565"/>
                  <a:pt x="128166" y="3323832"/>
                  <a:pt x="139183" y="3320160"/>
                </a:cubicBezTo>
                <a:cubicBezTo>
                  <a:pt x="142855" y="3309143"/>
                  <a:pt x="145007" y="3297497"/>
                  <a:pt x="150200" y="3287110"/>
                </a:cubicBezTo>
                <a:cubicBezTo>
                  <a:pt x="156122" y="3275267"/>
                  <a:pt x="171035" y="3267245"/>
                  <a:pt x="172234" y="3254059"/>
                </a:cubicBezTo>
                <a:cubicBezTo>
                  <a:pt x="176683" y="3205120"/>
                  <a:pt x="163948" y="3174118"/>
                  <a:pt x="150200" y="3132873"/>
                </a:cubicBezTo>
                <a:cubicBezTo>
                  <a:pt x="153872" y="3118184"/>
                  <a:pt x="155253" y="3102723"/>
                  <a:pt x="161217" y="3088806"/>
                </a:cubicBezTo>
                <a:cubicBezTo>
                  <a:pt x="176919" y="3052167"/>
                  <a:pt x="203307" y="3058297"/>
                  <a:pt x="172234" y="3011688"/>
                </a:cubicBezTo>
                <a:cubicBezTo>
                  <a:pt x="164889" y="3000671"/>
                  <a:pt x="150200" y="2996999"/>
                  <a:pt x="139183" y="2989654"/>
                </a:cubicBezTo>
                <a:cubicBezTo>
                  <a:pt x="135511" y="2978637"/>
                  <a:pt x="124494" y="2967621"/>
                  <a:pt x="128166" y="2956604"/>
                </a:cubicBezTo>
                <a:cubicBezTo>
                  <a:pt x="134225" y="2938428"/>
                  <a:pt x="179148" y="2911598"/>
                  <a:pt x="194267" y="2901519"/>
                </a:cubicBezTo>
                <a:cubicBezTo>
                  <a:pt x="201612" y="2890502"/>
                  <a:pt x="211085" y="2880639"/>
                  <a:pt x="216301" y="2868469"/>
                </a:cubicBezTo>
                <a:cubicBezTo>
                  <a:pt x="229757" y="2837072"/>
                  <a:pt x="229223" y="2788674"/>
                  <a:pt x="238335" y="2758300"/>
                </a:cubicBezTo>
                <a:cubicBezTo>
                  <a:pt x="243054" y="2742569"/>
                  <a:pt x="253900" y="2729327"/>
                  <a:pt x="260369" y="2714232"/>
                </a:cubicBezTo>
                <a:cubicBezTo>
                  <a:pt x="264943" y="2703558"/>
                  <a:pt x="267713" y="2692199"/>
                  <a:pt x="271385" y="2681182"/>
                </a:cubicBezTo>
                <a:cubicBezTo>
                  <a:pt x="267713" y="2655476"/>
                  <a:pt x="269691" y="2628300"/>
                  <a:pt x="260369" y="2604064"/>
                </a:cubicBezTo>
                <a:cubicBezTo>
                  <a:pt x="238209" y="2546449"/>
                  <a:pt x="223708" y="2542901"/>
                  <a:pt x="183251" y="2515929"/>
                </a:cubicBezTo>
                <a:cubicBezTo>
                  <a:pt x="171357" y="2498088"/>
                  <a:pt x="142487" y="2473625"/>
                  <a:pt x="172234" y="2449828"/>
                </a:cubicBezTo>
                <a:cubicBezTo>
                  <a:pt x="184057" y="2440369"/>
                  <a:pt x="201612" y="2442483"/>
                  <a:pt x="216301" y="2438811"/>
                </a:cubicBezTo>
                <a:cubicBezTo>
                  <a:pt x="245679" y="2442483"/>
                  <a:pt x="276612" y="2439710"/>
                  <a:pt x="304436" y="2449828"/>
                </a:cubicBezTo>
                <a:cubicBezTo>
                  <a:pt x="411896" y="2488904"/>
                  <a:pt x="238083" y="2499446"/>
                  <a:pt x="403588" y="2471861"/>
                </a:cubicBezTo>
                <a:cubicBezTo>
                  <a:pt x="414605" y="2457172"/>
                  <a:pt x="418527" y="2430812"/>
                  <a:pt x="436638" y="2427794"/>
                </a:cubicBezTo>
                <a:cubicBezTo>
                  <a:pt x="452006" y="2425233"/>
                  <a:pt x="459956" y="2473011"/>
                  <a:pt x="469689" y="2460845"/>
                </a:cubicBezTo>
                <a:cubicBezTo>
                  <a:pt x="488185" y="2437726"/>
                  <a:pt x="470588" y="2400534"/>
                  <a:pt x="480706" y="2372710"/>
                </a:cubicBezTo>
                <a:cubicBezTo>
                  <a:pt x="498702" y="2323223"/>
                  <a:pt x="566689" y="2333042"/>
                  <a:pt x="601892" y="2328642"/>
                </a:cubicBezTo>
                <a:cubicBezTo>
                  <a:pt x="594547" y="2317625"/>
                  <a:pt x="578758" y="2308786"/>
                  <a:pt x="579858" y="2295591"/>
                </a:cubicBezTo>
                <a:cubicBezTo>
                  <a:pt x="582751" y="2260873"/>
                  <a:pt x="612908" y="2196440"/>
                  <a:pt x="612908" y="2196440"/>
                </a:cubicBezTo>
                <a:cubicBezTo>
                  <a:pt x="587001" y="2157578"/>
                  <a:pt x="601184" y="2164198"/>
                  <a:pt x="557824" y="2152372"/>
                </a:cubicBezTo>
                <a:cubicBezTo>
                  <a:pt x="528609" y="2144404"/>
                  <a:pt x="469689" y="2130338"/>
                  <a:pt x="469689" y="2130338"/>
                </a:cubicBezTo>
                <a:cubicBezTo>
                  <a:pt x="485261" y="2052480"/>
                  <a:pt x="462942" y="2081174"/>
                  <a:pt x="546807" y="2053220"/>
                </a:cubicBezTo>
                <a:lnTo>
                  <a:pt x="579858" y="2042204"/>
                </a:lnTo>
                <a:lnTo>
                  <a:pt x="612908" y="2031187"/>
                </a:lnTo>
                <a:cubicBezTo>
                  <a:pt x="620253" y="2020170"/>
                  <a:pt x="629021" y="2009979"/>
                  <a:pt x="634942" y="1998136"/>
                </a:cubicBezTo>
                <a:cubicBezTo>
                  <a:pt x="644198" y="1979624"/>
                  <a:pt x="651681" y="1938666"/>
                  <a:pt x="656976" y="1921018"/>
                </a:cubicBezTo>
                <a:cubicBezTo>
                  <a:pt x="663650" y="1898772"/>
                  <a:pt x="679010" y="1854917"/>
                  <a:pt x="679010" y="1854917"/>
                </a:cubicBezTo>
                <a:cubicBezTo>
                  <a:pt x="682682" y="1799833"/>
                  <a:pt x="680950" y="1744119"/>
                  <a:pt x="690026" y="1689664"/>
                </a:cubicBezTo>
                <a:cubicBezTo>
                  <a:pt x="692203" y="1676603"/>
                  <a:pt x="710418" y="1669752"/>
                  <a:pt x="712060" y="1656613"/>
                </a:cubicBezTo>
                <a:cubicBezTo>
                  <a:pt x="719067" y="1600558"/>
                  <a:pt x="696848" y="1608615"/>
                  <a:pt x="679010" y="1568478"/>
                </a:cubicBezTo>
                <a:cubicBezTo>
                  <a:pt x="669577" y="1547254"/>
                  <a:pt x="656976" y="1502377"/>
                  <a:pt x="656976" y="1502377"/>
                </a:cubicBezTo>
                <a:cubicBezTo>
                  <a:pt x="660648" y="1469326"/>
                  <a:pt x="657477" y="1434773"/>
                  <a:pt x="667993" y="1403225"/>
                </a:cubicBezTo>
                <a:cubicBezTo>
                  <a:pt x="680361" y="1366120"/>
                  <a:pt x="741577" y="1356664"/>
                  <a:pt x="767145" y="1348141"/>
                </a:cubicBezTo>
                <a:cubicBezTo>
                  <a:pt x="827258" y="1328103"/>
                  <a:pt x="783269" y="1340576"/>
                  <a:pt x="877313" y="1326107"/>
                </a:cubicBezTo>
                <a:cubicBezTo>
                  <a:pt x="1076028" y="1295535"/>
                  <a:pt x="796915" y="1336019"/>
                  <a:pt x="1020532" y="1304073"/>
                </a:cubicBezTo>
                <a:cubicBezTo>
                  <a:pt x="1027877" y="1315090"/>
                  <a:pt x="1037350" y="1324954"/>
                  <a:pt x="1042566" y="1337124"/>
                </a:cubicBezTo>
                <a:cubicBezTo>
                  <a:pt x="1048530" y="1351041"/>
                  <a:pt x="1045184" y="1368593"/>
                  <a:pt x="1053583" y="1381191"/>
                </a:cubicBezTo>
                <a:cubicBezTo>
                  <a:pt x="1060928" y="1392208"/>
                  <a:pt x="1075617" y="1395880"/>
                  <a:pt x="1086634" y="1403225"/>
                </a:cubicBezTo>
                <a:cubicBezTo>
                  <a:pt x="1139100" y="1481924"/>
                  <a:pt x="1105011" y="1462903"/>
                  <a:pt x="1174769" y="1480343"/>
                </a:cubicBezTo>
                <a:cubicBezTo>
                  <a:pt x="1185786" y="1476671"/>
                  <a:pt x="1202058" y="1479409"/>
                  <a:pt x="1207819" y="1469326"/>
                </a:cubicBezTo>
                <a:cubicBezTo>
                  <a:pt x="1230564" y="1429522"/>
                  <a:pt x="1214453" y="1376928"/>
                  <a:pt x="1207819" y="1337124"/>
                </a:cubicBezTo>
                <a:cubicBezTo>
                  <a:pt x="1218836" y="1329779"/>
                  <a:pt x="1227863" y="1317567"/>
                  <a:pt x="1240870" y="1315090"/>
                </a:cubicBezTo>
                <a:cubicBezTo>
                  <a:pt x="1306203" y="1302646"/>
                  <a:pt x="1439173" y="1293057"/>
                  <a:pt x="1439173" y="1293057"/>
                </a:cubicBezTo>
                <a:cubicBezTo>
                  <a:pt x="1435501" y="1274695"/>
                  <a:pt x="1437447" y="1254230"/>
                  <a:pt x="1428157" y="1237972"/>
                </a:cubicBezTo>
                <a:cubicBezTo>
                  <a:pt x="1418106" y="1220383"/>
                  <a:pt x="1379020" y="1210577"/>
                  <a:pt x="1362055" y="1204922"/>
                </a:cubicBezTo>
                <a:cubicBezTo>
                  <a:pt x="1340995" y="1190882"/>
                  <a:pt x="1309004" y="1172674"/>
                  <a:pt x="1295954" y="1149837"/>
                </a:cubicBezTo>
                <a:cubicBezTo>
                  <a:pt x="1288442" y="1136691"/>
                  <a:pt x="1290901" y="1119687"/>
                  <a:pt x="1284937" y="1105770"/>
                </a:cubicBezTo>
                <a:cubicBezTo>
                  <a:pt x="1279721" y="1093600"/>
                  <a:pt x="1270248" y="1083736"/>
                  <a:pt x="1262904" y="1072719"/>
                </a:cubicBezTo>
                <a:cubicBezTo>
                  <a:pt x="1266576" y="1032324"/>
                  <a:pt x="1261992" y="990302"/>
                  <a:pt x="1273920" y="951534"/>
                </a:cubicBezTo>
                <a:cubicBezTo>
                  <a:pt x="1277814" y="938879"/>
                  <a:pt x="1298700" y="939839"/>
                  <a:pt x="1306971" y="929500"/>
                </a:cubicBezTo>
                <a:cubicBezTo>
                  <a:pt x="1314226" y="920432"/>
                  <a:pt x="1314316" y="907466"/>
                  <a:pt x="1317988" y="896449"/>
                </a:cubicBezTo>
                <a:cubicBezTo>
                  <a:pt x="1291792" y="817862"/>
                  <a:pt x="1328938" y="912875"/>
                  <a:pt x="1273920" y="830348"/>
                </a:cubicBezTo>
                <a:cubicBezTo>
                  <a:pt x="1267479" y="820686"/>
                  <a:pt x="1269345" y="806960"/>
                  <a:pt x="1262904" y="797298"/>
                </a:cubicBezTo>
                <a:cubicBezTo>
                  <a:pt x="1254262" y="784334"/>
                  <a:pt x="1239827" y="776216"/>
                  <a:pt x="1229853" y="764247"/>
                </a:cubicBezTo>
                <a:cubicBezTo>
                  <a:pt x="1221376" y="754075"/>
                  <a:pt x="1215164" y="742213"/>
                  <a:pt x="1207819" y="731196"/>
                </a:cubicBezTo>
                <a:cubicBezTo>
                  <a:pt x="1185382" y="641449"/>
                  <a:pt x="1187247" y="671922"/>
                  <a:pt x="1218836" y="521876"/>
                </a:cubicBezTo>
                <a:cubicBezTo>
                  <a:pt x="1222219" y="505805"/>
                  <a:pt x="1234401" y="492903"/>
                  <a:pt x="1240870" y="477808"/>
                </a:cubicBezTo>
                <a:cubicBezTo>
                  <a:pt x="1245444" y="467134"/>
                  <a:pt x="1242437" y="451508"/>
                  <a:pt x="1251887" y="444758"/>
                </a:cubicBezTo>
                <a:cubicBezTo>
                  <a:pt x="1282133" y="423154"/>
                  <a:pt x="1362625" y="416347"/>
                  <a:pt x="1395106" y="411707"/>
                </a:cubicBezTo>
                <a:cubicBezTo>
                  <a:pt x="1398778" y="397018"/>
                  <a:pt x="1396664" y="379463"/>
                  <a:pt x="1406123" y="367640"/>
                </a:cubicBezTo>
                <a:cubicBezTo>
                  <a:pt x="1425267" y="343709"/>
                  <a:pt x="1495231" y="365966"/>
                  <a:pt x="1505275" y="367640"/>
                </a:cubicBezTo>
                <a:cubicBezTo>
                  <a:pt x="1512619" y="378657"/>
                  <a:pt x="1514653" y="396796"/>
                  <a:pt x="1527308" y="400690"/>
                </a:cubicBezTo>
                <a:cubicBezTo>
                  <a:pt x="1670748" y="444825"/>
                  <a:pt x="1632607" y="364046"/>
                  <a:pt x="1659511" y="444758"/>
                </a:cubicBezTo>
                <a:cubicBezTo>
                  <a:pt x="1664361" y="483559"/>
                  <a:pt x="1653855" y="546054"/>
                  <a:pt x="1703578" y="565943"/>
                </a:cubicBezTo>
                <a:cubicBezTo>
                  <a:pt x="1727688" y="575587"/>
                  <a:pt x="1754990" y="573288"/>
                  <a:pt x="1780696" y="576960"/>
                </a:cubicBezTo>
                <a:cubicBezTo>
                  <a:pt x="1791713" y="580632"/>
                  <a:pt x="1804679" y="580722"/>
                  <a:pt x="1813747" y="587977"/>
                </a:cubicBezTo>
                <a:cubicBezTo>
                  <a:pt x="1842773" y="611198"/>
                  <a:pt x="1847066" y="655907"/>
                  <a:pt x="1824764" y="687129"/>
                </a:cubicBezTo>
                <a:cubicBezTo>
                  <a:pt x="1815963" y="699450"/>
                  <a:pt x="1795255" y="693986"/>
                  <a:pt x="1780696" y="698146"/>
                </a:cubicBezTo>
                <a:cubicBezTo>
                  <a:pt x="1704758" y="719843"/>
                  <a:pt x="1800835" y="700299"/>
                  <a:pt x="1681545" y="720179"/>
                </a:cubicBezTo>
                <a:cubicBezTo>
                  <a:pt x="1698670" y="723604"/>
                  <a:pt x="1757071" y="728014"/>
                  <a:pt x="1769679" y="753230"/>
                </a:cubicBezTo>
                <a:cubicBezTo>
                  <a:pt x="1779669" y="773209"/>
                  <a:pt x="1775278" y="797660"/>
                  <a:pt x="1780696" y="819331"/>
                </a:cubicBezTo>
                <a:cubicBezTo>
                  <a:pt x="1790990" y="860508"/>
                  <a:pt x="1798927" y="887478"/>
                  <a:pt x="1824764" y="918483"/>
                </a:cubicBezTo>
                <a:cubicBezTo>
                  <a:pt x="1834738" y="930452"/>
                  <a:pt x="1847840" y="939565"/>
                  <a:pt x="1857814" y="951534"/>
                </a:cubicBezTo>
                <a:cubicBezTo>
                  <a:pt x="1866290" y="961706"/>
                  <a:pt x="1867287" y="980397"/>
                  <a:pt x="1879848" y="984584"/>
                </a:cubicBezTo>
                <a:cubicBezTo>
                  <a:pt x="1914860" y="996255"/>
                  <a:pt x="1953294" y="991929"/>
                  <a:pt x="1990017" y="995601"/>
                </a:cubicBezTo>
                <a:cubicBezTo>
                  <a:pt x="2001034" y="1002946"/>
                  <a:pt x="2012895" y="1009159"/>
                  <a:pt x="2023067" y="1017635"/>
                </a:cubicBezTo>
                <a:cubicBezTo>
                  <a:pt x="2035036" y="1027609"/>
                  <a:pt x="2040750" y="1048124"/>
                  <a:pt x="2056118" y="1050685"/>
                </a:cubicBezTo>
                <a:cubicBezTo>
                  <a:pt x="2069178" y="1052862"/>
                  <a:pt x="2078152" y="1035996"/>
                  <a:pt x="2089169" y="1028652"/>
                </a:cubicBezTo>
                <a:cubicBezTo>
                  <a:pt x="2100186" y="1013963"/>
                  <a:pt x="2113109" y="1000526"/>
                  <a:pt x="2122219" y="984584"/>
                </a:cubicBezTo>
                <a:cubicBezTo>
                  <a:pt x="2127980" y="974501"/>
                  <a:pt x="2125025" y="959745"/>
                  <a:pt x="2133236" y="951534"/>
                </a:cubicBezTo>
                <a:cubicBezTo>
                  <a:pt x="2141448" y="943323"/>
                  <a:pt x="2155270" y="944189"/>
                  <a:pt x="2166287" y="940517"/>
                </a:cubicBezTo>
                <a:cubicBezTo>
                  <a:pt x="2169081" y="941914"/>
                  <a:pt x="2239513" y="974854"/>
                  <a:pt x="2243405" y="984584"/>
                </a:cubicBezTo>
                <a:cubicBezTo>
                  <a:pt x="2247718" y="995366"/>
                  <a:pt x="2236963" y="1006961"/>
                  <a:pt x="2232388" y="1017635"/>
                </a:cubicBezTo>
                <a:cubicBezTo>
                  <a:pt x="2225919" y="1032730"/>
                  <a:pt x="2216453" y="1046454"/>
                  <a:pt x="2210354" y="1061702"/>
                </a:cubicBezTo>
                <a:cubicBezTo>
                  <a:pt x="2201728" y="1083267"/>
                  <a:pt x="2201203" y="1108479"/>
                  <a:pt x="2188320" y="1127804"/>
                </a:cubicBezTo>
                <a:cubicBezTo>
                  <a:pt x="2166656" y="1160301"/>
                  <a:pt x="2165046" y="1167397"/>
                  <a:pt x="2133236" y="1193905"/>
                </a:cubicBezTo>
                <a:cubicBezTo>
                  <a:pt x="2123064" y="1202381"/>
                  <a:pt x="2111202" y="1208594"/>
                  <a:pt x="2100185" y="1215938"/>
                </a:cubicBezTo>
                <a:cubicBezTo>
                  <a:pt x="2168317" y="1261359"/>
                  <a:pt x="2165278" y="1269022"/>
                  <a:pt x="2298489" y="1226955"/>
                </a:cubicBezTo>
                <a:cubicBezTo>
                  <a:pt x="2339911" y="1213874"/>
                  <a:pt x="2335662" y="1161963"/>
                  <a:pt x="2364590" y="1138820"/>
                </a:cubicBezTo>
                <a:cubicBezTo>
                  <a:pt x="2373658" y="1131566"/>
                  <a:pt x="2386086" y="1128959"/>
                  <a:pt x="2397641" y="1127804"/>
                </a:cubicBezTo>
                <a:cubicBezTo>
                  <a:pt x="2459868" y="1121582"/>
                  <a:pt x="2522499" y="1120459"/>
                  <a:pt x="2584928" y="1116787"/>
                </a:cubicBezTo>
                <a:cubicBezTo>
                  <a:pt x="2635436" y="1041023"/>
                  <a:pt x="2620621" y="1075807"/>
                  <a:pt x="2640012" y="1017635"/>
                </a:cubicBezTo>
                <a:cubicBezTo>
                  <a:pt x="2643684" y="988257"/>
                  <a:pt x="2627659" y="947677"/>
                  <a:pt x="2651029" y="929500"/>
                </a:cubicBezTo>
                <a:cubicBezTo>
                  <a:pt x="2668357" y="916023"/>
                  <a:pt x="2798588" y="957496"/>
                  <a:pt x="2816282" y="962551"/>
                </a:cubicBezTo>
                <a:cubicBezTo>
                  <a:pt x="2898429" y="935168"/>
                  <a:pt x="2803413" y="978011"/>
                  <a:pt x="2860349" y="841365"/>
                </a:cubicBezTo>
                <a:cubicBezTo>
                  <a:pt x="2864740" y="830826"/>
                  <a:pt x="2924236" y="812725"/>
                  <a:pt x="2937467" y="808314"/>
                </a:cubicBezTo>
                <a:lnTo>
                  <a:pt x="3080687" y="819331"/>
                </a:lnTo>
                <a:cubicBezTo>
                  <a:pt x="3097898" y="826707"/>
                  <a:pt x="3087642" y="856137"/>
                  <a:pt x="3091704" y="874416"/>
                </a:cubicBezTo>
                <a:cubicBezTo>
                  <a:pt x="3103561" y="927773"/>
                  <a:pt x="3096394" y="908994"/>
                  <a:pt x="3124754" y="951534"/>
                </a:cubicBezTo>
                <a:cubicBezTo>
                  <a:pt x="3139769" y="1071656"/>
                  <a:pt x="3123743" y="1003921"/>
                  <a:pt x="3157805" y="1094753"/>
                </a:cubicBezTo>
                <a:cubicBezTo>
                  <a:pt x="3161883" y="1105627"/>
                  <a:pt x="3160610" y="1119592"/>
                  <a:pt x="3168822" y="1127804"/>
                </a:cubicBezTo>
                <a:cubicBezTo>
                  <a:pt x="3177033" y="1136015"/>
                  <a:pt x="3190606" y="1136004"/>
                  <a:pt x="3201872" y="1138820"/>
                </a:cubicBezTo>
                <a:cubicBezTo>
                  <a:pt x="3220038" y="1143361"/>
                  <a:pt x="3238595" y="1146165"/>
                  <a:pt x="3256957" y="1149837"/>
                </a:cubicBezTo>
                <a:cubicBezTo>
                  <a:pt x="3192644" y="1192712"/>
                  <a:pt x="3258094" y="1160854"/>
                  <a:pt x="3179838" y="1160854"/>
                </a:cubicBezTo>
                <a:cubicBezTo>
                  <a:pt x="3168225" y="1160854"/>
                  <a:pt x="3202502" y="1166678"/>
                  <a:pt x="3212889" y="1171871"/>
                </a:cubicBezTo>
                <a:cubicBezTo>
                  <a:pt x="3224732" y="1177792"/>
                  <a:pt x="3234923" y="1186560"/>
                  <a:pt x="3245940" y="1193905"/>
                </a:cubicBezTo>
                <a:cubicBezTo>
                  <a:pt x="3253284" y="1204922"/>
                  <a:pt x="3261404" y="1215459"/>
                  <a:pt x="3267973" y="1226955"/>
                </a:cubicBezTo>
                <a:cubicBezTo>
                  <a:pt x="3276121" y="1241214"/>
                  <a:pt x="3279493" y="1258406"/>
                  <a:pt x="3290007" y="1271023"/>
                </a:cubicBezTo>
                <a:cubicBezTo>
                  <a:pt x="3298484" y="1281195"/>
                  <a:pt x="3312041" y="1285712"/>
                  <a:pt x="3323058" y="1293057"/>
                </a:cubicBezTo>
                <a:cubicBezTo>
                  <a:pt x="3334075" y="1289385"/>
                  <a:pt x="3346595" y="1288699"/>
                  <a:pt x="3356108" y="1282040"/>
                </a:cubicBezTo>
                <a:cubicBezTo>
                  <a:pt x="3360772" y="1278775"/>
                  <a:pt x="3437321" y="1206774"/>
                  <a:pt x="3466277" y="1193905"/>
                </a:cubicBezTo>
                <a:cubicBezTo>
                  <a:pt x="3527707" y="1166603"/>
                  <a:pt x="3551091" y="1169532"/>
                  <a:pt x="3620513" y="1160854"/>
                </a:cubicBezTo>
                <a:cubicBezTo>
                  <a:pt x="3672521" y="1134850"/>
                  <a:pt x="3667149" y="1134939"/>
                  <a:pt x="3730682" y="1116787"/>
                </a:cubicBezTo>
                <a:cubicBezTo>
                  <a:pt x="3759799" y="1108468"/>
                  <a:pt x="3790700" y="1106000"/>
                  <a:pt x="3818817" y="1094753"/>
                </a:cubicBezTo>
                <a:cubicBezTo>
                  <a:pt x="3855540" y="1080064"/>
                  <a:pt x="3893074" y="1067259"/>
                  <a:pt x="3928985" y="1050685"/>
                </a:cubicBezTo>
                <a:cubicBezTo>
                  <a:pt x="4018895" y="1009188"/>
                  <a:pt x="3898577" y="1044517"/>
                  <a:pt x="4006104" y="1017635"/>
                </a:cubicBezTo>
                <a:cubicBezTo>
                  <a:pt x="4094237" y="958878"/>
                  <a:pt x="3987743" y="1035996"/>
                  <a:pt x="4061188" y="962551"/>
                </a:cubicBezTo>
                <a:cubicBezTo>
                  <a:pt x="4147849" y="875890"/>
                  <a:pt x="4037044" y="1015758"/>
                  <a:pt x="4127289" y="907466"/>
                </a:cubicBezTo>
                <a:cubicBezTo>
                  <a:pt x="4135765" y="897294"/>
                  <a:pt x="4139961" y="883778"/>
                  <a:pt x="4149323" y="874416"/>
                </a:cubicBezTo>
                <a:cubicBezTo>
                  <a:pt x="4158685" y="865054"/>
                  <a:pt x="4171599" y="860078"/>
                  <a:pt x="4182373" y="852382"/>
                </a:cubicBezTo>
                <a:cubicBezTo>
                  <a:pt x="4197314" y="841709"/>
                  <a:pt x="4210870" y="829063"/>
                  <a:pt x="4226441" y="819331"/>
                </a:cubicBezTo>
                <a:cubicBezTo>
                  <a:pt x="4245023" y="807718"/>
                  <a:pt x="4280294" y="791451"/>
                  <a:pt x="4303559" y="786281"/>
                </a:cubicBezTo>
                <a:cubicBezTo>
                  <a:pt x="4325365" y="781435"/>
                  <a:pt x="4347626" y="778936"/>
                  <a:pt x="4369660" y="775264"/>
                </a:cubicBezTo>
                <a:cubicBezTo>
                  <a:pt x="4388022" y="767919"/>
                  <a:pt x="4406228" y="760174"/>
                  <a:pt x="4424745" y="753230"/>
                </a:cubicBezTo>
                <a:cubicBezTo>
                  <a:pt x="4435618" y="749152"/>
                  <a:pt x="4447644" y="747853"/>
                  <a:pt x="4457795" y="742213"/>
                </a:cubicBezTo>
                <a:cubicBezTo>
                  <a:pt x="4480944" y="729353"/>
                  <a:pt x="4498206" y="704569"/>
                  <a:pt x="4523896" y="698146"/>
                </a:cubicBezTo>
                <a:cubicBezTo>
                  <a:pt x="4586130" y="682588"/>
                  <a:pt x="4553117" y="690099"/>
                  <a:pt x="4623048" y="676112"/>
                </a:cubicBezTo>
                <a:cubicBezTo>
                  <a:pt x="4678173" y="682237"/>
                  <a:pt x="4717301" y="671213"/>
                  <a:pt x="4755251" y="709163"/>
                </a:cubicBezTo>
                <a:cubicBezTo>
                  <a:pt x="4764613" y="718525"/>
                  <a:pt x="4766945" y="733942"/>
                  <a:pt x="4777284" y="742213"/>
                </a:cubicBezTo>
                <a:cubicBezTo>
                  <a:pt x="4786352" y="749468"/>
                  <a:pt x="4798880" y="751321"/>
                  <a:pt x="4810335" y="753230"/>
                </a:cubicBezTo>
                <a:cubicBezTo>
                  <a:pt x="4843137" y="758697"/>
                  <a:pt x="4876436" y="760575"/>
                  <a:pt x="4909487" y="764247"/>
                </a:cubicBezTo>
                <a:cubicBezTo>
                  <a:pt x="4920626" y="780956"/>
                  <a:pt x="4942537" y="807544"/>
                  <a:pt x="4942537" y="830348"/>
                </a:cubicBezTo>
                <a:cubicBezTo>
                  <a:pt x="4942537" y="841961"/>
                  <a:pt x="4935192" y="852382"/>
                  <a:pt x="4931520" y="863399"/>
                </a:cubicBezTo>
                <a:cubicBezTo>
                  <a:pt x="4924176" y="852382"/>
                  <a:pt x="4918849" y="839711"/>
                  <a:pt x="4909487" y="830348"/>
                </a:cubicBezTo>
                <a:cubicBezTo>
                  <a:pt x="4878505" y="799366"/>
                  <a:pt x="4854651" y="804683"/>
                  <a:pt x="4810335" y="797298"/>
                </a:cubicBezTo>
                <a:cubicBezTo>
                  <a:pt x="4799318" y="800970"/>
                  <a:pt x="4786352" y="801060"/>
                  <a:pt x="4777284" y="808314"/>
                </a:cubicBezTo>
                <a:cubicBezTo>
                  <a:pt x="4744642" y="834427"/>
                  <a:pt x="4751171" y="848303"/>
                  <a:pt x="4777284" y="874416"/>
                </a:cubicBezTo>
                <a:cubicBezTo>
                  <a:pt x="4810631" y="907763"/>
                  <a:pt x="4816589" y="905878"/>
                  <a:pt x="4854402" y="918483"/>
                </a:cubicBezTo>
                <a:cubicBezTo>
                  <a:pt x="5284265" y="903131"/>
                  <a:pt x="5069804" y="980946"/>
                  <a:pt x="5206942" y="863399"/>
                </a:cubicBezTo>
                <a:cubicBezTo>
                  <a:pt x="5216995" y="854782"/>
                  <a:pt x="5228976" y="848710"/>
                  <a:pt x="5239993" y="841365"/>
                </a:cubicBezTo>
                <a:cubicBezTo>
                  <a:pt x="5254682" y="819331"/>
                  <a:pt x="5282910" y="801720"/>
                  <a:pt x="5284060" y="775264"/>
                </a:cubicBezTo>
                <a:cubicBezTo>
                  <a:pt x="5295735" y="506749"/>
                  <a:pt x="5213059" y="542381"/>
                  <a:pt x="5339145" y="510859"/>
                </a:cubicBezTo>
                <a:cubicBezTo>
                  <a:pt x="5361713" y="495813"/>
                  <a:pt x="5390303" y="474779"/>
                  <a:pt x="5416263" y="466791"/>
                </a:cubicBezTo>
                <a:cubicBezTo>
                  <a:pt x="5463909" y="452131"/>
                  <a:pt x="5530388" y="442262"/>
                  <a:pt x="5581516" y="433741"/>
                </a:cubicBezTo>
                <a:cubicBezTo>
                  <a:pt x="5595618" y="429040"/>
                  <a:pt x="5633515" y="409063"/>
                  <a:pt x="5647617" y="433741"/>
                </a:cubicBezTo>
                <a:cubicBezTo>
                  <a:pt x="5658700" y="453135"/>
                  <a:pt x="5642839" y="484047"/>
                  <a:pt x="5658634" y="499842"/>
                </a:cubicBezTo>
                <a:cubicBezTo>
                  <a:pt x="5677538" y="518746"/>
                  <a:pt x="5710046" y="514531"/>
                  <a:pt x="5735752" y="521876"/>
                </a:cubicBezTo>
                <a:cubicBezTo>
                  <a:pt x="5739424" y="507187"/>
                  <a:pt x="5746769" y="492949"/>
                  <a:pt x="5746769" y="477808"/>
                </a:cubicBezTo>
                <a:cubicBezTo>
                  <a:pt x="5746769" y="466195"/>
                  <a:pt x="5738271" y="456094"/>
                  <a:pt x="5735752" y="444758"/>
                </a:cubicBezTo>
                <a:cubicBezTo>
                  <a:pt x="5730906" y="422952"/>
                  <a:pt x="5727345" y="400842"/>
                  <a:pt x="5724735" y="378657"/>
                </a:cubicBezTo>
                <a:cubicBezTo>
                  <a:pt x="5714093" y="288198"/>
                  <a:pt x="5720717" y="274452"/>
                  <a:pt x="5702701" y="202387"/>
                </a:cubicBezTo>
                <a:cubicBezTo>
                  <a:pt x="5685482" y="133511"/>
                  <a:pt x="5700423" y="205523"/>
                  <a:pt x="5669651" y="136285"/>
                </a:cubicBezTo>
                <a:cubicBezTo>
                  <a:pt x="5644133" y="78869"/>
                  <a:pt x="5660470" y="20608"/>
                  <a:pt x="5669651" y="4083"/>
                </a:cubicBezTo>
                <a:close/>
              </a:path>
            </a:pathLst>
          </a:custGeom>
          <a:solidFill>
            <a:srgbClr val="92D050"/>
          </a:solidFill>
          <a:ln w="47625">
            <a:solidFill>
              <a:srgbClr val="85270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514A71C-E30C-4791-83A2-C3A11CB1B833}"/>
              </a:ext>
            </a:extLst>
          </p:cNvPr>
          <p:cNvSpPr txBox="1"/>
          <p:nvPr/>
        </p:nvSpPr>
        <p:spPr>
          <a:xfrm>
            <a:off x="7446879" y="2807238"/>
            <a:ext cx="2244525" cy="584775"/>
          </a:xfrm>
          <a:prstGeom prst="rect">
            <a:avLst/>
          </a:prstGeom>
          <a:noFill/>
        </p:spPr>
        <p:txBody>
          <a:bodyPr wrap="none" rtlCol="0">
            <a:spAutoFit/>
          </a:bodyPr>
          <a:lstStyle/>
          <a:p>
            <a:r>
              <a:rPr lang="zh-CN" altLang="en-US" sz="3200" b="1">
                <a:solidFill>
                  <a:srgbClr val="FF0000"/>
                </a:solidFill>
                <a:latin typeface="黑体" panose="02010609060101010101" pitchFamily="49" charset="-122"/>
                <a:ea typeface="黑体" panose="02010609060101010101" pitchFamily="49" charset="-122"/>
              </a:rPr>
              <a:t>德意志帝国</a:t>
            </a:r>
          </a:p>
        </p:txBody>
      </p:sp>
      <p:sp>
        <p:nvSpPr>
          <p:cNvPr id="22" name="Rectangle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B3AD55C-2C1B-4B60-A1D7-B4C13271F0E7}"/>
              </a:ext>
            </a:extLst>
          </p:cNvPr>
          <p:cNvSpPr txBox="1">
            <a:spLocks noChangeArrowheads="1"/>
          </p:cNvSpPr>
          <p:nvPr/>
        </p:nvSpPr>
        <p:spPr bwMode="auto">
          <a:xfrm>
            <a:off x="911004" y="820394"/>
            <a:ext cx="2890535" cy="52322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defRPr sz="2800" b="1">
                <a:latin typeface="隶书" panose="02010509060101010101" pitchFamily="49" charset="-122"/>
                <a:ea typeface="隶书" panose="02010509060101010101" pitchFamily="49" charset="-122"/>
                <a:cs typeface="华文行楷" panose="0201080004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a:t>4</a:t>
            </a:r>
            <a:r>
              <a:rPr lang="zh-CN" altLang="en-US"/>
              <a:t>、德意志的统一</a:t>
            </a:r>
          </a:p>
        </p:txBody>
      </p:sp>
      <p:sp>
        <p:nvSpPr>
          <p:cNvPr id="25" name="矩形 2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4010482-53F6-406B-BB62-83E4709AD31A}"/>
              </a:ext>
            </a:extLst>
          </p:cNvPr>
          <p:cNvSpPr/>
          <p:nvPr/>
        </p:nvSpPr>
        <p:spPr>
          <a:xfrm>
            <a:off x="248212" y="82012"/>
            <a:ext cx="3892412"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三、资本主义的扩展</a:t>
            </a:r>
          </a:p>
        </p:txBody>
      </p:sp>
    </p:spTree>
    <p:extLst>
      <p:ext uri="{BB962C8B-B14F-4D97-AF65-F5344CB8AC3E}">
        <p14:creationId xmlns:p14="http://schemas.microsoft.com/office/powerpoint/2010/main" val="328481425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500"/>
                                        <p:tgtEl>
                                          <p:spTgt spid="21"/>
                                        </p:tgtEl>
                                      </p:cBhvr>
                                    </p:animEffect>
                                  </p:childTnLst>
                                </p:cTn>
                              </p:par>
                            </p:childTnLst>
                          </p:cTn>
                        </p:par>
                        <p:par>
                          <p:cTn id="13" fill="hold" nodeType="afterGroup">
                            <p:stCondLst>
                              <p:cond delay="500"/>
                            </p:stCondLst>
                            <p:childTnLst>
                              <p:par>
                                <p:cTn id="14" presetID="26" presetClass="emph" presetSubtype="0" fill="hold" nodeType="afterEffect">
                                  <p:stCondLst>
                                    <p:cond delay="0"/>
                                  </p:stCondLst>
                                  <p:childTnLst>
                                    <p:animEffect transition="out" filter="fade">
                                      <p:cBhvr>
                                        <p:cTn id="15" dur="1000" tmFilter="0, 0; .2, .5; .8, .5; 1, 0"/>
                                        <p:tgtEl>
                                          <p:spTgt spid="21"/>
                                        </p:tgtEl>
                                      </p:cBhvr>
                                    </p:animEffect>
                                    <p:animScale>
                                      <p:cBhvr>
                                        <p:cTn id="16" dur="500" autoRev="1" fill="hold"/>
                                        <p:tgtEl>
                                          <p:spTgt spid="21"/>
                                        </p:tgtEl>
                                      </p:cBhvr>
                                      <p:by x="105000" y="105000"/>
                                    </p:animScale>
                                  </p:childTnLst>
                                </p:cTn>
                              </p:par>
                            </p:childTnLst>
                          </p:cTn>
                        </p:par>
                      </p:childTnLst>
                    </p:cTn>
                  </p:par>
                  <p:par>
                    <p:cTn id="17" fill="hold" nodeType="clickPar">
                      <p:stCondLst>
                        <p:cond delay="indefinite"/>
                        <p:cond evt="onBegin" delay="0">
                          <p:tn val="16"/>
                        </p:cond>
                      </p:stCondLst>
                      <p:childTnLst>
                        <p:par>
                          <p:cTn id="18" fill="hold" nodeType="afterGroup">
                            <p:stCondLst>
                              <p:cond delay="0"/>
                            </p:stCondLst>
                            <p:childTnLst>
                              <p:par>
                                <p:cTn id="19" presetID="14" presetClass="entr" presetSubtype="10"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randombar(horizontal)">
                                      <p:cBhvr>
                                        <p:cTn id="21" dur="500"/>
                                        <p:tgtEl>
                                          <p:spTgt spid="3"/>
                                        </p:tgtEl>
                                      </p:cBhvr>
                                    </p:animEffect>
                                  </p:childTnLst>
                                </p:cTn>
                              </p:par>
                            </p:childTnLst>
                          </p:cTn>
                        </p:par>
                        <p:par>
                          <p:cTn id="22" fill="hold" nodeType="afterGroup">
                            <p:stCondLst>
                              <p:cond delay="500"/>
                            </p:stCondLst>
                            <p:childTnLst>
                              <p:par>
                                <p:cTn id="23" presetID="16" presetClass="entr" presetSubtype="21" fill="hold" grpId="0"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inVertical)">
                                      <p:cBhvr>
                                        <p:cTn id="25" dur="500"/>
                                        <p:tgtEl>
                                          <p:spTgt spid="4"/>
                                        </p:tgtEl>
                                      </p:cBhvr>
                                    </p:animEffect>
                                  </p:childTnLst>
                                </p:cTn>
                              </p:par>
                            </p:childTnLst>
                          </p:cTn>
                        </p:par>
                      </p:childTnLst>
                    </p:cTn>
                  </p:par>
                  <p:par>
                    <p:cTn id="26" fill="hold" nodeType="clickPar">
                      <p:stCondLst>
                        <p:cond delay="indefinite"/>
                        <p:cond evt="onBegin" delay="0">
                          <p:tn val="25"/>
                        </p:cond>
                      </p:stCondLst>
                      <p:childTnLst>
                        <p:par>
                          <p:cTn id="27" fill="hold" nodeType="afterGroup">
                            <p:stCondLst>
                              <p:cond delay="0"/>
                            </p:stCondLst>
                            <p:childTnLst>
                              <p:par>
                                <p:cTn id="28" presetID="1" presetClass="entr" presetSubtype="0" fill="hold" nodeType="clickEffect">
                                  <p:stCondLst>
                                    <p:cond delay="0"/>
                                  </p:stCondLst>
                                  <p:childTnLst>
                                    <p:set>
                                      <p:cBhvr>
                                        <p:cTn id="29" dur="1" fill="hold">
                                          <p:stCondLst>
                                            <p:cond delay="0"/>
                                          </p:stCondLst>
                                        </p:cTn>
                                        <p:tgtEl>
                                          <p:spTgt spid="14"/>
                                        </p:tgtEl>
                                        <p:attrNameLst>
                                          <p:attrName>style.visibility</p:attrName>
                                        </p:attrNameLst>
                                      </p:cBhvr>
                                      <p:to>
                                        <p:strVal val="visible"/>
                                      </p:to>
                                    </p:set>
                                  </p:childTnLst>
                                </p:cTn>
                              </p:par>
                            </p:childTnLst>
                          </p:cTn>
                        </p:par>
                      </p:childTnLst>
                    </p:cTn>
                  </p:par>
                  <p:par>
                    <p:cTn id="30" fill="hold" nodeType="clickPar">
                      <p:stCondLst>
                        <p:cond delay="indefinite"/>
                        <p:cond evt="onBegin" delay="0">
                          <p:tn val="29"/>
                        </p:cond>
                      </p:stCondLst>
                      <p:childTnLst>
                        <p:par>
                          <p:cTn id="31" fill="hold" nodeType="afterGroup">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inVertical)">
                                      <p:cBhvr>
                                        <p:cTn id="34" dur="500"/>
                                        <p:tgtEl>
                                          <p:spTgt spid="2"/>
                                        </p:tgtEl>
                                      </p:cBhvr>
                                    </p:animEffect>
                                  </p:childTnLst>
                                </p:cTn>
                              </p:par>
                            </p:childTnLst>
                          </p:cTn>
                        </p:par>
                      </p:childTnLst>
                    </p:cTn>
                  </p:par>
                  <p:par>
                    <p:cTn id="35" fill="hold" nodeType="clickPar">
                      <p:stCondLst>
                        <p:cond delay="indefinite"/>
                        <p:cond evt="onBegin" delay="0">
                          <p:tn val="34"/>
                        </p:cond>
                      </p:stCondLst>
                      <p:childTnLst>
                        <p:par>
                          <p:cTn id="36" fill="hold" nodeType="afterGroup">
                            <p:stCondLst>
                              <p:cond delay="0"/>
                            </p:stCondLst>
                            <p:childTnLst>
                              <p:par>
                                <p:cTn id="37" presetID="16" presetClass="entr" presetSubtype="37" fill="hold" grpId="0" nodeType="click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barn(outVertical)">
                                      <p:cBhvr>
                                        <p:cTn id="39" dur="500"/>
                                        <p:tgtEl>
                                          <p:spTgt spid="23"/>
                                        </p:tgtEl>
                                      </p:cBhvr>
                                    </p:animEffect>
                                  </p:childTnLst>
                                </p:cTn>
                              </p:par>
                            </p:childTnLst>
                          </p:cTn>
                        </p:par>
                      </p:childTnLst>
                    </p:cTn>
                  </p:par>
                  <p:par>
                    <p:cTn id="40" fill="hold" nodeType="clickPar">
                      <p:stCondLst>
                        <p:cond delay="indefinite"/>
                        <p:cond evt="onBegin" delay="0">
                          <p:tn val="39"/>
                        </p:cond>
                      </p:stCondLst>
                      <p:childTnLst>
                        <p:par>
                          <p:cTn id="41" fill="hold" nodeType="afterGroup">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barn(inVertical)">
                                      <p:cBhvr>
                                        <p:cTn id="44" dur="500"/>
                                        <p:tgtEl>
                                          <p:spTgt spid="16"/>
                                        </p:tgtEl>
                                      </p:cBhvr>
                                    </p:animEffect>
                                  </p:childTnLst>
                                </p:cTn>
                              </p:par>
                            </p:childTnLst>
                          </p:cTn>
                        </p:par>
                        <p:par>
                          <p:cTn id="45" fill="hold" nodeType="afterGroup">
                            <p:stCondLst>
                              <p:cond delay="500"/>
                            </p:stCondLst>
                            <p:childTnLst>
                              <p:par>
                                <p:cTn id="46" presetID="16" presetClass="entr" presetSubtype="21"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barn(inVertical)">
                                      <p:cBhvr>
                                        <p:cTn id="48"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P spid="4" grpId="0"/>
      <p:bldP spid="16" grpId="0"/>
      <p:bldP spid="23" grpId="0"/>
      <p:bldP spid="24"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2" name="文本框 2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21785A1-A4E6-4933-B1A8-BE5CC884D4C2}"/>
              </a:ext>
            </a:extLst>
          </p:cNvPr>
          <p:cNvSpPr txBox="1"/>
          <p:nvPr/>
        </p:nvSpPr>
        <p:spPr>
          <a:xfrm>
            <a:off x="526136" y="1505787"/>
            <a:ext cx="11139727" cy="3407151"/>
          </a:xfrm>
          <a:prstGeom prst="rect">
            <a:avLst/>
          </a:prstGeom>
          <a:noFill/>
          <a:ln w="19050">
            <a:solidFill>
              <a:schemeClr val="tx1"/>
            </a:solidFill>
            <a:prstDash val="dashDot"/>
          </a:ln>
        </p:spPr>
        <p:txBody>
          <a:bodyPr wrap="square" rtlCol="0" anchor="t">
            <a:spAutoFit/>
          </a:bodyPr>
          <a:lstStyle/>
          <a:p>
            <a:pPr algn="just">
              <a:lnSpc>
                <a:spcPct val="114000"/>
              </a:lnSpc>
              <a:spcBef>
                <a:spcPct val="0"/>
              </a:spcBef>
              <a:spcAft>
                <a:spcPct val="0"/>
              </a:spcAft>
            </a:pPr>
            <a:r>
              <a:rPr lang="zh-CN" altLang="en-US" sz="2400">
                <a:latin typeface="黑体" panose="02010609060101010101" charset="-122"/>
                <a:ea typeface="黑体" panose="02010609060101010101" charset="-122"/>
                <a:cs typeface="楷体" panose="02010609060101010101" charset="-122"/>
              </a:rPr>
              <a:t>第十一条</a:t>
            </a:r>
            <a:r>
              <a:rPr lang="zh-CN" altLang="en-US" sz="2400">
                <a:latin typeface="楷体" panose="02010609060101010101" charset="-122"/>
                <a:ea typeface="楷体" panose="02010609060101010101" charset="-122"/>
                <a:cs typeface="楷体" panose="02010609060101010101" charset="-122"/>
              </a:rPr>
              <a:t>  联邦的主席职位属于普鲁士国王，普鲁士国王享有德意志皇帝的尊称。皇帝在国际关系上为帝国的代表，以帝国的名义宣战与媾和，同外国缔结同盟及其他条约，委派并接受使节</a:t>
            </a:r>
            <a:r>
              <a:rPr lang="en-US" altLang="zh-CN" sz="2400">
                <a:latin typeface="楷体" panose="02010609060101010101" charset="-122"/>
                <a:ea typeface="楷体" panose="02010609060101010101" charset="-122"/>
                <a:cs typeface="楷体" panose="02010609060101010101" charset="-122"/>
              </a:rPr>
              <a:t>……</a:t>
            </a:r>
            <a:endParaRPr lang="zh-CN" altLang="en-US" sz="2400">
              <a:latin typeface="楷体" charset="-122"/>
              <a:ea typeface="楷体" panose="02010609060101010101" charset="-122"/>
              <a:cs typeface="楷体" panose="02010609060101010101" charset="-122"/>
            </a:endParaRPr>
          </a:p>
          <a:p>
            <a:pPr algn="just">
              <a:lnSpc>
                <a:spcPct val="114000"/>
              </a:lnSpc>
              <a:spcBef>
                <a:spcPct val="0"/>
              </a:spcBef>
              <a:spcAft>
                <a:spcPct val="0"/>
              </a:spcAft>
            </a:pPr>
            <a:r>
              <a:rPr lang="zh-CN" altLang="en-US" sz="2400">
                <a:latin typeface="黑体" panose="02010609060101010101" charset="-122"/>
                <a:ea typeface="黑体" panose="02010609060101010101" charset="-122"/>
                <a:cs typeface="楷体" panose="02010609060101010101" charset="-122"/>
              </a:rPr>
              <a:t>第十二条</a:t>
            </a:r>
            <a:r>
              <a:rPr lang="zh-CN" altLang="en-US" sz="2400">
                <a:latin typeface="楷体" panose="02010609060101010101" charset="-122"/>
                <a:ea typeface="楷体" panose="02010609060101010101" charset="-122"/>
                <a:cs typeface="楷体" panose="02010609060101010101" charset="-122"/>
              </a:rPr>
              <a:t>  联邦议会与帝国议会的召集、开会、延会、闭会之权属于皇帝</a:t>
            </a:r>
            <a:r>
              <a:rPr lang="en-US" altLang="zh-CN" sz="2400">
                <a:latin typeface="楷体" panose="02010609060101010101" charset="-122"/>
                <a:ea typeface="楷体" panose="02010609060101010101" charset="-122"/>
                <a:cs typeface="楷体" panose="02010609060101010101" charset="-122"/>
              </a:rPr>
              <a:t>……</a:t>
            </a:r>
          </a:p>
          <a:p>
            <a:pPr algn="just">
              <a:lnSpc>
                <a:spcPct val="114000"/>
              </a:lnSpc>
              <a:spcBef>
                <a:spcPct val="0"/>
              </a:spcBef>
              <a:spcAft>
                <a:spcPct val="0"/>
              </a:spcAft>
            </a:pPr>
            <a:r>
              <a:rPr lang="zh-CN" altLang="en-US" sz="2400">
                <a:latin typeface="黑体" panose="02010609060101010101" charset="-122"/>
                <a:ea typeface="黑体" panose="02010609060101010101" charset="-122"/>
                <a:cs typeface="楷体" panose="02010609060101010101" charset="-122"/>
              </a:rPr>
              <a:t>第十七条</a:t>
            </a:r>
            <a:r>
              <a:rPr lang="zh-CN" altLang="en-US" sz="2400">
                <a:latin typeface="楷体" panose="02010609060101010101" charset="-122"/>
                <a:ea typeface="楷体" panose="02010609060101010101" charset="-122"/>
                <a:cs typeface="楷体" panose="02010609060101010101" charset="-122"/>
              </a:rPr>
              <a:t>  建议并公布帝国法律及监督其执行之权属于皇帝……</a:t>
            </a:r>
          </a:p>
          <a:p>
            <a:pPr algn="just">
              <a:lnSpc>
                <a:spcPct val="114000"/>
              </a:lnSpc>
              <a:spcBef>
                <a:spcPct val="0"/>
              </a:spcBef>
              <a:spcAft>
                <a:spcPct val="0"/>
              </a:spcAft>
            </a:pPr>
            <a:r>
              <a:rPr lang="zh-CN" altLang="en-US" sz="2400">
                <a:latin typeface="黑体" panose="02010609060101010101" charset="-122"/>
                <a:ea typeface="黑体" panose="02010609060101010101" charset="-122"/>
                <a:cs typeface="楷体" panose="02010609060101010101" charset="-122"/>
              </a:rPr>
              <a:t>第十八条</a:t>
            </a:r>
            <a:r>
              <a:rPr lang="zh-CN" altLang="en-US" sz="2400">
                <a:latin typeface="楷体" panose="02010609060101010101" charset="-122"/>
                <a:ea typeface="楷体" panose="02010609060101010101" charset="-122"/>
                <a:cs typeface="楷体" panose="02010609060101010101" charset="-122"/>
              </a:rPr>
              <a:t>  皇帝委派官吏，命令他们宣誓效忠帝国，并在必要情况下，命令他们退职</a:t>
            </a:r>
            <a:r>
              <a:rPr lang="en-US" altLang="zh-CN" sz="2400">
                <a:latin typeface="楷体" panose="02010609060101010101" charset="-122"/>
                <a:ea typeface="楷体" panose="02010609060101010101" charset="-122"/>
                <a:cs typeface="楷体" panose="02010609060101010101" charset="-122"/>
              </a:rPr>
              <a:t>……</a:t>
            </a:r>
          </a:p>
          <a:p>
            <a:pPr algn="r">
              <a:lnSpc>
                <a:spcPct val="114000"/>
              </a:lnSpc>
              <a:spcBef>
                <a:spcPct val="0"/>
              </a:spcBef>
              <a:spcAft>
                <a:spcPct val="0"/>
              </a:spcAft>
            </a:pPr>
            <a:r>
              <a:rPr lang="en-US" altLang="zh-CN" sz="2400">
                <a:latin typeface="宋体" panose="02010600030101010101" pitchFamily="2" charset="-122"/>
                <a:ea typeface="宋体" panose="02010600030101010101" pitchFamily="2" charset="-122"/>
                <a:cs typeface="宋体" panose="02010600030101010101" pitchFamily="2" charset="-122"/>
              </a:rPr>
              <a:t>——</a:t>
            </a:r>
            <a:r>
              <a:rPr lang="zh-CN" altLang="en-US" sz="2400">
                <a:latin typeface="宋体" panose="02010600030101010101" pitchFamily="2" charset="-122"/>
                <a:ea typeface="宋体" panose="02010600030101010101" pitchFamily="2" charset="-122"/>
                <a:cs typeface="宋体" panose="02010600030101010101" pitchFamily="2" charset="-122"/>
              </a:rPr>
              <a:t>1871年《德意志帝国宪法》</a:t>
            </a:r>
          </a:p>
        </p:txBody>
      </p:sp>
      <p:sp>
        <p:nvSpPr>
          <p:cNvPr id="15" name="Rectangle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9C4F5D8-DCFF-4E02-B1D4-8FD80E17E277}"/>
              </a:ext>
            </a:extLst>
          </p:cNvPr>
          <p:cNvSpPr txBox="1">
            <a:spLocks noChangeArrowheads="1"/>
          </p:cNvSpPr>
          <p:nvPr/>
        </p:nvSpPr>
        <p:spPr bwMode="auto">
          <a:xfrm>
            <a:off x="749150" y="797593"/>
            <a:ext cx="2890535" cy="52322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defRPr sz="2800" b="1">
                <a:latin typeface="隶书" panose="02010509060101010101" pitchFamily="49" charset="-122"/>
                <a:ea typeface="隶书" panose="02010509060101010101" pitchFamily="49" charset="-122"/>
                <a:cs typeface="华文行楷" panose="0201080004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a:t>4</a:t>
            </a:r>
            <a:r>
              <a:rPr lang="zh-CN" altLang="en-US"/>
              <a:t>、德意志的统一</a:t>
            </a:r>
          </a:p>
        </p:txBody>
      </p:sp>
      <p:sp>
        <p:nvSpPr>
          <p:cNvPr id="16" name="矩形 1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BF7E6F9-A290-4587-BA43-04970C4EC20E}"/>
              </a:ext>
            </a:extLst>
          </p:cNvPr>
          <p:cNvSpPr/>
          <p:nvPr/>
        </p:nvSpPr>
        <p:spPr>
          <a:xfrm>
            <a:off x="248212" y="82012"/>
            <a:ext cx="3892412"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三、资本主义的扩展</a:t>
            </a:r>
          </a:p>
        </p:txBody>
      </p:sp>
      <p:sp>
        <p:nvSpPr>
          <p:cNvPr id="20" name="矩形 1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F828483-A750-4E5F-9FCA-48108CE84F8B}"/>
              </a:ext>
            </a:extLst>
          </p:cNvPr>
          <p:cNvSpPr>
            <a:spLocks noChangeArrowheads="1"/>
          </p:cNvSpPr>
          <p:nvPr/>
        </p:nvSpPr>
        <p:spPr bwMode="auto">
          <a:xfrm>
            <a:off x="629485" y="5107951"/>
            <a:ext cx="8447188" cy="466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433" tIns="48216" rIns="96433" bIns="48216">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t"/>
            <a:r>
              <a:rPr lang="zh-CN" altLang="en-US" sz="2400" b="1">
                <a:latin typeface="微软雅黑" panose="020b0503020204020204" pitchFamily="34" charset="-122"/>
                <a:ea typeface="微软雅黑" panose="020b0503020204020204" pitchFamily="34" charset="-122"/>
              </a:rPr>
              <a:t>思考：德意志帝国君主立宪制的特点。</a:t>
            </a:r>
            <a:endParaRPr lang="en-US" altLang="zh-CN" sz="2400" b="1">
              <a:latin typeface="微软雅黑" pitchFamily="34" charset="-122"/>
              <a:ea typeface="微软雅黑" pitchFamily="34" charset="-122"/>
            </a:endParaRPr>
          </a:p>
        </p:txBody>
      </p:sp>
      <p:sp>
        <p:nvSpPr>
          <p:cNvPr id="21" name="矩形 1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ACC55CC-C6DF-4757-B5A4-09FD167BEF63}"/>
              </a:ext>
            </a:extLst>
          </p:cNvPr>
          <p:cNvSpPr>
            <a:spLocks noChangeArrowheads="1"/>
          </p:cNvSpPr>
          <p:nvPr/>
        </p:nvSpPr>
        <p:spPr bwMode="auto">
          <a:xfrm>
            <a:off x="902635" y="5693729"/>
            <a:ext cx="11042905" cy="1082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6433" tIns="48216" rIns="96433" bIns="48216">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fontAlgn="t"/>
            <a:r>
              <a:rPr lang="zh-CN" altLang="en-US" sz="3200" b="1">
                <a:solidFill>
                  <a:srgbClr val="C00000"/>
                </a:solidFill>
                <a:latin typeface="微软雅黑" panose="020b0503020204020204" pitchFamily="34" charset="-122"/>
                <a:ea typeface="微软雅黑" panose="020b0503020204020204" pitchFamily="34" charset="-122"/>
              </a:rPr>
              <a:t>运用法律手段巩固成果；体现出一定的民主特点，但具有浓厚的专制主义色彩。</a:t>
            </a:r>
            <a:endParaRPr lang="en-US" altLang="zh-CN" sz="3200" b="1">
              <a:solidFill>
                <a:srgbClr val="C00000"/>
              </a:solidFill>
              <a:latin typeface="微软雅黑" pitchFamily="34" charset="-122"/>
              <a:ea typeface="微软雅黑" pitchFamily="34" charset="-122"/>
            </a:endParaRPr>
          </a:p>
        </p:txBody>
      </p:sp>
      <p:sp>
        <p:nvSpPr>
          <p:cNvPr id="23" name="矩形 2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8CCDD4C-3E7C-4394-B4FC-F7C66D992C0F}"/>
              </a:ext>
            </a:extLst>
          </p:cNvPr>
          <p:cNvSpPr/>
          <p:nvPr/>
        </p:nvSpPr>
        <p:spPr>
          <a:xfrm>
            <a:off x="526136" y="4446231"/>
            <a:ext cx="11139726" cy="1323439"/>
          </a:xfrm>
          <a:prstGeom prst="rect">
            <a:avLst/>
          </a:prstGeom>
          <a:solidFill>
            <a:schemeClr val="bg1"/>
          </a:solidFill>
          <a:ln>
            <a:solidFill>
              <a:srgbClr val="00B050"/>
            </a:solidFill>
          </a:ln>
        </p:spPr>
        <p:txBody>
          <a:bodyPr wrap="square">
            <a:spAutoFit/>
          </a:bodyPr>
          <a:lstStyle/>
          <a:p>
            <a:r>
              <a:rPr lang="en-US" altLang="zh-CN" sz="2800" b="1">
                <a:solidFill>
                  <a:schemeClr val="accent1">
                    <a:lumMod val="50000"/>
                  </a:schemeClr>
                </a:solidFill>
                <a:latin typeface="华文楷体" panose="02010600040101010101" pitchFamily="2" charset="-122"/>
                <a:ea typeface="华文楷体" panose="02010600040101010101" pitchFamily="2" charset="-122"/>
              </a:rPr>
              <a:t>    </a:t>
            </a:r>
            <a:r>
              <a:rPr lang="zh-CN" altLang="zh-CN" sz="2400" b="1">
                <a:solidFill>
                  <a:schemeClr val="accent1">
                    <a:lumMod val="50000"/>
                  </a:schemeClr>
                </a:solidFill>
                <a:latin typeface="华文楷体" panose="02010600040101010101" pitchFamily="2" charset="-122"/>
                <a:ea typeface="华文楷体" panose="02010600040101010101" pitchFamily="2" charset="-122"/>
              </a:rPr>
              <a:t>“德意志帝国实质上是一个以议会形式粉饰门面，混杂着封建残余，已经受到资产阶级影响、按官僚制度组织起来，并以警察保卫的、</a:t>
            </a:r>
            <a:r>
              <a:rPr lang="zh-CN" altLang="zh-CN" sz="2400" b="1">
                <a:solidFill>
                  <a:srgbClr val="FF0000"/>
                </a:solidFill>
                <a:latin typeface="华文楷体" panose="02010600040101010101" pitchFamily="2" charset="-122"/>
                <a:ea typeface="华文楷体" panose="02010600040101010101" pitchFamily="2" charset="-122"/>
              </a:rPr>
              <a:t>军事专制制度</a:t>
            </a:r>
            <a:r>
              <a:rPr lang="zh-CN" altLang="zh-CN" sz="2400" b="1">
                <a:solidFill>
                  <a:schemeClr val="accent1">
                    <a:lumMod val="50000"/>
                  </a:schemeClr>
                </a:solidFill>
                <a:latin typeface="华文楷体" panose="02010600040101010101" pitchFamily="2" charset="-122"/>
                <a:ea typeface="华文楷体" panose="02010600040101010101" pitchFamily="2" charset="-122"/>
              </a:rPr>
              <a:t>的国家。”</a:t>
            </a:r>
            <a:r>
              <a:rPr lang="en-US" altLang="zh-CN" sz="2400" b="1">
                <a:solidFill>
                  <a:schemeClr val="accent1">
                    <a:lumMod val="50000"/>
                  </a:schemeClr>
                </a:solidFill>
                <a:latin typeface="华文楷体" panose="02010600040101010101" pitchFamily="2" charset="-122"/>
                <a:ea typeface="华文楷体" panose="02010600040101010101" pitchFamily="2" charset="-122"/>
              </a:rPr>
              <a:t>                                           </a:t>
            </a:r>
          </a:p>
          <a:p>
            <a:pPr algn="r"/>
            <a:r>
              <a:rPr lang="zh-CN" altLang="zh-CN" sz="2800" b="1">
                <a:solidFill>
                  <a:schemeClr val="accent1">
                    <a:lumMod val="50000"/>
                  </a:schemeClr>
                </a:solidFill>
                <a:latin typeface="华文楷体" panose="02010600040101010101" pitchFamily="2" charset="-122"/>
                <a:ea typeface="华文楷体" panose="02010600040101010101" pitchFamily="2" charset="-122"/>
              </a:rPr>
              <a:t>——马克思</a:t>
            </a:r>
            <a:r>
              <a:rPr lang="en-US" altLang="zh-CN" sz="2800" b="1">
                <a:solidFill>
                  <a:schemeClr val="accent1">
                    <a:lumMod val="50000"/>
                  </a:schemeClr>
                </a:solidFill>
                <a:latin typeface="华文楷体" panose="02010600040101010101" pitchFamily="2" charset="-122"/>
                <a:ea typeface="华文楷体" panose="02010600040101010101" pitchFamily="2" charset="-122"/>
              </a:rPr>
              <a:t> </a:t>
            </a:r>
            <a:endParaRPr lang="zh-CN" altLang="zh-CN" sz="2400" b="1">
              <a:solidFill>
                <a:schemeClr val="accent1">
                  <a:lumMod val="50000"/>
                </a:schemeClr>
              </a:solidFill>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62946407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childTnLst>
                                </p:cTn>
                              </p:par>
                            </p:childTnLst>
                          </p:cTn>
                        </p:par>
                      </p:childTnLst>
                    </p:cTn>
                  </p:par>
                  <p:par>
                    <p:cTn id="12" fill="hold" nodeType="clickPar">
                      <p:stCondLst>
                        <p:cond delay="indefinite"/>
                        <p:cond evt="onBegin" delay="0">
                          <p:tn val="11"/>
                        </p:cond>
                      </p:stCondLst>
                      <p:childTnLst>
                        <p:par>
                          <p:cTn id="13" fill="hold" nodeType="afterGroup">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fade">
                                      <p:cBhvr>
                                        <p:cTn id="16" dur="1000"/>
                                        <p:tgtEl>
                                          <p:spTgt spid="21"/>
                                        </p:tgtEl>
                                      </p:cBhvr>
                                    </p:animEffect>
                                    <p:anim calcmode="lin" valueType="num">
                                      <p:cBhvr>
                                        <p:cTn id="17" dur="1000" fill="hold"/>
                                        <p:tgtEl>
                                          <p:spTgt spid="21"/>
                                        </p:tgtEl>
                                        <p:attrNameLst>
                                          <p:attrName>ppt_x</p:attrName>
                                        </p:attrNameLst>
                                      </p:cBhvr>
                                      <p:tavLst>
                                        <p:tav tm="0">
                                          <p:val>
                                            <p:strVal val="#ppt_x"/>
                                          </p:val>
                                        </p:tav>
                                        <p:tav tm="100000">
                                          <p:val>
                                            <p:strVal val="#ppt_x"/>
                                          </p:val>
                                        </p:tav>
                                      </p:tavLst>
                                    </p:anim>
                                    <p:anim calcmode="lin" valueType="num">
                                      <p:cBhvr>
                                        <p:cTn id="1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19" fill="hold" nodeType="clickPar">
                      <p:stCondLst>
                        <p:cond delay="indefinite"/>
                        <p:cond evt="onBegin" delay="0">
                          <p:tn val="18"/>
                        </p:cond>
                      </p:stCondLst>
                      <p:childTnLst>
                        <p:par>
                          <p:cTn id="20" fill="hold" nodeType="after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0" grpId="0"/>
      <p:bldP spid="21" grpId="0"/>
      <p:bldP spid="23"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3FAE66A-E28E-45D4-AA2F-44DC8B2C6E7C}"/>
              </a:ext>
            </a:extLst>
          </p:cNvPr>
          <p:cNvSpPr txBox="1"/>
          <p:nvPr/>
        </p:nvSpPr>
        <p:spPr>
          <a:xfrm>
            <a:off x="623518" y="1297551"/>
            <a:ext cx="1462260"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en-US" altLang="zh-CN"/>
              <a:t>1</a:t>
            </a:r>
            <a:r>
              <a:rPr lang="zh-CN" altLang="en-US"/>
              <a:t>）背景：</a:t>
            </a:r>
          </a:p>
        </p:txBody>
      </p:sp>
      <p:sp>
        <p:nvSpPr>
          <p:cNvPr id="4" name="文本框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8340EC0-65C5-442D-AE42-40939B423BA1}"/>
              </a:ext>
            </a:extLst>
          </p:cNvPr>
          <p:cNvSpPr txBox="1"/>
          <p:nvPr/>
        </p:nvSpPr>
        <p:spPr>
          <a:xfrm>
            <a:off x="1830790" y="1236831"/>
            <a:ext cx="5687657" cy="826508"/>
          </a:xfrm>
          <a:prstGeom prst="rect">
            <a:avLst/>
          </a:prstGeom>
        </p:spPr>
        <p:txBody>
          <a:bodyPr wrap="square">
            <a:spAutoFit/>
          </a:bodyPr>
          <a:lstStyle>
            <a:defPPr>
              <a:defRPr lang="zh-CN"/>
            </a:defPPr>
            <a:lvl1pPr algn="just">
              <a:lnSpc>
                <a:spcPct val="125000"/>
              </a:lnSpc>
              <a:defRPr>
                <a:latin typeface="华文中宋" panose="02010600040101010101" pitchFamily="2" charset="-122"/>
                <a:ea typeface="华文中宋" panose="02010600040101010101" pitchFamily="2" charset="-122"/>
              </a:defRPr>
            </a:lvl1pPr>
          </a:lstStyle>
          <a:p>
            <a:r>
              <a:rPr lang="en-US" altLang="zh-CN" sz="2000"/>
              <a:t>19</a:t>
            </a:r>
            <a:r>
              <a:rPr lang="zh-CN" altLang="en-US" sz="2000"/>
              <a:t>世纪中期，面临沦为半殖民地的民族危机；</a:t>
            </a:r>
            <a:r>
              <a:rPr lang="en-US" altLang="zh-CN" sz="2000"/>
              <a:t>1868</a:t>
            </a:r>
            <a:r>
              <a:rPr lang="zh-CN" altLang="en-US" sz="2000"/>
              <a:t>年倒幕运动成功</a:t>
            </a:r>
          </a:p>
        </p:txBody>
      </p:sp>
      <p:sp>
        <p:nvSpPr>
          <p:cNvPr id="10" name="Rectangle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7B54668-F226-420B-B2FE-7D62DC54864E}"/>
              </a:ext>
            </a:extLst>
          </p:cNvPr>
          <p:cNvSpPr txBox="1">
            <a:spLocks noChangeArrowheads="1"/>
          </p:cNvSpPr>
          <p:nvPr/>
        </p:nvSpPr>
        <p:spPr bwMode="auto">
          <a:xfrm>
            <a:off x="487008" y="731354"/>
            <a:ext cx="2890535" cy="52322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a:defRPr sz="2800" b="1">
                <a:latin typeface="隶书" panose="02010509060101010101" pitchFamily="49" charset="-122"/>
                <a:ea typeface="隶书" panose="02010509060101010101" pitchFamily="49" charset="-122"/>
                <a:cs typeface="华文行楷" panose="02010800040101010101" pitchFamily="2"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latin typeface="Calibri" panose="020f0502020204030204" pitchFamily="34" charset="0"/>
                <a:ea typeface="宋体" panose="02010600030101010101" pitchFamily="2" charset="-122"/>
              </a:defRPr>
            </a:lvl9pPr>
          </a:lstStyle>
          <a:p>
            <a:r>
              <a:rPr lang="en-US" altLang="zh-CN"/>
              <a:t>4</a:t>
            </a:r>
            <a:r>
              <a:rPr lang="zh-CN" altLang="en-US"/>
              <a:t>、日本明治维新</a:t>
            </a:r>
          </a:p>
        </p:txBody>
      </p:sp>
      <p:sp>
        <p:nvSpPr>
          <p:cNvPr id="16" name="文本框 1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576CE03-C111-42EB-B53D-29F14DC46508}"/>
              </a:ext>
            </a:extLst>
          </p:cNvPr>
          <p:cNvSpPr txBox="1"/>
          <p:nvPr/>
        </p:nvSpPr>
        <p:spPr>
          <a:xfrm>
            <a:off x="623518" y="2022513"/>
            <a:ext cx="1462260" cy="430887"/>
          </a:xfrm>
          <a:prstGeom prst="rect">
            <a:avLst/>
          </a:prstGeom>
        </p:spPr>
        <p:txBody>
          <a:bodyPr wrap="square">
            <a:spAutoFit/>
          </a:bodyPr>
          <a:lstStyle>
            <a:defPPr>
              <a:defRPr lang="zh-CN"/>
            </a:defPPr>
            <a:lvl1pPr>
              <a:defRPr sz="2200" b="1">
                <a:latin typeface="黑体" panose="02010609060101010101" pitchFamily="49" charset="-122"/>
                <a:ea typeface="黑体" panose="02010609060101010101" pitchFamily="49" charset="-122"/>
              </a:defRPr>
            </a:lvl1pPr>
          </a:lstStyle>
          <a:p>
            <a:r>
              <a:rPr lang="en-US" altLang="zh-CN"/>
              <a:t>2</a:t>
            </a:r>
            <a:r>
              <a:rPr lang="zh-CN" altLang="en-US"/>
              <a:t>）内容：</a:t>
            </a:r>
          </a:p>
        </p:txBody>
      </p:sp>
      <p:sp>
        <p:nvSpPr>
          <p:cNvPr id="18" name="矩形 1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A92DC8A-F879-4482-91B8-2522F5640C51}"/>
              </a:ext>
            </a:extLst>
          </p:cNvPr>
          <p:cNvSpPr/>
          <p:nvPr/>
        </p:nvSpPr>
        <p:spPr>
          <a:xfrm>
            <a:off x="412647" y="2512344"/>
            <a:ext cx="4702558" cy="441788"/>
          </a:xfrm>
          <a:prstGeom prst="rect">
            <a:avLst/>
          </a:prstGeom>
        </p:spPr>
        <p:txBody>
          <a:bodyPr wrap="square">
            <a:spAutoFit/>
          </a:bodyPr>
          <a:lstStyle/>
          <a:p>
            <a:pPr algn="just">
              <a:lnSpc>
                <a:spcPct val="125000"/>
              </a:lnSpc>
            </a:pPr>
            <a:r>
              <a:rPr lang="zh-CN" altLang="zh-CN" sz="2000">
                <a:latin typeface="华文中宋" panose="02010600040101010101" pitchFamily="2" charset="-122"/>
                <a:ea typeface="华文中宋" panose="02010600040101010101" pitchFamily="2" charset="-122"/>
              </a:rPr>
              <a:t>①加强中央集权，废除封建等级制度；</a:t>
            </a:r>
          </a:p>
        </p:txBody>
      </p:sp>
      <p:sp>
        <p:nvSpPr>
          <p:cNvPr id="19" name="矩形 1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FBF656B-F76B-4F6F-A5C4-187B81BB0F59}"/>
              </a:ext>
            </a:extLst>
          </p:cNvPr>
          <p:cNvSpPr/>
          <p:nvPr/>
        </p:nvSpPr>
        <p:spPr>
          <a:xfrm>
            <a:off x="339259" y="3021211"/>
            <a:ext cx="6760183" cy="441788"/>
          </a:xfrm>
          <a:prstGeom prst="rect">
            <a:avLst/>
          </a:prstGeom>
        </p:spPr>
        <p:txBody>
          <a:bodyPr wrap="square">
            <a:spAutoFit/>
          </a:bodyPr>
          <a:lstStyle/>
          <a:p>
            <a:pPr algn="just">
              <a:lnSpc>
                <a:spcPct val="125000"/>
              </a:lnSpc>
            </a:pPr>
            <a:r>
              <a:rPr lang="zh-CN" altLang="zh-CN" sz="2000">
                <a:latin typeface="华文中宋" panose="02010600040101010101" pitchFamily="2" charset="-122"/>
                <a:ea typeface="华文中宋" panose="02010600040101010101" pitchFamily="2" charset="-122"/>
              </a:rPr>
              <a:t> ②推行“富国强兵”“殖产兴业”“文明开化”三大政策；</a:t>
            </a:r>
            <a:endParaRPr lang="zh-CN" altLang="en-US" sz="2000">
              <a:latin typeface="华文中宋" pitchFamily="2" charset="-122"/>
              <a:ea typeface="华文中宋" pitchFamily="2" charset="-122"/>
            </a:endParaRPr>
          </a:p>
        </p:txBody>
      </p:sp>
      <p:sp>
        <p:nvSpPr>
          <p:cNvPr id="20" name="矩形 1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82CD168-2D02-4177-B964-E0739D18B644}"/>
              </a:ext>
            </a:extLst>
          </p:cNvPr>
          <p:cNvSpPr/>
          <p:nvPr/>
        </p:nvSpPr>
        <p:spPr>
          <a:xfrm>
            <a:off x="339259" y="3530078"/>
            <a:ext cx="6760183" cy="826508"/>
          </a:xfrm>
          <a:prstGeom prst="rect">
            <a:avLst/>
          </a:prstGeom>
        </p:spPr>
        <p:txBody>
          <a:bodyPr wrap="square">
            <a:spAutoFit/>
          </a:bodyPr>
          <a:lstStyle/>
          <a:p>
            <a:pPr algn="just">
              <a:lnSpc>
                <a:spcPct val="125000"/>
              </a:lnSpc>
            </a:pPr>
            <a:r>
              <a:rPr lang="zh-CN" altLang="zh-CN">
                <a:latin typeface="华文中宋" panose="02010600040101010101" pitchFamily="2" charset="-122"/>
                <a:ea typeface="华文中宋" panose="02010600040101010101" pitchFamily="2" charset="-122"/>
              </a:rPr>
              <a:t> </a:t>
            </a:r>
            <a:r>
              <a:rPr lang="zh-CN" altLang="zh-CN" sz="2000">
                <a:latin typeface="华文中宋" panose="02010600040101010101" pitchFamily="2" charset="-122"/>
                <a:ea typeface="华文中宋" panose="02010600040101010101" pitchFamily="2" charset="-122"/>
              </a:rPr>
              <a:t>③仿效西方国家制定宪法</a:t>
            </a:r>
            <a:r>
              <a:rPr lang="zh-CN" altLang="en-US" sz="2000">
                <a:latin typeface="华文中宋" panose="02010600040101010101" pitchFamily="2" charset="-122"/>
                <a:ea typeface="华文中宋" panose="02010600040101010101" pitchFamily="2" charset="-122"/>
              </a:rPr>
              <a:t>。</a:t>
            </a:r>
            <a:r>
              <a:rPr lang="en-US" altLang="zh-CN" sz="2000">
                <a:latin typeface="华文中宋" panose="02010600040101010101" pitchFamily="2" charset="-122"/>
                <a:ea typeface="华文中宋" panose="02010600040101010101" pitchFamily="2" charset="-122"/>
              </a:rPr>
              <a:t>1889</a:t>
            </a:r>
            <a:r>
              <a:rPr lang="zh-CN" altLang="en-US" sz="2000">
                <a:latin typeface="华文中宋" panose="02010600040101010101" pitchFamily="2" charset="-122"/>
                <a:ea typeface="华文中宋" panose="02010600040101010101" pitchFamily="2" charset="-122"/>
              </a:rPr>
              <a:t>年，通过宪法确立日本的近代天皇制政体</a:t>
            </a:r>
          </a:p>
        </p:txBody>
      </p:sp>
      <p:sp>
        <p:nvSpPr>
          <p:cNvPr id="25" name="矩形 2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8E3D36B-6664-4FE6-A05C-08BCA08BD1D1}"/>
              </a:ext>
            </a:extLst>
          </p:cNvPr>
          <p:cNvSpPr/>
          <p:nvPr/>
        </p:nvSpPr>
        <p:spPr>
          <a:xfrm>
            <a:off x="7338238" y="419670"/>
            <a:ext cx="4702558" cy="3205686"/>
          </a:xfrm>
          <a:prstGeom prst="rect">
            <a:avLst/>
          </a:prstGeom>
          <a:ln w="19050">
            <a:solidFill>
              <a:schemeClr val="tx1"/>
            </a:solidFill>
            <a:prstDash val="dashDot"/>
          </a:ln>
          <a:extLst>
            <a:ext uri="{909E8E84-426E-40DD-AFC4-6F175D3DCCD1}">
              <a14:hiddenFill xmlns:a14="http://schemas.microsoft.com/office/drawing/2010/main">
                <a:solidFill>
                  <a:srgbClr val="FFFFFF"/>
                </a:solidFill>
              </a14:hiddenFill>
            </a:ext>
          </a:extLst>
        </p:spPr>
        <p:txBody>
          <a:bodyPr wrap="square">
            <a:spAutoFit/>
          </a:bodyPr>
          <a:lstStyle/>
          <a:p>
            <a:pPr>
              <a:lnSpc>
                <a:spcPct val="114000"/>
              </a:lnSpc>
            </a:pPr>
            <a:r>
              <a:rPr lang="zh-CN" altLang="en-US" sz="2000" b="1">
                <a:latin typeface="仿宋" panose="02010609060101010101" pitchFamily="49" charset="-122"/>
                <a:ea typeface="仿宋" panose="02010609060101010101" pitchFamily="49" charset="-122"/>
              </a:rPr>
              <a:t>第一条  大日本帝国由</a:t>
            </a:r>
            <a:r>
              <a:rPr lang="zh-CN" altLang="en-US" sz="2000" b="1">
                <a:solidFill>
                  <a:srgbClr val="FF0000"/>
                </a:solidFill>
                <a:latin typeface="仿宋" panose="02010609060101010101" pitchFamily="49" charset="-122"/>
                <a:ea typeface="仿宋" panose="02010609060101010101" pitchFamily="49" charset="-122"/>
              </a:rPr>
              <a:t>万世一系</a:t>
            </a:r>
            <a:r>
              <a:rPr lang="zh-CN" altLang="en-US" sz="2000" b="1">
                <a:latin typeface="仿宋" panose="02010609060101010101" pitchFamily="49" charset="-122"/>
                <a:ea typeface="仿宋" panose="02010609060101010101" pitchFamily="49" charset="-122"/>
              </a:rPr>
              <a:t>之天皇统治。</a:t>
            </a:r>
            <a:endParaRPr lang="en-US" altLang="zh-CN" sz="2000" b="1">
              <a:latin typeface="仿宋" pitchFamily="49" charset="-122"/>
              <a:ea typeface="仿宋" pitchFamily="49" charset="-122"/>
            </a:endParaRPr>
          </a:p>
          <a:p>
            <a:pPr>
              <a:lnSpc>
                <a:spcPct val="114000"/>
              </a:lnSpc>
            </a:pPr>
            <a:r>
              <a:rPr lang="zh-CN" altLang="en-US" sz="2000" b="1">
                <a:latin typeface="仿宋" panose="02010609060101010101" pitchFamily="49" charset="-122"/>
                <a:ea typeface="仿宋" panose="02010609060101010101" pitchFamily="49" charset="-122"/>
              </a:rPr>
              <a:t>第四条  天皇为国之元首，</a:t>
            </a:r>
            <a:r>
              <a:rPr lang="zh-CN" altLang="en-US" sz="2000" b="1">
                <a:solidFill>
                  <a:srgbClr val="FF0000"/>
                </a:solidFill>
                <a:latin typeface="仿宋" panose="02010609060101010101" pitchFamily="49" charset="-122"/>
                <a:ea typeface="仿宋" panose="02010609060101010101" pitchFamily="49" charset="-122"/>
              </a:rPr>
              <a:t>总揽统治权</a:t>
            </a:r>
            <a:r>
              <a:rPr lang="zh-CN" altLang="en-US" sz="2000" b="1">
                <a:latin typeface="仿宋" panose="02010609060101010101" pitchFamily="49" charset="-122"/>
                <a:ea typeface="仿宋" panose="02010609060101010101" pitchFamily="49" charset="-122"/>
              </a:rPr>
              <a:t>，并依此宪法之条规行使之。</a:t>
            </a:r>
            <a:endParaRPr lang="en-US" altLang="zh-CN" sz="2000" b="1">
              <a:latin typeface="仿宋" panose="02010609060101010101" pitchFamily="49" charset="-122"/>
              <a:ea typeface="仿宋" panose="02010609060101010101" pitchFamily="49" charset="-122"/>
            </a:endParaRPr>
          </a:p>
          <a:p>
            <a:pPr>
              <a:lnSpc>
                <a:spcPct val="114000"/>
              </a:lnSpc>
            </a:pPr>
            <a:r>
              <a:rPr lang="zh-CN" altLang="en-US" sz="2000" b="1">
                <a:latin typeface="仿宋" panose="02010609060101010101" pitchFamily="49" charset="-122"/>
                <a:ea typeface="仿宋" panose="02010609060101010101" pitchFamily="49" charset="-122"/>
              </a:rPr>
              <a:t>第六条  天皇</a:t>
            </a:r>
            <a:r>
              <a:rPr lang="zh-CN" altLang="en-US" sz="2000" b="1">
                <a:solidFill>
                  <a:srgbClr val="FF0000"/>
                </a:solidFill>
                <a:latin typeface="仿宋" panose="02010609060101010101" pitchFamily="49" charset="-122"/>
                <a:ea typeface="仿宋" panose="02010609060101010101" pitchFamily="49" charset="-122"/>
              </a:rPr>
              <a:t>裁可法律</a:t>
            </a:r>
            <a:r>
              <a:rPr lang="zh-CN" altLang="en-US" sz="2000" b="1">
                <a:latin typeface="仿宋" panose="02010609060101010101" pitchFamily="49" charset="-122"/>
                <a:ea typeface="仿宋" panose="02010609060101010101" pitchFamily="49" charset="-122"/>
              </a:rPr>
              <a:t>，命公布与执行。</a:t>
            </a:r>
            <a:endParaRPr lang="en-US" altLang="zh-CN" sz="2000" b="1">
              <a:latin typeface="仿宋" panose="02010609060101010101" pitchFamily="49" charset="-122"/>
              <a:ea typeface="仿宋" panose="02010609060101010101" pitchFamily="49" charset="-122"/>
            </a:endParaRPr>
          </a:p>
          <a:p>
            <a:pPr>
              <a:lnSpc>
                <a:spcPct val="114000"/>
              </a:lnSpc>
            </a:pPr>
            <a:r>
              <a:rPr lang="zh-CN" altLang="en-US" sz="2000" b="1">
                <a:latin typeface="仿宋" panose="02010609060101010101" pitchFamily="49" charset="-122"/>
                <a:ea typeface="仿宋" panose="02010609060101010101" pitchFamily="49" charset="-122"/>
              </a:rPr>
              <a:t>第七条  天皇</a:t>
            </a:r>
            <a:r>
              <a:rPr lang="zh-CN" altLang="en-US" sz="2000" b="1">
                <a:solidFill>
                  <a:srgbClr val="FF0000"/>
                </a:solidFill>
                <a:latin typeface="仿宋" panose="02010609060101010101" pitchFamily="49" charset="-122"/>
                <a:ea typeface="仿宋" panose="02010609060101010101" pitchFamily="49" charset="-122"/>
              </a:rPr>
              <a:t>召集帝国议会，命其开会、闭会、停会及解散众议院</a:t>
            </a:r>
            <a:r>
              <a:rPr lang="zh-CN" altLang="en-US" sz="2000" b="1">
                <a:latin typeface="仿宋" panose="02010609060101010101" pitchFamily="49" charset="-122"/>
                <a:ea typeface="仿宋" panose="02010609060101010101" pitchFamily="49" charset="-122"/>
              </a:rPr>
              <a:t>。</a:t>
            </a:r>
            <a:endParaRPr lang="en-US" altLang="zh-CN" sz="2000" b="1">
              <a:latin typeface="仿宋" panose="02010609060101010101" pitchFamily="49" charset="-122"/>
              <a:ea typeface="仿宋" panose="02010609060101010101" pitchFamily="49" charset="-122"/>
            </a:endParaRPr>
          </a:p>
          <a:p>
            <a:pPr>
              <a:lnSpc>
                <a:spcPct val="114000"/>
              </a:lnSpc>
            </a:pPr>
            <a:r>
              <a:rPr lang="zh-CN" altLang="en-US" sz="2000" b="1">
                <a:latin typeface="仿宋" panose="02010609060101010101" pitchFamily="49" charset="-122"/>
                <a:ea typeface="仿宋" panose="02010609060101010101" pitchFamily="49" charset="-122"/>
              </a:rPr>
              <a:t>第十一条 天皇</a:t>
            </a:r>
            <a:r>
              <a:rPr lang="zh-CN" altLang="en-US" sz="2000" b="1">
                <a:solidFill>
                  <a:srgbClr val="FF0000"/>
                </a:solidFill>
                <a:latin typeface="仿宋" panose="02010609060101010101" pitchFamily="49" charset="-122"/>
                <a:ea typeface="仿宋" panose="02010609060101010101" pitchFamily="49" charset="-122"/>
              </a:rPr>
              <a:t>统率陆海军</a:t>
            </a:r>
            <a:r>
              <a:rPr lang="zh-CN" altLang="en-US" sz="2000" b="1">
                <a:latin typeface="仿宋" panose="02010609060101010101" pitchFamily="49" charset="-122"/>
                <a:ea typeface="仿宋" panose="02010609060101010101" pitchFamily="49" charset="-122"/>
              </a:rPr>
              <a:t>。</a:t>
            </a:r>
            <a:endParaRPr lang="en-US" altLang="zh-CN" sz="2000" b="1">
              <a:latin typeface="仿宋" panose="02010609060101010101" pitchFamily="49" charset="-122"/>
              <a:ea typeface="仿宋" panose="02010609060101010101" pitchFamily="49" charset="-122"/>
            </a:endParaRPr>
          </a:p>
          <a:p>
            <a:pPr algn="r">
              <a:lnSpc>
                <a:spcPct val="114000"/>
              </a:lnSpc>
            </a:pPr>
            <a:r>
              <a:rPr lang="en-US" altLang="zh-CN" sz="2000" b="1">
                <a:latin typeface="仿宋" panose="02010609060101010101" pitchFamily="49" charset="-122"/>
                <a:ea typeface="仿宋" panose="02010609060101010101" pitchFamily="49" charset="-122"/>
              </a:rPr>
              <a:t>——1889</a:t>
            </a:r>
            <a:r>
              <a:rPr lang="zh-CN" altLang="en-US" sz="2000" b="1">
                <a:latin typeface="仿宋" panose="02010609060101010101" pitchFamily="49" charset="-122"/>
                <a:ea typeface="仿宋" panose="02010609060101010101" pitchFamily="49" charset="-122"/>
              </a:rPr>
              <a:t>年</a:t>
            </a:r>
            <a:r>
              <a:rPr lang="en-US" altLang="zh-CN" sz="2000" b="1">
                <a:latin typeface="仿宋" panose="02010609060101010101" pitchFamily="49" charset="-122"/>
                <a:ea typeface="仿宋" panose="02010609060101010101" pitchFamily="49" charset="-122"/>
              </a:rPr>
              <a:t>《</a:t>
            </a:r>
            <a:r>
              <a:rPr lang="zh-CN" altLang="en-US" sz="2000" b="1">
                <a:latin typeface="仿宋" panose="02010609060101010101" pitchFamily="49" charset="-122"/>
                <a:ea typeface="仿宋" panose="02010609060101010101" pitchFamily="49" charset="-122"/>
              </a:rPr>
              <a:t>大日本帝国宪法</a:t>
            </a:r>
            <a:r>
              <a:rPr lang="en-US" altLang="zh-CN" sz="2000" b="1">
                <a:latin typeface="仿宋" panose="02010609060101010101" pitchFamily="49" charset="-122"/>
                <a:ea typeface="仿宋" panose="02010609060101010101" pitchFamily="49" charset="-122"/>
              </a:rPr>
              <a:t>》</a:t>
            </a:r>
            <a:endParaRPr lang="zh-CN" altLang="en-US" sz="2000" b="1">
              <a:latin typeface="仿宋" pitchFamily="49" charset="-122"/>
              <a:ea typeface="仿宋" pitchFamily="49" charset="-122"/>
            </a:endParaRPr>
          </a:p>
        </p:txBody>
      </p:sp>
      <p:sp>
        <p:nvSpPr>
          <p:cNvPr id="17" name="矩形 1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E71FA2B-7053-4B47-B43E-BA67E74D2E8F}"/>
              </a:ext>
            </a:extLst>
          </p:cNvPr>
          <p:cNvSpPr/>
          <p:nvPr/>
        </p:nvSpPr>
        <p:spPr>
          <a:xfrm>
            <a:off x="248212" y="82012"/>
            <a:ext cx="3892412" cy="715581"/>
          </a:xfrm>
          <a:prstGeom prst="rect">
            <a:avLst/>
          </a:prstGeom>
        </p:spPr>
        <p:txBody>
          <a:bodyPr wrap="none">
            <a:spAutoFit/>
          </a:bodyPr>
          <a:lstStyle/>
          <a:p>
            <a:pPr algn="ctr">
              <a:lnSpc>
                <a:spcPct val="150000"/>
              </a:lnSpc>
            </a:pPr>
            <a:r>
              <a:rPr lang="zh-CN" altLang="en-US" sz="3200" b="1">
                <a:solidFill>
                  <a:schemeClr val="tx1">
                    <a:lumMod val="50000"/>
                  </a:schemeClr>
                </a:solidFill>
                <a:latin typeface="隶书" panose="02010509060101010101" pitchFamily="49" charset="-122"/>
                <a:ea typeface="隶书" panose="02010509060101010101" pitchFamily="49" charset="-122"/>
              </a:rPr>
              <a:t>三、资本主义的扩展</a:t>
            </a:r>
          </a:p>
        </p:txBody>
      </p:sp>
      <p:sp>
        <p:nvSpPr>
          <p:cNvPr id="23" name="矩形 2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8F615E8-B542-4A40-8DE5-7791533B2A71}"/>
              </a:ext>
            </a:extLst>
          </p:cNvPr>
          <p:cNvSpPr/>
          <p:nvPr/>
        </p:nvSpPr>
        <p:spPr>
          <a:xfrm>
            <a:off x="623518" y="4420871"/>
            <a:ext cx="1410425" cy="430887"/>
          </a:xfrm>
          <a:prstGeom prst="rect">
            <a:avLst/>
          </a:prstGeom>
        </p:spPr>
        <p:txBody>
          <a:bodyPr wrap="square">
            <a:spAutoFit/>
          </a:bodyPr>
          <a:lstStyle/>
          <a:p>
            <a:r>
              <a:rPr lang="en-US" altLang="zh-CN" sz="2200" b="1">
                <a:latin typeface="黑体" panose="02010609060101010101" pitchFamily="49" charset="-122"/>
                <a:ea typeface="黑体" panose="02010609060101010101" pitchFamily="49" charset="-122"/>
              </a:rPr>
              <a:t>(3)</a:t>
            </a:r>
            <a:r>
              <a:rPr lang="zh-CN" altLang="en-US" sz="2200" b="1">
                <a:latin typeface="黑体" panose="02010609060101010101" pitchFamily="49" charset="-122"/>
                <a:ea typeface="黑体" panose="02010609060101010101" pitchFamily="49" charset="-122"/>
              </a:rPr>
              <a:t>影响</a:t>
            </a:r>
          </a:p>
        </p:txBody>
      </p:sp>
      <p:sp>
        <p:nvSpPr>
          <p:cNvPr id="24" name="矩形 2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72280A0-FDEE-4BC7-98CD-BD33577DFBA8}"/>
              </a:ext>
            </a:extLst>
          </p:cNvPr>
          <p:cNvSpPr/>
          <p:nvPr/>
        </p:nvSpPr>
        <p:spPr>
          <a:xfrm>
            <a:off x="339259" y="4916043"/>
            <a:ext cx="6760183" cy="1595950"/>
          </a:xfrm>
          <a:prstGeom prst="rect">
            <a:avLst/>
          </a:prstGeom>
        </p:spPr>
        <p:txBody>
          <a:bodyPr wrap="square">
            <a:spAutoFit/>
          </a:bodyPr>
          <a:lstStyle/>
          <a:p>
            <a:pPr algn="just">
              <a:lnSpc>
                <a:spcPct val="125000"/>
              </a:lnSpc>
            </a:pPr>
            <a:r>
              <a:rPr lang="zh-CN" altLang="en-US" sz="2000">
                <a:latin typeface="华文中宋" panose="02010600040101010101" pitchFamily="2" charset="-122"/>
                <a:ea typeface="华文中宋" panose="02010600040101010101" pitchFamily="2" charset="-122"/>
              </a:rPr>
              <a:t>①日本摆脱了民族危机，迅速走上了发展资本主义的道路，开始跻身资本主义强国之列；</a:t>
            </a:r>
            <a:endParaRPr lang="en-US" altLang="zh-CN" sz="2000">
              <a:latin typeface="华文中宋" pitchFamily="2" charset="-122"/>
              <a:ea typeface="华文中宋" pitchFamily="2" charset="-122"/>
            </a:endParaRPr>
          </a:p>
          <a:p>
            <a:pPr algn="just">
              <a:lnSpc>
                <a:spcPct val="125000"/>
              </a:lnSpc>
            </a:pPr>
            <a:r>
              <a:rPr lang="zh-CN" altLang="en-US" sz="2000">
                <a:latin typeface="华文中宋" panose="02010600040101010101" pitchFamily="2" charset="-122"/>
                <a:ea typeface="华文中宋" panose="02010600040101010101" pitchFamily="2" charset="-122"/>
              </a:rPr>
              <a:t>②保留了大量封建势力，官僚寡头和军阀实际掌握了权力，成为军国主义的社会基础。日本很快开始对外侵略扩张。</a:t>
            </a:r>
          </a:p>
        </p:txBody>
      </p:sp>
      <p:sp>
        <p:nvSpPr>
          <p:cNvPr id="30" name="文本框 2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D56D48A-FF0A-43E6-BCDF-D686A91D8365}"/>
              </a:ext>
            </a:extLst>
          </p:cNvPr>
          <p:cNvSpPr txBox="1">
            <a:spLocks noChangeArrowheads="1"/>
          </p:cNvSpPr>
          <p:nvPr/>
        </p:nvSpPr>
        <p:spPr bwMode="auto">
          <a:xfrm>
            <a:off x="7338237" y="3861787"/>
            <a:ext cx="4853763" cy="2739276"/>
          </a:xfrm>
          <a:prstGeom prst="rect">
            <a:avLst/>
          </a:prstGeom>
          <a:solidFill>
            <a:schemeClr val="bg1"/>
          </a:solidFill>
          <a:ln w="38100">
            <a:solidFill>
              <a:srgbClr val="FF0000"/>
            </a:solidFill>
            <a:miter lim="800000"/>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nSpc>
                <a:spcPct val="140000"/>
              </a:lnSpc>
              <a:spcBef>
                <a:spcPct val="0"/>
              </a:spcBef>
              <a:buFontTx/>
              <a:buNone/>
            </a:pPr>
            <a:r>
              <a:rPr lang="zh-CN" altLang="en-US" sz="2100" b="1">
                <a:latin typeface="黑体" panose="02010609060101010101" pitchFamily="49" charset="-122"/>
                <a:ea typeface="黑体" panose="02010609060101010101" pitchFamily="49" charset="-122"/>
              </a:rPr>
              <a:t>  “翻开现代日本的建设者……西乡隆盛、大久保利通、木户孝允的传记，……大概就会知道他们的思想以及行动都是在武士道的刺激下进行的。”</a:t>
            </a:r>
          </a:p>
          <a:p>
            <a:pPr>
              <a:lnSpc>
                <a:spcPct val="140000"/>
              </a:lnSpc>
              <a:spcBef>
                <a:spcPct val="0"/>
              </a:spcBef>
              <a:buFontTx/>
              <a:buNone/>
            </a:pPr>
            <a:r>
              <a:rPr lang="zh-CN" altLang="en-US" sz="2100" b="1">
                <a:latin typeface="黑体" panose="02010609060101010101" pitchFamily="49" charset="-122"/>
                <a:ea typeface="黑体" panose="02010609060101010101" pitchFamily="49" charset="-122"/>
              </a:rPr>
              <a:t>      ——（日）新渡户稻造《武士道》（1899年）</a:t>
            </a:r>
          </a:p>
        </p:txBody>
      </p:sp>
    </p:spTree>
    <p:extLst>
      <p:ext uri="{BB962C8B-B14F-4D97-AF65-F5344CB8AC3E}">
        <p14:creationId xmlns:p14="http://schemas.microsoft.com/office/powerpoint/2010/main" val="2122339640"/>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arn(inVertical)">
                                      <p:cBhvr>
                                        <p:cTn id="17" dur="500"/>
                                        <p:tgtEl>
                                          <p:spTgt spid="16"/>
                                        </p:tgtEl>
                                      </p:cBhvr>
                                    </p:animEffect>
                                  </p:childTnLst>
                                </p:cTn>
                              </p:par>
                            </p:childTnLst>
                          </p:cTn>
                        </p:par>
                        <p:par>
                          <p:cTn id="18" fill="hold" nodeType="afterGroup">
                            <p:stCondLst>
                              <p:cond delay="500"/>
                            </p:stCondLst>
                            <p:childTnLst>
                              <p:par>
                                <p:cTn id="19" presetID="16" presetClass="entr" presetSubtype="2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barn(inVertical)">
                                      <p:cBhvr>
                                        <p:cTn id="21" dur="500"/>
                                        <p:tgtEl>
                                          <p:spTgt spid="18"/>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barn(inVertical)">
                                      <p:cBhvr>
                                        <p:cTn id="26" dur="500"/>
                                        <p:tgtEl>
                                          <p:spTgt spid="19"/>
                                        </p:tgtEl>
                                      </p:cBhvr>
                                    </p:animEffect>
                                  </p:childTnLst>
                                </p:cTn>
                              </p:par>
                            </p:childTnLst>
                          </p:cTn>
                        </p:par>
                      </p:childTnLst>
                    </p:cTn>
                  </p:par>
                  <p:par>
                    <p:cTn id="27" fill="hold" nodeType="clickPar">
                      <p:stCondLst>
                        <p:cond delay="indefinite"/>
                      </p:stCondLst>
                      <p:childTnLst>
                        <p:par>
                          <p:cTn id="28" fill="hold" nodeType="afterGroup">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barn(inVertical)">
                                      <p:cBhvr>
                                        <p:cTn id="31" dur="500"/>
                                        <p:tgtEl>
                                          <p:spTgt spid="20"/>
                                        </p:tgtEl>
                                      </p:cBhvr>
                                    </p:animEffect>
                                  </p:childTnLst>
                                </p:cTn>
                              </p:par>
                            </p:childTnLst>
                          </p:cTn>
                        </p:par>
                        <p:par>
                          <p:cTn id="32" fill="hold" nodeType="afterGroup">
                            <p:stCondLst>
                              <p:cond delay="500"/>
                            </p:stCondLst>
                            <p:childTnLst>
                              <p:par>
                                <p:cTn id="33" presetID="16" presetClass="entr" presetSubtype="21"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barn(inVertical)">
                                      <p:cBhvr>
                                        <p:cTn id="35" dur="500"/>
                                        <p:tgtEl>
                                          <p:spTgt spid="25"/>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23"/>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childTnLst>
                                </p:cTn>
                              </p:par>
                            </p:childTnLst>
                          </p:cTn>
                        </p:par>
                      </p:childTnLst>
                    </p:cTn>
                  </p:par>
                  <p:par>
                    <p:cTn id="42" fill="hold" nodeType="clickPar">
                      <p:stCondLst>
                        <p:cond delay="indefinite"/>
                      </p:stCondLst>
                      <p:childTnLst>
                        <p:par>
                          <p:cTn id="43" fill="hold" nodeType="afterGroup">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blinds(horizontal)">
                                      <p:cBhvr>
                                        <p:cTn id="46" dur="500"/>
                                        <p:tgtEl>
                                          <p:spTgt spid="30"/>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3" presetClass="exit" presetSubtype="10" fill="hold" grpId="1" nodeType="clickEffect">
                                  <p:stCondLst>
                                    <p:cond delay="0"/>
                                  </p:stCondLst>
                                  <p:childTnLst>
                                    <p:animEffect transition="out" filter="blinds(horizontal)">
                                      <p:cBhvr>
                                        <p:cTn id="50" dur="500"/>
                                        <p:tgtEl>
                                          <p:spTgt spid="30"/>
                                        </p:tgtEl>
                                      </p:cBhvr>
                                    </p:animEffect>
                                    <p:set>
                                      <p:cBhvr>
                                        <p:cTn id="51" dur="1" fill="hold">
                                          <p:stCondLst>
                                            <p:cond delay="499"/>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6" grpId="0"/>
      <p:bldP spid="18" grpId="0"/>
      <p:bldP spid="19" grpId="0"/>
      <p:bldP spid="20" grpId="0"/>
      <p:bldP spid="25" grpId="0"/>
      <p:bldP spid="23" grpId="0"/>
      <p:bldP spid="24" grpId="0"/>
      <p:bldP spid="30" grpId="0"/>
      <p:bldP spid="30" grpId="1"/>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9" name="右箭头 18"/>
          <p:cNvSpPr/>
          <p:nvPr/>
        </p:nvSpPr>
        <p:spPr>
          <a:xfrm>
            <a:off x="157515" y="3051350"/>
            <a:ext cx="12118554" cy="1546443"/>
          </a:xfrm>
          <a:prstGeom prst="rightArrow">
            <a:avLst>
              <a:gd name="adj1" fmla="val 42887"/>
              <a:gd name="adj2" fmla="val 63677"/>
            </a:avLst>
          </a:prstGeom>
          <a:solidFill>
            <a:schemeClr val="bg1">
              <a:lumMod val="65000"/>
            </a:schemeClr>
          </a:solidFill>
          <a:ln>
            <a:noFill/>
          </a:ln>
        </p:spPr>
        <p:txBody>
          <a:bodyPr wrap="square" rtlCol="0" anchor="t">
            <a:spAutoFit/>
          </a:bodyPr>
          <a:lstStyle/>
          <a:p>
            <a:pPr algn="ctr"/>
            <a:r>
              <a:rPr lang="en-US" altLang="zh-CN" sz="3600" b="1">
                <a:solidFill>
                  <a:srgbClr val="FF0000"/>
                </a:solidFill>
                <a:sym typeface="+mn-ea"/>
              </a:rPr>
              <a:t>                       </a:t>
            </a:r>
            <a:endParaRPr lang="zh-CN" altLang="en-US" sz="3600" b="1">
              <a:solidFill>
                <a:srgbClr val="FF0000"/>
              </a:solidFill>
              <a:sym typeface="+mn-ea"/>
            </a:endParaRPr>
          </a:p>
        </p:txBody>
      </p:sp>
      <p:sp>
        <p:nvSpPr>
          <p:cNvPr id="82" name="文本框 81"/>
          <p:cNvSpPr txBox="1"/>
          <p:nvPr/>
        </p:nvSpPr>
        <p:spPr>
          <a:xfrm>
            <a:off x="4520687" y="2339141"/>
            <a:ext cx="971462" cy="707886"/>
          </a:xfrm>
          <a:prstGeom prst="rect">
            <a:avLst/>
          </a:prstGeom>
          <a:noFill/>
        </p:spPr>
        <p:txBody>
          <a:bodyPr wrap="square" rtlCol="0">
            <a:spAutoFit/>
          </a:bodyPr>
          <a:lstStyle>
            <a:defPPr>
              <a:defRPr lang="zh-CN"/>
            </a:defPPr>
            <a:lvl1pPr algn="ctr">
              <a:defRPr sz="2000" b="1">
                <a:latin typeface="楷体" panose="02010609060101010101" charset="-122"/>
                <a:ea typeface="楷体" panose="02010609060101010101" charset="-122"/>
              </a:defRPr>
            </a:lvl1pPr>
          </a:lstStyle>
          <a:p>
            <a:r>
              <a:rPr lang="zh-CN" altLang="en-US">
                <a:solidFill>
                  <a:srgbClr val="FF0000"/>
                </a:solidFill>
              </a:rPr>
              <a:t>法国</a:t>
            </a:r>
            <a:endParaRPr lang="en-US" altLang="zh-CN">
              <a:solidFill>
                <a:srgbClr val="FF0000"/>
              </a:solidFill>
            </a:endParaRPr>
          </a:p>
          <a:p>
            <a:r>
              <a:rPr lang="zh-CN" altLang="en-US"/>
              <a:t>大革命</a:t>
            </a:r>
            <a:endParaRPr lang="en-US" altLang="zh-CN"/>
          </a:p>
        </p:txBody>
      </p:sp>
      <p:sp>
        <p:nvSpPr>
          <p:cNvPr id="78" name="文本框 77"/>
          <p:cNvSpPr txBox="1"/>
          <p:nvPr/>
        </p:nvSpPr>
        <p:spPr>
          <a:xfrm>
            <a:off x="2205746" y="2353862"/>
            <a:ext cx="1561461" cy="707886"/>
          </a:xfrm>
          <a:prstGeom prst="rect">
            <a:avLst/>
          </a:prstGeom>
          <a:noFill/>
        </p:spPr>
        <p:txBody>
          <a:bodyPr wrap="square" rtlCol="0">
            <a:spAutoFit/>
          </a:bodyPr>
          <a:lstStyle>
            <a:defPPr>
              <a:defRPr lang="zh-CN"/>
            </a:defPPr>
            <a:lvl1pPr algn="ctr">
              <a:defRPr sz="2000" b="1">
                <a:latin typeface="楷体" panose="02010609060101010101" charset="-122"/>
                <a:ea typeface="楷体" panose="02010609060101010101" charset="-122"/>
              </a:defRPr>
            </a:lvl1pPr>
          </a:lstStyle>
          <a:p>
            <a:r>
              <a:rPr lang="zh-CN" altLang="en-US">
                <a:solidFill>
                  <a:srgbClr val="FF0000"/>
                </a:solidFill>
              </a:rPr>
              <a:t>英国</a:t>
            </a:r>
            <a:endParaRPr lang="en-US" altLang="zh-CN">
              <a:solidFill>
                <a:srgbClr val="FF0000"/>
              </a:solidFill>
            </a:endParaRPr>
          </a:p>
          <a:p>
            <a:r>
              <a:rPr lang="zh-CN" altLang="en-US"/>
              <a:t>责任内阁制</a:t>
            </a:r>
            <a:endParaRPr lang="en-US" altLang="zh-CN"/>
          </a:p>
        </p:txBody>
      </p:sp>
      <p:sp>
        <p:nvSpPr>
          <p:cNvPr id="49" name="文本框 48"/>
          <p:cNvSpPr txBox="1"/>
          <p:nvPr/>
        </p:nvSpPr>
        <p:spPr>
          <a:xfrm>
            <a:off x="10699414" y="2396397"/>
            <a:ext cx="743056" cy="707886"/>
          </a:xfrm>
          <a:prstGeom prst="rect">
            <a:avLst/>
          </a:prstGeom>
          <a:noFill/>
        </p:spPr>
        <p:txBody>
          <a:bodyPr wrap="square" rtlCol="0">
            <a:spAutoFit/>
          </a:bodyPr>
          <a:lstStyle>
            <a:defPPr>
              <a:defRPr lang="zh-CN"/>
            </a:defPPr>
            <a:lvl1pPr>
              <a:defRPr sz="2000" b="1">
                <a:solidFill>
                  <a:srgbClr val="0000FF"/>
                </a:solidFill>
                <a:latin typeface="楷体" panose="02010609060101010101" charset="-122"/>
                <a:ea typeface="楷体" panose="02010609060101010101" charset="-122"/>
              </a:defRPr>
            </a:lvl1pPr>
          </a:lstStyle>
          <a:p>
            <a:r>
              <a:rPr lang="zh-CN" altLang="en-US">
                <a:solidFill>
                  <a:srgbClr val="FF0000"/>
                </a:solidFill>
              </a:rPr>
              <a:t>法国</a:t>
            </a:r>
          </a:p>
          <a:p>
            <a:r>
              <a:rPr lang="zh-CN" altLang="en-US"/>
              <a:t>宪法</a:t>
            </a:r>
          </a:p>
        </p:txBody>
      </p:sp>
      <p:sp>
        <p:nvSpPr>
          <p:cNvPr id="53" name="文本框 52"/>
          <p:cNvSpPr txBox="1"/>
          <p:nvPr/>
        </p:nvSpPr>
        <p:spPr>
          <a:xfrm>
            <a:off x="9267969" y="4496800"/>
            <a:ext cx="1173481" cy="707886"/>
          </a:xfrm>
          <a:prstGeom prst="rect">
            <a:avLst/>
          </a:prstGeom>
          <a:noFill/>
        </p:spPr>
        <p:txBody>
          <a:bodyPr wrap="square" rtlCol="0">
            <a:spAutoFit/>
          </a:bodyPr>
          <a:lstStyle>
            <a:defPPr>
              <a:defRPr lang="zh-CN"/>
            </a:defPPr>
            <a:lvl1pPr>
              <a:defRPr sz="2000" b="1">
                <a:solidFill>
                  <a:srgbClr val="0000FF"/>
                </a:solidFill>
                <a:latin typeface="楷体" panose="02010609060101010101" charset="-122"/>
                <a:ea typeface="楷体" panose="02010609060101010101" charset="-122"/>
              </a:defRPr>
            </a:lvl1pPr>
          </a:lstStyle>
          <a:p>
            <a:pPr algn="ctr"/>
            <a:r>
              <a:rPr lang="zh-CN" altLang="en-US">
                <a:solidFill>
                  <a:srgbClr val="FF0000"/>
                </a:solidFill>
              </a:rPr>
              <a:t>德意志</a:t>
            </a:r>
            <a:r>
              <a:rPr lang="zh-CN" altLang="en-US">
                <a:solidFill>
                  <a:schemeClr val="tx1"/>
                </a:solidFill>
              </a:rPr>
              <a:t>宪法</a:t>
            </a:r>
          </a:p>
        </p:txBody>
      </p:sp>
      <p:sp>
        <p:nvSpPr>
          <p:cNvPr id="31" name="文本框 30"/>
          <p:cNvSpPr txBox="1"/>
          <p:nvPr/>
        </p:nvSpPr>
        <p:spPr>
          <a:xfrm>
            <a:off x="6726495" y="2372502"/>
            <a:ext cx="1262230" cy="707886"/>
          </a:xfrm>
          <a:prstGeom prst="rect">
            <a:avLst/>
          </a:prstGeom>
          <a:noFill/>
        </p:spPr>
        <p:txBody>
          <a:bodyPr wrap="square" rtlCol="0">
            <a:spAutoFit/>
          </a:bodyPr>
          <a:lstStyle>
            <a:defPPr>
              <a:defRPr lang="zh-CN"/>
            </a:defPPr>
            <a:lvl1pPr>
              <a:defRPr sz="2000" b="1">
                <a:solidFill>
                  <a:srgbClr val="0000FF"/>
                </a:solidFill>
                <a:latin typeface="楷体" panose="02010609060101010101" charset="-122"/>
                <a:ea typeface="楷体" panose="02010609060101010101" charset="-122"/>
              </a:defRPr>
            </a:lvl1pPr>
          </a:lstStyle>
          <a:p>
            <a:pPr algn="ctr"/>
            <a:r>
              <a:rPr lang="zh-CN" altLang="en-US">
                <a:solidFill>
                  <a:srgbClr val="FF0000"/>
                </a:solidFill>
              </a:rPr>
              <a:t>美国</a:t>
            </a:r>
          </a:p>
          <a:p>
            <a:pPr algn="ctr"/>
            <a:r>
              <a:rPr lang="zh-CN" altLang="en-US"/>
              <a:t>内战结束</a:t>
            </a:r>
          </a:p>
        </p:txBody>
      </p:sp>
      <p:sp>
        <p:nvSpPr>
          <p:cNvPr id="63" name="文本框 62"/>
          <p:cNvSpPr txBox="1"/>
          <p:nvPr/>
        </p:nvSpPr>
        <p:spPr>
          <a:xfrm>
            <a:off x="528673" y="2370595"/>
            <a:ext cx="1431971" cy="707886"/>
          </a:xfrm>
          <a:prstGeom prst="rect">
            <a:avLst/>
          </a:prstGeom>
          <a:noFill/>
        </p:spPr>
        <p:txBody>
          <a:bodyPr wrap="square" rtlCol="0">
            <a:spAutoFit/>
          </a:bodyPr>
          <a:lstStyle/>
          <a:p>
            <a:pPr algn="ctr"/>
            <a:r>
              <a:rPr lang="zh-CN" altLang="en-US" sz="2000" b="1">
                <a:solidFill>
                  <a:srgbClr val="FF0000"/>
                </a:solidFill>
                <a:latin typeface="楷体" panose="02010609060101010101" charset="-122"/>
                <a:ea typeface="楷体" panose="02010609060101010101" charset="-122"/>
              </a:rPr>
              <a:t>英国</a:t>
            </a:r>
            <a:endParaRPr lang="en-US" altLang="zh-CN" sz="2000" b="1">
              <a:solidFill>
                <a:srgbClr val="FF0000"/>
              </a:solidFill>
              <a:latin typeface="楷体" charset="-122"/>
              <a:ea typeface="楷体" panose="02010609060101010101" charset="-122"/>
            </a:endParaRPr>
          </a:p>
          <a:p>
            <a:pPr algn="ctr"/>
            <a:r>
              <a:rPr lang="zh-CN" altLang="en-US" sz="2000" b="1">
                <a:latin typeface="楷体" panose="02010609060101010101" charset="-122"/>
                <a:ea typeface="楷体" panose="02010609060101010101" charset="-122"/>
              </a:rPr>
              <a:t>光荣革命</a:t>
            </a:r>
            <a:endParaRPr lang="en-US" altLang="zh-CN" sz="2000" b="1">
              <a:latin typeface="楷体" charset="-122"/>
              <a:ea typeface="楷体" panose="02010609060101010101" charset="-122"/>
            </a:endParaRPr>
          </a:p>
        </p:txBody>
      </p:sp>
      <p:sp>
        <p:nvSpPr>
          <p:cNvPr id="8" name="文本框 7"/>
          <p:cNvSpPr txBox="1"/>
          <p:nvPr/>
        </p:nvSpPr>
        <p:spPr>
          <a:xfrm>
            <a:off x="3681440" y="4510131"/>
            <a:ext cx="1226147" cy="707886"/>
          </a:xfrm>
          <a:prstGeom prst="rect">
            <a:avLst/>
          </a:prstGeom>
          <a:noFill/>
        </p:spPr>
        <p:txBody>
          <a:bodyPr wrap="square" rtlCol="0">
            <a:spAutoFit/>
          </a:bodyPr>
          <a:lstStyle>
            <a:defPPr>
              <a:defRPr lang="zh-CN"/>
            </a:defPPr>
            <a:lvl1pPr algn="ctr">
              <a:defRPr sz="2000" b="1">
                <a:latin typeface="楷体" panose="02010609060101010101" charset="-122"/>
                <a:ea typeface="楷体" panose="02010609060101010101" charset="-122"/>
              </a:defRPr>
            </a:lvl1pPr>
          </a:lstStyle>
          <a:p>
            <a:r>
              <a:rPr lang="zh-CN" altLang="en-US">
                <a:solidFill>
                  <a:srgbClr val="FF0000"/>
                </a:solidFill>
              </a:rPr>
              <a:t>美国</a:t>
            </a:r>
          </a:p>
          <a:p>
            <a:r>
              <a:rPr lang="zh-CN" altLang="en-US">
                <a:solidFill>
                  <a:srgbClr val="0000FF"/>
                </a:solidFill>
              </a:rPr>
              <a:t>联邦宪法</a:t>
            </a:r>
            <a:endParaRPr lang="en-US" altLang="zh-CN">
              <a:solidFill>
                <a:srgbClr val="0000FF"/>
              </a:solidFill>
            </a:endParaRPr>
          </a:p>
        </p:txBody>
      </p:sp>
      <p:cxnSp>
        <p:nvCxnSpPr>
          <p:cNvPr id="11" name="直接连接符 10"/>
          <p:cNvCxnSpPr/>
          <p:nvPr/>
        </p:nvCxnSpPr>
        <p:spPr>
          <a:xfrm flipH="1">
            <a:off x="11073080" y="3159185"/>
            <a:ext cx="0" cy="299721"/>
          </a:xfrm>
          <a:prstGeom prst="line">
            <a:avLst/>
          </a:prstGeom>
          <a:ln w="76200">
            <a:solidFill>
              <a:srgbClr val="FF6000"/>
            </a:solidFill>
          </a:ln>
        </p:spPr>
        <p:style>
          <a:lnRef idx="1">
            <a:schemeClr val="dk1"/>
          </a:lnRef>
          <a:fillRef idx="0">
            <a:schemeClr val="dk1"/>
          </a:fillRef>
          <a:effectRef idx="0">
            <a:schemeClr val="dk1"/>
          </a:effectRef>
          <a:fontRef idx="minor">
            <a:schemeClr val="tx1"/>
          </a:fontRef>
        </p:style>
      </p:cxnSp>
      <p:sp>
        <p:nvSpPr>
          <p:cNvPr id="12" name="文本框 11"/>
          <p:cNvSpPr txBox="1"/>
          <p:nvPr/>
        </p:nvSpPr>
        <p:spPr>
          <a:xfrm>
            <a:off x="7670056" y="4496800"/>
            <a:ext cx="1262230" cy="707886"/>
          </a:xfrm>
          <a:prstGeom prst="rect">
            <a:avLst/>
          </a:prstGeom>
          <a:noFill/>
        </p:spPr>
        <p:txBody>
          <a:bodyPr wrap="square" rtlCol="0">
            <a:spAutoFit/>
          </a:bodyPr>
          <a:lstStyle>
            <a:defPPr>
              <a:defRPr lang="zh-CN"/>
            </a:defPPr>
            <a:lvl1pPr>
              <a:defRPr sz="2000" b="1">
                <a:solidFill>
                  <a:srgbClr val="0000FF"/>
                </a:solidFill>
                <a:latin typeface="楷体" panose="02010609060101010101" charset="-122"/>
                <a:ea typeface="楷体" panose="02010609060101010101" charset="-122"/>
              </a:defRPr>
            </a:lvl1pPr>
          </a:lstStyle>
          <a:p>
            <a:pPr algn="ctr"/>
            <a:r>
              <a:rPr lang="zh-CN" altLang="en-US">
                <a:solidFill>
                  <a:srgbClr val="FF0000"/>
                </a:solidFill>
              </a:rPr>
              <a:t>日本</a:t>
            </a:r>
            <a:endParaRPr lang="en-US" altLang="zh-CN">
              <a:solidFill>
                <a:srgbClr val="FF0000"/>
              </a:solidFill>
            </a:endParaRPr>
          </a:p>
          <a:p>
            <a:pPr algn="ctr"/>
            <a:r>
              <a:rPr lang="zh-CN" altLang="en-US">
                <a:solidFill>
                  <a:schemeClr val="tx1"/>
                </a:solidFill>
              </a:rPr>
              <a:t>明治维新</a:t>
            </a:r>
          </a:p>
        </p:txBody>
      </p:sp>
      <p:sp>
        <p:nvSpPr>
          <p:cNvPr id="13" name="文本框 12"/>
          <p:cNvSpPr txBox="1"/>
          <p:nvPr/>
        </p:nvSpPr>
        <p:spPr>
          <a:xfrm>
            <a:off x="8651752" y="2364645"/>
            <a:ext cx="987866" cy="707886"/>
          </a:xfrm>
          <a:prstGeom prst="rect">
            <a:avLst/>
          </a:prstGeom>
          <a:noFill/>
        </p:spPr>
        <p:txBody>
          <a:bodyPr wrap="square" rtlCol="0">
            <a:spAutoFit/>
          </a:bodyPr>
          <a:lstStyle>
            <a:defPPr>
              <a:defRPr lang="zh-CN"/>
            </a:defPPr>
            <a:lvl1pPr>
              <a:defRPr sz="2000" b="1">
                <a:solidFill>
                  <a:srgbClr val="0000FF"/>
                </a:solidFill>
                <a:latin typeface="楷体" panose="02010609060101010101" charset="-122"/>
                <a:ea typeface="楷体" panose="02010609060101010101" charset="-122"/>
              </a:defRPr>
            </a:lvl1pPr>
          </a:lstStyle>
          <a:p>
            <a:pPr algn="ctr"/>
            <a:r>
              <a:rPr lang="zh-CN" altLang="en-US">
                <a:solidFill>
                  <a:srgbClr val="FF0000"/>
                </a:solidFill>
              </a:rPr>
              <a:t>意大利</a:t>
            </a:r>
          </a:p>
          <a:p>
            <a:pPr algn="ctr"/>
            <a:r>
              <a:rPr lang="zh-CN" altLang="en-US">
                <a:solidFill>
                  <a:schemeClr val="tx1"/>
                </a:solidFill>
              </a:rPr>
              <a:t>统一</a:t>
            </a:r>
          </a:p>
        </p:txBody>
      </p:sp>
      <p:sp>
        <p:nvSpPr>
          <p:cNvPr id="4" name="文本框 3"/>
          <p:cNvSpPr txBox="1"/>
          <p:nvPr/>
        </p:nvSpPr>
        <p:spPr>
          <a:xfrm>
            <a:off x="6028024" y="4525937"/>
            <a:ext cx="1522730" cy="707886"/>
          </a:xfrm>
          <a:prstGeom prst="rect">
            <a:avLst/>
          </a:prstGeom>
          <a:noFill/>
        </p:spPr>
        <p:txBody>
          <a:bodyPr wrap="square" rtlCol="0">
            <a:spAutoFit/>
          </a:bodyPr>
          <a:lstStyle/>
          <a:p>
            <a:pPr algn="ctr"/>
            <a:r>
              <a:rPr lang="zh-CN" altLang="en-US" sz="2000" b="1">
                <a:solidFill>
                  <a:srgbClr val="FF0000"/>
                </a:solidFill>
                <a:latin typeface="楷体" panose="02010609060101010101" charset="-122"/>
                <a:ea typeface="楷体" panose="02010609060101010101" charset="-122"/>
              </a:rPr>
              <a:t>俄国</a:t>
            </a:r>
          </a:p>
          <a:p>
            <a:pPr algn="ctr"/>
            <a:r>
              <a:rPr lang="zh-CN" altLang="en-US" sz="2000" b="1">
                <a:solidFill>
                  <a:srgbClr val="7030A0"/>
                </a:solidFill>
                <a:latin typeface="楷体" panose="02010609060101010101" charset="-122"/>
                <a:ea typeface="楷体" panose="02010609060101010101" charset="-122"/>
              </a:rPr>
              <a:t>农奴制改革</a:t>
            </a:r>
            <a:endParaRPr lang="zh-CN" altLang="en-US" sz="2000" b="1">
              <a:solidFill>
                <a:srgbClr val="7030A0"/>
              </a:solidFill>
              <a:latin typeface="楷体_GB2312" pitchFamily="49" charset="-122"/>
              <a:ea typeface="楷体_GB2312" pitchFamily="49" charset="-122"/>
            </a:endParaRPr>
          </a:p>
        </p:txBody>
      </p:sp>
      <p:grpSp>
        <p:nvGrpSpPr>
          <p:cNvPr id="9" name="组合 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E6B14F3-CE06-45FB-BF28-0B79E4BE8CFF}"/>
              </a:ext>
            </a:extLst>
          </p:cNvPr>
          <p:cNvGrpSpPr/>
          <p:nvPr/>
        </p:nvGrpSpPr>
        <p:grpSpPr>
          <a:xfrm>
            <a:off x="5714853" y="3159185"/>
            <a:ext cx="6131551" cy="1432171"/>
            <a:chOff x="5630784" y="2974128"/>
            <a:chExt cx="6131551" cy="1432171"/>
          </a:xfrm>
        </p:grpSpPr>
        <p:sp>
          <p:nvSpPr>
            <p:cNvPr id="26" name="矩形 2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579A2C8-29D3-47D4-A870-BDDF3749B14D}"/>
                </a:ext>
              </a:extLst>
            </p:cNvPr>
            <p:cNvSpPr/>
            <p:nvPr/>
          </p:nvSpPr>
          <p:spPr>
            <a:xfrm>
              <a:off x="6281300" y="3986450"/>
              <a:ext cx="755335" cy="400110"/>
            </a:xfrm>
            <a:prstGeom prst="rect">
              <a:avLst/>
            </a:prstGeom>
          </p:spPr>
          <p:txBody>
            <a:bodyPr wrap="none">
              <a:spAutoFit/>
            </a:bodyPr>
            <a:lstStyle/>
            <a:p>
              <a:r>
                <a:rPr lang="en-US" altLang="zh-CN" sz="2000" b="1">
                  <a:solidFill>
                    <a:srgbClr val="0000FF"/>
                  </a:solidFill>
                  <a:ea typeface="楷体_GB2312" pitchFamily="49" charset="-122"/>
                </a:rPr>
                <a:t>1861</a:t>
              </a:r>
            </a:p>
          </p:txBody>
        </p:sp>
        <p:sp>
          <p:nvSpPr>
            <p:cNvPr id="27" name="矩形 2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2C7DEC1-A1B8-497C-AF71-EA664FDC428A}"/>
                </a:ext>
              </a:extLst>
            </p:cNvPr>
            <p:cNvSpPr/>
            <p:nvPr/>
          </p:nvSpPr>
          <p:spPr>
            <a:xfrm>
              <a:off x="7002373" y="3999538"/>
              <a:ext cx="755335" cy="400110"/>
            </a:xfrm>
            <a:prstGeom prst="rect">
              <a:avLst/>
            </a:prstGeom>
          </p:spPr>
          <p:txBody>
            <a:bodyPr wrap="none">
              <a:spAutoFit/>
            </a:bodyPr>
            <a:lstStyle/>
            <a:p>
              <a:r>
                <a:rPr lang="en-US" altLang="zh-CN" sz="2000" b="1">
                  <a:solidFill>
                    <a:srgbClr val="0000FF"/>
                  </a:solidFill>
                  <a:ea typeface="楷体_GB2312" pitchFamily="49" charset="-122"/>
                </a:rPr>
                <a:t>1865</a:t>
              </a:r>
            </a:p>
          </p:txBody>
        </p:sp>
        <p:sp>
          <p:nvSpPr>
            <p:cNvPr id="29" name="矩形 2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5765944-6623-436E-A82B-171107DB2D2B}"/>
                </a:ext>
              </a:extLst>
            </p:cNvPr>
            <p:cNvSpPr/>
            <p:nvPr/>
          </p:nvSpPr>
          <p:spPr>
            <a:xfrm>
              <a:off x="7800087" y="3999538"/>
              <a:ext cx="755335" cy="400110"/>
            </a:xfrm>
            <a:prstGeom prst="rect">
              <a:avLst/>
            </a:prstGeom>
          </p:spPr>
          <p:txBody>
            <a:bodyPr wrap="none">
              <a:spAutoFit/>
            </a:bodyPr>
            <a:lstStyle/>
            <a:p>
              <a:r>
                <a:rPr lang="en-US" altLang="zh-CN" sz="2000" b="1">
                  <a:solidFill>
                    <a:srgbClr val="0000FF"/>
                  </a:solidFill>
                  <a:ea typeface="楷体_GB2312" pitchFamily="49" charset="-122"/>
                </a:rPr>
                <a:t>1868</a:t>
              </a:r>
            </a:p>
          </p:txBody>
        </p:sp>
        <p:sp>
          <p:nvSpPr>
            <p:cNvPr id="30" name="矩形 2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2B30F37-123E-4D02-824A-7398E91A9BDF}"/>
                </a:ext>
              </a:extLst>
            </p:cNvPr>
            <p:cNvSpPr/>
            <p:nvPr/>
          </p:nvSpPr>
          <p:spPr>
            <a:xfrm>
              <a:off x="8735407" y="4006189"/>
              <a:ext cx="755335" cy="400110"/>
            </a:xfrm>
            <a:prstGeom prst="rect">
              <a:avLst/>
            </a:prstGeom>
          </p:spPr>
          <p:txBody>
            <a:bodyPr wrap="none">
              <a:spAutoFit/>
            </a:bodyPr>
            <a:lstStyle/>
            <a:p>
              <a:r>
                <a:rPr lang="en-US" altLang="zh-CN" sz="2000" b="1">
                  <a:solidFill>
                    <a:srgbClr val="0000FF"/>
                  </a:solidFill>
                  <a:ea typeface="楷体_GB2312" pitchFamily="49" charset="-122"/>
                </a:rPr>
                <a:t>1870</a:t>
              </a:r>
            </a:p>
          </p:txBody>
        </p:sp>
        <p:sp>
          <p:nvSpPr>
            <p:cNvPr id="32" name="矩形 3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186F9D3-A628-4B21-BAAD-D97EDC14B272}"/>
                </a:ext>
              </a:extLst>
            </p:cNvPr>
            <p:cNvSpPr/>
            <p:nvPr/>
          </p:nvSpPr>
          <p:spPr>
            <a:xfrm>
              <a:off x="9431831" y="3998264"/>
              <a:ext cx="755335" cy="400110"/>
            </a:xfrm>
            <a:prstGeom prst="rect">
              <a:avLst/>
            </a:prstGeom>
          </p:spPr>
          <p:txBody>
            <a:bodyPr wrap="none">
              <a:spAutoFit/>
            </a:bodyPr>
            <a:lstStyle/>
            <a:p>
              <a:r>
                <a:rPr lang="en-US" altLang="zh-CN" sz="2000" b="1">
                  <a:solidFill>
                    <a:srgbClr val="0000FF"/>
                  </a:solidFill>
                  <a:ea typeface="楷体_GB2312" pitchFamily="49" charset="-122"/>
                </a:rPr>
                <a:t>1871</a:t>
              </a:r>
            </a:p>
          </p:txBody>
        </p:sp>
        <p:grpSp>
          <p:nvGrpSpPr>
            <p:cNvPr id="3" name="组合 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9408060-7CE6-4405-8F4C-96C6CC6487B1}"/>
                </a:ext>
              </a:extLst>
            </p:cNvPr>
            <p:cNvGrpSpPr/>
            <p:nvPr/>
          </p:nvGrpSpPr>
          <p:grpSpPr>
            <a:xfrm>
              <a:off x="5630784" y="2974128"/>
              <a:ext cx="6131551" cy="926580"/>
              <a:chOff x="5630784" y="2974128"/>
              <a:chExt cx="6131551" cy="926580"/>
            </a:xfrm>
          </p:grpSpPr>
          <p:cxnSp>
            <p:nvCxnSpPr>
              <p:cNvPr id="52" name="直接连接符 51"/>
              <p:cNvCxnSpPr/>
              <p:nvPr/>
            </p:nvCxnSpPr>
            <p:spPr>
              <a:xfrm flipH="1">
                <a:off x="6721553" y="3012320"/>
                <a:ext cx="0" cy="334011"/>
              </a:xfrm>
              <a:prstGeom prst="line">
                <a:avLst/>
              </a:prstGeom>
              <a:ln w="76200">
                <a:solidFill>
                  <a:srgbClr val="FF6000"/>
                </a:solidFill>
              </a:ln>
            </p:spPr>
            <p:style>
              <a:lnRef idx="1">
                <a:schemeClr val="dk1"/>
              </a:lnRef>
              <a:fillRef idx="0">
                <a:schemeClr val="dk1"/>
              </a:fillRef>
              <a:effectRef idx="0">
                <a:schemeClr val="dk1"/>
              </a:effectRef>
              <a:fontRef idx="minor">
                <a:schemeClr val="tx1"/>
              </a:fontRef>
            </p:style>
          </p:cxnSp>
          <p:cxnSp>
            <p:nvCxnSpPr>
              <p:cNvPr id="48" name="直接连接符 47"/>
              <p:cNvCxnSpPr/>
              <p:nvPr/>
            </p:nvCxnSpPr>
            <p:spPr>
              <a:xfrm flipH="1">
                <a:off x="8175818" y="2997245"/>
                <a:ext cx="0" cy="327026"/>
              </a:xfrm>
              <a:prstGeom prst="line">
                <a:avLst/>
              </a:prstGeom>
              <a:ln w="76200">
                <a:solidFill>
                  <a:srgbClr val="FF6000"/>
                </a:solidFill>
              </a:ln>
            </p:spPr>
            <p:style>
              <a:lnRef idx="1">
                <a:schemeClr val="dk1"/>
              </a:lnRef>
              <a:fillRef idx="0">
                <a:schemeClr val="dk1"/>
              </a:fillRef>
              <a:effectRef idx="0">
                <a:schemeClr val="dk1"/>
              </a:effectRef>
              <a:fontRef idx="minor">
                <a:schemeClr val="tx1"/>
              </a:fontRef>
            </p:style>
          </p:cxnSp>
          <p:cxnSp>
            <p:nvCxnSpPr>
              <p:cNvPr id="46" name="直接连接符 4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468719C-01C7-424B-A003-08ADDA5CA189}"/>
                  </a:ext>
                </a:extLst>
              </p:cNvPr>
              <p:cNvCxnSpPr/>
              <p:nvPr/>
            </p:nvCxnSpPr>
            <p:spPr>
              <a:xfrm flipH="1">
                <a:off x="9673690" y="2974128"/>
                <a:ext cx="0" cy="315466"/>
              </a:xfrm>
              <a:prstGeom prst="line">
                <a:avLst/>
              </a:prstGeom>
              <a:ln w="76200">
                <a:solidFill>
                  <a:srgbClr val="FF6000"/>
                </a:solidFill>
              </a:ln>
            </p:spPr>
            <p:style>
              <a:lnRef idx="1">
                <a:schemeClr val="dk1"/>
              </a:lnRef>
              <a:fillRef idx="0">
                <a:schemeClr val="dk1"/>
              </a:fillRef>
              <a:effectRef idx="0">
                <a:schemeClr val="dk1"/>
              </a:effectRef>
              <a:fontRef idx="minor">
                <a:schemeClr val="tx1"/>
              </a:fontRef>
            </p:style>
          </p:cxnSp>
          <p:cxnSp>
            <p:nvCxnSpPr>
              <p:cNvPr id="28" name="直接连接符 27"/>
              <p:cNvCxnSpPr/>
              <p:nvPr/>
            </p:nvCxnSpPr>
            <p:spPr>
              <a:xfrm flipH="1">
                <a:off x="9136877" y="2974128"/>
                <a:ext cx="0" cy="321047"/>
              </a:xfrm>
              <a:prstGeom prst="line">
                <a:avLst/>
              </a:prstGeom>
              <a:ln w="76200">
                <a:solidFill>
                  <a:srgbClr val="FF6000"/>
                </a:solidFill>
              </a:ln>
            </p:spPr>
            <p:style>
              <a:lnRef idx="1">
                <a:schemeClr val="dk1"/>
              </a:lnRef>
              <a:fillRef idx="0">
                <a:schemeClr val="dk1"/>
              </a:fillRef>
              <a:effectRef idx="0">
                <a:schemeClr val="dk1"/>
              </a:effectRef>
              <a:fontRef idx="minor">
                <a:schemeClr val="tx1"/>
              </a:fontRef>
            </p:style>
          </p:cxnSp>
          <p:cxnSp>
            <p:nvCxnSpPr>
              <p:cNvPr id="10" name="直接连接符 9"/>
              <p:cNvCxnSpPr/>
              <p:nvPr/>
            </p:nvCxnSpPr>
            <p:spPr>
              <a:xfrm flipH="1">
                <a:off x="7273541" y="2997245"/>
                <a:ext cx="0" cy="291466"/>
              </a:xfrm>
              <a:prstGeom prst="line">
                <a:avLst/>
              </a:prstGeom>
              <a:ln w="76200">
                <a:solidFill>
                  <a:srgbClr val="FF6000"/>
                </a:solidFill>
              </a:ln>
            </p:spPr>
            <p:style>
              <a:lnRef idx="1">
                <a:schemeClr val="dk1"/>
              </a:lnRef>
              <a:fillRef idx="0">
                <a:schemeClr val="dk1"/>
              </a:fillRef>
              <a:effectRef idx="0">
                <a:schemeClr val="dk1"/>
              </a:effectRef>
              <a:fontRef idx="minor">
                <a:schemeClr val="tx1"/>
              </a:fontRef>
            </p:style>
          </p:cxnSp>
          <p:sp>
            <p:nvSpPr>
              <p:cNvPr id="55" name="Google Shape;1887;p5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33AD21A-5328-4BCD-A068-EB8988972003}"/>
                  </a:ext>
                </a:extLst>
              </p:cNvPr>
              <p:cNvSpPr/>
              <p:nvPr>
                <p:custDataLst>
                  <p:tags r:id="rId3"/>
                </p:custDataLst>
              </p:nvPr>
            </p:nvSpPr>
            <p:spPr>
              <a:xfrm>
                <a:off x="5630784" y="3350926"/>
                <a:ext cx="6131551" cy="549782"/>
              </a:xfrm>
              <a:custGeom>
                <a:rect l="l" t="t" r="r" b="b"/>
                <a:pathLst>
                  <a:path w="21600" h="21600" extrusionOk="0">
                    <a:moveTo>
                      <a:pt x="0" y="0"/>
                    </a:moveTo>
                    <a:lnTo>
                      <a:pt x="20377" y="0"/>
                    </a:lnTo>
                    <a:lnTo>
                      <a:pt x="21600" y="10800"/>
                    </a:lnTo>
                    <a:lnTo>
                      <a:pt x="20377" y="21600"/>
                    </a:lnTo>
                    <a:lnTo>
                      <a:pt x="0" y="21600"/>
                    </a:lnTo>
                    <a:lnTo>
                      <a:pt x="1223" y="10800"/>
                    </a:lnTo>
                    <a:lnTo>
                      <a:pt x="0" y="0"/>
                    </a:lnTo>
                    <a:close/>
                  </a:path>
                </a:pathLst>
              </a:custGeom>
              <a:solidFill>
                <a:srgbClr val="FF6000"/>
              </a:solidFill>
              <a:ln w="50800" cap="flat" cmpd="sng">
                <a:solidFill>
                  <a:srgbClr val="FF6000"/>
                </a:solidFill>
                <a:prstDash val="solid"/>
                <a:miter lim="400000"/>
                <a:headEnd type="none" w="sm" len="sm"/>
                <a:tailEnd type="none" w="sm" len="sm"/>
              </a:ln>
            </p:spPr>
            <p:txBody>
              <a:bodyPr spcFirstLastPara="1" wrap="square" lIns="0" tIns="0" rIns="0" bIns="0" anchor="ctr" anchorCtr="0">
                <a:noAutofit/>
              </a:bodyPr>
              <a:lstStyle/>
              <a:p>
                <a:pPr algn="ctr" defTabSz="457200">
                  <a:defRPr/>
                </a:pPr>
                <a:r>
                  <a:rPr lang="en-US" altLang="zh-CN" sz="2400">
                    <a:ln>
                      <a:solidFill>
                        <a:schemeClr val="bg1"/>
                      </a:solidFill>
                    </a:ln>
                    <a:solidFill>
                      <a:schemeClr val="bg1"/>
                    </a:solidFill>
                    <a:latin typeface="微软雅黑" panose="020b0503020204020204" charset="-122"/>
                    <a:ea typeface="微软雅黑" panose="020b0503020204020204" charset="-122"/>
                    <a:cs typeface="+mn-ea"/>
                    <a:sym typeface="+mn-lt"/>
                  </a:rPr>
                  <a:t>19    </a:t>
                </a:r>
                <a:r>
                  <a:rPr lang="zh-CN" altLang="en-US" sz="2400">
                    <a:ln>
                      <a:solidFill>
                        <a:schemeClr val="bg1"/>
                      </a:solidFill>
                    </a:ln>
                    <a:solidFill>
                      <a:schemeClr val="bg1"/>
                    </a:solidFill>
                    <a:latin typeface="微软雅黑" panose="020b0503020204020204" charset="-122"/>
                    <a:ea typeface="微软雅黑" panose="020b0503020204020204" charset="-122"/>
                    <a:cs typeface="+mn-ea"/>
                    <a:sym typeface="+mn-lt"/>
                  </a:rPr>
                  <a:t>世     纪  </a:t>
                </a:r>
                <a:r>
                  <a:rPr lang="en-US" altLang="zh-CN" sz="2400">
                    <a:ln>
                      <a:solidFill>
                        <a:schemeClr val="bg1"/>
                      </a:solidFill>
                    </a:ln>
                    <a:solidFill>
                      <a:schemeClr val="bg1"/>
                    </a:solidFill>
                    <a:latin typeface="微软雅黑" panose="020b0503020204020204" charset="-122"/>
                    <a:ea typeface="微软雅黑" panose="020b0503020204020204" charset="-122"/>
                    <a:cs typeface="+mn-ea"/>
                    <a:sym typeface="+mn-lt"/>
                  </a:rPr>
                  <a:t>——</a:t>
                </a:r>
                <a:r>
                  <a:rPr lang="zh-CN" altLang="en-US" sz="2400">
                    <a:ln>
                      <a:solidFill>
                        <a:schemeClr val="bg1"/>
                      </a:solidFill>
                    </a:ln>
                    <a:solidFill>
                      <a:schemeClr val="bg1"/>
                    </a:solidFill>
                    <a:latin typeface="微软雅黑" panose="020b0503020204020204" charset="-122"/>
                    <a:ea typeface="微软雅黑" panose="020b0503020204020204" charset="-122"/>
                    <a:cs typeface="+mn-ea"/>
                    <a:sym typeface="+mn-lt"/>
                  </a:rPr>
                  <a:t>  扩   展</a:t>
                </a:r>
              </a:p>
            </p:txBody>
          </p:sp>
        </p:grpSp>
      </p:grpSp>
      <p:sp>
        <p:nvSpPr>
          <p:cNvPr id="41" name="矩形 4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592ACB5-3600-4A16-9BD2-146AA46B2ABA}"/>
              </a:ext>
            </a:extLst>
          </p:cNvPr>
          <p:cNvSpPr/>
          <p:nvPr/>
        </p:nvSpPr>
        <p:spPr>
          <a:xfrm>
            <a:off x="1623879" y="1952319"/>
            <a:ext cx="1346843" cy="369332"/>
          </a:xfrm>
          <a:prstGeom prst="rect">
            <a:avLst/>
          </a:prstGeom>
          <a:ln>
            <a:solidFill>
              <a:srgbClr val="FF0000"/>
            </a:solidFill>
          </a:ln>
        </p:spPr>
        <p:txBody>
          <a:bodyPr wrap="none">
            <a:spAutoFit/>
          </a:bodyPr>
          <a:lstStyle/>
          <a:p>
            <a:pPr lvl="0" algn="ctr" fontAlgn="base">
              <a:spcBef>
                <a:spcPct val="0"/>
              </a:spcBef>
              <a:spcAft>
                <a:spcPct val="0"/>
              </a:spcAft>
              <a:defRPr/>
            </a:pPr>
            <a:r>
              <a:rPr lang="zh-CN" altLang="en-US" b="1">
                <a:latin typeface="黑体" panose="02010609060101010101" charset="-122"/>
                <a:ea typeface="黑体" panose="02010609060101010101" charset="-122"/>
              </a:rPr>
              <a:t>君主立宪制</a:t>
            </a:r>
          </a:p>
        </p:txBody>
      </p:sp>
      <p:sp>
        <p:nvSpPr>
          <p:cNvPr id="79" name="矩形 7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D2BBA91-D54C-4E54-B74E-8DF333BA06AE}"/>
              </a:ext>
            </a:extLst>
          </p:cNvPr>
          <p:cNvSpPr/>
          <p:nvPr/>
        </p:nvSpPr>
        <p:spPr>
          <a:xfrm>
            <a:off x="3809376" y="5204686"/>
            <a:ext cx="881973" cy="369332"/>
          </a:xfrm>
          <a:prstGeom prst="rect">
            <a:avLst/>
          </a:prstGeom>
          <a:ln>
            <a:solidFill>
              <a:srgbClr val="FF0000"/>
            </a:solidFill>
          </a:ln>
        </p:spPr>
        <p:txBody>
          <a:bodyPr wrap="none">
            <a:spAutoFit/>
          </a:bodyPr>
          <a:lstStyle/>
          <a:p>
            <a:pPr algn="ctr" fontAlgn="base">
              <a:spcBef>
                <a:spcPct val="0"/>
              </a:spcBef>
              <a:spcAft>
                <a:spcPct val="0"/>
              </a:spcAft>
            </a:pPr>
            <a:r>
              <a:rPr lang="zh-CN" altLang="en-US" b="1">
                <a:solidFill>
                  <a:srgbClr val="0000CC"/>
                </a:solidFill>
                <a:latin typeface="黑体" panose="02010609060101010101" charset="-122"/>
                <a:ea typeface="黑体" panose="02010609060101010101" charset="-122"/>
              </a:rPr>
              <a:t>共和制</a:t>
            </a:r>
          </a:p>
        </p:txBody>
      </p:sp>
      <p:sp>
        <p:nvSpPr>
          <p:cNvPr id="83" name="矩形 8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4B92A76-9BF3-4DEF-B1DB-764C8B553857}"/>
              </a:ext>
            </a:extLst>
          </p:cNvPr>
          <p:cNvSpPr/>
          <p:nvPr/>
        </p:nvSpPr>
        <p:spPr>
          <a:xfrm>
            <a:off x="10629043" y="1952319"/>
            <a:ext cx="881973" cy="369332"/>
          </a:xfrm>
          <a:prstGeom prst="rect">
            <a:avLst/>
          </a:prstGeom>
          <a:ln>
            <a:solidFill>
              <a:srgbClr val="FF0000"/>
            </a:solidFill>
          </a:ln>
        </p:spPr>
        <p:txBody>
          <a:bodyPr wrap="none">
            <a:spAutoFit/>
          </a:bodyPr>
          <a:lstStyle/>
          <a:p>
            <a:pPr algn="ctr" fontAlgn="base">
              <a:spcBef>
                <a:spcPct val="0"/>
              </a:spcBef>
              <a:spcAft>
                <a:spcPct val="0"/>
              </a:spcAft>
            </a:pPr>
            <a:r>
              <a:rPr lang="zh-CN" altLang="en-US" b="1">
                <a:solidFill>
                  <a:srgbClr val="0000CC"/>
                </a:solidFill>
                <a:latin typeface="黑体" panose="02010609060101010101" charset="-122"/>
                <a:ea typeface="黑体" panose="02010609060101010101" charset="-122"/>
              </a:rPr>
              <a:t>共和制</a:t>
            </a:r>
          </a:p>
        </p:txBody>
      </p:sp>
      <p:grpSp>
        <p:nvGrpSpPr>
          <p:cNvPr id="14" name="组合 1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E87C861-55C3-45AE-8690-75F5321950DF}"/>
              </a:ext>
            </a:extLst>
          </p:cNvPr>
          <p:cNvGrpSpPr/>
          <p:nvPr/>
        </p:nvGrpSpPr>
        <p:grpSpPr>
          <a:xfrm>
            <a:off x="262584" y="3182302"/>
            <a:ext cx="5527400" cy="1419833"/>
            <a:chOff x="178515" y="2997245"/>
            <a:chExt cx="5527400" cy="1419833"/>
          </a:xfrm>
        </p:grpSpPr>
        <p:grpSp>
          <p:nvGrpSpPr>
            <p:cNvPr id="5" name="组合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20155D1-E674-471C-B235-3E4C08AF7D44}"/>
                </a:ext>
              </a:extLst>
            </p:cNvPr>
            <p:cNvGrpSpPr/>
            <p:nvPr/>
          </p:nvGrpSpPr>
          <p:grpSpPr>
            <a:xfrm>
              <a:off x="178515" y="2997245"/>
              <a:ext cx="5527400" cy="1419833"/>
              <a:chOff x="178515" y="2997245"/>
              <a:chExt cx="5527400" cy="1419833"/>
            </a:xfrm>
          </p:grpSpPr>
          <p:sp>
            <p:nvSpPr>
              <p:cNvPr id="81" name="文本框 80"/>
              <p:cNvSpPr txBox="1"/>
              <p:nvPr/>
            </p:nvSpPr>
            <p:spPr>
              <a:xfrm>
                <a:off x="4514004" y="4010563"/>
                <a:ext cx="755335" cy="400110"/>
              </a:xfrm>
              <a:prstGeom prst="rect">
                <a:avLst/>
              </a:prstGeom>
            </p:spPr>
            <p:txBody>
              <a:bodyPr wrap="none">
                <a:spAutoFit/>
              </a:bodyPr>
              <a:lstStyle>
                <a:defPPr>
                  <a:defRPr lang="zh-CN"/>
                </a:defPPr>
                <a:lvl1pPr>
                  <a:defRPr sz="2000" b="1">
                    <a:solidFill>
                      <a:srgbClr val="0000FF"/>
                    </a:solidFill>
                    <a:ea typeface="楷体_GB2312" pitchFamily="49" charset="-122"/>
                  </a:defRPr>
                </a:lvl1pPr>
              </a:lstStyle>
              <a:p>
                <a:r>
                  <a:rPr lang="en-US" altLang="zh-CN">
                    <a:solidFill>
                      <a:schemeClr val="tx1"/>
                    </a:solidFill>
                  </a:rPr>
                  <a:t>1789</a:t>
                </a:r>
                <a:endParaRPr lang="zh-CN" altLang="en-US">
                  <a:solidFill>
                    <a:schemeClr val="tx1"/>
                  </a:solidFill>
                </a:endParaRPr>
              </a:p>
            </p:txBody>
          </p:sp>
          <p:sp>
            <p:nvSpPr>
              <p:cNvPr id="75" name="文本框 74"/>
              <p:cNvSpPr txBox="1"/>
              <p:nvPr/>
            </p:nvSpPr>
            <p:spPr>
              <a:xfrm>
                <a:off x="2032001" y="3977302"/>
                <a:ext cx="1493807" cy="400110"/>
              </a:xfrm>
              <a:prstGeom prst="rect">
                <a:avLst/>
              </a:prstGeom>
            </p:spPr>
            <p:txBody>
              <a:bodyPr wrap="none">
                <a:spAutoFit/>
              </a:bodyPr>
              <a:lstStyle>
                <a:defPPr>
                  <a:defRPr lang="zh-CN"/>
                </a:defPPr>
                <a:lvl1pPr>
                  <a:defRPr sz="2000" b="1">
                    <a:ea typeface="楷体_GB2312" pitchFamily="49" charset="-122"/>
                  </a:defRPr>
                </a:lvl1pPr>
              </a:lstStyle>
              <a:p>
                <a:r>
                  <a:rPr lang="en-US" altLang="zh-CN"/>
                  <a:t>1</a:t>
                </a:r>
                <a:r>
                  <a:rPr lang="en-US"/>
                  <a:t>8世纪中叶</a:t>
                </a:r>
              </a:p>
            </p:txBody>
          </p:sp>
          <p:sp>
            <p:nvSpPr>
              <p:cNvPr id="62" name="文本框 61"/>
              <p:cNvSpPr txBox="1"/>
              <p:nvPr/>
            </p:nvSpPr>
            <p:spPr>
              <a:xfrm>
                <a:off x="515880" y="3940310"/>
                <a:ext cx="755335" cy="400110"/>
              </a:xfrm>
              <a:prstGeom prst="rect">
                <a:avLst/>
              </a:prstGeom>
            </p:spPr>
            <p:txBody>
              <a:bodyPr wrap="none">
                <a:spAutoFit/>
              </a:bodyPr>
              <a:lstStyle>
                <a:defPPr>
                  <a:defRPr lang="zh-CN"/>
                </a:defPPr>
                <a:lvl1pPr>
                  <a:defRPr sz="2000" b="1">
                    <a:ea typeface="楷体_GB2312" pitchFamily="49" charset="-122"/>
                  </a:defRPr>
                </a:lvl1pPr>
              </a:lstStyle>
              <a:p>
                <a:r>
                  <a:rPr lang="en-US" altLang="zh-CN"/>
                  <a:t>1688</a:t>
                </a:r>
                <a:endParaRPr lang="zh-CN" altLang="en-US"/>
              </a:p>
            </p:txBody>
          </p:sp>
          <p:sp>
            <p:nvSpPr>
              <p:cNvPr id="7" name="文本框 6"/>
              <p:cNvSpPr txBox="1"/>
              <p:nvPr/>
            </p:nvSpPr>
            <p:spPr>
              <a:xfrm>
                <a:off x="3848016" y="4016968"/>
                <a:ext cx="755335" cy="400110"/>
              </a:xfrm>
              <a:prstGeom prst="rect">
                <a:avLst/>
              </a:prstGeom>
            </p:spPr>
            <p:txBody>
              <a:bodyPr wrap="none">
                <a:spAutoFit/>
              </a:bodyPr>
              <a:lstStyle>
                <a:defPPr>
                  <a:defRPr lang="zh-CN"/>
                </a:defPPr>
                <a:lvl1pPr>
                  <a:defRPr sz="2000" b="1">
                    <a:ea typeface="楷体_GB2312" pitchFamily="49" charset="-122"/>
                  </a:defRPr>
                </a:lvl1pPr>
              </a:lstStyle>
              <a:p>
                <a:r>
                  <a:rPr lang="en-US" altLang="zh-CN"/>
                  <a:t>1787</a:t>
                </a:r>
                <a:endParaRPr lang="zh-CN" altLang="en-US"/>
              </a:p>
            </p:txBody>
          </p:sp>
          <p:grpSp>
            <p:nvGrpSpPr>
              <p:cNvPr id="2" name="组合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EA4E823-FFC9-433B-A981-0682B4BCE38E}"/>
                  </a:ext>
                </a:extLst>
              </p:cNvPr>
              <p:cNvGrpSpPr/>
              <p:nvPr/>
            </p:nvGrpSpPr>
            <p:grpSpPr>
              <a:xfrm>
                <a:off x="178515" y="2997245"/>
                <a:ext cx="5527400" cy="915717"/>
                <a:chOff x="178515" y="2997245"/>
                <a:chExt cx="5527400" cy="915717"/>
              </a:xfrm>
            </p:grpSpPr>
            <p:cxnSp>
              <p:nvCxnSpPr>
                <p:cNvPr id="6" name="直接连接符 5"/>
                <p:cNvCxnSpPr/>
                <p:nvPr/>
              </p:nvCxnSpPr>
              <p:spPr>
                <a:xfrm flipH="1">
                  <a:off x="4300708" y="3013595"/>
                  <a:ext cx="0" cy="315595"/>
                </a:xfrm>
                <a:prstGeom prst="line">
                  <a:avLst/>
                </a:prstGeom>
                <a:ln w="76200">
                  <a:solidFill>
                    <a:srgbClr val="FF8400"/>
                  </a:solidFill>
                </a:ln>
              </p:spPr>
              <p:style>
                <a:lnRef idx="1">
                  <a:schemeClr val="dk1"/>
                </a:lnRef>
                <a:fillRef idx="0">
                  <a:schemeClr val="dk1"/>
                </a:fillRef>
                <a:effectRef idx="0">
                  <a:schemeClr val="dk1"/>
                </a:effectRef>
                <a:fontRef idx="minor">
                  <a:schemeClr val="tx1"/>
                </a:fontRef>
              </p:style>
            </p:cxnSp>
            <p:cxnSp>
              <p:nvCxnSpPr>
                <p:cNvPr id="80" name="直接连接符 79"/>
                <p:cNvCxnSpPr/>
                <p:nvPr/>
              </p:nvCxnSpPr>
              <p:spPr>
                <a:xfrm flipH="1">
                  <a:off x="4884710" y="2997245"/>
                  <a:ext cx="0" cy="315595"/>
                </a:xfrm>
                <a:prstGeom prst="line">
                  <a:avLst/>
                </a:prstGeom>
                <a:ln w="76200">
                  <a:solidFill>
                    <a:srgbClr val="FF8400"/>
                  </a:solidFill>
                </a:ln>
              </p:spPr>
              <p:style>
                <a:lnRef idx="1">
                  <a:schemeClr val="dk1"/>
                </a:lnRef>
                <a:fillRef idx="0">
                  <a:schemeClr val="dk1"/>
                </a:fillRef>
                <a:effectRef idx="0">
                  <a:schemeClr val="dk1"/>
                </a:effectRef>
                <a:fontRef idx="minor">
                  <a:schemeClr val="tx1"/>
                </a:fontRef>
              </p:style>
            </p:cxnSp>
            <p:cxnSp>
              <p:nvCxnSpPr>
                <p:cNvPr id="56" name="直接连接符 55"/>
                <p:cNvCxnSpPr/>
                <p:nvPr/>
              </p:nvCxnSpPr>
              <p:spPr>
                <a:xfrm flipH="1">
                  <a:off x="2823312" y="3013121"/>
                  <a:ext cx="0" cy="283845"/>
                </a:xfrm>
                <a:prstGeom prst="line">
                  <a:avLst/>
                </a:prstGeom>
                <a:ln w="76200">
                  <a:solidFill>
                    <a:srgbClr val="FF8400"/>
                  </a:solidFill>
                </a:ln>
              </p:spPr>
              <p:style>
                <a:lnRef idx="1">
                  <a:schemeClr val="dk1"/>
                </a:lnRef>
                <a:fillRef idx="0">
                  <a:schemeClr val="dk1"/>
                </a:fillRef>
                <a:effectRef idx="0">
                  <a:schemeClr val="dk1"/>
                </a:effectRef>
                <a:fontRef idx="minor">
                  <a:schemeClr val="tx1"/>
                </a:fontRef>
              </p:style>
            </p:cxnSp>
            <p:cxnSp>
              <p:nvCxnSpPr>
                <p:cNvPr id="61" name="直接连接符 60"/>
                <p:cNvCxnSpPr/>
                <p:nvPr/>
              </p:nvCxnSpPr>
              <p:spPr>
                <a:xfrm flipH="1">
                  <a:off x="1074840" y="3067566"/>
                  <a:ext cx="0" cy="278765"/>
                </a:xfrm>
                <a:prstGeom prst="line">
                  <a:avLst/>
                </a:prstGeom>
                <a:ln w="76200">
                  <a:solidFill>
                    <a:srgbClr val="FF8400"/>
                  </a:solidFill>
                </a:ln>
              </p:spPr>
              <p:style>
                <a:lnRef idx="1">
                  <a:schemeClr val="dk1"/>
                </a:lnRef>
                <a:fillRef idx="0">
                  <a:schemeClr val="dk1"/>
                </a:fillRef>
                <a:effectRef idx="0">
                  <a:schemeClr val="dk1"/>
                </a:effectRef>
                <a:fontRef idx="minor">
                  <a:schemeClr val="tx1"/>
                </a:fontRef>
              </p:style>
            </p:cxnSp>
            <p:sp>
              <p:nvSpPr>
                <p:cNvPr id="57" name="Google Shape;1888;p52">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46E0E0AD-675E-4706-B867-6FC48D0BA540}"/>
                    </a:ext>
                  </a:extLst>
                </p:cNvPr>
                <p:cNvSpPr/>
                <p:nvPr>
                  <p:custDataLst>
                    <p:tags r:id="rId4"/>
                  </p:custDataLst>
                </p:nvPr>
              </p:nvSpPr>
              <p:spPr>
                <a:xfrm>
                  <a:off x="178515" y="3362789"/>
                  <a:ext cx="5527400" cy="550173"/>
                </a:xfrm>
                <a:custGeom>
                  <a:rect l="l" t="t" r="r" b="b"/>
                  <a:pathLst>
                    <a:path w="21600" h="21600" extrusionOk="0">
                      <a:moveTo>
                        <a:pt x="0" y="0"/>
                      </a:moveTo>
                      <a:lnTo>
                        <a:pt x="20377" y="0"/>
                      </a:lnTo>
                      <a:lnTo>
                        <a:pt x="21600" y="10800"/>
                      </a:lnTo>
                      <a:lnTo>
                        <a:pt x="20377" y="21600"/>
                      </a:lnTo>
                      <a:lnTo>
                        <a:pt x="0" y="21600"/>
                      </a:lnTo>
                      <a:lnTo>
                        <a:pt x="1223" y="10800"/>
                      </a:lnTo>
                      <a:lnTo>
                        <a:pt x="0" y="0"/>
                      </a:lnTo>
                      <a:close/>
                    </a:path>
                  </a:pathLst>
                </a:custGeom>
                <a:solidFill>
                  <a:srgbClr val="FF8400"/>
                </a:solidFill>
                <a:ln w="50800" cap="flat" cmpd="sng">
                  <a:solidFill>
                    <a:srgbClr val="FF8400"/>
                  </a:solidFill>
                  <a:prstDash val="solid"/>
                  <a:miter lim="400000"/>
                  <a:headEnd type="none" w="sm" len="sm"/>
                  <a:tailEnd type="none" w="sm" len="sm"/>
                </a:ln>
              </p:spPr>
              <p:txBody>
                <a:bodyPr spcFirstLastPara="1" wrap="square" lIns="0" tIns="0" rIns="0" bIns="0" anchor="ctr" anchorCtr="0">
                  <a:noAutofit/>
                </a:bodyPr>
                <a:lstStyle/>
                <a:p>
                  <a:pPr lvl="0" algn="ctr" defTabSz="457200">
                    <a:defRPr/>
                  </a:pPr>
                  <a:r>
                    <a:rPr lang="en-US" altLang="zh-CN" sz="2400">
                      <a:ln>
                        <a:solidFill>
                          <a:schemeClr val="bg1"/>
                        </a:solidFill>
                      </a:ln>
                      <a:solidFill>
                        <a:schemeClr val="bg1"/>
                      </a:solidFill>
                      <a:latin typeface="微软雅黑" panose="020b0503020204020204" charset="-122"/>
                      <a:ea typeface="微软雅黑" panose="020b0503020204020204" charset="-122"/>
                      <a:cs typeface="+mn-ea"/>
                      <a:sym typeface="+mn-lt"/>
                    </a:rPr>
                    <a:t>17—18  </a:t>
                  </a:r>
                  <a:r>
                    <a:rPr lang="zh-CN" altLang="en-US" sz="2400">
                      <a:ln>
                        <a:solidFill>
                          <a:schemeClr val="bg1"/>
                        </a:solidFill>
                      </a:ln>
                      <a:solidFill>
                        <a:schemeClr val="bg1"/>
                      </a:solidFill>
                      <a:latin typeface="微软雅黑" panose="020b0503020204020204" charset="-122"/>
                      <a:ea typeface="微软雅黑" panose="020b0503020204020204" charset="-122"/>
                      <a:cs typeface="+mn-ea"/>
                      <a:sym typeface="+mn-lt"/>
                    </a:rPr>
                    <a:t>世  纪  </a:t>
                  </a:r>
                  <a:r>
                    <a:rPr lang="en-US" altLang="zh-CN" sz="2400">
                      <a:ln>
                        <a:solidFill>
                          <a:schemeClr val="bg1"/>
                        </a:solidFill>
                      </a:ln>
                      <a:solidFill>
                        <a:schemeClr val="bg1"/>
                      </a:solidFill>
                      <a:latin typeface="微软雅黑" panose="020b0503020204020204" charset="-122"/>
                      <a:ea typeface="微软雅黑" panose="020b0503020204020204" charset="-122"/>
                      <a:cs typeface="+mn-ea"/>
                      <a:sym typeface="+mn-lt"/>
                    </a:rPr>
                    <a:t>——</a:t>
                  </a:r>
                  <a:r>
                    <a:rPr lang="zh-CN" altLang="en-US" sz="2400">
                      <a:ln>
                        <a:solidFill>
                          <a:schemeClr val="bg1"/>
                        </a:solidFill>
                      </a:ln>
                      <a:solidFill>
                        <a:schemeClr val="bg1"/>
                      </a:solidFill>
                      <a:latin typeface="微软雅黑" panose="020b0503020204020204" charset="-122"/>
                      <a:ea typeface="微软雅黑" panose="020b0503020204020204" charset="-122"/>
                      <a:cs typeface="+mn-ea"/>
                      <a:sym typeface="+mn-lt"/>
                    </a:rPr>
                    <a:t>革  命  与  确  立</a:t>
                  </a:r>
                  <a:endParaRPr kumimoji="0" sz="2400" b="0" i="0" u="none" strike="noStrike" kern="1200" cap="none" spc="0" normalizeH="0" baseline="0" noProof="0">
                    <a:ln>
                      <a:solidFill>
                        <a:schemeClr val="bg1"/>
                      </a:solidFill>
                    </a:ln>
                    <a:solidFill>
                      <a:schemeClr val="bg1"/>
                    </a:solidFill>
                    <a:effectLst/>
                    <a:uLnTx/>
                    <a:uFillTx/>
                    <a:latin typeface="微软雅黑" panose="020b0503020204020204" charset="-122"/>
                    <a:ea typeface="微软雅黑" panose="020b0503020204020204" charset="-122"/>
                    <a:cs typeface="+mn-ea"/>
                    <a:sym typeface="+mn-lt"/>
                  </a:endParaRPr>
                </a:p>
              </p:txBody>
            </p:sp>
          </p:grpSp>
        </p:grpSp>
        <p:cxnSp>
          <p:nvCxnSpPr>
            <p:cNvPr id="50" name="直接连接符 4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700279E-75E4-4729-8FA5-9A57FD31039E}"/>
                </a:ext>
              </a:extLst>
            </p:cNvPr>
            <p:cNvCxnSpPr/>
            <p:nvPr/>
          </p:nvCxnSpPr>
          <p:spPr>
            <a:xfrm flipH="1">
              <a:off x="1379642" y="3056676"/>
              <a:ext cx="0" cy="278765"/>
            </a:xfrm>
            <a:prstGeom prst="line">
              <a:avLst/>
            </a:prstGeom>
            <a:ln w="76200">
              <a:solidFill>
                <a:srgbClr val="FF8400"/>
              </a:solidFill>
            </a:ln>
          </p:spPr>
          <p:style>
            <a:lnRef idx="1">
              <a:schemeClr val="dk1"/>
            </a:lnRef>
            <a:fillRef idx="0">
              <a:schemeClr val="dk1"/>
            </a:fillRef>
            <a:effectRef idx="0">
              <a:schemeClr val="dk1"/>
            </a:effectRef>
            <a:fontRef idx="minor">
              <a:schemeClr val="tx1"/>
            </a:fontRef>
          </p:style>
        </p:cxnSp>
        <p:sp>
          <p:nvSpPr>
            <p:cNvPr id="51" name="文本框 50">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078CCB6-95BA-4709-8EBD-082D64185298}"/>
                </a:ext>
              </a:extLst>
            </p:cNvPr>
            <p:cNvSpPr txBox="1"/>
            <p:nvPr/>
          </p:nvSpPr>
          <p:spPr>
            <a:xfrm>
              <a:off x="1125937" y="3940310"/>
              <a:ext cx="755335" cy="400110"/>
            </a:xfrm>
            <a:prstGeom prst="rect">
              <a:avLst/>
            </a:prstGeom>
          </p:spPr>
          <p:txBody>
            <a:bodyPr wrap="none">
              <a:spAutoFit/>
            </a:bodyPr>
            <a:lstStyle>
              <a:defPPr>
                <a:defRPr lang="zh-CN"/>
              </a:defPPr>
              <a:lvl1pPr>
                <a:defRPr sz="2000" b="1">
                  <a:ea typeface="楷体_GB2312" pitchFamily="49" charset="-122"/>
                </a:defRPr>
              </a:lvl1pPr>
            </a:lstStyle>
            <a:p>
              <a:r>
                <a:rPr lang="en-US" altLang="zh-CN"/>
                <a:t>1689</a:t>
              </a:r>
              <a:endParaRPr lang="zh-CN" altLang="en-US"/>
            </a:p>
          </p:txBody>
        </p:sp>
      </p:grpSp>
      <p:sp>
        <p:nvSpPr>
          <p:cNvPr id="54" name="文本框 5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A1F110B9-9B94-4E17-B629-52F56978A868}"/>
              </a:ext>
            </a:extLst>
          </p:cNvPr>
          <p:cNvSpPr txBox="1"/>
          <p:nvPr/>
        </p:nvSpPr>
        <p:spPr>
          <a:xfrm>
            <a:off x="871687" y="4452595"/>
            <a:ext cx="1461296" cy="707886"/>
          </a:xfrm>
          <a:prstGeom prst="rect">
            <a:avLst/>
          </a:prstGeom>
          <a:noFill/>
        </p:spPr>
        <p:txBody>
          <a:bodyPr wrap="square" rtlCol="0">
            <a:spAutoFit/>
          </a:bodyPr>
          <a:lstStyle/>
          <a:p>
            <a:pPr algn="ctr"/>
            <a:r>
              <a:rPr lang="zh-CN" altLang="en-US" sz="2000" b="1">
                <a:solidFill>
                  <a:srgbClr val="FF0000"/>
                </a:solidFill>
                <a:latin typeface="楷体" panose="02010609060101010101" charset="-122"/>
                <a:ea typeface="楷体" panose="02010609060101010101" charset="-122"/>
              </a:rPr>
              <a:t>英国</a:t>
            </a:r>
            <a:endParaRPr lang="en-US" altLang="zh-CN" sz="2000" b="1">
              <a:solidFill>
                <a:srgbClr val="FF0000"/>
              </a:solidFill>
              <a:latin typeface="楷体" panose="02010609060101010101" charset="-122"/>
              <a:ea typeface="楷体" panose="02010609060101010101" charset="-122"/>
            </a:endParaRPr>
          </a:p>
          <a:p>
            <a:pPr algn="ctr"/>
            <a:r>
              <a:rPr lang="en-US" altLang="zh-CN" sz="2000" b="1">
                <a:latin typeface="楷体" panose="02010609060101010101" charset="-122"/>
                <a:ea typeface="楷体" panose="02010609060101010101" charset="-122"/>
              </a:rPr>
              <a:t>《</a:t>
            </a:r>
            <a:r>
              <a:rPr lang="zh-CN" altLang="en-US" sz="2000" b="1">
                <a:latin typeface="楷体" panose="02010609060101010101" charset="-122"/>
                <a:ea typeface="楷体" panose="02010609060101010101" charset="-122"/>
              </a:rPr>
              <a:t>权利法案</a:t>
            </a:r>
            <a:r>
              <a:rPr lang="en-US" altLang="zh-CN" sz="2000" b="1">
                <a:latin typeface="楷体" panose="02010609060101010101" charset="-122"/>
                <a:ea typeface="楷体" panose="02010609060101010101" charset="-122"/>
              </a:rPr>
              <a:t>》</a:t>
            </a:r>
          </a:p>
        </p:txBody>
      </p:sp>
      <p:sp>
        <p:nvSpPr>
          <p:cNvPr id="58" name="文本框 5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BAE93062-C650-4783-961B-DECC2EA6F79E}"/>
              </a:ext>
            </a:extLst>
          </p:cNvPr>
          <p:cNvSpPr txBox="1"/>
          <p:nvPr/>
        </p:nvSpPr>
        <p:spPr>
          <a:xfrm>
            <a:off x="10635143" y="4199987"/>
            <a:ext cx="875873" cy="405479"/>
          </a:xfrm>
          <a:prstGeom prst="rect">
            <a:avLst/>
          </a:prstGeom>
          <a:noFill/>
        </p:spPr>
        <p:txBody>
          <a:bodyPr wrap="square" rtlCol="0">
            <a:spAutoFit/>
          </a:bodyPr>
          <a:lstStyle>
            <a:defPPr>
              <a:defRPr lang="zh-CN"/>
            </a:defPPr>
            <a:lvl1pPr>
              <a:defRPr sz="2000" b="1">
                <a:solidFill>
                  <a:srgbClr val="0000FF"/>
                </a:solidFill>
                <a:latin typeface="楷体" panose="02010609060101010101" charset="-122"/>
                <a:ea typeface="楷体" panose="02010609060101010101" charset="-122"/>
              </a:defRPr>
            </a:lvl1pPr>
          </a:lstStyle>
          <a:p>
            <a:r>
              <a:rPr lang="en-US" altLang="zh-CN">
                <a:solidFill>
                  <a:schemeClr val="tx1"/>
                </a:solidFill>
              </a:rPr>
              <a:t>1875</a:t>
            </a:r>
            <a:endParaRPr lang="zh-CN" altLang="en-US">
              <a:solidFill>
                <a:schemeClr val="tx1"/>
              </a:solidFill>
            </a:endParaRPr>
          </a:p>
        </p:txBody>
      </p:sp>
      <p:sp>
        <p:nvSpPr>
          <p:cNvPr id="59" name="矩形 58">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189B532-848E-42F6-A931-3F38EEACCFF3}"/>
              </a:ext>
            </a:extLst>
          </p:cNvPr>
          <p:cNvSpPr/>
          <p:nvPr/>
        </p:nvSpPr>
        <p:spPr>
          <a:xfrm>
            <a:off x="7688817" y="5218017"/>
            <a:ext cx="1346843" cy="369332"/>
          </a:xfrm>
          <a:prstGeom prst="rect">
            <a:avLst/>
          </a:prstGeom>
          <a:ln>
            <a:solidFill>
              <a:srgbClr val="FF0000"/>
            </a:solidFill>
          </a:ln>
        </p:spPr>
        <p:txBody>
          <a:bodyPr wrap="none">
            <a:spAutoFit/>
          </a:bodyPr>
          <a:lstStyle/>
          <a:p>
            <a:pPr algn="ctr" fontAlgn="base">
              <a:spcBef>
                <a:spcPct val="0"/>
              </a:spcBef>
              <a:spcAft>
                <a:spcPct val="0"/>
              </a:spcAft>
            </a:pPr>
            <a:r>
              <a:rPr lang="zh-CN" altLang="en-US" b="1">
                <a:latin typeface="黑体" panose="02010609060101010101" charset="-122"/>
                <a:ea typeface="黑体" panose="02010609060101010101" charset="-122"/>
              </a:rPr>
              <a:t>君主立宪制</a:t>
            </a:r>
          </a:p>
        </p:txBody>
      </p:sp>
      <p:sp>
        <p:nvSpPr>
          <p:cNvPr id="60" name="矩形 59">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19B4F3E1-E14B-44DB-AA23-154A5BAE4A18}"/>
              </a:ext>
            </a:extLst>
          </p:cNvPr>
          <p:cNvSpPr/>
          <p:nvPr/>
        </p:nvSpPr>
        <p:spPr>
          <a:xfrm>
            <a:off x="9286030" y="5204686"/>
            <a:ext cx="1346843" cy="369332"/>
          </a:xfrm>
          <a:prstGeom prst="rect">
            <a:avLst/>
          </a:prstGeom>
          <a:ln>
            <a:solidFill>
              <a:srgbClr val="FF0000"/>
            </a:solidFill>
          </a:ln>
        </p:spPr>
        <p:txBody>
          <a:bodyPr wrap="none">
            <a:spAutoFit/>
          </a:bodyPr>
          <a:lstStyle/>
          <a:p>
            <a:pPr algn="ctr" fontAlgn="base">
              <a:spcBef>
                <a:spcPct val="0"/>
              </a:spcBef>
              <a:spcAft>
                <a:spcPct val="0"/>
              </a:spcAft>
            </a:pPr>
            <a:r>
              <a:rPr lang="zh-CN" altLang="en-US" b="1">
                <a:latin typeface="黑体" panose="02010609060101010101" charset="-122"/>
                <a:ea typeface="黑体" panose="02010609060101010101" charset="-122"/>
              </a:rPr>
              <a:t>君主立宪制</a:t>
            </a:r>
          </a:p>
        </p:txBody>
      </p:sp>
      <p:sp>
        <p:nvSpPr>
          <p:cNvPr id="64" name="矩形 6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EBE55BB-F5FE-4886-A031-B3B3DB4F2EC0}"/>
              </a:ext>
            </a:extLst>
          </p:cNvPr>
          <p:cNvSpPr/>
          <p:nvPr/>
        </p:nvSpPr>
        <p:spPr>
          <a:xfrm>
            <a:off x="8507866" y="2051200"/>
            <a:ext cx="1346843" cy="369332"/>
          </a:xfrm>
          <a:prstGeom prst="rect">
            <a:avLst/>
          </a:prstGeom>
          <a:ln>
            <a:solidFill>
              <a:srgbClr val="FF0000"/>
            </a:solidFill>
          </a:ln>
        </p:spPr>
        <p:txBody>
          <a:bodyPr wrap="none">
            <a:spAutoFit/>
          </a:bodyPr>
          <a:lstStyle/>
          <a:p>
            <a:pPr algn="ctr" fontAlgn="base">
              <a:spcBef>
                <a:spcPct val="0"/>
              </a:spcBef>
              <a:spcAft>
                <a:spcPct val="0"/>
              </a:spcAft>
            </a:pPr>
            <a:r>
              <a:rPr lang="zh-CN" altLang="en-US" b="1">
                <a:latin typeface="黑体" panose="02010609060101010101" charset="-122"/>
                <a:ea typeface="黑体" panose="02010609060101010101" charset="-122"/>
              </a:rPr>
              <a:t>君主立宪制</a:t>
            </a:r>
          </a:p>
        </p:txBody>
      </p:sp>
      <p:sp>
        <p:nvSpPr>
          <p:cNvPr id="65" name="TextBox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088647E3-096B-4B37-9733-247BCE3EA331}"/>
              </a:ext>
            </a:extLst>
          </p:cNvPr>
          <p:cNvSpPr txBox="1"/>
          <p:nvPr/>
        </p:nvSpPr>
        <p:spPr>
          <a:xfrm>
            <a:off x="219201" y="159803"/>
            <a:ext cx="2320882" cy="523220"/>
          </a:xfrm>
          <a:prstGeom prst="rect">
            <a:avLst/>
          </a:prstGeom>
          <a:noFill/>
        </p:spPr>
        <p:txBody>
          <a:bodyPr wrap="square" rtlCol="0">
            <a:spAutoFit/>
          </a:bodyPr>
          <a:lstStyle/>
          <a:p>
            <a:r>
              <a:rPr lang="en-US" altLang="zh-CN" sz="2800" b="1">
                <a:latin typeface="黑体" panose="02010609060101010101" pitchFamily="49" charset="-122"/>
                <a:ea typeface="黑体" panose="02010609060101010101" pitchFamily="49" charset="-122"/>
              </a:rPr>
              <a:t>【</a:t>
            </a:r>
            <a:r>
              <a:rPr lang="zh-CN" altLang="en-US" sz="2800" b="1">
                <a:latin typeface="黑体" panose="02010609060101010101" pitchFamily="49" charset="-122"/>
                <a:ea typeface="黑体" panose="02010609060101010101" pitchFamily="49" charset="-122"/>
              </a:rPr>
              <a:t>课堂总结</a:t>
            </a:r>
            <a:r>
              <a:rPr lang="en-US" altLang="zh-CN" sz="2800" b="1">
                <a:latin typeface="黑体" panose="02010609060101010101" pitchFamily="49" charset="-122"/>
                <a:ea typeface="黑体" panose="02010609060101010101" pitchFamily="49" charset="-122"/>
              </a:rPr>
              <a:t>】</a:t>
            </a:r>
            <a:endParaRPr lang="zh-CN" altLang="en-US" sz="2800" b="1">
              <a:latin typeface="黑体" pitchFamily="49" charset="-122"/>
              <a:ea typeface="黑体" pitchFamily="49" charset="-122"/>
            </a:endParaRPr>
          </a:p>
        </p:txBody>
      </p:sp>
      <p:sp>
        <p:nvSpPr>
          <p:cNvPr id="68" name="矩形 67">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CA33A8ED-FF53-452B-9703-0C71E001F9D1}"/>
              </a:ext>
            </a:extLst>
          </p:cNvPr>
          <p:cNvSpPr/>
          <p:nvPr/>
        </p:nvSpPr>
        <p:spPr>
          <a:xfrm>
            <a:off x="6216792" y="5228611"/>
            <a:ext cx="1114409" cy="369332"/>
          </a:xfrm>
          <a:prstGeom prst="rect">
            <a:avLst/>
          </a:prstGeom>
          <a:ln>
            <a:solidFill>
              <a:srgbClr val="FF0000"/>
            </a:solidFill>
          </a:ln>
        </p:spPr>
        <p:txBody>
          <a:bodyPr wrap="none">
            <a:spAutoFit/>
          </a:bodyPr>
          <a:lstStyle/>
          <a:p>
            <a:pPr algn="ctr" fontAlgn="base">
              <a:spcBef>
                <a:spcPct val="0"/>
              </a:spcBef>
              <a:spcAft>
                <a:spcPct val="0"/>
              </a:spcAft>
            </a:pPr>
            <a:r>
              <a:rPr lang="zh-CN" altLang="en-US" b="1">
                <a:solidFill>
                  <a:srgbClr val="7030A0"/>
                </a:solidFill>
                <a:latin typeface="黑体" panose="02010609060101010101" charset="-122"/>
                <a:ea typeface="黑体" panose="02010609060101010101" charset="-122"/>
              </a:rPr>
              <a:t>沙皇专制</a:t>
            </a:r>
          </a:p>
        </p:txBody>
      </p:sp>
      <p:sp>
        <p:nvSpPr>
          <p:cNvPr id="70" name="TextBox 4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4592247-9D43-4047-912B-7C6AD33EC771}"/>
              </a:ext>
            </a:extLst>
          </p:cNvPr>
          <p:cNvSpPr txBox="1"/>
          <p:nvPr/>
        </p:nvSpPr>
        <p:spPr>
          <a:xfrm>
            <a:off x="5997606" y="5854047"/>
            <a:ext cx="2132982" cy="64633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defRPr/>
            </a:pPr>
            <a:r>
              <a:rPr lang="zh-CN" altLang="en-US" sz="3600" b="1">
                <a:solidFill>
                  <a:srgbClr val="C00000"/>
                </a:solidFill>
                <a:latin typeface="黑体" panose="02010609060101010101" charset="-122"/>
                <a:ea typeface="黑体" panose="02010609060101010101" charset="-122"/>
                <a:sym typeface="+mn-ea"/>
              </a:rPr>
              <a:t>法律至上</a:t>
            </a:r>
            <a:endParaRPr lang="en-US" altLang="zh-CN" sz="3600" b="1">
              <a:solidFill>
                <a:srgbClr val="C00000"/>
              </a:solidFill>
              <a:latin typeface="Times New Roman" panose="02020603050405020304" pitchFamily="18" charset="0"/>
              <a:ea typeface="黑体" panose="02010609060101010101" charset="-122"/>
              <a:sym typeface="+mn-ea"/>
            </a:endParaRPr>
          </a:p>
        </p:txBody>
      </p:sp>
      <p:sp>
        <p:nvSpPr>
          <p:cNvPr id="71" name="TextBox 4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BEE8ED8-FFF9-41DD-8D61-48A5CB551BFB}"/>
              </a:ext>
            </a:extLst>
          </p:cNvPr>
          <p:cNvSpPr txBox="1"/>
          <p:nvPr/>
        </p:nvSpPr>
        <p:spPr>
          <a:xfrm>
            <a:off x="8700873" y="5843034"/>
            <a:ext cx="2132982" cy="64633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defRPr/>
            </a:pPr>
            <a:r>
              <a:rPr lang="zh-CN" altLang="en-US" sz="3600" b="1">
                <a:solidFill>
                  <a:srgbClr val="C00000"/>
                </a:solidFill>
                <a:latin typeface="黑体" panose="02010609060101010101" charset="-122"/>
                <a:ea typeface="黑体" panose="02010609060101010101" charset="-122"/>
                <a:sym typeface="+mn-ea"/>
              </a:rPr>
              <a:t>启蒙实践</a:t>
            </a:r>
          </a:p>
        </p:txBody>
      </p:sp>
      <p:sp>
        <p:nvSpPr>
          <p:cNvPr id="72" name="TextBox 4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ED7D400D-295F-4B08-9543-C74BE725904F}"/>
              </a:ext>
            </a:extLst>
          </p:cNvPr>
          <p:cNvSpPr txBox="1"/>
          <p:nvPr/>
        </p:nvSpPr>
        <p:spPr>
          <a:xfrm>
            <a:off x="3306667" y="5843033"/>
            <a:ext cx="2132982" cy="64633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defRPr/>
            </a:pPr>
            <a:r>
              <a:rPr lang="en-US" altLang="zh-CN" sz="3600" b="1" err="1">
                <a:solidFill>
                  <a:srgbClr val="C00000"/>
                </a:solidFill>
                <a:latin typeface="黑体" panose="02010609060101010101" charset="-122"/>
                <a:ea typeface="黑体" panose="02010609060101010101" charset="-122"/>
                <a:sym typeface="+mn-ea"/>
              </a:rPr>
              <a:t>不断</a:t>
            </a:r>
            <a:r>
              <a:rPr lang="zh-CN" altLang="en-US" sz="3600" b="1">
                <a:solidFill>
                  <a:srgbClr val="C00000"/>
                </a:solidFill>
                <a:latin typeface="黑体" panose="02010609060101010101" charset="-122"/>
                <a:ea typeface="黑体" panose="02010609060101010101" charset="-122"/>
                <a:sym typeface="+mn-ea"/>
              </a:rPr>
              <a:t>扩展</a:t>
            </a:r>
          </a:p>
        </p:txBody>
      </p:sp>
      <p:sp>
        <p:nvSpPr>
          <p:cNvPr id="73" name="TextBox 4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7277C4DE-EAEF-4BA4-A854-20461B70453F}"/>
              </a:ext>
            </a:extLst>
          </p:cNvPr>
          <p:cNvSpPr txBox="1"/>
          <p:nvPr/>
        </p:nvSpPr>
        <p:spPr>
          <a:xfrm>
            <a:off x="630297" y="5843032"/>
            <a:ext cx="2106085" cy="646331"/>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defRPr/>
            </a:pPr>
            <a:r>
              <a:rPr lang="en-US" altLang="zh-CN" sz="3600" b="1" err="1">
                <a:solidFill>
                  <a:srgbClr val="C00000"/>
                </a:solidFill>
                <a:latin typeface="黑体" panose="02010609060101010101" charset="-122"/>
                <a:ea typeface="黑体" panose="02010609060101010101" charset="-122"/>
                <a:sym typeface="+mn-ea"/>
              </a:rPr>
              <a:t>不断完善</a:t>
            </a:r>
            <a:endParaRPr lang="en-US" altLang="zh-CN" sz="3600" b="1">
              <a:solidFill>
                <a:srgbClr val="C00000"/>
              </a:solidFill>
              <a:latin typeface="黑体" panose="02010609060101010101" charset="-122"/>
              <a:ea typeface="黑体" panose="02010609060101010101" charset="-122"/>
            </a:endParaRPr>
          </a:p>
        </p:txBody>
      </p:sp>
      <p:sp>
        <p:nvSpPr>
          <p:cNvPr id="74" name="文本框 7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3D1FB27F-18C1-43CD-A89E-5C745CFDE5F8}"/>
              </a:ext>
            </a:extLst>
          </p:cNvPr>
          <p:cNvSpPr txBox="1">
            <a:spLocks noChangeArrowheads="1"/>
          </p:cNvSpPr>
          <p:nvPr/>
        </p:nvSpPr>
        <p:spPr bwMode="auto">
          <a:xfrm>
            <a:off x="1210006" y="996608"/>
            <a:ext cx="2399872" cy="523220"/>
          </a:xfrm>
          <a:prstGeom prst="rect">
            <a:avLst/>
          </a:prstGeom>
          <a:solidFill>
            <a:schemeClr val="bg1"/>
          </a:solidFill>
          <a:ln w="9525">
            <a:solidFill>
              <a:srgbClr val="FF0000"/>
            </a:solidFill>
            <a:miter lim="800000"/>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r>
              <a:rPr lang="en-US" altLang="zh-CN" sz="2800" b="1">
                <a:latin typeface="Times New Roman" panose="02020603050405020304" pitchFamily="18" charset="0"/>
                <a:ea typeface="黑体" panose="02010609060101010101" pitchFamily="49" charset="-122"/>
              </a:rPr>
              <a:t>     </a:t>
            </a:r>
            <a:r>
              <a:rPr lang="zh-CN" altLang="en-US" sz="2800" b="1">
                <a:latin typeface="Times New Roman" panose="02020603050405020304" pitchFamily="18" charset="0"/>
                <a:ea typeface="黑体" panose="02010609060101010101" pitchFamily="49" charset="-122"/>
              </a:rPr>
              <a:t>大势趋变</a:t>
            </a:r>
          </a:p>
        </p:txBody>
      </p:sp>
      <p:sp>
        <p:nvSpPr>
          <p:cNvPr id="76" name="文本框 7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E356F38-4DF3-462F-9AA7-AB95BAA0E78D}"/>
              </a:ext>
            </a:extLst>
          </p:cNvPr>
          <p:cNvSpPr txBox="1">
            <a:spLocks noChangeArrowheads="1"/>
          </p:cNvSpPr>
          <p:nvPr/>
        </p:nvSpPr>
        <p:spPr bwMode="auto">
          <a:xfrm>
            <a:off x="5050140" y="991703"/>
            <a:ext cx="1930218" cy="523220"/>
          </a:xfrm>
          <a:prstGeom prst="rect">
            <a:avLst/>
          </a:prstGeom>
          <a:solidFill>
            <a:schemeClr val="bg1"/>
          </a:solidFill>
          <a:ln w="9525">
            <a:solidFill>
              <a:srgbClr val="FF0000"/>
            </a:solidFill>
            <a:miter lim="800000"/>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r>
              <a:rPr lang="en-US" altLang="zh-CN" sz="2800" b="1">
                <a:latin typeface="Times New Roman" panose="02020603050405020304" pitchFamily="18" charset="0"/>
                <a:ea typeface="黑体" panose="02010609060101010101" pitchFamily="49" charset="-122"/>
                <a:sym typeface="+mn-ea"/>
              </a:rPr>
              <a:t>  </a:t>
            </a:r>
            <a:r>
              <a:rPr lang="en-US" altLang="zh-CN" sz="2800" b="1" err="1">
                <a:latin typeface="黑体" panose="02010609060101010101" pitchFamily="49" charset="-122"/>
                <a:ea typeface="黑体" panose="02010609060101010101" pitchFamily="49" charset="-122"/>
                <a:sym typeface="+mn-ea"/>
              </a:rPr>
              <a:t>变而不同</a:t>
            </a:r>
            <a:endParaRPr lang="en-US" altLang="zh-CN" sz="2800" b="1">
              <a:latin typeface="黑体" pitchFamily="49" charset="-122"/>
              <a:ea typeface="黑体" pitchFamily="49" charset="-122"/>
              <a:sym typeface="+mn-ea"/>
            </a:endParaRPr>
          </a:p>
        </p:txBody>
      </p:sp>
      <p:sp>
        <p:nvSpPr>
          <p:cNvPr id="77" name="文本框 76">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BDC7376-91F1-48D4-8B3E-D629B4F1F065}"/>
              </a:ext>
            </a:extLst>
          </p:cNvPr>
          <p:cNvSpPr txBox="1">
            <a:spLocks noChangeArrowheads="1"/>
          </p:cNvSpPr>
          <p:nvPr/>
        </p:nvSpPr>
        <p:spPr bwMode="auto">
          <a:xfrm>
            <a:off x="8483137" y="991703"/>
            <a:ext cx="2216277" cy="523220"/>
          </a:xfrm>
          <a:prstGeom prst="rect">
            <a:avLst/>
          </a:prstGeom>
          <a:solidFill>
            <a:schemeClr val="bg1"/>
          </a:solidFill>
          <a:ln w="9525">
            <a:solidFill>
              <a:srgbClr val="FF0000"/>
            </a:solidFill>
            <a:miter lim="800000"/>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50000"/>
              </a:spcBef>
              <a:buFontTx/>
              <a:buNone/>
            </a:pPr>
            <a:r>
              <a:rPr lang="en-US" altLang="zh-CN" sz="2800" b="1">
                <a:latin typeface="Times New Roman" panose="02020603050405020304" pitchFamily="18" charset="0"/>
                <a:ea typeface="黑体" panose="02010609060101010101" pitchFamily="49" charset="-122"/>
                <a:sym typeface="+mn-ea"/>
              </a:rPr>
              <a:t>   </a:t>
            </a:r>
            <a:r>
              <a:rPr lang="en-US" altLang="zh-CN" sz="2800" b="1" err="1">
                <a:latin typeface="黑体" panose="02010609060101010101" pitchFamily="49" charset="-122"/>
                <a:ea typeface="黑体" panose="02010609060101010101" pitchFamily="49" charset="-122"/>
                <a:sym typeface="+mn-ea"/>
              </a:rPr>
              <a:t>殊途同归</a:t>
            </a:r>
            <a:endParaRPr lang="en-US" altLang="zh-CN" sz="2800" b="1">
              <a:latin typeface="黑体" panose="02010609060101010101" pitchFamily="49" charset="-122"/>
              <a:ea typeface="黑体" panose="02010609060101010101" pitchFamily="49" charset="-122"/>
              <a:sym typeface="+mn-ea"/>
            </a:endParaRPr>
          </a:p>
        </p:txBody>
      </p:sp>
      <p:sp>
        <p:nvSpPr>
          <p:cNvPr id="84" name="燕尾形箭头 2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803D1B39-126C-4E14-B769-E68AEFE2E006}"/>
              </a:ext>
            </a:extLst>
          </p:cNvPr>
          <p:cNvSpPr>
            <a:spLocks noChangeArrowheads="1"/>
          </p:cNvSpPr>
          <p:nvPr/>
        </p:nvSpPr>
        <p:spPr bwMode="auto">
          <a:xfrm>
            <a:off x="3725269" y="1108621"/>
            <a:ext cx="1271997" cy="356002"/>
          </a:xfrm>
          <a:prstGeom prst="notchedRightArrow">
            <a:avLst>
              <a:gd name="adj1" fmla="val 50000"/>
              <a:gd name="adj2" fmla="val 149085"/>
            </a:avLst>
          </a:prstGeom>
          <a:solidFill>
            <a:schemeClr val="bg1"/>
          </a:solidFill>
          <a:ln w="9525">
            <a:solidFill>
              <a:schemeClr val="tx1"/>
            </a:solidFill>
            <a:miter lim="800000"/>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85" name="燕尾形箭头 2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2B8160AF-D74B-4FC2-BCE1-BA986EA5345F}"/>
              </a:ext>
            </a:extLst>
          </p:cNvPr>
          <p:cNvSpPr>
            <a:spLocks noChangeArrowheads="1"/>
          </p:cNvSpPr>
          <p:nvPr/>
        </p:nvSpPr>
        <p:spPr bwMode="auto">
          <a:xfrm>
            <a:off x="7064097" y="1075312"/>
            <a:ext cx="1443769" cy="326527"/>
          </a:xfrm>
          <a:prstGeom prst="notchedRightArrow">
            <a:avLst>
              <a:gd name="adj1" fmla="val 50000"/>
              <a:gd name="adj2" fmla="val 149085"/>
            </a:avLst>
          </a:prstGeom>
          <a:solidFill>
            <a:schemeClr val="bg1"/>
          </a:solidFill>
          <a:ln w="9525">
            <a:solidFill>
              <a:schemeClr val="tx1"/>
            </a:solidFill>
            <a:miter lim="800000"/>
          </a:ln>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endParaRPr lang="zh-CN" altLang="en-US" sz="2400">
              <a:latin typeface="Arial" panose="020b0604020202020204" pitchFamily="34" charset="0"/>
            </a:endParaRPr>
          </a:p>
        </p:txBody>
      </p:sp>
      <p:sp>
        <p:nvSpPr>
          <p:cNvPr id="15" name="矩形 1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F054A563-0EBB-4FBA-9DA1-0515E87497AF}"/>
              </a:ext>
            </a:extLst>
          </p:cNvPr>
          <p:cNvSpPr/>
          <p:nvPr/>
        </p:nvSpPr>
        <p:spPr>
          <a:xfrm>
            <a:off x="4250362" y="58792"/>
            <a:ext cx="6502755" cy="830997"/>
          </a:xfrm>
          <a:prstGeom prst="rect">
            <a:avLst/>
          </a:prstGeom>
        </p:spPr>
        <p:txBody>
          <a:bodyPr wrap="square">
            <a:spAutoFit/>
          </a:bodyPr>
          <a:lstStyle/>
          <a:p>
            <a:r>
              <a:rPr lang="zh-CN" altLang="en-US" sz="4800" b="1" i="1">
                <a:solidFill>
                  <a:srgbClr val="0000CC"/>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民主化       法治化</a:t>
            </a:r>
          </a:p>
        </p:txBody>
      </p:sp>
    </p:spTree>
    <p:extLst>
      <p:ext uri="{BB962C8B-B14F-4D97-AF65-F5344CB8AC3E}">
        <p14:creationId xmlns:p14="http://schemas.microsoft.com/office/powerpoint/2010/main" val="574314165"/>
      </p:ext>
    </p:extLst>
  </p:cSld>
  <p:clrMapOvr>
    <a:masterClrMapping/>
  </p:clrMapOvr>
  <mc:AlternateContent>
    <mc:Choice xmlns:p14="http://schemas.microsoft.com/office/powerpoint/2010/main" Requires="p14">
      <p:transition p14:dur="250">
        <p:fade/>
      </p:transition>
    </mc:Choice>
    <mc:Fallback>
      <p:transition>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500"/>
                                        <p:tgtEl>
                                          <p:spTgt spid="14"/>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63"/>
                                        </p:tgtEl>
                                        <p:attrNameLst>
                                          <p:attrName>style.visibility</p:attrName>
                                        </p:attrNameLst>
                                      </p:cBhvr>
                                      <p:to>
                                        <p:strVal val="visible"/>
                                      </p:to>
                                    </p:set>
                                    <p:animEffect transition="in" filter="barn(inVertical)">
                                      <p:cBhvr>
                                        <p:cTn id="15" dur="500"/>
                                        <p:tgtEl>
                                          <p:spTgt spid="63"/>
                                        </p:tgtEl>
                                      </p:cBhvr>
                                    </p:animEffect>
                                  </p:childTnLst>
                                </p:cTn>
                              </p:par>
                            </p:childTnLst>
                          </p:cTn>
                        </p:par>
                        <p:par>
                          <p:cTn id="16" fill="hold" nodeType="afterGroup">
                            <p:stCondLst>
                              <p:cond delay="500"/>
                            </p:stCondLst>
                            <p:childTnLst>
                              <p:par>
                                <p:cTn id="17" presetID="16" presetClass="entr" presetSubtype="21" fill="hold" grpId="0" nodeType="after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barn(inVertical)">
                                      <p:cBhvr>
                                        <p:cTn id="19" dur="500"/>
                                        <p:tgtEl>
                                          <p:spTgt spid="54"/>
                                        </p:tgtEl>
                                      </p:cBhvr>
                                    </p:animEffect>
                                  </p:childTnLst>
                                </p:cTn>
                              </p:par>
                            </p:childTnLst>
                          </p:cTn>
                        </p:par>
                        <p:par>
                          <p:cTn id="20" fill="hold" nodeType="afterGroup">
                            <p:stCondLst>
                              <p:cond delay="1000"/>
                            </p:stCondLst>
                            <p:childTnLst>
                              <p:par>
                                <p:cTn id="21" presetID="16" presetClass="entr" presetSubtype="21" fill="hold" grpId="0" nodeType="after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barn(inVertical)">
                                      <p:cBhvr>
                                        <p:cTn id="23" dur="500"/>
                                        <p:tgtEl>
                                          <p:spTgt spid="41"/>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78"/>
                                        </p:tgtEl>
                                        <p:attrNameLst>
                                          <p:attrName>style.visibility</p:attrName>
                                        </p:attrNameLst>
                                      </p:cBhvr>
                                      <p:to>
                                        <p:strVal val="visible"/>
                                      </p:to>
                                    </p:set>
                                    <p:animEffect transition="in" filter="barn(inVertical)">
                                      <p:cBhvr>
                                        <p:cTn id="28" dur="500"/>
                                        <p:tgtEl>
                                          <p:spTgt spid="78"/>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6" presetClass="entr" presetSubtype="21"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barn(inVertical)">
                                      <p:cBhvr>
                                        <p:cTn id="33" dur="500"/>
                                        <p:tgtEl>
                                          <p:spTgt spid="8"/>
                                        </p:tgtEl>
                                      </p:cBhvr>
                                    </p:animEffect>
                                  </p:childTnLst>
                                </p:cTn>
                              </p:par>
                            </p:childTnLst>
                          </p:cTn>
                        </p:par>
                        <p:par>
                          <p:cTn id="34" fill="hold" nodeType="afterGroup">
                            <p:stCondLst>
                              <p:cond delay="500"/>
                            </p:stCondLst>
                            <p:childTnLst>
                              <p:par>
                                <p:cTn id="35" presetID="16" presetClass="entr" presetSubtype="21" fill="hold" grpId="0" nodeType="afterEffect">
                                  <p:stCondLst>
                                    <p:cond delay="0"/>
                                  </p:stCondLst>
                                  <p:childTnLst>
                                    <p:set>
                                      <p:cBhvr>
                                        <p:cTn id="36" dur="1" fill="hold">
                                          <p:stCondLst>
                                            <p:cond delay="0"/>
                                          </p:stCondLst>
                                        </p:cTn>
                                        <p:tgtEl>
                                          <p:spTgt spid="79"/>
                                        </p:tgtEl>
                                        <p:attrNameLst>
                                          <p:attrName>style.visibility</p:attrName>
                                        </p:attrNameLst>
                                      </p:cBhvr>
                                      <p:to>
                                        <p:strVal val="visible"/>
                                      </p:to>
                                    </p:set>
                                    <p:animEffect transition="in" filter="barn(inVertical)">
                                      <p:cBhvr>
                                        <p:cTn id="37" dur="500"/>
                                        <p:tgtEl>
                                          <p:spTgt spid="79"/>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82"/>
                                        </p:tgtEl>
                                        <p:attrNameLst>
                                          <p:attrName>style.visibility</p:attrName>
                                        </p:attrNameLst>
                                      </p:cBhvr>
                                      <p:to>
                                        <p:strVal val="visible"/>
                                      </p:to>
                                    </p:set>
                                    <p:animEffect transition="in" filter="barn(inVertical)">
                                      <p:cBhvr>
                                        <p:cTn id="42" dur="500"/>
                                        <p:tgtEl>
                                          <p:spTgt spid="82"/>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58"/>
                                        </p:tgtEl>
                                        <p:attrNameLst>
                                          <p:attrName>style.visibility</p:attrName>
                                        </p:attrNameLst>
                                      </p:cBhvr>
                                      <p:to>
                                        <p:strVal val="visible"/>
                                      </p:to>
                                    </p:set>
                                    <p:animEffect transition="in" filter="barn(inVertical)">
                                      <p:cBhvr>
                                        <p:cTn id="47" dur="500"/>
                                        <p:tgtEl>
                                          <p:spTgt spid="58"/>
                                        </p:tgtEl>
                                      </p:cBhvr>
                                    </p:animEffect>
                                  </p:childTnLst>
                                </p:cTn>
                              </p:par>
                            </p:childTnLst>
                          </p:cTn>
                        </p:par>
                        <p:par>
                          <p:cTn id="48" fill="hold" nodeType="afterGroup">
                            <p:stCondLst>
                              <p:cond delay="500"/>
                            </p:stCondLst>
                            <p:childTnLst>
                              <p:par>
                                <p:cTn id="49" presetID="22" presetClass="entr" presetSubtype="4" fill="hold"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down)">
                                      <p:cBhvr>
                                        <p:cTn id="51" dur="500"/>
                                        <p:tgtEl>
                                          <p:spTgt spid="11"/>
                                        </p:tgtEl>
                                      </p:cBhvr>
                                    </p:animEffect>
                                  </p:childTnLst>
                                </p:cTn>
                              </p:par>
                            </p:childTnLst>
                          </p:cTn>
                        </p:par>
                        <p:par>
                          <p:cTn id="52" fill="hold" nodeType="afterGroup">
                            <p:stCondLst>
                              <p:cond delay="1000"/>
                            </p:stCondLst>
                            <p:childTnLst>
                              <p:par>
                                <p:cTn id="53" presetID="16" presetClass="entr" presetSubtype="21" fill="hold" grpId="0" nodeType="after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barn(inVertical)">
                                      <p:cBhvr>
                                        <p:cTn id="55" dur="500"/>
                                        <p:tgtEl>
                                          <p:spTgt spid="49"/>
                                        </p:tgtEl>
                                      </p:cBhvr>
                                    </p:animEffect>
                                  </p:childTnLst>
                                </p:cTn>
                              </p:par>
                            </p:childTnLst>
                          </p:cTn>
                        </p:par>
                        <p:par>
                          <p:cTn id="56" fill="hold" nodeType="afterGroup">
                            <p:stCondLst>
                              <p:cond delay="1500"/>
                            </p:stCondLst>
                            <p:childTnLst>
                              <p:par>
                                <p:cTn id="57" presetID="16" presetClass="entr" presetSubtype="21" fill="hold" grpId="0" nodeType="afterEffect">
                                  <p:stCondLst>
                                    <p:cond delay="0"/>
                                  </p:stCondLst>
                                  <p:childTnLst>
                                    <p:set>
                                      <p:cBhvr>
                                        <p:cTn id="58" dur="1" fill="hold">
                                          <p:stCondLst>
                                            <p:cond delay="0"/>
                                          </p:stCondLst>
                                        </p:cTn>
                                        <p:tgtEl>
                                          <p:spTgt spid="83"/>
                                        </p:tgtEl>
                                        <p:attrNameLst>
                                          <p:attrName>style.visibility</p:attrName>
                                        </p:attrNameLst>
                                      </p:cBhvr>
                                      <p:to>
                                        <p:strVal val="visible"/>
                                      </p:to>
                                    </p:set>
                                    <p:animEffect transition="in" filter="barn(inVertical)">
                                      <p:cBhvr>
                                        <p:cTn id="59" dur="500"/>
                                        <p:tgtEl>
                                          <p:spTgt spid="83"/>
                                        </p:tgtEl>
                                      </p:cBhvr>
                                    </p:animEffect>
                                  </p:childTnLst>
                                </p:cTn>
                              </p:par>
                            </p:childTnLst>
                          </p:cTn>
                        </p:par>
                      </p:childTnLst>
                    </p:cTn>
                  </p:par>
                  <p:par>
                    <p:cTn id="60" fill="hold" nodeType="clickPar">
                      <p:stCondLst>
                        <p:cond delay="indefinite"/>
                      </p:stCondLst>
                      <p:childTnLst>
                        <p:par>
                          <p:cTn id="61" fill="hold" nodeType="afterGroup">
                            <p:stCondLst>
                              <p:cond delay="0"/>
                            </p:stCondLst>
                            <p:childTnLst>
                              <p:par>
                                <p:cTn id="62" presetID="22" presetClass="entr" presetSubtype="8" fill="hold" nodeType="click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wipe(left)">
                                      <p:cBhvr>
                                        <p:cTn id="64" dur="500"/>
                                        <p:tgtEl>
                                          <p:spTgt spid="9"/>
                                        </p:tgtEl>
                                      </p:cBhvr>
                                    </p:animEffect>
                                  </p:childTnLst>
                                </p:cTn>
                              </p:par>
                            </p:childTnLst>
                          </p:cTn>
                        </p:par>
                      </p:childTnLst>
                    </p:cTn>
                  </p:par>
                  <p:par>
                    <p:cTn id="65" fill="hold" nodeType="clickPar">
                      <p:stCondLst>
                        <p:cond delay="indefinite"/>
                      </p:stCondLst>
                      <p:childTnLst>
                        <p:par>
                          <p:cTn id="66" fill="hold" nodeType="afterGroup">
                            <p:stCondLst>
                              <p:cond delay="0"/>
                            </p:stCondLst>
                            <p:childTnLst>
                              <p:par>
                                <p:cTn id="67" presetID="16" presetClass="entr" presetSubtype="21" fill="hold" grpId="0" nodeType="click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barn(inVertical)">
                                      <p:cBhvr>
                                        <p:cTn id="69" dur="500"/>
                                        <p:tgtEl>
                                          <p:spTgt spid="4"/>
                                        </p:tgtEl>
                                      </p:cBhvr>
                                    </p:animEffect>
                                  </p:childTnLst>
                                </p:cTn>
                              </p:par>
                            </p:childTnLst>
                          </p:cTn>
                        </p:par>
                        <p:par>
                          <p:cTn id="70" fill="hold" nodeType="afterGroup">
                            <p:stCondLst>
                              <p:cond delay="500"/>
                            </p:stCondLst>
                            <p:childTnLst>
                              <p:par>
                                <p:cTn id="71" presetID="16" presetClass="entr" presetSubtype="21" fill="hold" grpId="0" nodeType="after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barn(inVertical)">
                                      <p:cBhvr>
                                        <p:cTn id="73" dur="500"/>
                                        <p:tgtEl>
                                          <p:spTgt spid="68"/>
                                        </p:tgtEl>
                                      </p:cBhvr>
                                    </p:animEffect>
                                  </p:childTnLst>
                                </p:cTn>
                              </p:par>
                            </p:childTnLst>
                          </p:cTn>
                        </p:par>
                      </p:childTnLst>
                    </p:cTn>
                  </p:par>
                  <p:par>
                    <p:cTn id="74" fill="hold" nodeType="clickPar">
                      <p:stCondLst>
                        <p:cond delay="indefinite"/>
                      </p:stCondLst>
                      <p:childTnLst>
                        <p:par>
                          <p:cTn id="75" fill="hold" nodeType="afterGroup">
                            <p:stCondLst>
                              <p:cond delay="0"/>
                            </p:stCondLst>
                            <p:childTnLst>
                              <p:par>
                                <p:cTn id="76" presetID="16" presetClass="entr" presetSubtype="21" fill="hold" grpId="0" nodeType="click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barn(inVertical)">
                                      <p:cBhvr>
                                        <p:cTn id="78" dur="500"/>
                                        <p:tgtEl>
                                          <p:spTgt spid="31"/>
                                        </p:tgtEl>
                                      </p:cBhvr>
                                    </p:animEffect>
                                  </p:childTnLst>
                                </p:cTn>
                              </p:par>
                            </p:childTnLst>
                          </p:cTn>
                        </p:par>
                      </p:childTnLst>
                    </p:cTn>
                  </p:par>
                  <p:par>
                    <p:cTn id="79" fill="hold" nodeType="clickPar">
                      <p:stCondLst>
                        <p:cond delay="indefinite"/>
                      </p:stCondLst>
                      <p:childTnLst>
                        <p:par>
                          <p:cTn id="80" fill="hold" nodeType="afterGroup">
                            <p:stCondLst>
                              <p:cond delay="0"/>
                            </p:stCondLst>
                            <p:childTnLst>
                              <p:par>
                                <p:cTn id="81" presetID="16" presetClass="entr" presetSubtype="21" fill="hold" grpId="0" nodeType="click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barn(inVertical)">
                                      <p:cBhvr>
                                        <p:cTn id="83" dur="500"/>
                                        <p:tgtEl>
                                          <p:spTgt spid="12"/>
                                        </p:tgtEl>
                                      </p:cBhvr>
                                    </p:animEffect>
                                  </p:childTnLst>
                                </p:cTn>
                              </p:par>
                            </p:childTnLst>
                          </p:cTn>
                        </p:par>
                        <p:par>
                          <p:cTn id="84" fill="hold" nodeType="afterGroup">
                            <p:stCondLst>
                              <p:cond delay="500"/>
                            </p:stCondLst>
                            <p:childTnLst>
                              <p:par>
                                <p:cTn id="85" presetID="16" presetClass="entr" presetSubtype="21" fill="hold" grpId="0" nodeType="after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barn(inVertical)">
                                      <p:cBhvr>
                                        <p:cTn id="87" dur="500"/>
                                        <p:tgtEl>
                                          <p:spTgt spid="59"/>
                                        </p:tgtEl>
                                      </p:cBhvr>
                                    </p:animEffect>
                                  </p:childTnLst>
                                </p:cTn>
                              </p:par>
                            </p:childTnLst>
                          </p:cTn>
                        </p:par>
                      </p:childTnLst>
                    </p:cTn>
                  </p:par>
                  <p:par>
                    <p:cTn id="88" fill="hold" nodeType="clickPar">
                      <p:stCondLst>
                        <p:cond delay="indefinite"/>
                      </p:stCondLst>
                      <p:childTnLst>
                        <p:par>
                          <p:cTn id="89" fill="hold" nodeType="afterGroup">
                            <p:stCondLst>
                              <p:cond delay="0"/>
                            </p:stCondLst>
                            <p:childTnLst>
                              <p:par>
                                <p:cTn id="90" presetID="16" presetClass="entr" presetSubtype="21" fill="hold" grpId="0" nodeType="clickEffect">
                                  <p:stCondLst>
                                    <p:cond delay="0"/>
                                  </p:stCondLst>
                                  <p:childTnLst>
                                    <p:set>
                                      <p:cBhvr>
                                        <p:cTn id="91" dur="1" fill="hold">
                                          <p:stCondLst>
                                            <p:cond delay="0"/>
                                          </p:stCondLst>
                                        </p:cTn>
                                        <p:tgtEl>
                                          <p:spTgt spid="13"/>
                                        </p:tgtEl>
                                        <p:attrNameLst>
                                          <p:attrName>style.visibility</p:attrName>
                                        </p:attrNameLst>
                                      </p:cBhvr>
                                      <p:to>
                                        <p:strVal val="visible"/>
                                      </p:to>
                                    </p:set>
                                    <p:animEffect transition="in" filter="barn(inVertical)">
                                      <p:cBhvr>
                                        <p:cTn id="92" dur="500"/>
                                        <p:tgtEl>
                                          <p:spTgt spid="13"/>
                                        </p:tgtEl>
                                      </p:cBhvr>
                                    </p:animEffect>
                                  </p:childTnLst>
                                </p:cTn>
                              </p:par>
                            </p:childTnLst>
                          </p:cTn>
                        </p:par>
                        <p:par>
                          <p:cTn id="93" fill="hold" nodeType="afterGroup">
                            <p:stCondLst>
                              <p:cond delay="500"/>
                            </p:stCondLst>
                            <p:childTnLst>
                              <p:par>
                                <p:cTn id="94" presetID="22" presetClass="entr" presetSubtype="4" fill="hold" grpId="0" nodeType="afterEffect">
                                  <p:stCondLst>
                                    <p:cond delay="0"/>
                                  </p:stCondLst>
                                  <p:childTnLst>
                                    <p:set>
                                      <p:cBhvr>
                                        <p:cTn id="95" dur="1" fill="hold">
                                          <p:stCondLst>
                                            <p:cond delay="0"/>
                                          </p:stCondLst>
                                        </p:cTn>
                                        <p:tgtEl>
                                          <p:spTgt spid="64"/>
                                        </p:tgtEl>
                                        <p:attrNameLst>
                                          <p:attrName>style.visibility</p:attrName>
                                        </p:attrNameLst>
                                      </p:cBhvr>
                                      <p:to>
                                        <p:strVal val="visible"/>
                                      </p:to>
                                    </p:set>
                                    <p:animEffect transition="in" filter="wipe(down)">
                                      <p:cBhvr>
                                        <p:cTn id="96" dur="500"/>
                                        <p:tgtEl>
                                          <p:spTgt spid="64"/>
                                        </p:tgtEl>
                                      </p:cBhvr>
                                    </p:animEffect>
                                  </p:childTnLst>
                                </p:cTn>
                              </p:par>
                            </p:childTnLst>
                          </p:cTn>
                        </p:par>
                      </p:childTnLst>
                    </p:cTn>
                  </p:par>
                  <p:par>
                    <p:cTn id="97" fill="hold" nodeType="clickPar">
                      <p:stCondLst>
                        <p:cond delay="indefinite"/>
                      </p:stCondLst>
                      <p:childTnLst>
                        <p:par>
                          <p:cTn id="98" fill="hold" nodeType="afterGroup">
                            <p:stCondLst>
                              <p:cond delay="0"/>
                            </p:stCondLst>
                            <p:childTnLst>
                              <p:par>
                                <p:cTn id="99" presetID="16" presetClass="entr" presetSubtype="21" fill="hold" grpId="0" nodeType="clickEffect">
                                  <p:stCondLst>
                                    <p:cond delay="0"/>
                                  </p:stCondLst>
                                  <p:childTnLst>
                                    <p:set>
                                      <p:cBhvr>
                                        <p:cTn id="100" dur="1" fill="hold">
                                          <p:stCondLst>
                                            <p:cond delay="0"/>
                                          </p:stCondLst>
                                        </p:cTn>
                                        <p:tgtEl>
                                          <p:spTgt spid="53"/>
                                        </p:tgtEl>
                                        <p:attrNameLst>
                                          <p:attrName>style.visibility</p:attrName>
                                        </p:attrNameLst>
                                      </p:cBhvr>
                                      <p:to>
                                        <p:strVal val="visible"/>
                                      </p:to>
                                    </p:set>
                                    <p:animEffect transition="in" filter="barn(inVertical)">
                                      <p:cBhvr>
                                        <p:cTn id="101" dur="500"/>
                                        <p:tgtEl>
                                          <p:spTgt spid="53"/>
                                        </p:tgtEl>
                                      </p:cBhvr>
                                    </p:animEffect>
                                  </p:childTnLst>
                                </p:cTn>
                              </p:par>
                            </p:childTnLst>
                          </p:cTn>
                        </p:par>
                        <p:par>
                          <p:cTn id="102" fill="hold" nodeType="afterGroup">
                            <p:stCondLst>
                              <p:cond delay="500"/>
                            </p:stCondLst>
                            <p:childTnLst>
                              <p:par>
                                <p:cTn id="103" presetID="22" presetClass="entr" presetSubtype="4" fill="hold" grpId="0" nodeType="afterEffect">
                                  <p:stCondLst>
                                    <p:cond delay="0"/>
                                  </p:stCondLst>
                                  <p:childTnLst>
                                    <p:set>
                                      <p:cBhvr>
                                        <p:cTn id="104" dur="1" fill="hold">
                                          <p:stCondLst>
                                            <p:cond delay="0"/>
                                          </p:stCondLst>
                                        </p:cTn>
                                        <p:tgtEl>
                                          <p:spTgt spid="60"/>
                                        </p:tgtEl>
                                        <p:attrNameLst>
                                          <p:attrName>style.visibility</p:attrName>
                                        </p:attrNameLst>
                                      </p:cBhvr>
                                      <p:to>
                                        <p:strVal val="visible"/>
                                      </p:to>
                                    </p:set>
                                    <p:animEffect transition="in" filter="wipe(down)">
                                      <p:cBhvr>
                                        <p:cTn id="105" dur="500"/>
                                        <p:tgtEl>
                                          <p:spTgt spid="60"/>
                                        </p:tgtEl>
                                      </p:cBhvr>
                                    </p:animEffect>
                                  </p:childTnLst>
                                </p:cTn>
                              </p:par>
                            </p:childTnLst>
                          </p:cTn>
                        </p:par>
                      </p:childTnLst>
                    </p:cTn>
                  </p:par>
                  <p:par>
                    <p:cTn id="106" fill="hold" nodeType="clickPar">
                      <p:stCondLst>
                        <p:cond delay="indefinite"/>
                      </p:stCondLst>
                      <p:childTnLst>
                        <p:par>
                          <p:cTn id="107" fill="hold" nodeType="afterGroup">
                            <p:stCondLst>
                              <p:cond delay="0"/>
                            </p:stCondLst>
                            <p:childTnLst>
                              <p:par>
                                <p:cTn id="108" presetID="2" presetClass="entr" presetSubtype="8" fill="hold" grpId="0" nodeType="clickEffect">
                                  <p:stCondLst>
                                    <p:cond delay="0"/>
                                  </p:stCondLst>
                                  <p:childTnLst>
                                    <p:set>
                                      <p:cBhvr>
                                        <p:cTn id="109" dur="1" fill="hold">
                                          <p:stCondLst>
                                            <p:cond delay="0"/>
                                          </p:stCondLst>
                                        </p:cTn>
                                        <p:tgtEl>
                                          <p:spTgt spid="74"/>
                                        </p:tgtEl>
                                        <p:attrNameLst>
                                          <p:attrName>style.visibility</p:attrName>
                                        </p:attrNameLst>
                                      </p:cBhvr>
                                      <p:to>
                                        <p:strVal val="visible"/>
                                      </p:to>
                                    </p:set>
                                    <p:anim calcmode="lin" valueType="num">
                                      <p:cBhvr additive="base">
                                        <p:cTn id="110" dur="500" fill="hold"/>
                                        <p:tgtEl>
                                          <p:spTgt spid="74"/>
                                        </p:tgtEl>
                                        <p:attrNameLst>
                                          <p:attrName>ppt_x</p:attrName>
                                        </p:attrNameLst>
                                      </p:cBhvr>
                                      <p:tavLst>
                                        <p:tav tm="0">
                                          <p:val>
                                            <p:strVal val="0-#ppt_w/2"/>
                                          </p:val>
                                        </p:tav>
                                        <p:tav tm="100000">
                                          <p:val>
                                            <p:strVal val="#ppt_x"/>
                                          </p:val>
                                        </p:tav>
                                      </p:tavLst>
                                    </p:anim>
                                    <p:anim calcmode="lin" valueType="num">
                                      <p:cBhvr additive="base">
                                        <p:cTn id="111" dur="500" fill="hold"/>
                                        <p:tgtEl>
                                          <p:spTgt spid="74"/>
                                        </p:tgtEl>
                                        <p:attrNameLst>
                                          <p:attrName>ppt_y</p:attrName>
                                        </p:attrNameLst>
                                      </p:cBhvr>
                                      <p:tavLst>
                                        <p:tav tm="0">
                                          <p:val>
                                            <p:strVal val="#ppt_y"/>
                                          </p:val>
                                        </p:tav>
                                        <p:tav tm="100000">
                                          <p:val>
                                            <p:strVal val="#ppt_y"/>
                                          </p:val>
                                        </p:tav>
                                      </p:tavLst>
                                    </p:anim>
                                  </p:childTnLst>
                                </p:cTn>
                              </p:par>
                            </p:childTnLst>
                          </p:cTn>
                        </p:par>
                        <p:par>
                          <p:cTn id="112" fill="hold" nodeType="afterGroup">
                            <p:stCondLst>
                              <p:cond delay="500"/>
                            </p:stCondLst>
                            <p:childTnLst>
                              <p:par>
                                <p:cTn id="113" presetID="2" presetClass="entr" presetSubtype="8" fill="hold" grpId="0" nodeType="afterEffect">
                                  <p:stCondLst>
                                    <p:cond delay="0"/>
                                  </p:stCondLst>
                                  <p:childTnLst>
                                    <p:set>
                                      <p:cBhvr>
                                        <p:cTn id="114" dur="1" fill="hold">
                                          <p:stCondLst>
                                            <p:cond delay="0"/>
                                          </p:stCondLst>
                                        </p:cTn>
                                        <p:tgtEl>
                                          <p:spTgt spid="76"/>
                                        </p:tgtEl>
                                        <p:attrNameLst>
                                          <p:attrName>style.visibility</p:attrName>
                                        </p:attrNameLst>
                                      </p:cBhvr>
                                      <p:to>
                                        <p:strVal val="visible"/>
                                      </p:to>
                                    </p:set>
                                    <p:anim calcmode="lin" valueType="num">
                                      <p:cBhvr additive="base">
                                        <p:cTn id="115" dur="500" fill="hold"/>
                                        <p:tgtEl>
                                          <p:spTgt spid="76"/>
                                        </p:tgtEl>
                                        <p:attrNameLst>
                                          <p:attrName>ppt_x</p:attrName>
                                        </p:attrNameLst>
                                      </p:cBhvr>
                                      <p:tavLst>
                                        <p:tav tm="0">
                                          <p:val>
                                            <p:strVal val="0-#ppt_w/2"/>
                                          </p:val>
                                        </p:tav>
                                        <p:tav tm="100000">
                                          <p:val>
                                            <p:strVal val="#ppt_x"/>
                                          </p:val>
                                        </p:tav>
                                      </p:tavLst>
                                    </p:anim>
                                    <p:anim calcmode="lin" valueType="num">
                                      <p:cBhvr additive="base">
                                        <p:cTn id="116" dur="500" fill="hold"/>
                                        <p:tgtEl>
                                          <p:spTgt spid="76"/>
                                        </p:tgtEl>
                                        <p:attrNameLst>
                                          <p:attrName>ppt_y</p:attrName>
                                        </p:attrNameLst>
                                      </p:cBhvr>
                                      <p:tavLst>
                                        <p:tav tm="0">
                                          <p:val>
                                            <p:strVal val="#ppt_y"/>
                                          </p:val>
                                        </p:tav>
                                        <p:tav tm="100000">
                                          <p:val>
                                            <p:strVal val="#ppt_y"/>
                                          </p:val>
                                        </p:tav>
                                      </p:tavLst>
                                    </p:anim>
                                  </p:childTnLst>
                                </p:cTn>
                              </p:par>
                              <p:par>
                                <p:cTn id="117" presetID="2" presetClass="entr" presetSubtype="8" fill="hold" grpId="0" nodeType="withEffect">
                                  <p:stCondLst>
                                    <p:cond delay="0"/>
                                  </p:stCondLst>
                                  <p:childTnLst>
                                    <p:set>
                                      <p:cBhvr>
                                        <p:cTn id="118" dur="1" fill="hold">
                                          <p:stCondLst>
                                            <p:cond delay="0"/>
                                          </p:stCondLst>
                                        </p:cTn>
                                        <p:tgtEl>
                                          <p:spTgt spid="77"/>
                                        </p:tgtEl>
                                        <p:attrNameLst>
                                          <p:attrName>style.visibility</p:attrName>
                                        </p:attrNameLst>
                                      </p:cBhvr>
                                      <p:to>
                                        <p:strVal val="visible"/>
                                      </p:to>
                                    </p:set>
                                    <p:anim calcmode="lin" valueType="num">
                                      <p:cBhvr additive="base">
                                        <p:cTn id="119" dur="500" fill="hold"/>
                                        <p:tgtEl>
                                          <p:spTgt spid="77"/>
                                        </p:tgtEl>
                                        <p:attrNameLst>
                                          <p:attrName>ppt_x</p:attrName>
                                        </p:attrNameLst>
                                      </p:cBhvr>
                                      <p:tavLst>
                                        <p:tav tm="0">
                                          <p:val>
                                            <p:strVal val="0-#ppt_w/2"/>
                                          </p:val>
                                        </p:tav>
                                        <p:tav tm="100000">
                                          <p:val>
                                            <p:strVal val="#ppt_x"/>
                                          </p:val>
                                        </p:tav>
                                      </p:tavLst>
                                    </p:anim>
                                    <p:anim calcmode="lin" valueType="num">
                                      <p:cBhvr additive="base">
                                        <p:cTn id="120" dur="500" fill="hold"/>
                                        <p:tgtEl>
                                          <p:spTgt spid="77"/>
                                        </p:tgtEl>
                                        <p:attrNameLst>
                                          <p:attrName>ppt_y</p:attrName>
                                        </p:attrNameLst>
                                      </p:cBhvr>
                                      <p:tavLst>
                                        <p:tav tm="0">
                                          <p:val>
                                            <p:strVal val="#ppt_y"/>
                                          </p:val>
                                        </p:tav>
                                        <p:tav tm="100000">
                                          <p:val>
                                            <p:strVal val="#ppt_y"/>
                                          </p:val>
                                        </p:tav>
                                      </p:tavLst>
                                    </p:anim>
                                  </p:childTnLst>
                                </p:cTn>
                              </p:par>
                            </p:childTnLst>
                          </p:cTn>
                        </p:par>
                      </p:childTnLst>
                    </p:cTn>
                  </p:par>
                  <p:par>
                    <p:cTn id="121" fill="hold" nodeType="clickPar">
                      <p:stCondLst>
                        <p:cond delay="indefinite"/>
                      </p:stCondLst>
                      <p:childTnLst>
                        <p:par>
                          <p:cTn id="122" fill="hold" nodeType="afterGroup">
                            <p:stCondLst>
                              <p:cond delay="0"/>
                            </p:stCondLst>
                            <p:childTnLst>
                              <p:par>
                                <p:cTn id="123" presetID="2" presetClass="entr" presetSubtype="8" fill="hold" nodeType="clickEffect">
                                  <p:stCondLst>
                                    <p:cond delay="0"/>
                                  </p:stCondLst>
                                  <p:childTnLst>
                                    <p:set>
                                      <p:cBhvr>
                                        <p:cTn id="124" dur="1" fill="hold">
                                          <p:stCondLst>
                                            <p:cond delay="0"/>
                                          </p:stCondLst>
                                        </p:cTn>
                                        <p:tgtEl>
                                          <p:spTgt spid="84"/>
                                        </p:tgtEl>
                                        <p:attrNameLst>
                                          <p:attrName>style.visibility</p:attrName>
                                        </p:attrNameLst>
                                      </p:cBhvr>
                                      <p:to>
                                        <p:strVal val="visible"/>
                                      </p:to>
                                    </p:set>
                                    <p:anim calcmode="lin" valueType="num">
                                      <p:cBhvr additive="base">
                                        <p:cTn id="125" dur="500" fill="hold"/>
                                        <p:tgtEl>
                                          <p:spTgt spid="84"/>
                                        </p:tgtEl>
                                        <p:attrNameLst>
                                          <p:attrName>ppt_x</p:attrName>
                                        </p:attrNameLst>
                                      </p:cBhvr>
                                      <p:tavLst>
                                        <p:tav tm="0">
                                          <p:val>
                                            <p:strVal val="0-#ppt_w/2"/>
                                          </p:val>
                                        </p:tav>
                                        <p:tav tm="100000">
                                          <p:val>
                                            <p:strVal val="#ppt_x"/>
                                          </p:val>
                                        </p:tav>
                                      </p:tavLst>
                                    </p:anim>
                                    <p:anim calcmode="lin" valueType="num">
                                      <p:cBhvr additive="base">
                                        <p:cTn id="126" dur="500" fill="hold"/>
                                        <p:tgtEl>
                                          <p:spTgt spid="84"/>
                                        </p:tgtEl>
                                        <p:attrNameLst>
                                          <p:attrName>ppt_y</p:attrName>
                                        </p:attrNameLst>
                                      </p:cBhvr>
                                      <p:tavLst>
                                        <p:tav tm="0">
                                          <p:val>
                                            <p:strVal val="#ppt_y"/>
                                          </p:val>
                                        </p:tav>
                                        <p:tav tm="100000">
                                          <p:val>
                                            <p:strVal val="#ppt_y"/>
                                          </p:val>
                                        </p:tav>
                                      </p:tavLst>
                                    </p:anim>
                                  </p:childTnLst>
                                </p:cTn>
                              </p:par>
                            </p:childTnLst>
                          </p:cTn>
                        </p:par>
                      </p:childTnLst>
                    </p:cTn>
                  </p:par>
                  <p:par>
                    <p:cTn id="127" fill="hold" nodeType="clickPar">
                      <p:stCondLst>
                        <p:cond delay="indefinite"/>
                      </p:stCondLst>
                      <p:childTnLst>
                        <p:par>
                          <p:cTn id="128" fill="hold" nodeType="afterGroup">
                            <p:stCondLst>
                              <p:cond delay="0"/>
                            </p:stCondLst>
                            <p:childTnLst>
                              <p:par>
                                <p:cTn id="129" presetID="2" presetClass="entr" presetSubtype="8" fill="hold" nodeType="clickEffect">
                                  <p:stCondLst>
                                    <p:cond delay="0"/>
                                  </p:stCondLst>
                                  <p:childTnLst>
                                    <p:set>
                                      <p:cBhvr>
                                        <p:cTn id="130" dur="1" fill="hold">
                                          <p:stCondLst>
                                            <p:cond delay="0"/>
                                          </p:stCondLst>
                                        </p:cTn>
                                        <p:tgtEl>
                                          <p:spTgt spid="85"/>
                                        </p:tgtEl>
                                        <p:attrNameLst>
                                          <p:attrName>style.visibility</p:attrName>
                                        </p:attrNameLst>
                                      </p:cBhvr>
                                      <p:to>
                                        <p:strVal val="visible"/>
                                      </p:to>
                                    </p:set>
                                    <p:anim calcmode="lin" valueType="num">
                                      <p:cBhvr additive="base">
                                        <p:cTn id="131" dur="500" fill="hold"/>
                                        <p:tgtEl>
                                          <p:spTgt spid="85"/>
                                        </p:tgtEl>
                                        <p:attrNameLst>
                                          <p:attrName>ppt_x</p:attrName>
                                        </p:attrNameLst>
                                      </p:cBhvr>
                                      <p:tavLst>
                                        <p:tav tm="0">
                                          <p:val>
                                            <p:strVal val="0-#ppt_w/2"/>
                                          </p:val>
                                        </p:tav>
                                        <p:tav tm="100000">
                                          <p:val>
                                            <p:strVal val="#ppt_x"/>
                                          </p:val>
                                        </p:tav>
                                      </p:tavLst>
                                    </p:anim>
                                    <p:anim calcmode="lin" valueType="num">
                                      <p:cBhvr additive="base">
                                        <p:cTn id="132" dur="500" fill="hold"/>
                                        <p:tgtEl>
                                          <p:spTgt spid="85"/>
                                        </p:tgtEl>
                                        <p:attrNameLst>
                                          <p:attrName>ppt_y</p:attrName>
                                        </p:attrNameLst>
                                      </p:cBhvr>
                                      <p:tavLst>
                                        <p:tav tm="0">
                                          <p:val>
                                            <p:strVal val="#ppt_y"/>
                                          </p:val>
                                        </p:tav>
                                        <p:tav tm="100000">
                                          <p:val>
                                            <p:strVal val="#ppt_y"/>
                                          </p:val>
                                        </p:tav>
                                      </p:tavLst>
                                    </p:anim>
                                  </p:childTnLst>
                                </p:cTn>
                              </p:par>
                            </p:childTnLst>
                          </p:cTn>
                        </p:par>
                      </p:childTnLst>
                    </p:cTn>
                  </p:par>
                  <p:par>
                    <p:cTn id="133" fill="hold" nodeType="clickPar">
                      <p:stCondLst>
                        <p:cond delay="indefinite"/>
                      </p:stCondLst>
                      <p:childTnLst>
                        <p:par>
                          <p:cTn id="134" fill="hold" nodeType="afterGroup">
                            <p:stCondLst>
                              <p:cond delay="0"/>
                            </p:stCondLst>
                            <p:childTnLst>
                              <p:par>
                                <p:cTn id="135" presetID="22" presetClass="entr" presetSubtype="4" fill="hold" grpId="0" nodeType="clickEffect">
                                  <p:stCondLst>
                                    <p:cond delay="0"/>
                                  </p:stCondLst>
                                  <p:childTnLst>
                                    <p:set>
                                      <p:cBhvr>
                                        <p:cTn id="136" dur="1" fill="hold">
                                          <p:stCondLst>
                                            <p:cond delay="0"/>
                                          </p:stCondLst>
                                        </p:cTn>
                                        <p:tgtEl>
                                          <p:spTgt spid="73"/>
                                        </p:tgtEl>
                                        <p:attrNameLst>
                                          <p:attrName>style.visibility</p:attrName>
                                        </p:attrNameLst>
                                      </p:cBhvr>
                                      <p:to>
                                        <p:strVal val="visible"/>
                                      </p:to>
                                    </p:set>
                                    <p:animEffect transition="in" filter="wipe(down)">
                                      <p:cBhvr>
                                        <p:cTn id="137" dur="500"/>
                                        <p:tgtEl>
                                          <p:spTgt spid="73"/>
                                        </p:tgtEl>
                                      </p:cBhvr>
                                    </p:animEffect>
                                  </p:childTnLst>
                                </p:cTn>
                              </p:par>
                            </p:childTnLst>
                          </p:cTn>
                        </p:par>
                      </p:childTnLst>
                    </p:cTn>
                  </p:par>
                  <p:par>
                    <p:cTn id="138" fill="hold" nodeType="clickPar">
                      <p:stCondLst>
                        <p:cond delay="indefinite"/>
                      </p:stCondLst>
                      <p:childTnLst>
                        <p:par>
                          <p:cTn id="139" fill="hold" nodeType="afterGroup">
                            <p:stCondLst>
                              <p:cond delay="0"/>
                            </p:stCondLst>
                            <p:childTnLst>
                              <p:par>
                                <p:cTn id="140" presetID="22" presetClass="entr" presetSubtype="4" fill="hold" grpId="0" nodeType="clickEffect">
                                  <p:stCondLst>
                                    <p:cond delay="0"/>
                                  </p:stCondLst>
                                  <p:childTnLst>
                                    <p:set>
                                      <p:cBhvr>
                                        <p:cTn id="141" dur="1" fill="hold">
                                          <p:stCondLst>
                                            <p:cond delay="0"/>
                                          </p:stCondLst>
                                        </p:cTn>
                                        <p:tgtEl>
                                          <p:spTgt spid="72"/>
                                        </p:tgtEl>
                                        <p:attrNameLst>
                                          <p:attrName>style.visibility</p:attrName>
                                        </p:attrNameLst>
                                      </p:cBhvr>
                                      <p:to>
                                        <p:strVal val="visible"/>
                                      </p:to>
                                    </p:set>
                                    <p:animEffect transition="in" filter="wipe(down)">
                                      <p:cBhvr>
                                        <p:cTn id="142" dur="500"/>
                                        <p:tgtEl>
                                          <p:spTgt spid="72"/>
                                        </p:tgtEl>
                                      </p:cBhvr>
                                    </p:animEffect>
                                  </p:childTnLst>
                                </p:cTn>
                              </p:par>
                            </p:childTnLst>
                          </p:cTn>
                        </p:par>
                      </p:childTnLst>
                    </p:cTn>
                  </p:par>
                  <p:par>
                    <p:cTn id="143" fill="hold" nodeType="clickPar">
                      <p:stCondLst>
                        <p:cond delay="indefinite"/>
                      </p:stCondLst>
                      <p:childTnLst>
                        <p:par>
                          <p:cTn id="144" fill="hold" nodeType="afterGroup">
                            <p:stCondLst>
                              <p:cond delay="0"/>
                            </p:stCondLst>
                            <p:childTnLst>
                              <p:par>
                                <p:cTn id="145" presetID="22" presetClass="entr" presetSubtype="4" fill="hold" grpId="0" nodeType="clickEffect">
                                  <p:stCondLst>
                                    <p:cond delay="0"/>
                                  </p:stCondLst>
                                  <p:childTnLst>
                                    <p:set>
                                      <p:cBhvr>
                                        <p:cTn id="146" dur="1" fill="hold">
                                          <p:stCondLst>
                                            <p:cond delay="0"/>
                                          </p:stCondLst>
                                        </p:cTn>
                                        <p:tgtEl>
                                          <p:spTgt spid="70"/>
                                        </p:tgtEl>
                                        <p:attrNameLst>
                                          <p:attrName>style.visibility</p:attrName>
                                        </p:attrNameLst>
                                      </p:cBhvr>
                                      <p:to>
                                        <p:strVal val="visible"/>
                                      </p:to>
                                    </p:set>
                                    <p:animEffect transition="in" filter="wipe(down)">
                                      <p:cBhvr>
                                        <p:cTn id="147" dur="500"/>
                                        <p:tgtEl>
                                          <p:spTgt spid="70"/>
                                        </p:tgtEl>
                                      </p:cBhvr>
                                    </p:animEffect>
                                  </p:childTnLst>
                                </p:cTn>
                              </p:par>
                            </p:childTnLst>
                          </p:cTn>
                        </p:par>
                      </p:childTnLst>
                    </p:cTn>
                  </p:par>
                  <p:par>
                    <p:cTn id="148" fill="hold" nodeType="clickPar">
                      <p:stCondLst>
                        <p:cond delay="indefinite"/>
                      </p:stCondLst>
                      <p:childTnLst>
                        <p:par>
                          <p:cTn id="149" fill="hold" nodeType="afterGroup">
                            <p:stCondLst>
                              <p:cond delay="0"/>
                            </p:stCondLst>
                            <p:childTnLst>
                              <p:par>
                                <p:cTn id="150" presetID="22" presetClass="entr" presetSubtype="4" fill="hold" grpId="0" nodeType="clickEffect">
                                  <p:stCondLst>
                                    <p:cond delay="0"/>
                                  </p:stCondLst>
                                  <p:childTnLst>
                                    <p:set>
                                      <p:cBhvr>
                                        <p:cTn id="151" dur="1" fill="hold">
                                          <p:stCondLst>
                                            <p:cond delay="0"/>
                                          </p:stCondLst>
                                        </p:cTn>
                                        <p:tgtEl>
                                          <p:spTgt spid="71"/>
                                        </p:tgtEl>
                                        <p:attrNameLst>
                                          <p:attrName>style.visibility</p:attrName>
                                        </p:attrNameLst>
                                      </p:cBhvr>
                                      <p:to>
                                        <p:strVal val="visible"/>
                                      </p:to>
                                    </p:set>
                                    <p:animEffect transition="in" filter="wipe(down)">
                                      <p:cBhvr>
                                        <p:cTn id="152" dur="500"/>
                                        <p:tgtEl>
                                          <p:spTgt spid="71"/>
                                        </p:tgtEl>
                                      </p:cBhvr>
                                    </p:animEffect>
                                  </p:childTnLst>
                                </p:cTn>
                              </p:par>
                            </p:childTnLst>
                          </p:cTn>
                        </p:par>
                      </p:childTnLst>
                    </p:cTn>
                  </p:par>
                  <p:par>
                    <p:cTn id="153" fill="hold" nodeType="clickPar">
                      <p:stCondLst>
                        <p:cond delay="indefinite"/>
                      </p:stCondLst>
                      <p:childTnLst>
                        <p:par>
                          <p:cTn id="154" fill="hold" nodeType="afterGroup">
                            <p:stCondLst>
                              <p:cond delay="0"/>
                            </p:stCondLst>
                            <p:childTnLst>
                              <p:par>
                                <p:cTn id="155" presetID="1" presetClass="entr" presetSubtype="0" fill="hold" grpId="0" nodeType="clickEffect">
                                  <p:stCondLst>
                                    <p:cond delay="0"/>
                                  </p:stCondLst>
                                  <p:childTnLst>
                                    <p:set>
                                      <p:cBhvr>
                                        <p:cTn id="15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82" grpId="0"/>
      <p:bldP spid="78" grpId="0"/>
      <p:bldP spid="49" grpId="0"/>
      <p:bldP spid="53" grpId="0"/>
      <p:bldP spid="31" grpId="0"/>
      <p:bldP spid="63" grpId="0"/>
      <p:bldP spid="8" grpId="0"/>
      <p:bldP spid="12" grpId="0"/>
      <p:bldP spid="13" grpId="0"/>
      <p:bldP spid="4" grpId="0"/>
      <p:bldP spid="41" grpId="0"/>
      <p:bldP spid="79" grpId="0"/>
      <p:bldP spid="83" grpId="0"/>
      <p:bldP spid="54" grpId="0"/>
      <p:bldP spid="58" grpId="0"/>
      <p:bldP spid="59" grpId="0"/>
      <p:bldP spid="60" grpId="0"/>
      <p:bldP spid="64" grpId="0"/>
      <p:bldP spid="68" grpId="0"/>
      <p:bldP spid="70" grpId="0"/>
      <p:bldP spid="71" grpId="0"/>
      <p:bldP spid="72" grpId="0"/>
      <p:bldP spid="73" grpId="0"/>
      <p:bldP spid="74" grpId="0"/>
      <p:bldP spid="76" grpId="0"/>
      <p:bldP spid="77" grpId="0"/>
      <p:bldP spid="15"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0482" name="图片 2" descr="0022005456049634_b.jpg">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0C8C1F9-904E-4C18-807B-37607A6315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452063" y="155824"/>
            <a:ext cx="1479872" cy="1377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Box 1">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618D57C7-5CD0-40EE-8845-F3302B987E96}"/>
              </a:ext>
            </a:extLst>
          </p:cNvPr>
          <p:cNvSpPr txBox="1">
            <a:spLocks noChangeArrowheads="1"/>
          </p:cNvSpPr>
          <p:nvPr/>
        </p:nvSpPr>
        <p:spPr bwMode="auto">
          <a:xfrm>
            <a:off x="2383605" y="490538"/>
            <a:ext cx="27828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zh-CN" altLang="en-US" sz="4000">
                <a:solidFill>
                  <a:srgbClr val="FF0000"/>
                </a:solidFill>
                <a:latin typeface="华文琥珀" panose="02010800040101010101" pitchFamily="2" charset="-122"/>
                <a:ea typeface="华文琥珀" panose="02010800040101010101" pitchFamily="2" charset="-122"/>
              </a:rPr>
              <a:t>问题探究</a:t>
            </a:r>
          </a:p>
        </p:txBody>
      </p:sp>
      <p:sp>
        <p:nvSpPr>
          <p:cNvPr id="4" name="TextBox 3">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94A1B949-CB95-4A76-A94B-DECC137D18FD}"/>
              </a:ext>
            </a:extLst>
          </p:cNvPr>
          <p:cNvSpPr txBox="1">
            <a:spLocks noChangeArrowheads="1"/>
          </p:cNvSpPr>
          <p:nvPr/>
        </p:nvSpPr>
        <p:spPr bwMode="auto">
          <a:xfrm>
            <a:off x="2635722" y="5819568"/>
            <a:ext cx="71294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zh-CN" altLang="en-US" sz="3600" b="1"/>
              <a:t>阅读上述材料谈谈你的认识。</a:t>
            </a:r>
          </a:p>
        </p:txBody>
      </p:sp>
      <p:sp>
        <p:nvSpPr>
          <p:cNvPr id="20485" name="矩形 4">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D9127BDF-8790-4E44-929F-8A1632B8ABCF}"/>
              </a:ext>
            </a:extLst>
          </p:cNvPr>
          <p:cNvSpPr>
            <a:spLocks noChangeArrowheads="1"/>
          </p:cNvSpPr>
          <p:nvPr/>
        </p:nvSpPr>
        <p:spPr bwMode="auto">
          <a:xfrm>
            <a:off x="1134787" y="1370611"/>
            <a:ext cx="10304980" cy="2677656"/>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r>
              <a:rPr lang="zh-CN" altLang="en-US">
                <a:latin typeface="楷体" panose="02010609060101010101" pitchFamily="49" charset="-122"/>
                <a:ea typeface="楷体" panose="02010609060101010101" pitchFamily="49" charset="-122"/>
              </a:rPr>
              <a:t>        </a:t>
            </a:r>
            <a:r>
              <a:rPr lang="zh-CN" altLang="en-US" sz="2800" b="1">
                <a:latin typeface="楷体" panose="02010609060101010101" pitchFamily="49" charset="-122"/>
                <a:ea typeface="楷体" panose="02010609060101010101" pitchFamily="49" charset="-122"/>
              </a:rPr>
              <a:t>现在我们知道，这个理性的王国不过是资产阶级的理想化的王国；永恒的正义在资产阶级的司法中得到实现；平等归结为法律面前的资产阶级平等；被宣布为最主要的人权之一的是资产阶级的所有权；而理性的国家、卢梭的社会契约在实践中表现为，而且也只能表现为资产阶级的民主共和国。</a:t>
            </a:r>
            <a:endParaRPr lang="en-US" altLang="zh-CN" sz="2800" b="1">
              <a:latin typeface="楷体" pitchFamily="49" charset="-122"/>
              <a:ea typeface="楷体" pitchFamily="49" charset="-122"/>
            </a:endParaRPr>
          </a:p>
          <a:p>
            <a:r>
              <a:rPr lang="en-US" altLang="zh-CN" sz="2800" b="1"/>
              <a:t>                                                                     ——</a:t>
            </a:r>
            <a:r>
              <a:rPr lang="zh-CN" altLang="en-US" sz="2800" b="1"/>
              <a:t>恩格斯</a:t>
            </a:r>
            <a:r>
              <a:rPr lang="en-US" altLang="zh-CN" sz="2800" b="1"/>
              <a:t>《</a:t>
            </a:r>
            <a:r>
              <a:rPr lang="zh-CN" altLang="en-US" sz="2800" b="1"/>
              <a:t>反杜林论</a:t>
            </a:r>
            <a:r>
              <a:rPr lang="en-US" altLang="zh-CN" sz="2800" b="1"/>
              <a:t>》</a:t>
            </a:r>
            <a:endParaRPr lang="zh-CN" altLang="en-US" sz="2800" b="1"/>
          </a:p>
        </p:txBody>
      </p:sp>
      <p:sp>
        <p:nvSpPr>
          <p:cNvPr id="6" name="矩形 5">
            <a:extLst>
              <a:ext uri="{FF2B5EF4-FFF2-40B4-BE49-F238E27FC236}">
                <a16:creationId xmlns:a16="http://schemas.microsoft.com/office/drawing/2014/main" xmlns:p159="http://schemas.microsoft.com/office/powerpoint/2015/09/main" xmlns:p15="http://schemas.microsoft.com/office/powerpoint/2012/main" xmlns:p14="http://schemas.microsoft.com/office/powerpoint/2010/main" xmlns:mc="http://schemas.openxmlformats.org/markup-compatibility/2006" xmlns:a14="http://schemas.microsoft.com/office/drawing/2010/main" xmlns:wp="http://schemas.openxmlformats.org/drawingml/2006/wordprocessingDrawing" xmlns:w="http://schemas.openxmlformats.org/wordprocessingml/2006/main" xmlns:m="http://schemas.openxmlformats.org/officeDocument/2006/math" xmlns="" id="{53B2517E-C500-43F8-B93E-FB4280E227C8}"/>
              </a:ext>
            </a:extLst>
          </p:cNvPr>
          <p:cNvSpPr>
            <a:spLocks noChangeArrowheads="1"/>
          </p:cNvSpPr>
          <p:nvPr/>
        </p:nvSpPr>
        <p:spPr bwMode="auto">
          <a:xfrm>
            <a:off x="1191999" y="4284661"/>
            <a:ext cx="10304980" cy="1534907"/>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wrap="square">
            <a:spAutoFit/>
          </a:bodyPr>
          <a:lstStyle>
            <a:lvl1pPr defTabSz="685800">
              <a:spcBef>
                <a:spcPct val="20000"/>
              </a:spcBef>
              <a:buFont typeface="Arial" panose="020b0604020202020204" pitchFamily="34" charset="0"/>
              <a:buChar char="•"/>
              <a:defRPr sz="2400">
                <a:solidFill>
                  <a:schemeClr val="tx1"/>
                </a:solidFill>
                <a:latin typeface="Calibri" panose="020f0502020204030204" pitchFamily="34" charset="0"/>
              </a:defRPr>
            </a:lvl1pPr>
            <a:lvl2pPr marL="742950" indent="-285750" defTabSz="685800">
              <a:spcBef>
                <a:spcPct val="20000"/>
              </a:spcBef>
              <a:buFont typeface="Arial" panose="020b0604020202020204" pitchFamily="34" charset="0"/>
              <a:buChar char="–"/>
              <a:defRPr sz="2100">
                <a:solidFill>
                  <a:schemeClr val="tx1"/>
                </a:solidFill>
                <a:latin typeface="Calibri" panose="020f0502020204030204" pitchFamily="34" charset="0"/>
              </a:defRPr>
            </a:lvl2pPr>
            <a:lvl3pPr marL="1143000" indent="-228600" defTabSz="685800">
              <a:spcBef>
                <a:spcPct val="20000"/>
              </a:spcBef>
              <a:buFont typeface="Arial" panose="020b0604020202020204" pitchFamily="34" charset="0"/>
              <a:buChar char="•"/>
              <a:defRPr>
                <a:solidFill>
                  <a:schemeClr val="tx1"/>
                </a:solidFill>
                <a:latin typeface="Calibri" panose="020f0502020204030204" pitchFamily="34" charset="0"/>
              </a:defRPr>
            </a:lvl3pPr>
            <a:lvl4pPr marL="1600200" indent="-228600" defTabSz="685800">
              <a:spcBef>
                <a:spcPct val="20000"/>
              </a:spcBef>
              <a:buFont typeface="Arial" panose="020b0604020202020204" pitchFamily="34" charset="0"/>
              <a:buChar char="–"/>
              <a:defRPr sz="1500">
                <a:solidFill>
                  <a:schemeClr val="tx1"/>
                </a:solidFill>
                <a:latin typeface="Calibri" panose="020f0502020204030204" pitchFamily="34" charset="0"/>
              </a:defRPr>
            </a:lvl4pPr>
            <a:lvl5pPr marL="2057400" indent="-228600" defTabSz="685800">
              <a:spcBef>
                <a:spcPct val="20000"/>
              </a:spcBef>
              <a:buFont typeface="Arial" panose="020b0604020202020204" pitchFamily="34" charset="0"/>
              <a:buChar char="»"/>
              <a:defRPr sz="1500">
                <a:solidFill>
                  <a:schemeClr val="tx1"/>
                </a:solidFill>
                <a:latin typeface="Calibri" panose="020f0502020204030204" pitchFamily="34" charset="0"/>
              </a:defRPr>
            </a:lvl5pPr>
            <a:lvl6pPr marL="2514600" indent="-228600" defTabSz="6858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6pPr>
            <a:lvl7pPr marL="2971800" indent="-228600" defTabSz="6858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7pPr>
            <a:lvl8pPr marL="3429000" indent="-228600" defTabSz="6858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8pPr>
            <a:lvl9pPr marL="3886200" indent="-228600" defTabSz="685800" eaLnBrk="0" fontAlgn="base" hangingPunct="0">
              <a:spcBef>
                <a:spcPct val="20000"/>
              </a:spcBef>
              <a:spcAft>
                <a:spcPct val="0"/>
              </a:spcAft>
              <a:buFont typeface="Arial" panose="020b0604020202020204" pitchFamily="34" charset="0"/>
              <a:buChar char="»"/>
              <a:defRPr sz="1500">
                <a:solidFill>
                  <a:schemeClr val="tx1"/>
                </a:solidFill>
                <a:latin typeface="Calibri" panose="020f0502020204030204" pitchFamily="34" charset="0"/>
              </a:defRPr>
            </a:lvl9pPr>
          </a:lstStyle>
          <a:p>
            <a:pPr eaLnBrk="1" hangingPunct="1">
              <a:lnSpc>
                <a:spcPct val="125000"/>
              </a:lnSpc>
              <a:spcBef>
                <a:spcPct val="30000"/>
              </a:spcBef>
              <a:buFontTx/>
              <a:buNone/>
            </a:pPr>
            <a:r>
              <a:rPr lang="zh-CN" altLang="en-US" b="1">
                <a:solidFill>
                  <a:srgbClr val="254061"/>
                </a:solidFill>
                <a:latin typeface="楷体" panose="02010609060101010101" pitchFamily="49" charset="-122"/>
                <a:ea typeface="楷体" panose="02010609060101010101" pitchFamily="49" charset="-122"/>
                <a:sym typeface="Arial" panose="020b0604020202020204" pitchFamily="34" charset="0"/>
              </a:rPr>
              <a:t>   </a:t>
            </a:r>
            <a:r>
              <a:rPr lang="zh-CN" altLang="en-US" b="1">
                <a:latin typeface="楷体" panose="02010609060101010101" pitchFamily="49" charset="-122"/>
                <a:ea typeface="楷体" panose="02010609060101010101" pitchFamily="49" charset="-122"/>
                <a:sym typeface="Arial" panose="020b0604020202020204" pitchFamily="34" charset="0"/>
              </a:rPr>
              <a:t>与欧洲人的扩张相伴随的，却是美洲两大文明中心的悲歌。战争屠杀和欧洲传来的流行病，使得美洲大陆的原住民从那以后急剧减少</a:t>
            </a:r>
            <a:r>
              <a:rPr lang="en-US" altLang="zh-CN" b="1">
                <a:latin typeface="楷体" panose="02010609060101010101" pitchFamily="49" charset="-122"/>
                <a:ea typeface="楷体" panose="02010609060101010101" pitchFamily="49" charset="-122"/>
                <a:sym typeface="Arial" panose="020b0604020202020204" pitchFamily="34" charset="0"/>
              </a:rPr>
              <a:t>90%</a:t>
            </a:r>
            <a:r>
              <a:rPr lang="zh-CN" altLang="en-US" b="1">
                <a:latin typeface="楷体" panose="02010609060101010101" pitchFamily="49" charset="-122"/>
                <a:ea typeface="楷体" panose="02010609060101010101" pitchFamily="49" charset="-122"/>
                <a:sym typeface="Arial" panose="020b0604020202020204" pitchFamily="34" charset="0"/>
              </a:rPr>
              <a:t>。</a:t>
            </a:r>
            <a:endParaRPr lang="en-US" altLang="zh-CN" b="1">
              <a:latin typeface="楷体" pitchFamily="49" charset="-122"/>
              <a:ea typeface="楷体" pitchFamily="49" charset="-122"/>
              <a:sym typeface="Arial" panose="020b0604020202020204" pitchFamily="34" charset="0"/>
            </a:endParaRPr>
          </a:p>
          <a:p>
            <a:pPr algn="r" eaLnBrk="1" hangingPunct="1">
              <a:lnSpc>
                <a:spcPct val="125000"/>
              </a:lnSpc>
              <a:spcBef>
                <a:spcPct val="30000"/>
              </a:spcBef>
              <a:buFontTx/>
              <a:buNone/>
            </a:pPr>
            <a:r>
              <a:rPr lang="en-US" altLang="zh-CN" b="1">
                <a:latin typeface="楷体" panose="02010609060101010101" pitchFamily="49" charset="-122"/>
                <a:ea typeface="楷体" panose="02010609060101010101" pitchFamily="49" charset="-122"/>
                <a:sym typeface="Arial" panose="020b0604020202020204" pitchFamily="34" charset="0"/>
              </a:rPr>
              <a:t>——</a:t>
            </a:r>
            <a:r>
              <a:rPr lang="zh-CN" altLang="en-US" b="1">
                <a:latin typeface="楷体" panose="02010609060101010101" pitchFamily="49" charset="-122"/>
                <a:ea typeface="楷体" panose="02010609060101010101" pitchFamily="49" charset="-122"/>
                <a:sym typeface="Arial" panose="020b0604020202020204" pitchFamily="34" charset="0"/>
              </a:rPr>
              <a:t>纪录片</a:t>
            </a:r>
            <a:r>
              <a:rPr lang="en-US" altLang="zh-CN" sz="1800" b="1">
                <a:latin typeface="华文楷体" panose="02010600040101010101" pitchFamily="2" charset="-122"/>
                <a:ea typeface="华文楷体" panose="02010600040101010101" pitchFamily="2" charset="-122"/>
                <a:sym typeface="Arial" panose="020b0604020202020204" pitchFamily="34" charset="0"/>
              </a:rPr>
              <a:t>《</a:t>
            </a:r>
            <a:r>
              <a:rPr lang="zh-CN" altLang="en-US" sz="1800" b="1">
                <a:latin typeface="华文楷体" panose="02010600040101010101" pitchFamily="2" charset="-122"/>
                <a:ea typeface="华文楷体" panose="02010600040101010101" pitchFamily="2" charset="-122"/>
                <a:sym typeface="Arial" panose="020b0604020202020204" pitchFamily="34" charset="0"/>
              </a:rPr>
              <a:t>大国崛起</a:t>
            </a:r>
            <a:r>
              <a:rPr lang="en-US" altLang="zh-CN" sz="1800" b="1">
                <a:latin typeface="华文楷体" panose="02010600040101010101" pitchFamily="2" charset="-122"/>
                <a:ea typeface="华文楷体" panose="02010600040101010101" pitchFamily="2" charset="-122"/>
                <a:sym typeface="Arial" panose="020b0604020202020204" pitchFamily="34" charset="0"/>
              </a:rPr>
              <a:t>》</a:t>
            </a:r>
            <a:r>
              <a:rPr lang="zh-CN" altLang="en-US" sz="1800" b="1">
                <a:latin typeface="华文楷体" panose="02010600040101010101" pitchFamily="2" charset="-122"/>
                <a:ea typeface="华文楷体" panose="02010600040101010101" pitchFamily="2" charset="-122"/>
                <a:sym typeface="Arial" panose="020b0604020202020204" pitchFamily="34" charset="0"/>
              </a:rPr>
              <a:t>解说词</a:t>
            </a:r>
            <a:r>
              <a:rPr lang="en-US" altLang="zh-CN" sz="1800" b="1">
                <a:latin typeface="华文楷体" panose="02010600040101010101" pitchFamily="2" charset="-122"/>
                <a:ea typeface="华文楷体" panose="02010600040101010101" pitchFamily="2" charset="-122"/>
                <a:sym typeface="Arial" panose="020b0604020202020204" pitchFamily="34" charset="0"/>
              </a:rPr>
              <a:t>                  </a:t>
            </a:r>
            <a:endParaRPr lang="zh-CN" altLang="en-US" sz="2100" b="1">
              <a:latin typeface="华文楷体" panose="02010600040101010101" pitchFamily="2" charset="-122"/>
              <a:ea typeface="华文楷体"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9218" name="直接连接符 50177"/>
          <p:cNvSpPr>
            <a:spLocks noChangeShapeType="1"/>
          </p:cNvSpPr>
          <p:nvPr/>
        </p:nvSpPr>
        <p:spPr bwMode="auto">
          <a:xfrm flipV="1">
            <a:off x="2742066" y="6184421"/>
            <a:ext cx="7458393" cy="39493"/>
          </a:xfrm>
          <a:prstGeom prst="line">
            <a:avLst/>
          </a:prstGeom>
          <a:noFill/>
          <a:ln w="57150">
            <a:solidFill>
              <a:schemeClr val="tx1"/>
            </a:solidFill>
            <a:round/>
            <a:tailEnd type="triangle" w="med" len="med"/>
          </a:ln>
        </p:spPr>
        <p:txBody>
          <a:bodyPr/>
          <a:lstStyle/>
          <a:p>
            <a:endParaRPr lang="zh-CN" altLang="en-US"/>
          </a:p>
        </p:txBody>
      </p:sp>
      <p:sp>
        <p:nvSpPr>
          <p:cNvPr id="9219" name="直接连接符 50178"/>
          <p:cNvSpPr>
            <a:spLocks noChangeShapeType="1"/>
          </p:cNvSpPr>
          <p:nvPr/>
        </p:nvSpPr>
        <p:spPr bwMode="auto">
          <a:xfrm flipH="1" flipV="1">
            <a:off x="2743200" y="1143000"/>
            <a:ext cx="0" cy="5094288"/>
          </a:xfrm>
          <a:prstGeom prst="line">
            <a:avLst/>
          </a:prstGeom>
          <a:noFill/>
          <a:ln w="57150">
            <a:solidFill>
              <a:schemeClr val="tx1"/>
            </a:solidFill>
            <a:round/>
            <a:tailEnd type="triangle" w="med" len="med"/>
          </a:ln>
        </p:spPr>
        <p:txBody>
          <a:bodyPr/>
          <a:lstStyle/>
          <a:p>
            <a:endParaRPr lang="zh-CN" altLang="en-US"/>
          </a:p>
        </p:txBody>
      </p:sp>
      <p:sp>
        <p:nvSpPr>
          <p:cNvPr id="9220" name="流程图: 联系 50179"/>
          <p:cNvSpPr>
            <a:spLocks noChangeArrowheads="1"/>
          </p:cNvSpPr>
          <p:nvPr/>
        </p:nvSpPr>
        <p:spPr bwMode="auto">
          <a:xfrm>
            <a:off x="2665863" y="4725195"/>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9221" name="流程图: 联系 50180"/>
          <p:cNvSpPr>
            <a:spLocks noChangeArrowheads="1"/>
          </p:cNvSpPr>
          <p:nvPr/>
        </p:nvSpPr>
        <p:spPr bwMode="auto">
          <a:xfrm>
            <a:off x="3287718" y="6165863"/>
            <a:ext cx="96837" cy="96839"/>
          </a:xfrm>
          <a:prstGeom prst="flowChartConnector">
            <a:avLst/>
          </a:prstGeom>
          <a:solidFill>
            <a:srgbClr val="FF3300"/>
          </a:solidFill>
          <a:ln w="9525">
            <a:solidFill>
              <a:schemeClr val="tx1"/>
            </a:solidFill>
            <a:round/>
          </a:ln>
        </p:spPr>
        <p:txBody>
          <a:bodyPr wrap="none" anchor="ctr"/>
          <a:lstStyle/>
          <a:p>
            <a:pPr algn="ctr"/>
            <a:endParaRPr lang="zh-CN" altLang="en-US">
              <a:solidFill>
                <a:srgbClr val="FF3300"/>
              </a:solidFill>
              <a:latin typeface="Arial" panose="020b0604020202020204" pitchFamily="34" charset="0"/>
            </a:endParaRPr>
          </a:p>
        </p:txBody>
      </p:sp>
      <p:sp>
        <p:nvSpPr>
          <p:cNvPr id="9223" name="流程图: 联系 50182"/>
          <p:cNvSpPr>
            <a:spLocks noChangeArrowheads="1"/>
          </p:cNvSpPr>
          <p:nvPr/>
        </p:nvSpPr>
        <p:spPr bwMode="auto">
          <a:xfrm>
            <a:off x="4431474" y="6165863"/>
            <a:ext cx="96837" cy="96839"/>
          </a:xfrm>
          <a:prstGeom prst="flowChartConnector">
            <a:avLst/>
          </a:prstGeom>
          <a:solidFill>
            <a:srgbClr val="FF3300"/>
          </a:solidFill>
          <a:ln w="9525">
            <a:solidFill>
              <a:schemeClr val="tx1"/>
            </a:solidFill>
            <a:round/>
          </a:ln>
        </p:spPr>
        <p:txBody>
          <a:bodyPr/>
          <a:lstStyle/>
          <a:p>
            <a:endParaRPr lang="zh-CN" altLang="en-US"/>
          </a:p>
        </p:txBody>
      </p:sp>
      <p:sp>
        <p:nvSpPr>
          <p:cNvPr id="9225" name="流程图: 联系 50184"/>
          <p:cNvSpPr>
            <a:spLocks noChangeArrowheads="1"/>
          </p:cNvSpPr>
          <p:nvPr/>
        </p:nvSpPr>
        <p:spPr bwMode="auto">
          <a:xfrm>
            <a:off x="5638803" y="6165863"/>
            <a:ext cx="96837" cy="96839"/>
          </a:xfrm>
          <a:prstGeom prst="flowChartConnector">
            <a:avLst/>
          </a:prstGeom>
          <a:solidFill>
            <a:srgbClr val="FF3300"/>
          </a:solidFill>
          <a:ln w="9525">
            <a:solidFill>
              <a:schemeClr val="tx1"/>
            </a:solidFill>
            <a:round/>
          </a:ln>
        </p:spPr>
        <p:txBody>
          <a:bodyPr/>
          <a:lstStyle/>
          <a:p>
            <a:endParaRPr lang="zh-CN" altLang="en-US"/>
          </a:p>
        </p:txBody>
      </p:sp>
      <p:sp>
        <p:nvSpPr>
          <p:cNvPr id="9227" name="流程图: 联系 50186"/>
          <p:cNvSpPr>
            <a:spLocks noChangeArrowheads="1"/>
          </p:cNvSpPr>
          <p:nvPr/>
        </p:nvSpPr>
        <p:spPr bwMode="auto">
          <a:xfrm>
            <a:off x="6515100" y="6142158"/>
            <a:ext cx="99624" cy="84529"/>
          </a:xfrm>
          <a:prstGeom prst="flowChartConnector">
            <a:avLst/>
          </a:prstGeom>
          <a:solidFill>
            <a:srgbClr val="FF3300"/>
          </a:solidFill>
          <a:ln w="9525">
            <a:solidFill>
              <a:schemeClr val="tx1"/>
            </a:solidFill>
            <a:round/>
          </a:ln>
        </p:spPr>
        <p:txBody>
          <a:bodyPr/>
          <a:lstStyle/>
          <a:p>
            <a:endParaRPr lang="zh-CN" altLang="en-US"/>
          </a:p>
        </p:txBody>
      </p:sp>
      <p:sp>
        <p:nvSpPr>
          <p:cNvPr id="9228" name="流程图: 联系 50187"/>
          <p:cNvSpPr>
            <a:spLocks noChangeArrowheads="1"/>
          </p:cNvSpPr>
          <p:nvPr/>
        </p:nvSpPr>
        <p:spPr bwMode="auto">
          <a:xfrm>
            <a:off x="7952586" y="6165863"/>
            <a:ext cx="96837" cy="96839"/>
          </a:xfrm>
          <a:prstGeom prst="flowChartConnector">
            <a:avLst/>
          </a:prstGeom>
          <a:solidFill>
            <a:schemeClr val="accent1"/>
          </a:solidFill>
          <a:ln w="9525">
            <a:solidFill>
              <a:schemeClr val="tx1"/>
            </a:solidFill>
            <a:round/>
          </a:ln>
        </p:spPr>
        <p:txBody>
          <a:bodyPr/>
          <a:lstStyle/>
          <a:p>
            <a:endParaRPr lang="zh-CN" altLang="en-US"/>
          </a:p>
        </p:txBody>
      </p:sp>
      <p:sp>
        <p:nvSpPr>
          <p:cNvPr id="9229" name="流程图: 联系 50188"/>
          <p:cNvSpPr>
            <a:spLocks noChangeArrowheads="1"/>
          </p:cNvSpPr>
          <p:nvPr/>
        </p:nvSpPr>
        <p:spPr bwMode="auto">
          <a:xfrm>
            <a:off x="8904288" y="6178267"/>
            <a:ext cx="96837" cy="96839"/>
          </a:xfrm>
          <a:prstGeom prst="flowChartConnector">
            <a:avLst/>
          </a:prstGeom>
          <a:solidFill>
            <a:schemeClr val="accent1"/>
          </a:solidFill>
          <a:ln w="9525">
            <a:solidFill>
              <a:schemeClr val="tx1"/>
            </a:solidFill>
            <a:round/>
          </a:ln>
        </p:spPr>
        <p:txBody>
          <a:bodyPr/>
          <a:lstStyle/>
          <a:p>
            <a:endParaRPr lang="zh-CN" altLang="en-US"/>
          </a:p>
        </p:txBody>
      </p:sp>
      <p:sp>
        <p:nvSpPr>
          <p:cNvPr id="9234" name="文本框 50193"/>
          <p:cNvSpPr txBox="1">
            <a:spLocks noChangeArrowheads="1"/>
          </p:cNvSpPr>
          <p:nvPr/>
        </p:nvSpPr>
        <p:spPr bwMode="auto">
          <a:xfrm>
            <a:off x="1513785" y="683576"/>
            <a:ext cx="1468579" cy="461665"/>
          </a:xfrm>
          <a:prstGeom prst="rect">
            <a:avLst/>
          </a:prstGeom>
          <a:noFill/>
          <a:ln w="9525">
            <a:noFill/>
            <a:miter lim="800000"/>
          </a:ln>
        </p:spPr>
        <p:txBody>
          <a:bodyPr wrap="square">
            <a:spAutoFit/>
          </a:bodyPr>
          <a:lstStyle/>
          <a:p>
            <a:pPr>
              <a:spcBef>
                <a:spcPct val="50000"/>
              </a:spcBef>
            </a:pPr>
            <a:r>
              <a:rPr lang="zh-CN" altLang="en-US" sz="2400" b="1">
                <a:solidFill>
                  <a:srgbClr val="FF3300"/>
                </a:solidFill>
                <a:latin typeface="华文楷体" panose="02010600040101010101" pitchFamily="2" charset="-122"/>
                <a:ea typeface="华文楷体" panose="02010600040101010101" pitchFamily="2" charset="-122"/>
              </a:rPr>
              <a:t>社会形势</a:t>
            </a:r>
          </a:p>
        </p:txBody>
      </p:sp>
      <p:sp>
        <p:nvSpPr>
          <p:cNvPr id="9235" name="文本框 50194"/>
          <p:cNvSpPr txBox="1">
            <a:spLocks noChangeArrowheads="1"/>
          </p:cNvSpPr>
          <p:nvPr/>
        </p:nvSpPr>
        <p:spPr bwMode="auto">
          <a:xfrm>
            <a:off x="9409116" y="5486414"/>
            <a:ext cx="1258887" cy="584775"/>
          </a:xfrm>
          <a:prstGeom prst="rect">
            <a:avLst/>
          </a:prstGeom>
          <a:noFill/>
          <a:ln w="9525">
            <a:noFill/>
            <a:miter lim="800000"/>
          </a:ln>
        </p:spPr>
        <p:txBody>
          <a:bodyPr>
            <a:spAutoFit/>
          </a:bodyPr>
          <a:lstStyle/>
          <a:p>
            <a:pPr>
              <a:spcBef>
                <a:spcPct val="50000"/>
              </a:spcBef>
            </a:pPr>
            <a:r>
              <a:rPr lang="zh-CN" altLang="en-US" sz="3200" b="1">
                <a:solidFill>
                  <a:srgbClr val="FF3300"/>
                </a:solidFill>
                <a:latin typeface="华文楷体" panose="02010600040101010101" pitchFamily="2" charset="-122"/>
                <a:ea typeface="华文楷体" panose="02010600040101010101" pitchFamily="2" charset="-122"/>
              </a:rPr>
              <a:t>时间</a:t>
            </a:r>
          </a:p>
        </p:txBody>
      </p:sp>
      <p:sp>
        <p:nvSpPr>
          <p:cNvPr id="9245" name="流程图: 联系 50204"/>
          <p:cNvSpPr>
            <a:spLocks noChangeArrowheads="1"/>
          </p:cNvSpPr>
          <p:nvPr/>
        </p:nvSpPr>
        <p:spPr bwMode="auto">
          <a:xfrm>
            <a:off x="3200400" y="5562600"/>
            <a:ext cx="293688" cy="228600"/>
          </a:xfrm>
          <a:prstGeom prst="flowChartConnector">
            <a:avLst/>
          </a:prstGeom>
          <a:solidFill>
            <a:srgbClr val="3399FF"/>
          </a:solidFill>
          <a:ln w="9525">
            <a:solidFill>
              <a:schemeClr val="tx1"/>
            </a:solidFill>
            <a:round/>
          </a:ln>
        </p:spPr>
        <p:txBody>
          <a:bodyPr/>
          <a:lstStyle/>
          <a:p>
            <a:endParaRPr lang="zh-CN" altLang="en-US"/>
          </a:p>
        </p:txBody>
      </p:sp>
      <p:sp>
        <p:nvSpPr>
          <p:cNvPr id="9246" name="流程图: 联系 50205"/>
          <p:cNvSpPr>
            <a:spLocks noChangeArrowheads="1"/>
          </p:cNvSpPr>
          <p:nvPr/>
        </p:nvSpPr>
        <p:spPr bwMode="auto">
          <a:xfrm>
            <a:off x="4264322" y="4780769"/>
            <a:ext cx="228600" cy="193675"/>
          </a:xfrm>
          <a:prstGeom prst="flowChartConnector">
            <a:avLst/>
          </a:prstGeom>
          <a:solidFill>
            <a:srgbClr val="FF3300"/>
          </a:solidFill>
          <a:ln w="9525">
            <a:solidFill>
              <a:schemeClr val="tx1"/>
            </a:solidFill>
            <a:round/>
          </a:ln>
        </p:spPr>
        <p:txBody>
          <a:bodyPr/>
          <a:lstStyle/>
          <a:p>
            <a:endParaRPr lang="zh-CN" altLang="en-US"/>
          </a:p>
        </p:txBody>
      </p:sp>
      <p:sp>
        <p:nvSpPr>
          <p:cNvPr id="9258" name="直接连接符 50217"/>
          <p:cNvSpPr>
            <a:spLocks noChangeShapeType="1"/>
          </p:cNvSpPr>
          <p:nvPr/>
        </p:nvSpPr>
        <p:spPr bwMode="auto">
          <a:xfrm flipV="1">
            <a:off x="6624639" y="2804982"/>
            <a:ext cx="983530" cy="709755"/>
          </a:xfrm>
          <a:prstGeom prst="line">
            <a:avLst/>
          </a:prstGeom>
          <a:noFill/>
          <a:ln w="57150">
            <a:solidFill>
              <a:schemeClr val="tx1"/>
            </a:solidFill>
            <a:round/>
          </a:ln>
        </p:spPr>
        <p:txBody>
          <a:bodyPr/>
          <a:lstStyle/>
          <a:p>
            <a:endParaRPr lang="zh-CN" altLang="en-US"/>
          </a:p>
        </p:txBody>
      </p:sp>
      <p:sp>
        <p:nvSpPr>
          <p:cNvPr id="9251" name="流程图: 联系 50210"/>
          <p:cNvSpPr>
            <a:spLocks noChangeArrowheads="1"/>
          </p:cNvSpPr>
          <p:nvPr/>
        </p:nvSpPr>
        <p:spPr bwMode="auto">
          <a:xfrm>
            <a:off x="7497702" y="2690671"/>
            <a:ext cx="228600" cy="228600"/>
          </a:xfrm>
          <a:prstGeom prst="flowChartConnector">
            <a:avLst/>
          </a:prstGeom>
          <a:solidFill>
            <a:srgbClr val="0000FF"/>
          </a:solidFill>
          <a:ln w="9525">
            <a:solidFill>
              <a:schemeClr val="tx1"/>
            </a:solidFill>
            <a:round/>
          </a:ln>
        </p:spPr>
        <p:txBody>
          <a:bodyPr/>
          <a:lstStyle/>
          <a:p>
            <a:endParaRPr lang="zh-CN" altLang="en-US"/>
          </a:p>
        </p:txBody>
      </p:sp>
      <p:sp>
        <p:nvSpPr>
          <p:cNvPr id="9257" name="直接连接符 50216"/>
          <p:cNvSpPr>
            <a:spLocks noChangeShapeType="1"/>
          </p:cNvSpPr>
          <p:nvPr/>
        </p:nvSpPr>
        <p:spPr bwMode="auto">
          <a:xfrm flipV="1">
            <a:off x="5801520" y="3613150"/>
            <a:ext cx="713580" cy="667940"/>
          </a:xfrm>
          <a:prstGeom prst="line">
            <a:avLst/>
          </a:prstGeom>
          <a:noFill/>
          <a:ln w="57150">
            <a:solidFill>
              <a:schemeClr val="tx1"/>
            </a:solidFill>
            <a:round/>
          </a:ln>
        </p:spPr>
        <p:txBody>
          <a:bodyPr/>
          <a:lstStyle/>
          <a:p>
            <a:endParaRPr lang="zh-CN" altLang="en-US"/>
          </a:p>
        </p:txBody>
      </p:sp>
      <p:sp>
        <p:nvSpPr>
          <p:cNvPr id="9253" name="直接连接符 50212"/>
          <p:cNvSpPr>
            <a:spLocks noChangeShapeType="1"/>
          </p:cNvSpPr>
          <p:nvPr/>
        </p:nvSpPr>
        <p:spPr bwMode="auto">
          <a:xfrm flipV="1">
            <a:off x="3359151" y="4974443"/>
            <a:ext cx="984250" cy="615157"/>
          </a:xfrm>
          <a:prstGeom prst="line">
            <a:avLst/>
          </a:prstGeom>
          <a:noFill/>
          <a:ln w="57150">
            <a:solidFill>
              <a:schemeClr val="tx1"/>
            </a:solidFill>
            <a:round/>
          </a:ln>
        </p:spPr>
        <p:txBody>
          <a:bodyPr/>
          <a:lstStyle/>
          <a:p>
            <a:endParaRPr lang="zh-CN" altLang="en-US"/>
          </a:p>
        </p:txBody>
      </p:sp>
      <p:sp>
        <p:nvSpPr>
          <p:cNvPr id="9254" name="直接连接符 50213"/>
          <p:cNvSpPr>
            <a:spLocks noChangeShapeType="1"/>
          </p:cNvSpPr>
          <p:nvPr/>
        </p:nvSpPr>
        <p:spPr bwMode="auto">
          <a:xfrm flipV="1">
            <a:off x="4504989" y="4405326"/>
            <a:ext cx="1133821" cy="425449"/>
          </a:xfrm>
          <a:prstGeom prst="line">
            <a:avLst/>
          </a:prstGeom>
          <a:noFill/>
          <a:ln w="57150">
            <a:solidFill>
              <a:schemeClr val="tx1"/>
            </a:solidFill>
            <a:round/>
          </a:ln>
        </p:spPr>
        <p:txBody>
          <a:bodyPr/>
          <a:lstStyle/>
          <a:p>
            <a:endParaRPr lang="zh-CN" altLang="en-US"/>
          </a:p>
        </p:txBody>
      </p:sp>
      <p:sp>
        <p:nvSpPr>
          <p:cNvPr id="9248" name="流程图: 联系 50207">
            <a:hlinkClick action="ppaction://hlinkshowjump?jump=nextslide"/>
          </p:cNvPr>
          <p:cNvSpPr>
            <a:spLocks noChangeArrowheads="1"/>
          </p:cNvSpPr>
          <p:nvPr/>
        </p:nvSpPr>
        <p:spPr bwMode="auto">
          <a:xfrm>
            <a:off x="5572920" y="4218795"/>
            <a:ext cx="228600" cy="249239"/>
          </a:xfrm>
          <a:prstGeom prst="flowChartConnector">
            <a:avLst/>
          </a:prstGeom>
          <a:solidFill>
            <a:srgbClr val="0000FF"/>
          </a:solidFill>
          <a:ln w="9525">
            <a:solidFill>
              <a:schemeClr val="tx1"/>
            </a:solidFill>
            <a:round/>
          </a:ln>
        </p:spPr>
        <p:txBody>
          <a:bodyPr/>
          <a:lstStyle/>
          <a:p>
            <a:endParaRPr lang="zh-CN" altLang="en-US"/>
          </a:p>
        </p:txBody>
      </p:sp>
      <p:sp>
        <p:nvSpPr>
          <p:cNvPr id="9250" name="流程图: 联系 50209"/>
          <p:cNvSpPr>
            <a:spLocks noChangeArrowheads="1"/>
          </p:cNvSpPr>
          <p:nvPr/>
        </p:nvSpPr>
        <p:spPr bwMode="auto">
          <a:xfrm>
            <a:off x="6455379" y="3459426"/>
            <a:ext cx="219075" cy="196851"/>
          </a:xfrm>
          <a:prstGeom prst="flowChartConnector">
            <a:avLst/>
          </a:prstGeom>
          <a:solidFill>
            <a:srgbClr val="FF0000"/>
          </a:solidFill>
          <a:ln w="9525">
            <a:solidFill>
              <a:schemeClr val="tx1"/>
            </a:solidFill>
            <a:round/>
          </a:ln>
        </p:spPr>
        <p:txBody>
          <a:bodyPr/>
          <a:lstStyle/>
          <a:p>
            <a:endParaRPr lang="zh-CN" altLang="en-US"/>
          </a:p>
        </p:txBody>
      </p:sp>
      <p:sp>
        <p:nvSpPr>
          <p:cNvPr id="9260" name="直接连接符 50219"/>
          <p:cNvSpPr>
            <a:spLocks noChangeShapeType="1"/>
          </p:cNvSpPr>
          <p:nvPr/>
        </p:nvSpPr>
        <p:spPr bwMode="auto">
          <a:xfrm flipV="1">
            <a:off x="7696200" y="2385458"/>
            <a:ext cx="1208086" cy="399977"/>
          </a:xfrm>
          <a:prstGeom prst="line">
            <a:avLst/>
          </a:prstGeom>
          <a:noFill/>
          <a:ln w="57150">
            <a:solidFill>
              <a:schemeClr val="tx1"/>
            </a:solidFill>
            <a:round/>
          </a:ln>
        </p:spPr>
        <p:txBody>
          <a:bodyPr/>
          <a:lstStyle/>
          <a:p>
            <a:endParaRPr lang="zh-CN" altLang="en-US"/>
          </a:p>
        </p:txBody>
      </p:sp>
      <p:sp>
        <p:nvSpPr>
          <p:cNvPr id="9268" name="流程图: 联系 50227"/>
          <p:cNvSpPr>
            <a:spLocks noChangeArrowheads="1"/>
          </p:cNvSpPr>
          <p:nvPr/>
        </p:nvSpPr>
        <p:spPr bwMode="auto">
          <a:xfrm>
            <a:off x="2667000" y="5562600"/>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9269" name="流程图: 联系 50228"/>
          <p:cNvSpPr>
            <a:spLocks noChangeArrowheads="1"/>
          </p:cNvSpPr>
          <p:nvPr/>
        </p:nvSpPr>
        <p:spPr bwMode="auto">
          <a:xfrm>
            <a:off x="2687590" y="4132593"/>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9270" name="流程图: 联系 50229"/>
          <p:cNvSpPr>
            <a:spLocks noChangeArrowheads="1"/>
          </p:cNvSpPr>
          <p:nvPr/>
        </p:nvSpPr>
        <p:spPr bwMode="auto">
          <a:xfrm>
            <a:off x="2653447" y="3418480"/>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9275" name="十字星 50234"/>
          <p:cNvSpPr>
            <a:spLocks noChangeArrowheads="1"/>
          </p:cNvSpPr>
          <p:nvPr/>
        </p:nvSpPr>
        <p:spPr bwMode="auto">
          <a:xfrm>
            <a:off x="8686800" y="2195371"/>
            <a:ext cx="381000" cy="457200"/>
          </a:xfrm>
          <a:prstGeom prst="star4">
            <a:avLst>
              <a:gd name="adj" fmla="val 12500"/>
            </a:avLst>
          </a:prstGeom>
          <a:solidFill>
            <a:srgbClr val="FF3300"/>
          </a:solidFill>
          <a:ln w="9525">
            <a:solidFill>
              <a:srgbClr val="FF3399"/>
            </a:solidFill>
            <a:miter lim="800000"/>
          </a:ln>
        </p:spPr>
        <p:txBody>
          <a:bodyPr wrap="none" anchor="ctr"/>
          <a:lstStyle/>
          <a:p>
            <a:pPr algn="ctr"/>
            <a:endParaRPr lang="zh-CN" altLang="en-US">
              <a:solidFill>
                <a:srgbClr val="FF6600"/>
              </a:solidFill>
              <a:latin typeface="Arial" panose="020b0604020202020204" pitchFamily="34" charset="0"/>
            </a:endParaRPr>
          </a:p>
        </p:txBody>
      </p:sp>
      <p:sp>
        <p:nvSpPr>
          <p:cNvPr id="61" name="流程图: 联系 50229"/>
          <p:cNvSpPr>
            <a:spLocks noChangeArrowheads="1"/>
          </p:cNvSpPr>
          <p:nvPr/>
        </p:nvSpPr>
        <p:spPr bwMode="auto">
          <a:xfrm>
            <a:off x="2676338" y="2652571"/>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63" name="流程图: 联系 50229"/>
          <p:cNvSpPr>
            <a:spLocks noChangeArrowheads="1"/>
          </p:cNvSpPr>
          <p:nvPr/>
        </p:nvSpPr>
        <p:spPr bwMode="auto">
          <a:xfrm>
            <a:off x="2667000" y="2284637"/>
            <a:ext cx="152400" cy="152400"/>
          </a:xfrm>
          <a:prstGeom prst="flowChartConnector">
            <a:avLst/>
          </a:prstGeom>
          <a:solidFill>
            <a:srgbClr val="FF3300"/>
          </a:solidFill>
          <a:ln w="9525">
            <a:solidFill>
              <a:schemeClr val="tx1"/>
            </a:solidFill>
            <a:round/>
          </a:ln>
        </p:spPr>
        <p:txBody>
          <a:bodyPr/>
          <a:lstStyle/>
          <a:p>
            <a:endParaRPr lang="zh-CN" altLang="en-US"/>
          </a:p>
        </p:txBody>
      </p:sp>
      <p:sp>
        <p:nvSpPr>
          <p:cNvPr id="51" name="直接连接符 50217"/>
          <p:cNvSpPr>
            <a:spLocks noChangeShapeType="1"/>
          </p:cNvSpPr>
          <p:nvPr/>
        </p:nvSpPr>
        <p:spPr bwMode="auto">
          <a:xfrm flipV="1">
            <a:off x="8938248" y="2195385"/>
            <a:ext cx="983530" cy="190073"/>
          </a:xfrm>
          <a:prstGeom prst="line">
            <a:avLst/>
          </a:prstGeom>
          <a:noFill/>
          <a:ln w="57150">
            <a:solidFill>
              <a:schemeClr val="tx1"/>
            </a:solidFill>
            <a:round/>
          </a:ln>
        </p:spPr>
        <p:txBody>
          <a:bodyPr/>
          <a:lstStyle/>
          <a:p>
            <a:endParaRPr lang="zh-CN" altLang="en-US"/>
          </a:p>
        </p:txBody>
      </p:sp>
      <p:sp>
        <p:nvSpPr>
          <p:cNvPr id="3" name="TextBox 2"/>
          <p:cNvSpPr txBox="1"/>
          <p:nvPr/>
        </p:nvSpPr>
        <p:spPr>
          <a:xfrm>
            <a:off x="3732202" y="5153680"/>
            <a:ext cx="1840718" cy="523220"/>
          </a:xfrm>
          <a:prstGeom prst="rect">
            <a:avLst/>
          </a:prstGeom>
          <a:noFill/>
        </p:spPr>
        <p:txBody>
          <a:bodyPr wrap="square" rtlCol="0">
            <a:spAutoFit/>
          </a:bodyPr>
          <a:lstStyle/>
          <a:p>
            <a:r>
              <a:rPr lang="zh-CN" altLang="en-US" sz="2800" b="1">
                <a:solidFill>
                  <a:srgbClr val="FF0000"/>
                </a:solidFill>
                <a:latin typeface="华文楷体" panose="02010600040101010101" pitchFamily="2" charset="-122"/>
                <a:ea typeface="华文楷体" panose="02010600040101010101" pitchFamily="2" charset="-122"/>
              </a:rPr>
              <a:t>原始社会</a:t>
            </a:r>
          </a:p>
        </p:txBody>
      </p:sp>
      <p:sp>
        <p:nvSpPr>
          <p:cNvPr id="53" name="TextBox 52"/>
          <p:cNvSpPr txBox="1"/>
          <p:nvPr/>
        </p:nvSpPr>
        <p:spPr>
          <a:xfrm>
            <a:off x="3607951" y="4143703"/>
            <a:ext cx="1840718" cy="523220"/>
          </a:xfrm>
          <a:prstGeom prst="rect">
            <a:avLst/>
          </a:prstGeom>
          <a:noFill/>
        </p:spPr>
        <p:txBody>
          <a:bodyPr wrap="square" rtlCol="0">
            <a:spAutoFit/>
          </a:bodyPr>
          <a:lstStyle/>
          <a:p>
            <a:r>
              <a:rPr lang="zh-CN" altLang="en-US" sz="2800" b="1">
                <a:solidFill>
                  <a:srgbClr val="FF0000"/>
                </a:solidFill>
                <a:latin typeface="华文楷体" panose="02010600040101010101" pitchFamily="2" charset="-122"/>
                <a:ea typeface="华文楷体" panose="02010600040101010101" pitchFamily="2" charset="-122"/>
              </a:rPr>
              <a:t>奴隶社会</a:t>
            </a:r>
          </a:p>
        </p:txBody>
      </p:sp>
      <p:sp>
        <p:nvSpPr>
          <p:cNvPr id="54" name="TextBox 53"/>
          <p:cNvSpPr txBox="1"/>
          <p:nvPr/>
        </p:nvSpPr>
        <p:spPr>
          <a:xfrm>
            <a:off x="6094591" y="3870983"/>
            <a:ext cx="1840718" cy="523220"/>
          </a:xfrm>
          <a:prstGeom prst="rect">
            <a:avLst/>
          </a:prstGeom>
          <a:noFill/>
        </p:spPr>
        <p:txBody>
          <a:bodyPr wrap="square" rtlCol="0">
            <a:spAutoFit/>
          </a:bodyPr>
          <a:lstStyle/>
          <a:p>
            <a:r>
              <a:rPr lang="zh-CN" altLang="en-US" sz="2800" b="1">
                <a:solidFill>
                  <a:srgbClr val="FF0000"/>
                </a:solidFill>
                <a:latin typeface="华文楷体" panose="02010600040101010101" pitchFamily="2" charset="-122"/>
                <a:ea typeface="华文楷体" panose="02010600040101010101" pitchFamily="2" charset="-122"/>
              </a:rPr>
              <a:t>封建社会</a:t>
            </a:r>
          </a:p>
        </p:txBody>
      </p:sp>
      <p:sp>
        <p:nvSpPr>
          <p:cNvPr id="55" name="TextBox 54"/>
          <p:cNvSpPr txBox="1"/>
          <p:nvPr/>
        </p:nvSpPr>
        <p:spPr>
          <a:xfrm>
            <a:off x="5873639" y="2368648"/>
            <a:ext cx="1415377" cy="954107"/>
          </a:xfrm>
          <a:prstGeom prst="rect">
            <a:avLst/>
          </a:prstGeom>
          <a:noFill/>
        </p:spPr>
        <p:txBody>
          <a:bodyPr wrap="square" rtlCol="0">
            <a:spAutoFit/>
          </a:bodyPr>
          <a:lstStyle/>
          <a:p>
            <a:r>
              <a:rPr lang="zh-CN" altLang="en-US" sz="2800" b="1">
                <a:solidFill>
                  <a:srgbClr val="FF0000"/>
                </a:solidFill>
                <a:latin typeface="华文楷体" panose="02010600040101010101" pitchFamily="2" charset="-122"/>
                <a:ea typeface="华文楷体" panose="02010600040101010101" pitchFamily="2" charset="-122"/>
              </a:rPr>
              <a:t>资本主义社会</a:t>
            </a:r>
          </a:p>
        </p:txBody>
      </p:sp>
      <p:sp>
        <p:nvSpPr>
          <p:cNvPr id="11" name="TextBox 10"/>
          <p:cNvSpPr txBox="1"/>
          <p:nvPr/>
        </p:nvSpPr>
        <p:spPr>
          <a:xfrm>
            <a:off x="7776996" y="2585446"/>
            <a:ext cx="1290807" cy="954107"/>
          </a:xfrm>
          <a:prstGeom prst="rect">
            <a:avLst/>
          </a:prstGeom>
          <a:noFill/>
        </p:spPr>
        <p:txBody>
          <a:bodyPr wrap="square" rtlCol="0">
            <a:spAutoFit/>
          </a:bodyPr>
          <a:lstStyle/>
          <a:p>
            <a:r>
              <a:rPr lang="zh-CN" altLang="en-US" sz="2800" b="1">
                <a:solidFill>
                  <a:srgbClr val="FF0000"/>
                </a:solidFill>
                <a:latin typeface="华文楷体" panose="02010600040101010101" pitchFamily="2" charset="-122"/>
                <a:ea typeface="华文楷体" panose="02010600040101010101" pitchFamily="2" charset="-122"/>
              </a:rPr>
              <a:t>社会主义社会</a:t>
            </a:r>
          </a:p>
        </p:txBody>
      </p:sp>
      <p:sp>
        <p:nvSpPr>
          <p:cNvPr id="58" name="TextBox 57"/>
          <p:cNvSpPr txBox="1"/>
          <p:nvPr/>
        </p:nvSpPr>
        <p:spPr>
          <a:xfrm>
            <a:off x="8619345" y="1336306"/>
            <a:ext cx="1290807" cy="954107"/>
          </a:xfrm>
          <a:prstGeom prst="rect">
            <a:avLst/>
          </a:prstGeom>
          <a:noFill/>
        </p:spPr>
        <p:txBody>
          <a:bodyPr wrap="square" rtlCol="0">
            <a:spAutoFit/>
          </a:bodyPr>
          <a:lstStyle/>
          <a:p>
            <a:r>
              <a:rPr lang="zh-CN" altLang="en-US" sz="2800" b="1">
                <a:solidFill>
                  <a:srgbClr val="FF0000"/>
                </a:solidFill>
                <a:latin typeface="华文楷体" panose="02010600040101010101" pitchFamily="2" charset="-122"/>
                <a:ea typeface="华文楷体" panose="02010600040101010101" pitchFamily="2" charset="-122"/>
              </a:rPr>
              <a:t>共产主义社会</a:t>
            </a:r>
          </a:p>
        </p:txBody>
      </p:sp>
      <p:sp>
        <p:nvSpPr>
          <p:cNvPr id="13" name="TextBox 12"/>
          <p:cNvSpPr txBox="1"/>
          <p:nvPr/>
        </p:nvSpPr>
        <p:spPr>
          <a:xfrm>
            <a:off x="3145515" y="191025"/>
            <a:ext cx="7941778" cy="1200329"/>
          </a:xfrm>
          <a:prstGeom prst="rect">
            <a:avLst/>
          </a:prstGeom>
          <a:solidFill>
            <a:schemeClr val="bg1"/>
          </a:solidFill>
          <a:ln w="28575">
            <a:solidFill>
              <a:srgbClr val="00B050"/>
            </a:solidFill>
          </a:ln>
        </p:spPr>
        <p:txBody>
          <a:bodyPr wrap="square" rtlCol="0">
            <a:spAutoFit/>
          </a:bodyPr>
          <a:lstStyle/>
          <a:p>
            <a:r>
              <a:rPr lang="zh-CN" altLang="en-US" sz="3600" b="1">
                <a:solidFill>
                  <a:srgbClr val="FF0000"/>
                </a:solidFill>
                <a:latin typeface="微软雅黑" panose="020b0503020204020204" charset="-122"/>
                <a:ea typeface="微软雅黑" panose="020b0503020204020204" charset="-122"/>
              </a:rPr>
              <a:t>人类社会的发展总趋势是不断上升前进的，过程是曲折的。</a:t>
            </a:r>
          </a:p>
        </p:txBody>
      </p:sp>
      <p:pic>
        <p:nvPicPr>
          <p:cNvPr id="9277" name="New picture" hidden="1"/>
          <p:cNvPicPr/>
          <p:nvPr/>
        </p:nvPicPr>
        <p:blipFill>
          <a:blip r:embed="rId2"/>
          <a:stretch>
            <a:fillRect/>
          </a:stretch>
        </p:blipFill>
        <p:spPr>
          <a:xfrm>
            <a:off x="11772900" y="11493500"/>
            <a:ext cx="457200" cy="4064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9245"/>
                                        </p:tgtEl>
                                        <p:attrNameLst>
                                          <p:attrName>style.visibility</p:attrName>
                                        </p:attrNameLst>
                                      </p:cBhvr>
                                      <p:to>
                                        <p:strVal val="visible"/>
                                      </p:to>
                                    </p:set>
                                    <p:animEffect transition="in" filter="barn(inVertical)">
                                      <p:cBhvr>
                                        <p:cTn id="10" dur="500"/>
                                        <p:tgtEl>
                                          <p:spTgt spid="9245"/>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9253"/>
                                        </p:tgtEl>
                                        <p:attrNameLst>
                                          <p:attrName>style.visibility</p:attrName>
                                        </p:attrNameLst>
                                      </p:cBhvr>
                                      <p:to>
                                        <p:strVal val="visible"/>
                                      </p:to>
                                    </p:set>
                                    <p:animEffect transition="in" filter="barn(inVertical)">
                                      <p:cBhvr>
                                        <p:cTn id="13" dur="500"/>
                                        <p:tgtEl>
                                          <p:spTgt spid="9253"/>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9246"/>
                                        </p:tgtEl>
                                        <p:attrNameLst>
                                          <p:attrName>style.visibility</p:attrName>
                                        </p:attrNameLst>
                                      </p:cBhvr>
                                      <p:to>
                                        <p:strVal val="visible"/>
                                      </p:to>
                                    </p:set>
                                    <p:animEffect transition="in" filter="barn(inVertical)">
                                      <p:cBhvr>
                                        <p:cTn id="18" dur="500"/>
                                        <p:tgtEl>
                                          <p:spTgt spid="9246"/>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53"/>
                                        </p:tgtEl>
                                        <p:attrNameLst>
                                          <p:attrName>style.visibility</p:attrName>
                                        </p:attrNameLst>
                                      </p:cBhvr>
                                      <p:to>
                                        <p:strVal val="visible"/>
                                      </p:to>
                                    </p:set>
                                    <p:animEffect transition="in" filter="barn(inVertical)">
                                      <p:cBhvr>
                                        <p:cTn id="21" dur="500"/>
                                        <p:tgtEl>
                                          <p:spTgt spid="53"/>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9254"/>
                                        </p:tgtEl>
                                        <p:attrNameLst>
                                          <p:attrName>style.visibility</p:attrName>
                                        </p:attrNameLst>
                                      </p:cBhvr>
                                      <p:to>
                                        <p:strVal val="visible"/>
                                      </p:to>
                                    </p:set>
                                    <p:animEffect transition="in" filter="barn(inVertical)">
                                      <p:cBhvr>
                                        <p:cTn id="24" dur="500"/>
                                        <p:tgtEl>
                                          <p:spTgt spid="9254"/>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9248"/>
                                        </p:tgtEl>
                                        <p:attrNameLst>
                                          <p:attrName>style.visibility</p:attrName>
                                        </p:attrNameLst>
                                      </p:cBhvr>
                                      <p:to>
                                        <p:strVal val="visible"/>
                                      </p:to>
                                    </p:set>
                                    <p:animEffect transition="in" filter="barn(inVertical)">
                                      <p:cBhvr>
                                        <p:cTn id="29" dur="500"/>
                                        <p:tgtEl>
                                          <p:spTgt spid="9248"/>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9257"/>
                                        </p:tgtEl>
                                        <p:attrNameLst>
                                          <p:attrName>style.visibility</p:attrName>
                                        </p:attrNameLst>
                                      </p:cBhvr>
                                      <p:to>
                                        <p:strVal val="visible"/>
                                      </p:to>
                                    </p:set>
                                    <p:animEffect transition="in" filter="barn(inVertical)">
                                      <p:cBhvr>
                                        <p:cTn id="32" dur="500"/>
                                        <p:tgtEl>
                                          <p:spTgt spid="9257"/>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barn(inVertical)">
                                      <p:cBhvr>
                                        <p:cTn id="35" dur="500"/>
                                        <p:tgtEl>
                                          <p:spTgt spid="54"/>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9250"/>
                                        </p:tgtEl>
                                        <p:attrNameLst>
                                          <p:attrName>style.visibility</p:attrName>
                                        </p:attrNameLst>
                                      </p:cBhvr>
                                      <p:to>
                                        <p:strVal val="visible"/>
                                      </p:to>
                                    </p:set>
                                    <p:animEffect transition="in" filter="barn(inVertical)">
                                      <p:cBhvr>
                                        <p:cTn id="40" dur="500"/>
                                        <p:tgtEl>
                                          <p:spTgt spid="9250"/>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9258"/>
                                        </p:tgtEl>
                                        <p:attrNameLst>
                                          <p:attrName>style.visibility</p:attrName>
                                        </p:attrNameLst>
                                      </p:cBhvr>
                                      <p:to>
                                        <p:strVal val="visible"/>
                                      </p:to>
                                    </p:set>
                                    <p:animEffect transition="in" filter="barn(inVertical)">
                                      <p:cBhvr>
                                        <p:cTn id="43" dur="500"/>
                                        <p:tgtEl>
                                          <p:spTgt spid="9258"/>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barn(inVertical)">
                                      <p:cBhvr>
                                        <p:cTn id="46" dur="500"/>
                                        <p:tgtEl>
                                          <p:spTgt spid="55"/>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9251"/>
                                        </p:tgtEl>
                                        <p:attrNameLst>
                                          <p:attrName>style.visibility</p:attrName>
                                        </p:attrNameLst>
                                      </p:cBhvr>
                                      <p:to>
                                        <p:strVal val="visible"/>
                                      </p:to>
                                    </p:set>
                                    <p:animEffect transition="in" filter="barn(inVertical)">
                                      <p:cBhvr>
                                        <p:cTn id="51" dur="500"/>
                                        <p:tgtEl>
                                          <p:spTgt spid="9251"/>
                                        </p:tgtEl>
                                      </p:cBhvr>
                                    </p:animEffect>
                                  </p:childTnLst>
                                </p:cTn>
                              </p:par>
                              <p:par>
                                <p:cTn id="52" presetID="16" presetClass="entr" presetSubtype="21"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inVertical)">
                                      <p:cBhvr>
                                        <p:cTn id="54" dur="500"/>
                                        <p:tgtEl>
                                          <p:spTgt spid="11"/>
                                        </p:tgtEl>
                                      </p:cBhvr>
                                    </p:animEffect>
                                  </p:childTnLst>
                                </p:cTn>
                              </p:par>
                              <p:par>
                                <p:cTn id="55" presetID="16" presetClass="entr" presetSubtype="21" fill="hold" grpId="0" nodeType="withEffect">
                                  <p:stCondLst>
                                    <p:cond delay="0"/>
                                  </p:stCondLst>
                                  <p:childTnLst>
                                    <p:set>
                                      <p:cBhvr>
                                        <p:cTn id="56" dur="1" fill="hold">
                                          <p:stCondLst>
                                            <p:cond delay="0"/>
                                          </p:stCondLst>
                                        </p:cTn>
                                        <p:tgtEl>
                                          <p:spTgt spid="9260"/>
                                        </p:tgtEl>
                                        <p:attrNameLst>
                                          <p:attrName>style.visibility</p:attrName>
                                        </p:attrNameLst>
                                      </p:cBhvr>
                                      <p:to>
                                        <p:strVal val="visible"/>
                                      </p:to>
                                    </p:set>
                                    <p:animEffect transition="in" filter="barn(inVertical)">
                                      <p:cBhvr>
                                        <p:cTn id="57" dur="500"/>
                                        <p:tgtEl>
                                          <p:spTgt spid="9260"/>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9275"/>
                                        </p:tgtEl>
                                        <p:attrNameLst>
                                          <p:attrName>style.visibility</p:attrName>
                                        </p:attrNameLst>
                                      </p:cBhvr>
                                      <p:to>
                                        <p:strVal val="visible"/>
                                      </p:to>
                                    </p:set>
                                    <p:animEffect transition="in" filter="fade">
                                      <p:cBhvr>
                                        <p:cTn id="62" dur="1000"/>
                                        <p:tgtEl>
                                          <p:spTgt spid="9275"/>
                                        </p:tgtEl>
                                      </p:cBhvr>
                                    </p:animEffect>
                                    <p:anim calcmode="lin" valueType="num">
                                      <p:cBhvr>
                                        <p:cTn id="63" dur="1000" fill="hold"/>
                                        <p:tgtEl>
                                          <p:spTgt spid="9275"/>
                                        </p:tgtEl>
                                        <p:attrNameLst>
                                          <p:attrName>ppt_x</p:attrName>
                                        </p:attrNameLst>
                                      </p:cBhvr>
                                      <p:tavLst>
                                        <p:tav tm="0">
                                          <p:val>
                                            <p:strVal val="#ppt_x"/>
                                          </p:val>
                                        </p:tav>
                                        <p:tav tm="100000">
                                          <p:val>
                                            <p:strVal val="#ppt_x"/>
                                          </p:val>
                                        </p:tav>
                                      </p:tavLst>
                                    </p:anim>
                                    <p:anim calcmode="lin" valueType="num">
                                      <p:cBhvr>
                                        <p:cTn id="64" dur="1000" fill="hold"/>
                                        <p:tgtEl>
                                          <p:spTgt spid="9275"/>
                                        </p:tgtEl>
                                        <p:attrNameLst>
                                          <p:attrName>ppt_y</p:attrName>
                                        </p:attrNameLst>
                                      </p:cBhvr>
                                      <p:tavLst>
                                        <p:tav tm="0">
                                          <p:val>
                                            <p:strVal val="#ppt_y+.1"/>
                                          </p:val>
                                        </p:tav>
                                        <p:tav tm="100000">
                                          <p:val>
                                            <p:strVal val="#ppt_y"/>
                                          </p:val>
                                        </p:tav>
                                      </p:tavLst>
                                    </p:anim>
                                  </p:childTnLst>
                                </p:cTn>
                              </p:par>
                              <p:par>
                                <p:cTn id="65" presetID="16" presetClass="entr" presetSubtype="21" fill="hold" grpId="0" nodeType="withEffect">
                                  <p:stCondLst>
                                    <p:cond delay="0"/>
                                  </p:stCondLst>
                                  <p:childTnLst>
                                    <p:set>
                                      <p:cBhvr>
                                        <p:cTn id="66" dur="1" fill="hold">
                                          <p:stCondLst>
                                            <p:cond delay="0"/>
                                          </p:stCondLst>
                                        </p:cTn>
                                        <p:tgtEl>
                                          <p:spTgt spid="51"/>
                                        </p:tgtEl>
                                        <p:attrNameLst>
                                          <p:attrName>style.visibility</p:attrName>
                                        </p:attrNameLst>
                                      </p:cBhvr>
                                      <p:to>
                                        <p:strVal val="visible"/>
                                      </p:to>
                                    </p:set>
                                    <p:animEffect transition="in" filter="barn(inVertical)">
                                      <p:cBhvr>
                                        <p:cTn id="67" dur="500"/>
                                        <p:tgtEl>
                                          <p:spTgt spid="51"/>
                                        </p:tgtEl>
                                      </p:cBhvr>
                                    </p:animEffect>
                                  </p:childTnLst>
                                </p:cTn>
                              </p:par>
                              <p:par>
                                <p:cTn id="68" presetID="16" presetClass="entr" presetSubtype="21" fill="hold" grpId="0" nodeType="withEffect">
                                  <p:stCondLst>
                                    <p:cond delay="0"/>
                                  </p:stCondLst>
                                  <p:childTnLst>
                                    <p:set>
                                      <p:cBhvr>
                                        <p:cTn id="69" dur="1" fill="hold">
                                          <p:stCondLst>
                                            <p:cond delay="0"/>
                                          </p:stCondLst>
                                        </p:cTn>
                                        <p:tgtEl>
                                          <p:spTgt spid="58"/>
                                        </p:tgtEl>
                                        <p:attrNameLst>
                                          <p:attrName>style.visibility</p:attrName>
                                        </p:attrNameLst>
                                      </p:cBhvr>
                                      <p:to>
                                        <p:strVal val="visible"/>
                                      </p:to>
                                    </p:set>
                                    <p:animEffect transition="in" filter="barn(inVertical)">
                                      <p:cBhvr>
                                        <p:cTn id="70" dur="500"/>
                                        <p:tgtEl>
                                          <p:spTgt spid="58"/>
                                        </p:tgtEl>
                                      </p:cBhvr>
                                    </p:animEffect>
                                  </p:childTnLst>
                                </p:cTn>
                              </p:par>
                            </p:childTnLst>
                          </p:cTn>
                        </p:par>
                      </p:childTnLst>
                    </p:cTn>
                  </p:par>
                  <p:par>
                    <p:cTn id="71" fill="hold" nodeType="clickPar">
                      <p:stCondLst>
                        <p:cond delay="indefinite"/>
                      </p:stCondLst>
                      <p:childTnLst>
                        <p:par>
                          <p:cTn id="72" fill="hold" nodeType="afterGroup">
                            <p:stCondLst>
                              <p:cond delay="0"/>
                            </p:stCondLst>
                            <p:childTnLst>
                              <p:par>
                                <p:cTn id="73" presetID="14" presetClass="entr" presetSubtype="10" fill="hold" grpId="0" nodeType="clickEffect">
                                  <p:stCondLst>
                                    <p:cond delay="0"/>
                                  </p:stCondLst>
                                  <p:childTnLst>
                                    <p:set>
                                      <p:cBhvr>
                                        <p:cTn id="74" dur="1" fill="hold">
                                          <p:stCondLst>
                                            <p:cond delay="0"/>
                                          </p:stCondLst>
                                        </p:cTn>
                                        <p:tgtEl>
                                          <p:spTgt spid="13"/>
                                        </p:tgtEl>
                                        <p:attrNameLst>
                                          <p:attrName>style.visibility</p:attrName>
                                        </p:attrNameLst>
                                      </p:cBhvr>
                                      <p:to>
                                        <p:strVal val="visible"/>
                                      </p:to>
                                    </p:set>
                                    <p:animEffect transition="in" filter="randombar(horizontal)">
                                      <p:cBhvr>
                                        <p:cTn id="7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45" grpId="0"/>
      <p:bldP spid="9246" grpId="0"/>
      <p:bldP spid="9258" grpId="0"/>
      <p:bldP spid="9251" grpId="0"/>
      <p:bldP spid="9257" grpId="0"/>
      <p:bldP spid="9253" grpId="0"/>
      <p:bldP spid="9254" grpId="0"/>
      <p:bldP spid="9248" grpId="0"/>
      <p:bldP spid="9250" grpId="0"/>
      <p:bldP spid="9260" grpId="0"/>
      <p:bldP spid="9275" grpId="0"/>
      <p:bldP spid="51" grpId="0"/>
      <p:bldP spid="3" grpId="0"/>
      <p:bldP spid="53" grpId="0"/>
      <p:bldP spid="54" grpId="0"/>
      <p:bldP spid="55" grpId="0"/>
      <p:bldP spid="11" grpId="0"/>
      <p:bldP spid="58" grpId="0"/>
      <p:bldP spid="13" grpId="0"/>
    </p:bldLst>
  </p:timing>
</p:sld>
</file>

<file path=ppt/tags/tag1.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FILL_FORE_SCHEMECOLOR_INDEX" val="7"/>
  <p:tag name="KSO_WM_UNIT_FILL_TYPE" val="1"/>
  <p:tag name="KSO_WM_UNIT_HIGHLIGHT" val="0"/>
  <p:tag name="KSO_WM_UNIT_ID" val="diagram20200191_4*m_h_i*1_3_1"/>
  <p:tag name="KSO_WM_UNIT_INDEX" val="1_3_1"/>
  <p:tag name="KSO_WM_UNIT_LAYERLEVEL" val="1_1_1"/>
  <p:tag name="KSO_WM_UNIT_TEXT_FILL_FORE_SCHEMECOLOR_INDEX" val="2"/>
  <p:tag name="KSO_WM_UNIT_TEXT_FILL_TYPE" val="1"/>
  <p:tag name="KSO_WM_UNIT_TYPE" val="m_h_i"/>
</p:tagLst>
</file>

<file path=ppt/tags/tag2.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FILL_FORE_SCHEMECOLOR_INDEX" val="8"/>
  <p:tag name="KSO_WM_UNIT_FILL_TYPE" val="1"/>
  <p:tag name="KSO_WM_UNIT_HIGHLIGHT" val="0"/>
  <p:tag name="KSO_WM_UNIT_ID" val="diagram20200191_4*m_h_i*1_4_1"/>
  <p:tag name="KSO_WM_UNIT_INDEX" val="1_4_1"/>
  <p:tag name="KSO_WM_UNIT_LAYERLEVEL" val="1_1_1"/>
  <p:tag name="KSO_WM_UNIT_TEXT_FILL_FORE_SCHEMECOLOR_INDEX" val="2"/>
  <p:tag name="KSO_WM_UNIT_TEXT_FILL_TYPE" val="1"/>
  <p:tag name="KSO_WM_UNIT_TYPE" val="m_h_i"/>
</p:tagLst>
</file>

<file path=ppt/tags/tag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FILL_FORE_SCHEMECOLOR_INDEX" val="9"/>
  <p:tag name="KSO_WM_UNIT_FILL_TYPE" val="1"/>
  <p:tag name="KSO_WM_UNIT_HIGHLIGHT" val="0"/>
  <p:tag name="KSO_WM_UNIT_ID" val="diagram20200191_4*m_h_i*1_5_1"/>
  <p:tag name="KSO_WM_UNIT_INDEX" val="1_5_1"/>
  <p:tag name="KSO_WM_UNIT_LAYERLEVEL" val="1_1_1"/>
  <p:tag name="KSO_WM_UNIT_TEXT_FILL_FORE_SCHEMECOLOR_INDEX" val="2"/>
  <p:tag name="KSO_WM_UNIT_TEXT_FILL_TYPE" val="1"/>
  <p:tag name="KSO_WM_UNIT_TYPE" val="m_h_i"/>
</p:tagLst>
</file>

<file path=ppt/tags/tag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FILL_FORE_SCHEMECOLOR_INDEX" val="5"/>
  <p:tag name="KSO_WM_UNIT_FILL_TYPE" val="1"/>
  <p:tag name="KSO_WM_UNIT_HIGHLIGHT" val="0"/>
  <p:tag name="KSO_WM_UNIT_ID" val="diagram20200191_4*m_h_i*1_1_1"/>
  <p:tag name="KSO_WM_UNIT_INDEX" val="1_1_1"/>
  <p:tag name="KSO_WM_UNIT_LAYERLEVEL" val="1_1_1"/>
  <p:tag name="KSO_WM_UNIT_TEXT_FILL_FORE_SCHEMECOLOR_INDEX" val="2"/>
  <p:tag name="KSO_WM_UNIT_TEXT_FILL_TYPE" val="1"/>
  <p:tag name="KSO_WM_UNIT_TYPE" val="m_h_i"/>
</p:tagLst>
</file>

<file path=ppt/tags/tag5.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4*m_h_i*1_2_2"/>
  <p:tag name="KSO_WM_UNIT_INDEX" val="1_2_2"/>
  <p:tag name="KSO_WM_UNIT_LAYERLEVEL" val="1_1_1"/>
  <p:tag name="KSO_WM_UNIT_LINE_FILL_TYPE" val="2"/>
  <p:tag name="KSO_WM_UNIT_LINE_FORE_SCHEMECOLOR_INDEX" val="14"/>
  <p:tag name="KSO_WM_UNIT_TYPE" val="m_h_i"/>
</p:tagLst>
</file>

<file path=ppt/tags/tag6.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4*m_h_i*1_3_2"/>
  <p:tag name="KSO_WM_UNIT_INDEX" val="1_3_2"/>
  <p:tag name="KSO_WM_UNIT_LAYERLEVEL" val="1_1_1"/>
  <p:tag name="KSO_WM_UNIT_LINE_FILL_TYPE" val="2"/>
  <p:tag name="KSO_WM_UNIT_LINE_FORE_SCHEMECOLOR_INDEX" val="14"/>
  <p:tag name="KSO_WM_UNIT_TYPE" val="m_h_i"/>
</p:tagLst>
</file>

<file path=ppt/tags/tag7.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4*m_h_f*1_3_1"/>
  <p:tag name="KSO_WM_UNIT_INDEX" val="1_3_1"/>
  <p:tag name="KSO_WM_UNIT_LAYERLEVEL" val="1_1_1"/>
  <p:tag name="KSO_WM_UNIT_NOCLEAR" val="0"/>
  <p:tag name="KSO_WM_UNIT_PRESET_TEXT" val="单击此处添加文本具体内容，简明扼要的阐述您的观点。"/>
  <p:tag name="KSO_WM_UNIT_TEXT_FILL_FORE_SCHEMECOLOR_INDEX" val="14"/>
  <p:tag name="KSO_WM_UNIT_TEXT_FILL_TYPE" val="1"/>
  <p:tag name="KSO_WM_UNIT_TYPE" val="m_h_f"/>
  <p:tag name="KSO_WM_UNIT_VALUE" val="28"/>
</p:tagLst>
</file>

<file path=ppt/tags/tag8.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4*m_h_i*1_2_2"/>
  <p:tag name="KSO_WM_UNIT_INDEX" val="1_2_2"/>
  <p:tag name="KSO_WM_UNIT_LAYERLEVEL" val="1_1_1"/>
  <p:tag name="KSO_WM_UNIT_LINE_FILL_TYPE" val="2"/>
  <p:tag name="KSO_WM_UNIT_LINE_FORE_SCHEMECOLOR_INDEX" val="14"/>
  <p:tag name="KSO_WM_UNIT_TYPE" val="m_h_i"/>
</p:tagLst>
</file>

<file path=ppt/tags/tag9.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4*m_h_f*1_3_1"/>
  <p:tag name="KSO_WM_UNIT_INDEX" val="1_3_1"/>
  <p:tag name="KSO_WM_UNIT_LAYERLEVEL" val="1_1_1"/>
  <p:tag name="KSO_WM_UNIT_NOCLEAR" val="0"/>
  <p:tag name="KSO_WM_UNIT_PRESET_TEXT" val="单击此处添加文本具体内容，简明扼要的阐述您的观点。"/>
  <p:tag name="KSO_WM_UNIT_TEXT_FILL_FORE_SCHEMECOLOR_INDEX" val="14"/>
  <p:tag name="KSO_WM_UNIT_TEXT_FILL_TYPE" val="1"/>
  <p:tag name="KSO_WM_UNIT_TYPE" val="m_h_f"/>
  <p:tag name="KSO_WM_UNIT_VALUE" val="28"/>
</p:tagLst>
</file>

<file path=ppt/tags/tag10.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0191"/>
  <p:tag name="KSO_WM_UNIT_COMPATIBLE" val="0"/>
  <p:tag name="KSO_WM_UNIT_DIAGRAM_ISNUMVISUAL" val="0"/>
  <p:tag name="KSO_WM_UNIT_DIAGRAM_ISREFERUNIT" val="0"/>
  <p:tag name="KSO_WM_UNIT_DIAGRAM_SCHEMECOLOR_ID" val="5"/>
  <p:tag name="KSO_WM_UNIT_HIGHLIGHT" val="0"/>
  <p:tag name="KSO_WM_UNIT_ID" val="diagram20200191_4*m_h_i*1_3_2"/>
  <p:tag name="KSO_WM_UNIT_INDEX" val="1_3_2"/>
  <p:tag name="KSO_WM_UNIT_LAYERLEVEL" val="1_1_1"/>
  <p:tag name="KSO_WM_UNIT_LINE_FILL_TYPE" val="2"/>
  <p:tag name="KSO_WM_UNIT_LINE_FORE_SCHEMECOLOR_INDEX" val="14"/>
  <p:tag name="KSO_WM_UNIT_TYPE" val="m_h_i"/>
</p:tagLst>
</file>

<file path=ppt/tags/tag11.xml><?xml version="1.0" encoding="utf-8"?>
<p:tagLst xmlns:p="http://schemas.openxmlformats.org/presentationml/2006/main">
  <p:tag name="REFSHAPE" val="907685972"/>
</p:tagLst>
</file>

<file path=ppt/tags/tag12.xml><?xml version="1.0" encoding="utf-8"?>
<p:tagLst xmlns:p="http://schemas.openxmlformats.org/presentationml/2006/main">
  <p:tag name="REFSHAPE" val="452378404"/>
</p:tagLst>
</file>

<file path=ppt/tags/tag13.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1496"/>
  <p:tag name="KSO_WM_UNIT_COMPATIBLE" val="0"/>
  <p:tag name="KSO_WM_UNIT_DIAGRAM_ISNUMVISUAL" val="0"/>
  <p:tag name="KSO_WM_UNIT_DIAGRAM_ISREFERUNIT" val="0"/>
  <p:tag name="KSO_WM_UNIT_DIAGRAM_SCHEMECOLOR_ID" val="5"/>
  <p:tag name="KSO_WM_UNIT_FILL_FORE_SCHEMECOLOR_INDEX" val="6"/>
  <p:tag name="KSO_WM_UNIT_FILL_TYPE" val="1"/>
  <p:tag name="KSO_WM_UNIT_HIGHLIGHT" val="0"/>
  <p:tag name="KSO_WM_UNIT_ID" val="diagram20201496_4*m_h_i*1_2_4"/>
  <p:tag name="KSO_WM_UNIT_INDEX" val="1_2_4"/>
  <p:tag name="KSO_WM_UNIT_LAYERLEVEL" val="1_1_1"/>
  <p:tag name="KSO_WM_UNIT_LINE_FILL_TYPE" val="2"/>
  <p:tag name="KSO_WM_UNIT_LINE_FORE_SCHEMECOLOR_INDEX" val="6"/>
  <p:tag name="KSO_WM_UNIT_TEXT_FILL_FORE_SCHEMECOLOR_INDEX" val="14"/>
  <p:tag name="KSO_WM_UNIT_TEXT_FILL_TYPE" val="1"/>
  <p:tag name="KSO_WM_UNIT_TYPE" val="m_h_i"/>
  <p:tag name="KSO_WM_UNIT_USESOURCEFORMAT_APPLY" val="1"/>
  <p:tag name="REFSHAPE" val="161944844"/>
</p:tagLst>
</file>

<file path=ppt/tags/tag14.xml><?xml version="1.0" encoding="utf-8"?>
<p:tagLst xmlns:p="http://schemas.openxmlformats.org/presentationml/2006/main">
  <p:tag name="KSO_WM_BEAUTIFY_FLAG" val="#wm#"/>
  <p:tag name="KSO_WM_DIAGRAM_GROUP_CODE" val="m1-1"/>
  <p:tag name="KSO_WM_TAG_VERSION" val="1.0"/>
  <p:tag name="KSO_WM_TEMPLATE_CATEGORY" val="diagram"/>
  <p:tag name="KSO_WM_TEMPLATE_INDEX" val="20201496"/>
  <p:tag name="KSO_WM_UNIT_COMPATIBLE" val="0"/>
  <p:tag name="KSO_WM_UNIT_DIAGRAM_ISNUMVISUAL" val="0"/>
  <p:tag name="KSO_WM_UNIT_DIAGRAM_ISREFERUNIT" val="0"/>
  <p:tag name="KSO_WM_UNIT_DIAGRAM_SCHEMECOLOR_ID" val="5"/>
  <p:tag name="KSO_WM_UNIT_FILL_FORE_SCHEMECOLOR_INDEX" val="7"/>
  <p:tag name="KSO_WM_UNIT_FILL_TYPE" val="1"/>
  <p:tag name="KSO_WM_UNIT_HIGHLIGHT" val="0"/>
  <p:tag name="KSO_WM_UNIT_ID" val="diagram20201496_4*m_h_i*1_3_4"/>
  <p:tag name="KSO_WM_UNIT_INDEX" val="1_3_4"/>
  <p:tag name="KSO_WM_UNIT_LAYERLEVEL" val="1_1_1"/>
  <p:tag name="KSO_WM_UNIT_LINE_FILL_TYPE" val="2"/>
  <p:tag name="KSO_WM_UNIT_LINE_FORE_SCHEMECOLOR_INDEX" val="7"/>
  <p:tag name="KSO_WM_UNIT_TEXT_FILL_FORE_SCHEMECOLOR_INDEX" val="14"/>
  <p:tag name="KSO_WM_UNIT_TEXT_FILL_TYPE" val="1"/>
  <p:tag name="KSO_WM_UNIT_TYPE" val="m_h_i"/>
  <p:tag name="KSO_WM_UNIT_USESOURCEFORMAT_APPLY" val="1"/>
  <p:tag name="REFSHAPE" val="161944572"/>
</p:tagLst>
</file>

<file path=ppt/tags/tag15.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461</Paragraphs>
  <Slides>31</Slides>
  <Notes>18</Notes>
  <TotalTime>7897</TotalTime>
  <HiddenSlides>0</HiddenSlides>
  <MMClips>0</MMClips>
  <ScaleCrop>0</ScaleCrop>
  <HeadingPairs>
    <vt:vector baseType="variant" size="6">
      <vt:variant>
        <vt:lpstr>Fonts used</vt:lpstr>
      </vt:variant>
      <vt:variant>
        <vt:i4>24</vt:i4>
      </vt:variant>
      <vt:variant>
        <vt:lpstr>Theme</vt:lpstr>
      </vt:variant>
      <vt:variant>
        <vt:i4>1</vt:i4>
      </vt:variant>
      <vt:variant>
        <vt:lpstr>Slide Titles</vt:lpstr>
      </vt:variant>
      <vt:variant>
        <vt:i4>31</vt:i4>
      </vt:variant>
    </vt:vector>
  </HeadingPairs>
  <TitlesOfParts>
    <vt:vector baseType="lpstr" size="56">
      <vt:lpstr>Arial</vt:lpstr>
      <vt:lpstr>等线 Light</vt:lpstr>
      <vt:lpstr>等线</vt:lpstr>
      <vt:lpstr>华文彩云</vt:lpstr>
      <vt:lpstr>宋体</vt:lpstr>
      <vt:lpstr>隶书</vt:lpstr>
      <vt:lpstr>华文行楷</vt:lpstr>
      <vt:lpstr>黑体</vt:lpstr>
      <vt:lpstr>Times New Roman</vt:lpstr>
      <vt:lpstr>华文楷体</vt:lpstr>
      <vt:lpstr>楷体</vt:lpstr>
      <vt:lpstr>仿宋</vt:lpstr>
      <vt:lpstr>华文新魏</vt:lpstr>
      <vt:lpstr>Calibri</vt:lpstr>
      <vt:lpstr>楷体_GB2312</vt:lpstr>
      <vt:lpstr>微软雅黑</vt:lpstr>
      <vt:lpstr>华文中宋</vt:lpstr>
      <vt:lpstr>STXinwei</vt:lpstr>
      <vt:lpstr>新宋体</vt:lpstr>
      <vt:lpstr>Verdana</vt:lpstr>
      <vt:lpstr>Wingdings</vt:lpstr>
      <vt:lpstr>幼圆</vt:lpstr>
      <vt:lpstr>华文隶书</vt:lpstr>
      <vt:lpstr>华文琥珀</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cp:lastModifiedBy>常海燕</cp:lastModifiedBy>
  <cp:revision>2</cp:revision>
  <dcterms:created xsi:type="dcterms:W3CDTF">2020-02-24T09:50:47Z</dcterms:created>
  <dcterms:modified xsi:type="dcterms:W3CDTF">2020-07-06T02:04:48Z</dcterms:modified>
</cp:coreProperties>
</file>