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0" r:id="rId4"/>
    <p:sldId id="261" r:id="rId5"/>
    <p:sldId id="262" r:id="rId6"/>
    <p:sldId id="263" r:id="rId7"/>
    <p:sldId id="264" r:id="rId8"/>
    <p:sldId id="266" r:id="rId9"/>
    <p:sldId id="270" r:id="rId10"/>
    <p:sldId id="269" r:id="rId11"/>
    <p:sldId id="267" r:id="rId12"/>
    <p:sldId id="268"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Lst>
  <p:sldSz cx="11161713" cy="7200900"/>
  <p:notesSz cx="6858000" cy="9144000"/>
  <p:defaultTextStyle>
    <a:defPPr>
      <a:defRPr lang="zh-CN"/>
    </a:defPPr>
    <a:lvl1pPr marL="0" algn="l" defTabSz="1049274" rtl="0" eaLnBrk="1" latinLnBrk="0" hangingPunct="1">
      <a:defRPr sz="2100" kern="1200">
        <a:solidFill>
          <a:schemeClr val="tx1"/>
        </a:solidFill>
        <a:latin typeface="+mn-lt"/>
        <a:ea typeface="+mn-ea"/>
        <a:cs typeface="+mn-cs"/>
      </a:defRPr>
    </a:lvl1pPr>
    <a:lvl2pPr marL="524637" algn="l" defTabSz="1049274" rtl="0" eaLnBrk="1" latinLnBrk="0" hangingPunct="1">
      <a:defRPr sz="2100" kern="1200">
        <a:solidFill>
          <a:schemeClr val="tx1"/>
        </a:solidFill>
        <a:latin typeface="+mn-lt"/>
        <a:ea typeface="+mn-ea"/>
        <a:cs typeface="+mn-cs"/>
      </a:defRPr>
    </a:lvl2pPr>
    <a:lvl3pPr marL="1049274" algn="l" defTabSz="1049274" rtl="0" eaLnBrk="1" latinLnBrk="0" hangingPunct="1">
      <a:defRPr sz="2100" kern="1200">
        <a:solidFill>
          <a:schemeClr val="tx1"/>
        </a:solidFill>
        <a:latin typeface="+mn-lt"/>
        <a:ea typeface="+mn-ea"/>
        <a:cs typeface="+mn-cs"/>
      </a:defRPr>
    </a:lvl3pPr>
    <a:lvl4pPr marL="1573911" algn="l" defTabSz="1049274" rtl="0" eaLnBrk="1" latinLnBrk="0" hangingPunct="1">
      <a:defRPr sz="2100" kern="1200">
        <a:solidFill>
          <a:schemeClr val="tx1"/>
        </a:solidFill>
        <a:latin typeface="+mn-lt"/>
        <a:ea typeface="+mn-ea"/>
        <a:cs typeface="+mn-cs"/>
      </a:defRPr>
    </a:lvl4pPr>
    <a:lvl5pPr marL="2098548" algn="l" defTabSz="1049274" rtl="0" eaLnBrk="1" latinLnBrk="0" hangingPunct="1">
      <a:defRPr sz="2100" kern="1200">
        <a:solidFill>
          <a:schemeClr val="tx1"/>
        </a:solidFill>
        <a:latin typeface="+mn-lt"/>
        <a:ea typeface="+mn-ea"/>
        <a:cs typeface="+mn-cs"/>
      </a:defRPr>
    </a:lvl5pPr>
    <a:lvl6pPr marL="2623185" algn="l" defTabSz="1049274" rtl="0" eaLnBrk="1" latinLnBrk="0" hangingPunct="1">
      <a:defRPr sz="2100" kern="1200">
        <a:solidFill>
          <a:schemeClr val="tx1"/>
        </a:solidFill>
        <a:latin typeface="+mn-lt"/>
        <a:ea typeface="+mn-ea"/>
        <a:cs typeface="+mn-cs"/>
      </a:defRPr>
    </a:lvl6pPr>
    <a:lvl7pPr marL="3147822" algn="l" defTabSz="1049274" rtl="0" eaLnBrk="1" latinLnBrk="0" hangingPunct="1">
      <a:defRPr sz="2100" kern="1200">
        <a:solidFill>
          <a:schemeClr val="tx1"/>
        </a:solidFill>
        <a:latin typeface="+mn-lt"/>
        <a:ea typeface="+mn-ea"/>
        <a:cs typeface="+mn-cs"/>
      </a:defRPr>
    </a:lvl7pPr>
    <a:lvl8pPr marL="3672459" algn="l" defTabSz="1049274" rtl="0" eaLnBrk="1" latinLnBrk="0" hangingPunct="1">
      <a:defRPr sz="2100" kern="1200">
        <a:solidFill>
          <a:schemeClr val="tx1"/>
        </a:solidFill>
        <a:latin typeface="+mn-lt"/>
        <a:ea typeface="+mn-ea"/>
        <a:cs typeface="+mn-cs"/>
      </a:defRPr>
    </a:lvl8pPr>
    <a:lvl9pPr marL="4197096" algn="l" defTabSz="1049274" rtl="0" eaLnBrk="1" latinLnBrk="0" hangingPunct="1">
      <a:defRPr sz="2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200" y="-90"/>
      </p:cViewPr>
      <p:guideLst>
        <p:guide orient="horz" pos="2268"/>
        <p:guide pos="3516"/>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7129" y="2236947"/>
            <a:ext cx="9487456" cy="1543526"/>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674257" y="4080510"/>
            <a:ext cx="7813199" cy="1840230"/>
          </a:xfrm>
        </p:spPr>
        <p:txBody>
          <a:bodyPr/>
          <a:lstStyle>
            <a:lvl1pPr marL="0" indent="0" algn="ctr">
              <a:buNone/>
              <a:defRPr>
                <a:solidFill>
                  <a:schemeClr val="tx1">
                    <a:tint val="75000"/>
                  </a:schemeClr>
                </a:solidFill>
              </a:defRPr>
            </a:lvl1pPr>
            <a:lvl2pPr marL="524637" indent="0" algn="ctr">
              <a:buNone/>
              <a:defRPr>
                <a:solidFill>
                  <a:schemeClr val="tx1">
                    <a:tint val="75000"/>
                  </a:schemeClr>
                </a:solidFill>
              </a:defRPr>
            </a:lvl2pPr>
            <a:lvl3pPr marL="1049274" indent="0" algn="ctr">
              <a:buNone/>
              <a:defRPr>
                <a:solidFill>
                  <a:schemeClr val="tx1">
                    <a:tint val="75000"/>
                  </a:schemeClr>
                </a:solidFill>
              </a:defRPr>
            </a:lvl3pPr>
            <a:lvl4pPr marL="1573911" indent="0" algn="ctr">
              <a:buNone/>
              <a:defRPr>
                <a:solidFill>
                  <a:schemeClr val="tx1">
                    <a:tint val="75000"/>
                  </a:schemeClr>
                </a:solidFill>
              </a:defRPr>
            </a:lvl4pPr>
            <a:lvl5pPr marL="2098548" indent="0" algn="ctr">
              <a:buNone/>
              <a:defRPr>
                <a:solidFill>
                  <a:schemeClr val="tx1">
                    <a:tint val="75000"/>
                  </a:schemeClr>
                </a:solidFill>
              </a:defRPr>
            </a:lvl5pPr>
            <a:lvl6pPr marL="2623185" indent="0" algn="ctr">
              <a:buNone/>
              <a:defRPr>
                <a:solidFill>
                  <a:schemeClr val="tx1">
                    <a:tint val="75000"/>
                  </a:schemeClr>
                </a:solidFill>
              </a:defRPr>
            </a:lvl6pPr>
            <a:lvl7pPr marL="3147822" indent="0" algn="ctr">
              <a:buNone/>
              <a:defRPr>
                <a:solidFill>
                  <a:schemeClr val="tx1">
                    <a:tint val="75000"/>
                  </a:schemeClr>
                </a:solidFill>
              </a:defRPr>
            </a:lvl7pPr>
            <a:lvl8pPr marL="3672459" indent="0" algn="ctr">
              <a:buNone/>
              <a:defRPr>
                <a:solidFill>
                  <a:schemeClr val="tx1">
                    <a:tint val="75000"/>
                  </a:schemeClr>
                </a:solidFill>
              </a:defRPr>
            </a:lvl8pPr>
            <a:lvl9pPr marL="4197096"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81698" y="4627245"/>
            <a:ext cx="9487456" cy="1430179"/>
          </a:xfrm>
        </p:spPr>
        <p:txBody>
          <a:bodyPr anchor="t"/>
          <a:lstStyle>
            <a:lvl1pPr algn="l">
              <a:defRPr sz="46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1698" y="3052049"/>
            <a:ext cx="9487456" cy="1575196"/>
          </a:xfrm>
        </p:spPr>
        <p:txBody>
          <a:bodyPr anchor="b"/>
          <a:lstStyle>
            <a:lvl1pPr marL="0" indent="0">
              <a:buNone/>
              <a:defRPr sz="2300">
                <a:solidFill>
                  <a:schemeClr val="tx1">
                    <a:tint val="75000"/>
                  </a:schemeClr>
                </a:solidFill>
              </a:defRPr>
            </a:lvl1pPr>
            <a:lvl2pPr marL="524637" indent="0">
              <a:buNone/>
              <a:defRPr sz="2100">
                <a:solidFill>
                  <a:schemeClr val="tx1">
                    <a:tint val="75000"/>
                  </a:schemeClr>
                </a:solidFill>
              </a:defRPr>
            </a:lvl2pPr>
            <a:lvl3pPr marL="1049274" indent="0">
              <a:buNone/>
              <a:defRPr sz="1800">
                <a:solidFill>
                  <a:schemeClr val="tx1">
                    <a:tint val="75000"/>
                  </a:schemeClr>
                </a:solidFill>
              </a:defRPr>
            </a:lvl3pPr>
            <a:lvl4pPr marL="1573911" indent="0">
              <a:buNone/>
              <a:defRPr sz="1600">
                <a:solidFill>
                  <a:schemeClr val="tx1">
                    <a:tint val="75000"/>
                  </a:schemeClr>
                </a:solidFill>
              </a:defRPr>
            </a:lvl4pPr>
            <a:lvl5pPr marL="2098548" indent="0">
              <a:buNone/>
              <a:defRPr sz="1600">
                <a:solidFill>
                  <a:schemeClr val="tx1">
                    <a:tint val="75000"/>
                  </a:schemeClr>
                </a:solidFill>
              </a:defRPr>
            </a:lvl5pPr>
            <a:lvl6pPr marL="2623185" indent="0">
              <a:buNone/>
              <a:defRPr sz="1600">
                <a:solidFill>
                  <a:schemeClr val="tx1">
                    <a:tint val="75000"/>
                  </a:schemeClr>
                </a:solidFill>
              </a:defRPr>
            </a:lvl6pPr>
            <a:lvl7pPr marL="3147822" indent="0">
              <a:buNone/>
              <a:defRPr sz="1600">
                <a:solidFill>
                  <a:schemeClr val="tx1">
                    <a:tint val="75000"/>
                  </a:schemeClr>
                </a:solidFill>
              </a:defRPr>
            </a:lvl7pPr>
            <a:lvl8pPr marL="3672459" indent="0">
              <a:buNone/>
              <a:defRPr sz="1600">
                <a:solidFill>
                  <a:schemeClr val="tx1">
                    <a:tint val="75000"/>
                  </a:schemeClr>
                </a:solidFill>
              </a:defRPr>
            </a:lvl8pPr>
            <a:lvl9pPr marL="4197096"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58085" y="1680211"/>
            <a:ext cx="4929757" cy="4752261"/>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673871" y="1680211"/>
            <a:ext cx="4929757" cy="4752261"/>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58086" y="1611869"/>
            <a:ext cx="4931695" cy="671750"/>
          </a:xfrm>
        </p:spPr>
        <p:txBody>
          <a:bodyPr anchor="b"/>
          <a:lstStyle>
            <a:lvl1pPr marL="0" indent="0">
              <a:buNone/>
              <a:defRPr sz="2800" b="1"/>
            </a:lvl1pPr>
            <a:lvl2pPr marL="524637" indent="0">
              <a:buNone/>
              <a:defRPr sz="2300" b="1"/>
            </a:lvl2pPr>
            <a:lvl3pPr marL="1049274" indent="0">
              <a:buNone/>
              <a:defRPr sz="2100" b="1"/>
            </a:lvl3pPr>
            <a:lvl4pPr marL="1573911" indent="0">
              <a:buNone/>
              <a:defRPr sz="1800" b="1"/>
            </a:lvl4pPr>
            <a:lvl5pPr marL="2098548" indent="0">
              <a:buNone/>
              <a:defRPr sz="1800" b="1"/>
            </a:lvl5pPr>
            <a:lvl6pPr marL="2623185" indent="0">
              <a:buNone/>
              <a:defRPr sz="1800" b="1"/>
            </a:lvl6pPr>
            <a:lvl7pPr marL="3147822" indent="0">
              <a:buNone/>
              <a:defRPr sz="1800" b="1"/>
            </a:lvl7pPr>
            <a:lvl8pPr marL="3672459" indent="0">
              <a:buNone/>
              <a:defRPr sz="1800" b="1"/>
            </a:lvl8pPr>
            <a:lvl9pPr marL="4197096" indent="0">
              <a:buNone/>
              <a:defRPr sz="1800" b="1"/>
            </a:lvl9pPr>
          </a:lstStyle>
          <a:p>
            <a:pPr lvl="0"/>
            <a:r>
              <a:rPr lang="zh-CN" altLang="en-US" smtClean="0"/>
              <a:t>单击此处编辑母版文本样式</a:t>
            </a:r>
          </a:p>
        </p:txBody>
      </p:sp>
      <p:sp>
        <p:nvSpPr>
          <p:cNvPr id="4" name="内容占位符 3"/>
          <p:cNvSpPr>
            <a:spLocks noGrp="1"/>
          </p:cNvSpPr>
          <p:nvPr>
            <p:ph sz="half" idx="2"/>
          </p:nvPr>
        </p:nvSpPr>
        <p:spPr>
          <a:xfrm>
            <a:off x="558086" y="2283619"/>
            <a:ext cx="4931695" cy="4148852"/>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669996" y="1611869"/>
            <a:ext cx="4933632" cy="671750"/>
          </a:xfrm>
        </p:spPr>
        <p:txBody>
          <a:bodyPr anchor="b"/>
          <a:lstStyle>
            <a:lvl1pPr marL="0" indent="0">
              <a:buNone/>
              <a:defRPr sz="2800" b="1"/>
            </a:lvl1pPr>
            <a:lvl2pPr marL="524637" indent="0">
              <a:buNone/>
              <a:defRPr sz="2300" b="1"/>
            </a:lvl2pPr>
            <a:lvl3pPr marL="1049274" indent="0">
              <a:buNone/>
              <a:defRPr sz="2100" b="1"/>
            </a:lvl3pPr>
            <a:lvl4pPr marL="1573911" indent="0">
              <a:buNone/>
              <a:defRPr sz="1800" b="1"/>
            </a:lvl4pPr>
            <a:lvl5pPr marL="2098548" indent="0">
              <a:buNone/>
              <a:defRPr sz="1800" b="1"/>
            </a:lvl5pPr>
            <a:lvl6pPr marL="2623185" indent="0">
              <a:buNone/>
              <a:defRPr sz="1800" b="1"/>
            </a:lvl6pPr>
            <a:lvl7pPr marL="3147822" indent="0">
              <a:buNone/>
              <a:defRPr sz="1800" b="1"/>
            </a:lvl7pPr>
            <a:lvl8pPr marL="3672459" indent="0">
              <a:buNone/>
              <a:defRPr sz="1800" b="1"/>
            </a:lvl8pPr>
            <a:lvl9pPr marL="4197096" indent="0">
              <a:buNone/>
              <a:defRPr sz="1800" b="1"/>
            </a:lvl9pPr>
          </a:lstStyle>
          <a:p>
            <a:pPr lvl="0"/>
            <a:r>
              <a:rPr lang="zh-CN" altLang="en-US" smtClean="0"/>
              <a:t>单击此处编辑母版文本样式</a:t>
            </a:r>
          </a:p>
        </p:txBody>
      </p:sp>
      <p:sp>
        <p:nvSpPr>
          <p:cNvPr id="6" name="内容占位符 5"/>
          <p:cNvSpPr>
            <a:spLocks noGrp="1"/>
          </p:cNvSpPr>
          <p:nvPr>
            <p:ph sz="quarter" idx="4"/>
          </p:nvPr>
        </p:nvSpPr>
        <p:spPr>
          <a:xfrm>
            <a:off x="5669996" y="2283619"/>
            <a:ext cx="4933632" cy="4148852"/>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2018/11/21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2018/11/21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2018/11/21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58086" y="286702"/>
            <a:ext cx="3672127" cy="1220153"/>
          </a:xfrm>
        </p:spPr>
        <p:txBody>
          <a:bodyPr anchor="b"/>
          <a:lstStyle>
            <a:lvl1pPr algn="l">
              <a:defRPr sz="23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363920" y="286703"/>
            <a:ext cx="6239708" cy="6145769"/>
          </a:xfrm>
        </p:spPr>
        <p:txBody>
          <a:bodyPr/>
          <a:lstStyle>
            <a:lvl1pPr>
              <a:defRPr sz="3700"/>
            </a:lvl1pPr>
            <a:lvl2pPr>
              <a:defRPr sz="3200"/>
            </a:lvl2pPr>
            <a:lvl3pPr>
              <a:defRPr sz="2800"/>
            </a:lvl3pPr>
            <a:lvl4pPr>
              <a:defRPr sz="2300"/>
            </a:lvl4pPr>
            <a:lvl5pPr>
              <a:defRPr sz="2300"/>
            </a:lvl5pPr>
            <a:lvl6pPr>
              <a:defRPr sz="2300"/>
            </a:lvl6pPr>
            <a:lvl7pPr>
              <a:defRPr sz="2300"/>
            </a:lvl7pPr>
            <a:lvl8pPr>
              <a:defRPr sz="2300"/>
            </a:lvl8pPr>
            <a:lvl9pPr>
              <a:defRPr sz="23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58086" y="1506856"/>
            <a:ext cx="3672127" cy="4925616"/>
          </a:xfrm>
        </p:spPr>
        <p:txBody>
          <a:bodyPr/>
          <a:lstStyle>
            <a:lvl1pPr marL="0" indent="0">
              <a:buNone/>
              <a:defRPr sz="1600"/>
            </a:lvl1pPr>
            <a:lvl2pPr marL="524637" indent="0">
              <a:buNone/>
              <a:defRPr sz="1400"/>
            </a:lvl2pPr>
            <a:lvl3pPr marL="1049274" indent="0">
              <a:buNone/>
              <a:defRPr sz="1100"/>
            </a:lvl3pPr>
            <a:lvl4pPr marL="1573911" indent="0">
              <a:buNone/>
              <a:defRPr sz="1000"/>
            </a:lvl4pPr>
            <a:lvl5pPr marL="2098548" indent="0">
              <a:buNone/>
              <a:defRPr sz="1000"/>
            </a:lvl5pPr>
            <a:lvl6pPr marL="2623185" indent="0">
              <a:buNone/>
              <a:defRPr sz="1000"/>
            </a:lvl6pPr>
            <a:lvl7pPr marL="3147822" indent="0">
              <a:buNone/>
              <a:defRPr sz="1000"/>
            </a:lvl7pPr>
            <a:lvl8pPr marL="3672459" indent="0">
              <a:buNone/>
              <a:defRPr sz="1000"/>
            </a:lvl8pPr>
            <a:lvl9pPr marL="4197096"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187774" y="5040630"/>
            <a:ext cx="6697028" cy="595075"/>
          </a:xfrm>
        </p:spPr>
        <p:txBody>
          <a:bodyPr anchor="b"/>
          <a:lstStyle>
            <a:lvl1pPr algn="l">
              <a:defRPr sz="23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187774" y="643414"/>
            <a:ext cx="6697028" cy="4320540"/>
          </a:xfrm>
        </p:spPr>
        <p:txBody>
          <a:bodyPr/>
          <a:lstStyle>
            <a:lvl1pPr marL="0" indent="0">
              <a:buNone/>
              <a:defRPr sz="3700"/>
            </a:lvl1pPr>
            <a:lvl2pPr marL="524637" indent="0">
              <a:buNone/>
              <a:defRPr sz="3200"/>
            </a:lvl2pPr>
            <a:lvl3pPr marL="1049274" indent="0">
              <a:buNone/>
              <a:defRPr sz="2800"/>
            </a:lvl3pPr>
            <a:lvl4pPr marL="1573911" indent="0">
              <a:buNone/>
              <a:defRPr sz="2300"/>
            </a:lvl4pPr>
            <a:lvl5pPr marL="2098548" indent="0">
              <a:buNone/>
              <a:defRPr sz="2300"/>
            </a:lvl5pPr>
            <a:lvl6pPr marL="2623185" indent="0">
              <a:buNone/>
              <a:defRPr sz="2300"/>
            </a:lvl6pPr>
            <a:lvl7pPr marL="3147822" indent="0">
              <a:buNone/>
              <a:defRPr sz="2300"/>
            </a:lvl7pPr>
            <a:lvl8pPr marL="3672459" indent="0">
              <a:buNone/>
              <a:defRPr sz="2300"/>
            </a:lvl8pPr>
            <a:lvl9pPr marL="4197096" indent="0">
              <a:buNone/>
              <a:defRPr sz="2300"/>
            </a:lvl9pPr>
          </a:lstStyle>
          <a:p>
            <a:endParaRPr lang="zh-CN" altLang="en-US"/>
          </a:p>
        </p:txBody>
      </p:sp>
      <p:sp>
        <p:nvSpPr>
          <p:cNvPr id="4" name="文本占位符 3"/>
          <p:cNvSpPr>
            <a:spLocks noGrp="1"/>
          </p:cNvSpPr>
          <p:nvPr>
            <p:ph type="body" sz="half" idx="2"/>
          </p:nvPr>
        </p:nvSpPr>
        <p:spPr>
          <a:xfrm>
            <a:off x="2187774" y="5635705"/>
            <a:ext cx="6697028" cy="845105"/>
          </a:xfrm>
        </p:spPr>
        <p:txBody>
          <a:bodyPr/>
          <a:lstStyle>
            <a:lvl1pPr marL="0" indent="0">
              <a:buNone/>
              <a:defRPr sz="1600"/>
            </a:lvl1pPr>
            <a:lvl2pPr marL="524637" indent="0">
              <a:buNone/>
              <a:defRPr sz="1400"/>
            </a:lvl2pPr>
            <a:lvl3pPr marL="1049274" indent="0">
              <a:buNone/>
              <a:defRPr sz="1100"/>
            </a:lvl3pPr>
            <a:lvl4pPr marL="1573911" indent="0">
              <a:buNone/>
              <a:defRPr sz="1000"/>
            </a:lvl4pPr>
            <a:lvl5pPr marL="2098548" indent="0">
              <a:buNone/>
              <a:defRPr sz="1000"/>
            </a:lvl5pPr>
            <a:lvl6pPr marL="2623185" indent="0">
              <a:buNone/>
              <a:defRPr sz="1000"/>
            </a:lvl6pPr>
            <a:lvl7pPr marL="3147822" indent="0">
              <a:buNone/>
              <a:defRPr sz="1000"/>
            </a:lvl7pPr>
            <a:lvl8pPr marL="3672459" indent="0">
              <a:buNone/>
              <a:defRPr sz="1000"/>
            </a:lvl8pPr>
            <a:lvl9pPr marL="4197096"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2018/11/21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092242" y="288371"/>
            <a:ext cx="2511385" cy="614410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58086" y="288371"/>
            <a:ext cx="7348128" cy="6144101"/>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2018/11/21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58086" y="288370"/>
            <a:ext cx="10045542" cy="1200150"/>
          </a:xfrm>
          <a:prstGeom prst="rect">
            <a:avLst/>
          </a:prstGeom>
        </p:spPr>
        <p:txBody>
          <a:bodyPr vert="horz" lIns="104927" tIns="52464" rIns="104927" bIns="5246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58086" y="1680211"/>
            <a:ext cx="10045542" cy="4752261"/>
          </a:xfrm>
          <a:prstGeom prst="rect">
            <a:avLst/>
          </a:prstGeom>
        </p:spPr>
        <p:txBody>
          <a:bodyPr vert="horz" lIns="104927" tIns="52464" rIns="104927" bIns="5246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558086" y="6674168"/>
            <a:ext cx="2604400" cy="383381"/>
          </a:xfrm>
          <a:prstGeom prst="rect">
            <a:avLst/>
          </a:prstGeom>
        </p:spPr>
        <p:txBody>
          <a:bodyPr vert="horz" lIns="104927" tIns="52464" rIns="104927" bIns="52464" rtlCol="0" anchor="ctr"/>
          <a:lstStyle>
            <a:lvl1pPr algn="l">
              <a:defRPr sz="1400">
                <a:solidFill>
                  <a:schemeClr val="tx1">
                    <a:tint val="75000"/>
                  </a:schemeClr>
                </a:solidFill>
              </a:defRPr>
            </a:lvl1pPr>
          </a:lstStyle>
          <a:p>
            <a:fld id="{530820CF-B880-4189-942D-D702A7CBA730}" type="datetimeFigureOut">
              <a:rPr lang="zh-CN" altLang="en-US" smtClean="0"/>
              <a:pPr/>
              <a:t>2018/11/21</a:t>
            </a:fld>
            <a:endParaRPr lang="zh-CN" altLang="en-US"/>
          </a:p>
        </p:txBody>
      </p:sp>
      <p:sp>
        <p:nvSpPr>
          <p:cNvPr id="5" name="页脚占位符 4"/>
          <p:cNvSpPr>
            <a:spLocks noGrp="1"/>
          </p:cNvSpPr>
          <p:nvPr>
            <p:ph type="ftr" sz="quarter" idx="3"/>
          </p:nvPr>
        </p:nvSpPr>
        <p:spPr>
          <a:xfrm>
            <a:off x="3813586" y="6674168"/>
            <a:ext cx="3534542" cy="383381"/>
          </a:xfrm>
          <a:prstGeom prst="rect">
            <a:avLst/>
          </a:prstGeom>
        </p:spPr>
        <p:txBody>
          <a:bodyPr vert="horz" lIns="104927" tIns="52464" rIns="104927" bIns="52464" rtlCol="0" anchor="ctr"/>
          <a:lstStyle>
            <a:lvl1pPr algn="ctr">
              <a:defRPr sz="14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7999228" y="6674168"/>
            <a:ext cx="2604400" cy="383381"/>
          </a:xfrm>
          <a:prstGeom prst="rect">
            <a:avLst/>
          </a:prstGeom>
        </p:spPr>
        <p:txBody>
          <a:bodyPr vert="horz" lIns="104927" tIns="52464" rIns="104927" bIns="52464" rtlCol="0" anchor="ctr"/>
          <a:lstStyle>
            <a:lvl1pPr algn="r">
              <a:defRPr sz="14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049274" rtl="0" eaLnBrk="1" latinLnBrk="0" hangingPunct="1">
        <a:spcBef>
          <a:spcPct val="0"/>
        </a:spcBef>
        <a:buNone/>
        <a:defRPr sz="5000" kern="1200">
          <a:solidFill>
            <a:schemeClr val="tx1"/>
          </a:solidFill>
          <a:latin typeface="+mj-lt"/>
          <a:ea typeface="+mj-ea"/>
          <a:cs typeface="+mj-cs"/>
        </a:defRPr>
      </a:lvl1pPr>
    </p:titleStyle>
    <p:bodyStyle>
      <a:lvl1pPr marL="393478" indent="-393478" algn="l" defTabSz="1049274" rtl="0" eaLnBrk="1" latinLnBrk="0" hangingPunct="1">
        <a:spcBef>
          <a:spcPct val="20000"/>
        </a:spcBef>
        <a:buFont typeface="Arial" pitchFamily="34" charset="0"/>
        <a:buChar char="•"/>
        <a:defRPr sz="3700" kern="1200">
          <a:solidFill>
            <a:schemeClr val="tx1"/>
          </a:solidFill>
          <a:latin typeface="+mn-lt"/>
          <a:ea typeface="+mn-ea"/>
          <a:cs typeface="+mn-cs"/>
        </a:defRPr>
      </a:lvl1pPr>
      <a:lvl2pPr marL="852535" indent="-327898" algn="l" defTabSz="1049274" rtl="0" eaLnBrk="1" latinLnBrk="0" hangingPunct="1">
        <a:spcBef>
          <a:spcPct val="20000"/>
        </a:spcBef>
        <a:buFont typeface="Arial" pitchFamily="34" charset="0"/>
        <a:buChar char="–"/>
        <a:defRPr sz="3200" kern="1200">
          <a:solidFill>
            <a:schemeClr val="tx1"/>
          </a:solidFill>
          <a:latin typeface="+mn-lt"/>
          <a:ea typeface="+mn-ea"/>
          <a:cs typeface="+mn-cs"/>
        </a:defRPr>
      </a:lvl2pPr>
      <a:lvl3pPr marL="1311593" indent="-262319" algn="l" defTabSz="1049274" rtl="0" eaLnBrk="1" latinLnBrk="0" hangingPunct="1">
        <a:spcBef>
          <a:spcPct val="20000"/>
        </a:spcBef>
        <a:buFont typeface="Arial" pitchFamily="34" charset="0"/>
        <a:buChar char="•"/>
        <a:defRPr sz="2800" kern="1200">
          <a:solidFill>
            <a:schemeClr val="tx1"/>
          </a:solidFill>
          <a:latin typeface="+mn-lt"/>
          <a:ea typeface="+mn-ea"/>
          <a:cs typeface="+mn-cs"/>
        </a:defRPr>
      </a:lvl3pPr>
      <a:lvl4pPr marL="1836230" indent="-262319" algn="l" defTabSz="1049274" rtl="0" eaLnBrk="1" latinLnBrk="0" hangingPunct="1">
        <a:spcBef>
          <a:spcPct val="20000"/>
        </a:spcBef>
        <a:buFont typeface="Arial" pitchFamily="34" charset="0"/>
        <a:buChar char="–"/>
        <a:defRPr sz="2300" kern="1200">
          <a:solidFill>
            <a:schemeClr val="tx1"/>
          </a:solidFill>
          <a:latin typeface="+mn-lt"/>
          <a:ea typeface="+mn-ea"/>
          <a:cs typeface="+mn-cs"/>
        </a:defRPr>
      </a:lvl4pPr>
      <a:lvl5pPr marL="2360867" indent="-262319" algn="l" defTabSz="1049274" rtl="0" eaLnBrk="1" latinLnBrk="0" hangingPunct="1">
        <a:spcBef>
          <a:spcPct val="20000"/>
        </a:spcBef>
        <a:buFont typeface="Arial" pitchFamily="34" charset="0"/>
        <a:buChar char="»"/>
        <a:defRPr sz="2300" kern="1200">
          <a:solidFill>
            <a:schemeClr val="tx1"/>
          </a:solidFill>
          <a:latin typeface="+mn-lt"/>
          <a:ea typeface="+mn-ea"/>
          <a:cs typeface="+mn-cs"/>
        </a:defRPr>
      </a:lvl5pPr>
      <a:lvl6pPr marL="2885504" indent="-262319" algn="l" defTabSz="1049274"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410141" indent="-262319" algn="l" defTabSz="1049274"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3934778" indent="-262319" algn="l" defTabSz="1049274"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459415" indent="-262319" algn="l" defTabSz="1049274"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zh-CN"/>
      </a:defPPr>
      <a:lvl1pPr marL="0" algn="l" defTabSz="1049274" rtl="0" eaLnBrk="1" latinLnBrk="0" hangingPunct="1">
        <a:defRPr sz="2100" kern="1200">
          <a:solidFill>
            <a:schemeClr val="tx1"/>
          </a:solidFill>
          <a:latin typeface="+mn-lt"/>
          <a:ea typeface="+mn-ea"/>
          <a:cs typeface="+mn-cs"/>
        </a:defRPr>
      </a:lvl1pPr>
      <a:lvl2pPr marL="524637" algn="l" defTabSz="1049274" rtl="0" eaLnBrk="1" latinLnBrk="0" hangingPunct="1">
        <a:defRPr sz="2100" kern="1200">
          <a:solidFill>
            <a:schemeClr val="tx1"/>
          </a:solidFill>
          <a:latin typeface="+mn-lt"/>
          <a:ea typeface="+mn-ea"/>
          <a:cs typeface="+mn-cs"/>
        </a:defRPr>
      </a:lvl2pPr>
      <a:lvl3pPr marL="1049274" algn="l" defTabSz="1049274" rtl="0" eaLnBrk="1" latinLnBrk="0" hangingPunct="1">
        <a:defRPr sz="2100" kern="1200">
          <a:solidFill>
            <a:schemeClr val="tx1"/>
          </a:solidFill>
          <a:latin typeface="+mn-lt"/>
          <a:ea typeface="+mn-ea"/>
          <a:cs typeface="+mn-cs"/>
        </a:defRPr>
      </a:lvl3pPr>
      <a:lvl4pPr marL="1573911" algn="l" defTabSz="1049274" rtl="0" eaLnBrk="1" latinLnBrk="0" hangingPunct="1">
        <a:defRPr sz="2100" kern="1200">
          <a:solidFill>
            <a:schemeClr val="tx1"/>
          </a:solidFill>
          <a:latin typeface="+mn-lt"/>
          <a:ea typeface="+mn-ea"/>
          <a:cs typeface="+mn-cs"/>
        </a:defRPr>
      </a:lvl4pPr>
      <a:lvl5pPr marL="2098548" algn="l" defTabSz="1049274" rtl="0" eaLnBrk="1" latinLnBrk="0" hangingPunct="1">
        <a:defRPr sz="2100" kern="1200">
          <a:solidFill>
            <a:schemeClr val="tx1"/>
          </a:solidFill>
          <a:latin typeface="+mn-lt"/>
          <a:ea typeface="+mn-ea"/>
          <a:cs typeface="+mn-cs"/>
        </a:defRPr>
      </a:lvl5pPr>
      <a:lvl6pPr marL="2623185" algn="l" defTabSz="1049274" rtl="0" eaLnBrk="1" latinLnBrk="0" hangingPunct="1">
        <a:defRPr sz="2100" kern="1200">
          <a:solidFill>
            <a:schemeClr val="tx1"/>
          </a:solidFill>
          <a:latin typeface="+mn-lt"/>
          <a:ea typeface="+mn-ea"/>
          <a:cs typeface="+mn-cs"/>
        </a:defRPr>
      </a:lvl6pPr>
      <a:lvl7pPr marL="3147822" algn="l" defTabSz="1049274" rtl="0" eaLnBrk="1" latinLnBrk="0" hangingPunct="1">
        <a:defRPr sz="2100" kern="1200">
          <a:solidFill>
            <a:schemeClr val="tx1"/>
          </a:solidFill>
          <a:latin typeface="+mn-lt"/>
          <a:ea typeface="+mn-ea"/>
          <a:cs typeface="+mn-cs"/>
        </a:defRPr>
      </a:lvl7pPr>
      <a:lvl8pPr marL="3672459" algn="l" defTabSz="1049274" rtl="0" eaLnBrk="1" latinLnBrk="0" hangingPunct="1">
        <a:defRPr sz="2100" kern="1200">
          <a:solidFill>
            <a:schemeClr val="tx1"/>
          </a:solidFill>
          <a:latin typeface="+mn-lt"/>
          <a:ea typeface="+mn-ea"/>
          <a:cs typeface="+mn-cs"/>
        </a:defRPr>
      </a:lvl8pPr>
      <a:lvl9pPr marL="4197096" algn="l" defTabSz="1049274"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slide" Target="slid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33521;&#22269;&#22312;&#21360;&#24230;&#30340;&#32479;&#27835;.avi" TargetMode="External"/><Relationship Id="rId2" Type="http://schemas.openxmlformats.org/officeDocument/2006/relationships/audio" Target="../media/audio2.wav"/><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文本框 1"/>
          <p:cNvSpPr txBox="1">
            <a:spLocks noChangeArrowheads="1"/>
          </p:cNvSpPr>
          <p:nvPr/>
        </p:nvSpPr>
        <p:spPr bwMode="auto">
          <a:xfrm>
            <a:off x="0" y="1080170"/>
            <a:ext cx="10890421" cy="1872992"/>
          </a:xfrm>
          <a:prstGeom prst="rect">
            <a:avLst/>
          </a:prstGeom>
          <a:noFill/>
          <a:ln w="9525">
            <a:noFill/>
            <a:miter lim="800000"/>
            <a:headEnd/>
            <a:tailEnd/>
          </a:ln>
        </p:spPr>
        <p:txBody>
          <a:bodyPr lIns="117519" tIns="58759" rIns="117519" bIns="58759">
            <a:spAutoFit/>
          </a:bodyPr>
          <a:lstStyle/>
          <a:p>
            <a:pPr algn="ctr"/>
            <a:r>
              <a:rPr lang="zh-CN" altLang="en-US" sz="5700" dirty="0">
                <a:latin typeface="华文琥珀" pitchFamily="2" charset="-122"/>
                <a:ea typeface="华文琥珀" pitchFamily="2" charset="-122"/>
              </a:rPr>
              <a:t>第</a:t>
            </a:r>
            <a:r>
              <a:rPr lang="en-US" altLang="zh-CN" sz="5700" dirty="0">
                <a:latin typeface="华文琥珀" pitchFamily="2" charset="-122"/>
                <a:ea typeface="华文琥珀" pitchFamily="2" charset="-122"/>
              </a:rPr>
              <a:t>1</a:t>
            </a:r>
            <a:r>
              <a:rPr lang="zh-CN" altLang="en-US" sz="5700" dirty="0">
                <a:latin typeface="华文琥珀" pitchFamily="2" charset="-122"/>
                <a:ea typeface="华文琥珀" pitchFamily="2" charset="-122"/>
              </a:rPr>
              <a:t>课</a:t>
            </a:r>
            <a:endParaRPr lang="en-US" altLang="zh-CN" sz="5700" dirty="0">
              <a:latin typeface="华文琥珀" pitchFamily="2" charset="-122"/>
              <a:ea typeface="华文琥珀" pitchFamily="2" charset="-122"/>
            </a:endParaRPr>
          </a:p>
          <a:p>
            <a:pPr algn="ctr"/>
            <a:r>
              <a:rPr lang="zh-CN" altLang="en-US" sz="5700" dirty="0">
                <a:latin typeface="华文琥珀" pitchFamily="2" charset="-122"/>
                <a:ea typeface="华文琥珀" pitchFamily="2" charset="-122"/>
              </a:rPr>
              <a:t>殖民地人民的反抗斗争</a:t>
            </a:r>
          </a:p>
        </p:txBody>
      </p:sp>
      <p:sp>
        <p:nvSpPr>
          <p:cNvPr id="2051" name="副标题 2050"/>
          <p:cNvSpPr>
            <a:spLocks noGrp="1" noChangeArrowheads="1"/>
          </p:cNvSpPr>
          <p:nvPr/>
        </p:nvSpPr>
        <p:spPr bwMode="auto">
          <a:xfrm>
            <a:off x="403062" y="2520330"/>
            <a:ext cx="10758651" cy="4436110"/>
          </a:xfrm>
          <a:prstGeom prst="rect">
            <a:avLst/>
          </a:prstGeom>
          <a:noFill/>
          <a:ln w="9525">
            <a:noFill/>
            <a:miter lim="800000"/>
            <a:headEnd/>
            <a:tailEnd/>
          </a:ln>
        </p:spPr>
        <p:txBody>
          <a:bodyPr lIns="117519" tIns="58759" rIns="117519" bIns="58759" anchor="ctr"/>
          <a:lstStyle/>
          <a:p>
            <a:pPr>
              <a:spcBef>
                <a:spcPct val="20000"/>
              </a:spcBef>
              <a:buClr>
                <a:schemeClr val="folHlink"/>
              </a:buClr>
              <a:buSzPct val="90000"/>
              <a:buFont typeface="Wingdings" pitchFamily="2" charset="2"/>
              <a:buNone/>
            </a:pPr>
            <a:r>
              <a:rPr lang="zh-CN" altLang="en-US" sz="3600" b="1" dirty="0">
                <a:solidFill>
                  <a:schemeClr val="accent2"/>
                </a:solidFill>
                <a:latin typeface="黑体" pitchFamily="49" charset="-122"/>
                <a:ea typeface="黑体" pitchFamily="49" charset="-122"/>
              </a:rPr>
              <a:t>殖民地</a:t>
            </a:r>
            <a:r>
              <a:rPr lang="en-US" altLang="zh-CN" sz="3600" b="1" dirty="0">
                <a:solidFill>
                  <a:schemeClr val="accent2"/>
                </a:solidFill>
                <a:latin typeface="黑体" pitchFamily="49" charset="-122"/>
                <a:ea typeface="黑体" pitchFamily="49" charset="-122"/>
              </a:rPr>
              <a:t>:</a:t>
            </a:r>
            <a:r>
              <a:rPr lang="zh-CN" altLang="en-US" sz="3600" b="1" dirty="0">
                <a:solidFill>
                  <a:srgbClr val="000099"/>
                </a:solidFill>
                <a:latin typeface="黑体" pitchFamily="49" charset="-122"/>
                <a:ea typeface="黑体" pitchFamily="49" charset="-122"/>
              </a:rPr>
              <a:t>由宗主国统治</a:t>
            </a:r>
            <a:r>
              <a:rPr lang="en-US" altLang="zh-CN" sz="3600" b="1" dirty="0">
                <a:solidFill>
                  <a:srgbClr val="000099"/>
                </a:solidFill>
                <a:latin typeface="黑体" pitchFamily="49" charset="-122"/>
                <a:ea typeface="黑体" pitchFamily="49" charset="-122"/>
              </a:rPr>
              <a:t>,</a:t>
            </a:r>
            <a:r>
              <a:rPr lang="zh-CN" altLang="en-US" sz="3600" b="1" dirty="0">
                <a:solidFill>
                  <a:srgbClr val="000099"/>
                </a:solidFill>
                <a:latin typeface="黑体" pitchFamily="49" charset="-122"/>
                <a:ea typeface="黑体" pitchFamily="49" charset="-122"/>
              </a:rPr>
              <a:t>没有政治、经济、军事和外交方面的独立权利，完全受宗主国控制的地区。</a:t>
            </a:r>
          </a:p>
          <a:p>
            <a:pPr>
              <a:spcBef>
                <a:spcPct val="20000"/>
              </a:spcBef>
              <a:buClr>
                <a:schemeClr val="folHlink"/>
              </a:buClr>
              <a:buSzPct val="90000"/>
              <a:buFont typeface="Wingdings" pitchFamily="2" charset="2"/>
              <a:buNone/>
            </a:pPr>
            <a:r>
              <a:rPr lang="zh-CN" altLang="en-US" sz="3600" b="1" dirty="0">
                <a:solidFill>
                  <a:schemeClr val="accent2"/>
                </a:solidFill>
                <a:latin typeface="黑体" pitchFamily="49" charset="-122"/>
                <a:ea typeface="黑体" pitchFamily="49" charset="-122"/>
              </a:rPr>
              <a:t>殖民</a:t>
            </a:r>
            <a:r>
              <a:rPr lang="en-US" altLang="zh-CN" sz="3600" b="1" dirty="0">
                <a:solidFill>
                  <a:schemeClr val="accent2"/>
                </a:solidFill>
                <a:latin typeface="黑体" pitchFamily="49" charset="-122"/>
                <a:ea typeface="黑体" pitchFamily="49" charset="-122"/>
              </a:rPr>
              <a:t>(</a:t>
            </a:r>
            <a:r>
              <a:rPr lang="zh-CN" altLang="en-US" sz="3600" b="1" dirty="0">
                <a:solidFill>
                  <a:schemeClr val="accent2"/>
                </a:solidFill>
                <a:latin typeface="黑体" pitchFamily="49" charset="-122"/>
                <a:ea typeface="黑体" pitchFamily="49" charset="-122"/>
              </a:rPr>
              <a:t>主义</a:t>
            </a:r>
            <a:r>
              <a:rPr lang="en-US" altLang="zh-CN" sz="3600" b="1" dirty="0">
                <a:solidFill>
                  <a:schemeClr val="accent2"/>
                </a:solidFill>
                <a:latin typeface="黑体" pitchFamily="49" charset="-122"/>
                <a:ea typeface="黑体" pitchFamily="49" charset="-122"/>
              </a:rPr>
              <a:t>):</a:t>
            </a:r>
            <a:r>
              <a:rPr lang="zh-CN" altLang="en-US" sz="3600" b="1" dirty="0">
                <a:solidFill>
                  <a:srgbClr val="000099"/>
                </a:solidFill>
                <a:latin typeface="黑体" pitchFamily="49" charset="-122"/>
                <a:ea typeface="黑体" pitchFamily="49" charset="-122"/>
              </a:rPr>
              <a:t>强国把政治经济势力扩张到不发达的国家和地区</a:t>
            </a:r>
            <a:r>
              <a:rPr lang="en-US" altLang="zh-CN" sz="3600" b="1" dirty="0">
                <a:solidFill>
                  <a:srgbClr val="000099"/>
                </a:solidFill>
                <a:latin typeface="黑体" pitchFamily="49" charset="-122"/>
                <a:ea typeface="黑体" pitchFamily="49" charset="-122"/>
              </a:rPr>
              <a:t>,</a:t>
            </a:r>
            <a:r>
              <a:rPr lang="zh-CN" altLang="en-US" sz="3600" b="1" dirty="0">
                <a:solidFill>
                  <a:srgbClr val="000099"/>
                </a:solidFill>
                <a:latin typeface="黑体" pitchFamily="49" charset="-122"/>
                <a:ea typeface="黑体" pitchFamily="49" charset="-122"/>
              </a:rPr>
              <a:t>掠夺和奴役当地人民。</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2051">
                                            <p:txEl>
                                              <p:pRg st="0" end="0"/>
                                            </p:txEl>
                                          </p:spTgt>
                                        </p:tgtEl>
                                        <p:attrNameLst>
                                          <p:attrName>style.visibility</p:attrName>
                                        </p:attrNameLst>
                                      </p:cBhvr>
                                      <p:to>
                                        <p:strVal val="visible"/>
                                      </p:to>
                                    </p:set>
                                    <p:anim calcmode="discrete" valueType="clr">
                                      <p:cBhvr override="childStyle">
                                        <p:cTn id="7" dur="80"/>
                                        <p:tgtEl>
                                          <p:spTgt spid="205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051">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051">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2051">
                                            <p:txEl>
                                              <p:pRg st="1" end="1"/>
                                            </p:txEl>
                                          </p:spTgt>
                                        </p:tgtEl>
                                        <p:attrNameLst>
                                          <p:attrName>style.visibility</p:attrName>
                                        </p:attrNameLst>
                                      </p:cBhvr>
                                      <p:to>
                                        <p:strVal val="visible"/>
                                      </p:to>
                                    </p:set>
                                    <p:anim calcmode="discrete" valueType="clr">
                                      <p:cBhvr override="childStyle">
                                        <p:cTn id="14" dur="80"/>
                                        <p:tgtEl>
                                          <p:spTgt spid="2051">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051">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2051">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awamericas_map"/>
          <p:cNvPicPr>
            <a:picLocks noChangeAspect="1" noChangeArrowheads="1"/>
          </p:cNvPicPr>
          <p:nvPr/>
        </p:nvPicPr>
        <p:blipFill>
          <a:blip r:embed="rId2" cstate="print">
            <a:lum bright="-41000" contrast="66000"/>
          </a:blip>
          <a:srcRect/>
          <a:stretch>
            <a:fillRect/>
          </a:stretch>
        </p:blipFill>
        <p:spPr bwMode="auto">
          <a:xfrm>
            <a:off x="1713013" y="11669"/>
            <a:ext cx="7778319" cy="7189231"/>
          </a:xfrm>
          <a:prstGeom prst="rect">
            <a:avLst/>
          </a:prstGeom>
          <a:noFill/>
        </p:spPr>
      </p:pic>
      <p:sp>
        <p:nvSpPr>
          <p:cNvPr id="150532" name="AutoShape 4"/>
          <p:cNvSpPr>
            <a:spLocks/>
          </p:cNvSpPr>
          <p:nvPr/>
        </p:nvSpPr>
        <p:spPr bwMode="auto">
          <a:xfrm>
            <a:off x="9541715" y="3782141"/>
            <a:ext cx="1401028" cy="801766"/>
          </a:xfrm>
          <a:prstGeom prst="borderCallout2">
            <a:avLst>
              <a:gd name="adj1" fmla="val 14968"/>
              <a:gd name="adj2" fmla="val -6639"/>
              <a:gd name="adj3" fmla="val 14968"/>
              <a:gd name="adj4" fmla="val -31259"/>
              <a:gd name="adj5" fmla="val 188626"/>
              <a:gd name="adj6" fmla="val -65549"/>
            </a:avLst>
          </a:prstGeom>
          <a:solidFill>
            <a:schemeClr val="tx1"/>
          </a:solidFill>
          <a:ln w="9525">
            <a:solidFill>
              <a:schemeClr val="tx1"/>
            </a:solidFill>
            <a:miter lim="800000"/>
            <a:headEnd/>
            <a:tailEnd/>
          </a:ln>
          <a:effectLst/>
        </p:spPr>
        <p:txBody>
          <a:bodyPr lIns="104927" tIns="52464" rIns="104927" bIns="52464"/>
          <a:lstStyle/>
          <a:p>
            <a:pPr algn="ctr"/>
            <a:r>
              <a:rPr kumimoji="1" lang="zh-CN" altLang="en-US" sz="4100" dirty="0">
                <a:solidFill>
                  <a:schemeClr val="bg1"/>
                </a:solidFill>
                <a:latin typeface="Times New Roman" pitchFamily="18" charset="0"/>
                <a:ea typeface="黑体" pitchFamily="49" charset="-122"/>
              </a:rPr>
              <a:t>南美</a:t>
            </a:r>
          </a:p>
        </p:txBody>
      </p:sp>
      <p:grpSp>
        <p:nvGrpSpPr>
          <p:cNvPr id="2" name="Group 5"/>
          <p:cNvGrpSpPr>
            <a:grpSpLocks/>
          </p:cNvGrpSpPr>
          <p:nvPr/>
        </p:nvGrpSpPr>
        <p:grpSpPr bwMode="auto">
          <a:xfrm>
            <a:off x="218972" y="2843689"/>
            <a:ext cx="6328846" cy="4083844"/>
            <a:chOff x="113" y="1706"/>
            <a:chExt cx="3266" cy="2450"/>
          </a:xfrm>
        </p:grpSpPr>
        <p:grpSp>
          <p:nvGrpSpPr>
            <p:cNvPr id="3" name="Group 6"/>
            <p:cNvGrpSpPr>
              <a:grpSpLocks/>
            </p:cNvGrpSpPr>
            <p:nvPr/>
          </p:nvGrpSpPr>
          <p:grpSpPr bwMode="auto">
            <a:xfrm>
              <a:off x="113" y="1706"/>
              <a:ext cx="2358" cy="2450"/>
              <a:chOff x="204" y="1888"/>
              <a:chExt cx="2358" cy="2268"/>
            </a:xfrm>
          </p:grpSpPr>
          <p:grpSp>
            <p:nvGrpSpPr>
              <p:cNvPr id="4" name="Group 7"/>
              <p:cNvGrpSpPr>
                <a:grpSpLocks/>
              </p:cNvGrpSpPr>
              <p:nvPr/>
            </p:nvGrpSpPr>
            <p:grpSpPr bwMode="auto">
              <a:xfrm>
                <a:off x="204" y="1888"/>
                <a:ext cx="499" cy="2268"/>
                <a:chOff x="204" y="1117"/>
                <a:chExt cx="499" cy="2268"/>
              </a:xfrm>
            </p:grpSpPr>
            <p:sp>
              <p:nvSpPr>
                <p:cNvPr id="150536" name="Rectangle 8"/>
                <p:cNvSpPr>
                  <a:spLocks noChangeArrowheads="1"/>
                </p:cNvSpPr>
                <p:nvPr/>
              </p:nvSpPr>
              <p:spPr bwMode="auto">
                <a:xfrm>
                  <a:off x="204" y="1117"/>
                  <a:ext cx="499" cy="2268"/>
                </a:xfrm>
                <a:prstGeom prst="rect">
                  <a:avLst/>
                </a:prstGeom>
                <a:solidFill>
                  <a:srgbClr val="000000"/>
                </a:solidFill>
                <a:ln w="9525">
                  <a:solidFill>
                    <a:schemeClr val="tx1"/>
                  </a:solidFill>
                  <a:miter lim="800000"/>
                  <a:headEnd/>
                  <a:tailEnd/>
                </a:ln>
                <a:effectLst/>
              </p:spPr>
              <p:txBody>
                <a:bodyPr wrap="none" anchor="ctr"/>
                <a:lstStyle/>
                <a:p>
                  <a:endParaRPr lang="zh-CN" altLang="en-US"/>
                </a:p>
              </p:txBody>
            </p:sp>
            <p:sp>
              <p:nvSpPr>
                <p:cNvPr id="150537" name="Text Box 9"/>
                <p:cNvSpPr txBox="1">
                  <a:spLocks noChangeArrowheads="1"/>
                </p:cNvSpPr>
                <p:nvPr/>
              </p:nvSpPr>
              <p:spPr bwMode="auto">
                <a:xfrm>
                  <a:off x="249" y="1434"/>
                  <a:ext cx="408" cy="1624"/>
                </a:xfrm>
                <a:prstGeom prst="rect">
                  <a:avLst/>
                </a:prstGeom>
                <a:noFill/>
                <a:ln w="9525">
                  <a:noFill/>
                  <a:miter lim="800000"/>
                  <a:headEnd/>
                  <a:tailEnd/>
                </a:ln>
                <a:effectLst/>
              </p:spPr>
              <p:txBody>
                <a:bodyPr>
                  <a:spAutoFit/>
                </a:bodyPr>
                <a:lstStyle/>
                <a:p>
                  <a:pPr algn="ctr"/>
                  <a:r>
                    <a:rPr kumimoji="1" lang="zh-CN" altLang="en-US" sz="4600" dirty="0">
                      <a:solidFill>
                        <a:schemeClr val="bg1"/>
                      </a:solidFill>
                      <a:latin typeface="Times New Roman" pitchFamily="18" charset="0"/>
                      <a:ea typeface="黑体" pitchFamily="49" charset="-122"/>
                    </a:rPr>
                    <a:t>拉丁美洲</a:t>
                  </a:r>
                  <a:endParaRPr kumimoji="1" lang="zh-CN" altLang="en-US" sz="4600" dirty="0">
                    <a:latin typeface="Times New Roman" pitchFamily="18" charset="0"/>
                    <a:ea typeface="黑体" pitchFamily="49" charset="-122"/>
                  </a:endParaRPr>
                </a:p>
              </p:txBody>
            </p:sp>
          </p:grpSp>
          <p:sp>
            <p:nvSpPr>
              <p:cNvPr id="150538" name="Line 10"/>
              <p:cNvSpPr>
                <a:spLocks noChangeShapeType="1"/>
              </p:cNvSpPr>
              <p:nvPr/>
            </p:nvSpPr>
            <p:spPr bwMode="auto">
              <a:xfrm>
                <a:off x="204" y="1888"/>
                <a:ext cx="2358" cy="0"/>
              </a:xfrm>
              <a:prstGeom prst="line">
                <a:avLst/>
              </a:prstGeom>
              <a:noFill/>
              <a:ln w="38100">
                <a:solidFill>
                  <a:schemeClr val="tx1"/>
                </a:solidFill>
                <a:prstDash val="sysDot"/>
                <a:round/>
                <a:headEnd/>
                <a:tailEnd/>
              </a:ln>
              <a:effectLst/>
            </p:spPr>
            <p:txBody>
              <a:bodyPr/>
              <a:lstStyle/>
              <a:p>
                <a:endParaRPr lang="zh-CN" altLang="en-US"/>
              </a:p>
            </p:txBody>
          </p:sp>
        </p:grpSp>
        <p:sp>
          <p:nvSpPr>
            <p:cNvPr id="150539" name="Line 11"/>
            <p:cNvSpPr>
              <a:spLocks noChangeShapeType="1"/>
            </p:cNvSpPr>
            <p:nvPr/>
          </p:nvSpPr>
          <p:spPr bwMode="auto">
            <a:xfrm>
              <a:off x="158" y="4156"/>
              <a:ext cx="3221" cy="0"/>
            </a:xfrm>
            <a:prstGeom prst="line">
              <a:avLst/>
            </a:prstGeom>
            <a:noFill/>
            <a:ln w="38100">
              <a:solidFill>
                <a:schemeClr val="tx1"/>
              </a:solidFill>
              <a:prstDash val="sysDot"/>
              <a:round/>
              <a:headEnd/>
              <a:tailEnd/>
            </a:ln>
            <a:effectLst/>
          </p:spPr>
          <p:txBody>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150530"/>
                                        </p:tgtEl>
                                        <p:attrNameLst>
                                          <p:attrName>style.visibility</p:attrName>
                                        </p:attrNameLst>
                                      </p:cBhvr>
                                      <p:to>
                                        <p:strVal val="visible"/>
                                      </p:to>
                                    </p:set>
                                    <p:animEffect transition="in" filter="plus(out)">
                                      <p:cBhvr>
                                        <p:cTn id="7" dur="2000"/>
                                        <p:tgtEl>
                                          <p:spTgt spid="15053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0532"/>
                                        </p:tgtEl>
                                        <p:attrNameLst>
                                          <p:attrName>style.visibility</p:attrName>
                                        </p:attrNameLst>
                                      </p:cBhvr>
                                      <p:to>
                                        <p:strVal val="visible"/>
                                      </p:to>
                                    </p:set>
                                    <p:animEffect transition="in" filter="wipe(left)">
                                      <p:cBhvr>
                                        <p:cTn id="12" dur="500"/>
                                        <p:tgtEl>
                                          <p:spTgt spid="15053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righ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M17-02"/>
          <p:cNvPicPr>
            <a:picLocks noChangeAspect="1" noChangeArrowheads="1"/>
          </p:cNvPicPr>
          <p:nvPr/>
        </p:nvPicPr>
        <p:blipFill>
          <a:blip r:embed="rId2" cstate="print"/>
          <a:srcRect/>
          <a:stretch>
            <a:fillRect/>
          </a:stretch>
        </p:blipFill>
        <p:spPr bwMode="auto">
          <a:xfrm>
            <a:off x="106580" y="533400"/>
            <a:ext cx="5947100" cy="6667500"/>
          </a:xfrm>
          <a:prstGeom prst="rect">
            <a:avLst/>
          </a:prstGeom>
          <a:noFill/>
          <a:ln w="9525">
            <a:solidFill>
              <a:srgbClr val="993300"/>
            </a:solidFill>
            <a:miter lim="800000"/>
            <a:headEnd/>
            <a:tailEnd/>
          </a:ln>
        </p:spPr>
      </p:pic>
      <p:sp>
        <p:nvSpPr>
          <p:cNvPr id="73731" name="Freeform 3"/>
          <p:cNvSpPr>
            <a:spLocks noChangeArrowheads="1"/>
          </p:cNvSpPr>
          <p:nvPr/>
        </p:nvSpPr>
        <p:spPr bwMode="auto">
          <a:xfrm>
            <a:off x="2928013" y="2905364"/>
            <a:ext cx="2639280" cy="2693670"/>
          </a:xfrm>
          <a:custGeom>
            <a:avLst/>
            <a:gdLst>
              <a:gd name="T0" fmla="*/ 609384714 w 1780"/>
              <a:gd name="T1" fmla="*/ 95763067 h 1658"/>
              <a:gd name="T2" fmla="*/ 665454421 w 1780"/>
              <a:gd name="T3" fmla="*/ 371084014 h 1658"/>
              <a:gd name="T4" fmla="*/ 510525970 w 1780"/>
              <a:gd name="T5" fmla="*/ 395025162 h 1658"/>
              <a:gd name="T6" fmla="*/ 382157190 w 1780"/>
              <a:gd name="T7" fmla="*/ 280108273 h 1658"/>
              <a:gd name="T8" fmla="*/ 240507967 w 1780"/>
              <a:gd name="T9" fmla="*/ 486001000 h 1658"/>
              <a:gd name="T10" fmla="*/ 268542137 w 1780"/>
              <a:gd name="T11" fmla="*/ 576976741 h 1658"/>
              <a:gd name="T12" fmla="*/ 255262985 w 1780"/>
              <a:gd name="T13" fmla="*/ 854691460 h 1658"/>
              <a:gd name="T14" fmla="*/ 0 w 1780"/>
              <a:gd name="T15" fmla="*/ 1335904966 h 1658"/>
              <a:gd name="T16" fmla="*/ 184438412 w 1780"/>
              <a:gd name="T17" fmla="*/ 1520250099 h 1658"/>
              <a:gd name="T18" fmla="*/ 311332541 w 1780"/>
              <a:gd name="T19" fmla="*/ 1704595620 h 1658"/>
              <a:gd name="T20" fmla="*/ 452980549 w 1780"/>
              <a:gd name="T21" fmla="*/ 1611224294 h 1658"/>
              <a:gd name="T22" fmla="*/ 609384714 w 1780"/>
              <a:gd name="T23" fmla="*/ 1635165828 h 1658"/>
              <a:gd name="T24" fmla="*/ 665454421 w 1780"/>
              <a:gd name="T25" fmla="*/ 1774023864 h 1658"/>
              <a:gd name="T26" fmla="*/ 849892757 w 1780"/>
              <a:gd name="T27" fmla="*/ 1934427850 h 1658"/>
              <a:gd name="T28" fmla="*/ 976786886 w 1780"/>
              <a:gd name="T29" fmla="*/ 2147483647 h 1658"/>
              <a:gd name="T30" fmla="*/ 1133191052 w 1780"/>
              <a:gd name="T31" fmla="*/ 2147483647 h 1658"/>
              <a:gd name="T32" fmla="*/ 1062366478 w 1780"/>
              <a:gd name="T33" fmla="*/ 2147483647 h 1658"/>
              <a:gd name="T34" fmla="*/ 1147946070 w 1780"/>
              <a:gd name="T35" fmla="*/ 2147483647 h 1658"/>
              <a:gd name="T36" fmla="*/ 1274839288 w 1780"/>
              <a:gd name="T37" fmla="*/ 2147483647 h 1658"/>
              <a:gd name="T38" fmla="*/ 1019576075 w 1780"/>
              <a:gd name="T39" fmla="*/ 2147483647 h 1658"/>
              <a:gd name="T40" fmla="*/ 1090400648 w 1780"/>
              <a:gd name="T41" fmla="*/ 2147483647 h 1658"/>
              <a:gd name="T42" fmla="*/ 1175980240 w 1780"/>
              <a:gd name="T43" fmla="*/ 2147483647 h 1658"/>
              <a:gd name="T44" fmla="*/ 1289594306 w 1780"/>
              <a:gd name="T45" fmla="*/ 2147483647 h 1658"/>
              <a:gd name="T46" fmla="*/ 1444522605 w 1780"/>
              <a:gd name="T47" fmla="*/ 2147483647 h 1658"/>
              <a:gd name="T48" fmla="*/ 1530102197 w 1780"/>
              <a:gd name="T49" fmla="*/ 2147483647 h 1658"/>
              <a:gd name="T50" fmla="*/ 1656996326 w 1780"/>
              <a:gd name="T51" fmla="*/ 2147483647 h 1658"/>
              <a:gd name="T52" fmla="*/ 2096697571 w 1780"/>
              <a:gd name="T53" fmla="*/ 2147483647 h 1658"/>
              <a:gd name="T54" fmla="*/ 2147483647 w 1780"/>
              <a:gd name="T55" fmla="*/ 2147483647 h 1658"/>
              <a:gd name="T56" fmla="*/ 2147483647 w 1780"/>
              <a:gd name="T57" fmla="*/ 2147483647 h 1658"/>
              <a:gd name="T58" fmla="*/ 2147483647 w 1780"/>
              <a:gd name="T59" fmla="*/ 1659106975 h 1658"/>
              <a:gd name="T60" fmla="*/ 2147483647 w 1780"/>
              <a:gd name="T61" fmla="*/ 1429274358 h 1658"/>
              <a:gd name="T62" fmla="*/ 2147483647 w 1780"/>
              <a:gd name="T63" fmla="*/ 1151558285 h 1658"/>
              <a:gd name="T64" fmla="*/ 2147483647 w 1780"/>
              <a:gd name="T65" fmla="*/ 1175499433 h 1658"/>
              <a:gd name="T66" fmla="*/ 2147483647 w 1780"/>
              <a:gd name="T67" fmla="*/ 991154299 h 1658"/>
              <a:gd name="T68" fmla="*/ 1968328790 w 1780"/>
              <a:gd name="T69" fmla="*/ 761321875 h 1658"/>
              <a:gd name="T70" fmla="*/ 1699785514 w 1780"/>
              <a:gd name="T71" fmla="*/ 624859036 h 1658"/>
              <a:gd name="T72" fmla="*/ 1614207137 w 1780"/>
              <a:gd name="T73" fmla="*/ 232227525 h 1658"/>
              <a:gd name="T74" fmla="*/ 1416488435 w 1780"/>
              <a:gd name="T75" fmla="*/ 141251735 h 1658"/>
              <a:gd name="T76" fmla="*/ 1330908843 w 1780"/>
              <a:gd name="T77" fmla="*/ 301655770 h 1658"/>
              <a:gd name="T78" fmla="*/ 1161225222 w 1780"/>
              <a:gd name="T79" fmla="*/ 232227525 h 1658"/>
              <a:gd name="T80" fmla="*/ 935472349 w 1780"/>
              <a:gd name="T81" fmla="*/ 210680028 h 1658"/>
              <a:gd name="T82" fmla="*/ 892683160 w 1780"/>
              <a:gd name="T83" fmla="*/ 2393651 h 165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80"/>
              <a:gd name="T127" fmla="*/ 0 h 1658"/>
              <a:gd name="T128" fmla="*/ 1780 w 1780"/>
              <a:gd name="T129" fmla="*/ 1658 h 165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80" h="1658">
                <a:moveTo>
                  <a:pt x="605" y="1"/>
                </a:moveTo>
                <a:cubicBezTo>
                  <a:pt x="503" y="36"/>
                  <a:pt x="587" y="27"/>
                  <a:pt x="413" y="40"/>
                </a:cubicBezTo>
                <a:cubicBezTo>
                  <a:pt x="463" y="56"/>
                  <a:pt x="459" y="66"/>
                  <a:pt x="432" y="107"/>
                </a:cubicBezTo>
                <a:cubicBezTo>
                  <a:pt x="445" y="115"/>
                  <a:pt x="487" y="129"/>
                  <a:pt x="451" y="155"/>
                </a:cubicBezTo>
                <a:cubicBezTo>
                  <a:pt x="435" y="167"/>
                  <a:pt x="394" y="174"/>
                  <a:pt x="394" y="174"/>
                </a:cubicBezTo>
                <a:cubicBezTo>
                  <a:pt x="378" y="171"/>
                  <a:pt x="361" y="172"/>
                  <a:pt x="346" y="165"/>
                </a:cubicBezTo>
                <a:cubicBezTo>
                  <a:pt x="325" y="155"/>
                  <a:pt x="310" y="133"/>
                  <a:pt x="288" y="126"/>
                </a:cubicBezTo>
                <a:cubicBezTo>
                  <a:pt x="278" y="123"/>
                  <a:pt x="269" y="120"/>
                  <a:pt x="259" y="117"/>
                </a:cubicBezTo>
                <a:cubicBezTo>
                  <a:pt x="258" y="117"/>
                  <a:pt x="203" y="134"/>
                  <a:pt x="202" y="136"/>
                </a:cubicBezTo>
                <a:cubicBezTo>
                  <a:pt x="158" y="214"/>
                  <a:pt x="228" y="181"/>
                  <a:pt x="163" y="203"/>
                </a:cubicBezTo>
                <a:cubicBezTo>
                  <a:pt x="160" y="213"/>
                  <a:pt x="149" y="223"/>
                  <a:pt x="154" y="232"/>
                </a:cubicBezTo>
                <a:cubicBezTo>
                  <a:pt x="158" y="241"/>
                  <a:pt x="174" y="236"/>
                  <a:pt x="182" y="241"/>
                </a:cubicBezTo>
                <a:cubicBezTo>
                  <a:pt x="197" y="250"/>
                  <a:pt x="212" y="276"/>
                  <a:pt x="221" y="289"/>
                </a:cubicBezTo>
                <a:cubicBezTo>
                  <a:pt x="200" y="312"/>
                  <a:pt x="194" y="334"/>
                  <a:pt x="173" y="357"/>
                </a:cubicBezTo>
                <a:cubicBezTo>
                  <a:pt x="153" y="414"/>
                  <a:pt x="111" y="424"/>
                  <a:pt x="58" y="443"/>
                </a:cubicBezTo>
                <a:cubicBezTo>
                  <a:pt x="22" y="478"/>
                  <a:pt x="13" y="510"/>
                  <a:pt x="0" y="558"/>
                </a:cubicBezTo>
                <a:cubicBezTo>
                  <a:pt x="38" y="583"/>
                  <a:pt x="56" y="613"/>
                  <a:pt x="86" y="645"/>
                </a:cubicBezTo>
                <a:cubicBezTo>
                  <a:pt x="99" y="642"/>
                  <a:pt x="112" y="635"/>
                  <a:pt x="125" y="635"/>
                </a:cubicBezTo>
                <a:cubicBezTo>
                  <a:pt x="171" y="635"/>
                  <a:pt x="154" y="679"/>
                  <a:pt x="182" y="702"/>
                </a:cubicBezTo>
                <a:cubicBezTo>
                  <a:pt x="190" y="708"/>
                  <a:pt x="201" y="709"/>
                  <a:pt x="211" y="712"/>
                </a:cubicBezTo>
                <a:cubicBezTo>
                  <a:pt x="237" y="706"/>
                  <a:pt x="262" y="699"/>
                  <a:pt x="288" y="693"/>
                </a:cubicBezTo>
                <a:cubicBezTo>
                  <a:pt x="297" y="691"/>
                  <a:pt x="299" y="678"/>
                  <a:pt x="307" y="673"/>
                </a:cubicBezTo>
                <a:cubicBezTo>
                  <a:pt x="316" y="668"/>
                  <a:pt x="326" y="667"/>
                  <a:pt x="336" y="664"/>
                </a:cubicBezTo>
                <a:cubicBezTo>
                  <a:pt x="381" y="635"/>
                  <a:pt x="384" y="639"/>
                  <a:pt x="413" y="683"/>
                </a:cubicBezTo>
                <a:cubicBezTo>
                  <a:pt x="416" y="699"/>
                  <a:pt x="413" y="717"/>
                  <a:pt x="422" y="731"/>
                </a:cubicBezTo>
                <a:cubicBezTo>
                  <a:pt x="428" y="740"/>
                  <a:pt x="441" y="739"/>
                  <a:pt x="451" y="741"/>
                </a:cubicBezTo>
                <a:cubicBezTo>
                  <a:pt x="496" y="752"/>
                  <a:pt x="519" y="754"/>
                  <a:pt x="557" y="779"/>
                </a:cubicBezTo>
                <a:cubicBezTo>
                  <a:pt x="563" y="789"/>
                  <a:pt x="567" y="801"/>
                  <a:pt x="576" y="808"/>
                </a:cubicBezTo>
                <a:cubicBezTo>
                  <a:pt x="614" y="838"/>
                  <a:pt x="613" y="785"/>
                  <a:pt x="595" y="856"/>
                </a:cubicBezTo>
                <a:cubicBezTo>
                  <a:pt x="610" y="901"/>
                  <a:pt x="620" y="889"/>
                  <a:pt x="662" y="904"/>
                </a:cubicBezTo>
                <a:cubicBezTo>
                  <a:pt x="717" y="959"/>
                  <a:pt x="694" y="936"/>
                  <a:pt x="730" y="971"/>
                </a:cubicBezTo>
                <a:cubicBezTo>
                  <a:pt x="747" y="987"/>
                  <a:pt x="768" y="1029"/>
                  <a:pt x="768" y="1029"/>
                </a:cubicBezTo>
                <a:cubicBezTo>
                  <a:pt x="702" y="1073"/>
                  <a:pt x="717" y="1045"/>
                  <a:pt x="701" y="1096"/>
                </a:cubicBezTo>
                <a:cubicBezTo>
                  <a:pt x="707" y="1106"/>
                  <a:pt x="715" y="1114"/>
                  <a:pt x="720" y="1125"/>
                </a:cubicBezTo>
                <a:cubicBezTo>
                  <a:pt x="725" y="1137"/>
                  <a:pt x="720" y="1155"/>
                  <a:pt x="730" y="1163"/>
                </a:cubicBezTo>
                <a:cubicBezTo>
                  <a:pt x="743" y="1173"/>
                  <a:pt x="762" y="1170"/>
                  <a:pt x="778" y="1173"/>
                </a:cubicBezTo>
                <a:cubicBezTo>
                  <a:pt x="796" y="1199"/>
                  <a:pt x="821" y="1221"/>
                  <a:pt x="835" y="1249"/>
                </a:cubicBezTo>
                <a:cubicBezTo>
                  <a:pt x="878" y="1334"/>
                  <a:pt x="806" y="1219"/>
                  <a:pt x="864" y="1307"/>
                </a:cubicBezTo>
                <a:cubicBezTo>
                  <a:pt x="850" y="1346"/>
                  <a:pt x="817" y="1370"/>
                  <a:pt x="778" y="1384"/>
                </a:cubicBezTo>
                <a:cubicBezTo>
                  <a:pt x="749" y="1411"/>
                  <a:pt x="718" y="1432"/>
                  <a:pt x="691" y="1461"/>
                </a:cubicBezTo>
                <a:cubicBezTo>
                  <a:pt x="688" y="1470"/>
                  <a:pt x="675" y="1482"/>
                  <a:pt x="682" y="1489"/>
                </a:cubicBezTo>
                <a:cubicBezTo>
                  <a:pt x="696" y="1503"/>
                  <a:pt x="720" y="1503"/>
                  <a:pt x="739" y="1509"/>
                </a:cubicBezTo>
                <a:cubicBezTo>
                  <a:pt x="749" y="1512"/>
                  <a:pt x="768" y="1518"/>
                  <a:pt x="768" y="1518"/>
                </a:cubicBezTo>
                <a:cubicBezTo>
                  <a:pt x="778" y="1528"/>
                  <a:pt x="786" y="1538"/>
                  <a:pt x="797" y="1547"/>
                </a:cubicBezTo>
                <a:cubicBezTo>
                  <a:pt x="806" y="1554"/>
                  <a:pt x="820" y="1556"/>
                  <a:pt x="826" y="1566"/>
                </a:cubicBezTo>
                <a:cubicBezTo>
                  <a:pt x="883" y="1658"/>
                  <a:pt x="808" y="1600"/>
                  <a:pt x="874" y="1643"/>
                </a:cubicBezTo>
                <a:cubicBezTo>
                  <a:pt x="904" y="1632"/>
                  <a:pt x="919" y="1615"/>
                  <a:pt x="950" y="1605"/>
                </a:cubicBezTo>
                <a:cubicBezTo>
                  <a:pt x="1026" y="1529"/>
                  <a:pt x="916" y="1645"/>
                  <a:pt x="979" y="1557"/>
                </a:cubicBezTo>
                <a:cubicBezTo>
                  <a:pt x="990" y="1542"/>
                  <a:pt x="1008" y="1533"/>
                  <a:pt x="1018" y="1518"/>
                </a:cubicBezTo>
                <a:cubicBezTo>
                  <a:pt x="1024" y="1508"/>
                  <a:pt x="1031" y="1499"/>
                  <a:pt x="1037" y="1489"/>
                </a:cubicBezTo>
                <a:cubicBezTo>
                  <a:pt x="1073" y="1377"/>
                  <a:pt x="1016" y="1540"/>
                  <a:pt x="1066" y="1441"/>
                </a:cubicBezTo>
                <a:cubicBezTo>
                  <a:pt x="1092" y="1390"/>
                  <a:pt x="1081" y="1320"/>
                  <a:pt x="1123" y="1278"/>
                </a:cubicBezTo>
                <a:cubicBezTo>
                  <a:pt x="1144" y="1257"/>
                  <a:pt x="1185" y="1247"/>
                  <a:pt x="1210" y="1240"/>
                </a:cubicBezTo>
                <a:cubicBezTo>
                  <a:pt x="1280" y="1221"/>
                  <a:pt x="1349" y="1210"/>
                  <a:pt x="1421" y="1201"/>
                </a:cubicBezTo>
                <a:cubicBezTo>
                  <a:pt x="1431" y="1198"/>
                  <a:pt x="1443" y="1199"/>
                  <a:pt x="1450" y="1192"/>
                </a:cubicBezTo>
                <a:cubicBezTo>
                  <a:pt x="1466" y="1176"/>
                  <a:pt x="1488" y="1134"/>
                  <a:pt x="1488" y="1134"/>
                </a:cubicBezTo>
                <a:cubicBezTo>
                  <a:pt x="1495" y="1094"/>
                  <a:pt x="1503" y="1038"/>
                  <a:pt x="1517" y="1000"/>
                </a:cubicBezTo>
                <a:cubicBezTo>
                  <a:pt x="1528" y="970"/>
                  <a:pt x="1545" y="945"/>
                  <a:pt x="1555" y="913"/>
                </a:cubicBezTo>
                <a:cubicBezTo>
                  <a:pt x="1561" y="852"/>
                  <a:pt x="1545" y="799"/>
                  <a:pt x="1603" y="779"/>
                </a:cubicBezTo>
                <a:cubicBezTo>
                  <a:pt x="1626" y="744"/>
                  <a:pt x="1650" y="705"/>
                  <a:pt x="1690" y="693"/>
                </a:cubicBezTo>
                <a:cubicBezTo>
                  <a:pt x="1711" y="671"/>
                  <a:pt x="1726" y="647"/>
                  <a:pt x="1747" y="625"/>
                </a:cubicBezTo>
                <a:cubicBezTo>
                  <a:pt x="1750" y="616"/>
                  <a:pt x="1752" y="605"/>
                  <a:pt x="1757" y="597"/>
                </a:cubicBezTo>
                <a:cubicBezTo>
                  <a:pt x="1762" y="589"/>
                  <a:pt x="1775" y="586"/>
                  <a:pt x="1776" y="577"/>
                </a:cubicBezTo>
                <a:cubicBezTo>
                  <a:pt x="1780" y="544"/>
                  <a:pt x="1760" y="504"/>
                  <a:pt x="1738" y="481"/>
                </a:cubicBezTo>
                <a:cubicBezTo>
                  <a:pt x="1747" y="478"/>
                  <a:pt x="1766" y="462"/>
                  <a:pt x="1766" y="472"/>
                </a:cubicBezTo>
                <a:cubicBezTo>
                  <a:pt x="1766" y="483"/>
                  <a:pt x="1749" y="491"/>
                  <a:pt x="1738" y="491"/>
                </a:cubicBezTo>
                <a:cubicBezTo>
                  <a:pt x="1726" y="491"/>
                  <a:pt x="1702" y="446"/>
                  <a:pt x="1699" y="443"/>
                </a:cubicBezTo>
                <a:cubicBezTo>
                  <a:pt x="1677" y="425"/>
                  <a:pt x="1630" y="423"/>
                  <a:pt x="1603" y="414"/>
                </a:cubicBezTo>
                <a:cubicBezTo>
                  <a:pt x="1575" y="325"/>
                  <a:pt x="1472" y="352"/>
                  <a:pt x="1392" y="347"/>
                </a:cubicBezTo>
                <a:cubicBezTo>
                  <a:pt x="1374" y="341"/>
                  <a:pt x="1347" y="334"/>
                  <a:pt x="1334" y="318"/>
                </a:cubicBezTo>
                <a:cubicBezTo>
                  <a:pt x="1314" y="293"/>
                  <a:pt x="1342" y="277"/>
                  <a:pt x="1296" y="270"/>
                </a:cubicBezTo>
                <a:cubicBezTo>
                  <a:pt x="1249" y="262"/>
                  <a:pt x="1200" y="264"/>
                  <a:pt x="1152" y="261"/>
                </a:cubicBezTo>
                <a:cubicBezTo>
                  <a:pt x="1083" y="237"/>
                  <a:pt x="1105" y="258"/>
                  <a:pt x="1075" y="213"/>
                </a:cubicBezTo>
                <a:cubicBezTo>
                  <a:pt x="1062" y="171"/>
                  <a:pt x="1081" y="137"/>
                  <a:pt x="1094" y="97"/>
                </a:cubicBezTo>
                <a:cubicBezTo>
                  <a:pt x="1066" y="78"/>
                  <a:pt x="1049" y="60"/>
                  <a:pt x="1018" y="49"/>
                </a:cubicBezTo>
                <a:cubicBezTo>
                  <a:pt x="999" y="52"/>
                  <a:pt x="978" y="50"/>
                  <a:pt x="960" y="59"/>
                </a:cubicBezTo>
                <a:cubicBezTo>
                  <a:pt x="925" y="77"/>
                  <a:pt x="954" y="95"/>
                  <a:pt x="931" y="117"/>
                </a:cubicBezTo>
                <a:cubicBezTo>
                  <a:pt x="924" y="124"/>
                  <a:pt x="912" y="123"/>
                  <a:pt x="902" y="126"/>
                </a:cubicBezTo>
                <a:cubicBezTo>
                  <a:pt x="889" y="123"/>
                  <a:pt x="877" y="120"/>
                  <a:pt x="864" y="117"/>
                </a:cubicBezTo>
                <a:cubicBezTo>
                  <a:pt x="838" y="111"/>
                  <a:pt x="787" y="97"/>
                  <a:pt x="787" y="97"/>
                </a:cubicBezTo>
                <a:cubicBezTo>
                  <a:pt x="746" y="111"/>
                  <a:pt x="721" y="141"/>
                  <a:pt x="682" y="155"/>
                </a:cubicBezTo>
                <a:cubicBezTo>
                  <a:pt x="638" y="140"/>
                  <a:pt x="647" y="130"/>
                  <a:pt x="634" y="88"/>
                </a:cubicBezTo>
                <a:cubicBezTo>
                  <a:pt x="631" y="62"/>
                  <a:pt x="635" y="35"/>
                  <a:pt x="624" y="11"/>
                </a:cubicBezTo>
                <a:cubicBezTo>
                  <a:pt x="619" y="0"/>
                  <a:pt x="576" y="1"/>
                  <a:pt x="605" y="1"/>
                </a:cubicBezTo>
                <a:close/>
              </a:path>
            </a:pathLst>
          </a:custGeom>
          <a:solidFill>
            <a:srgbClr val="FFFF00"/>
          </a:solidFill>
          <a:ln w="9525">
            <a:solidFill>
              <a:schemeClr val="tx1"/>
            </a:solidFill>
            <a:round/>
            <a:headEnd/>
            <a:tailEnd/>
          </a:ln>
        </p:spPr>
        <p:txBody>
          <a:bodyPr lIns="104927" tIns="52464" rIns="104927" bIns="52464"/>
          <a:lstStyle/>
          <a:p>
            <a:endParaRPr lang="zh-CN" altLang="en-US"/>
          </a:p>
        </p:txBody>
      </p:sp>
      <p:grpSp>
        <p:nvGrpSpPr>
          <p:cNvPr id="2" name="Group 4"/>
          <p:cNvGrpSpPr>
            <a:grpSpLocks/>
          </p:cNvGrpSpPr>
          <p:nvPr/>
        </p:nvGrpSpPr>
        <p:grpSpPr bwMode="auto">
          <a:xfrm>
            <a:off x="329426" y="1063467"/>
            <a:ext cx="4129447" cy="5897404"/>
            <a:chOff x="1056" y="413"/>
            <a:chExt cx="2736" cy="3744"/>
          </a:xfrm>
        </p:grpSpPr>
        <p:sp>
          <p:nvSpPr>
            <p:cNvPr id="12305" name="Freeform 5"/>
            <p:cNvSpPr>
              <a:spLocks noChangeArrowheads="1"/>
            </p:cNvSpPr>
            <p:nvPr/>
          </p:nvSpPr>
          <p:spPr bwMode="auto">
            <a:xfrm>
              <a:off x="1056" y="413"/>
              <a:ext cx="2736" cy="3744"/>
            </a:xfrm>
            <a:custGeom>
              <a:avLst/>
              <a:gdLst>
                <a:gd name="T0" fmla="*/ 125 w 2736"/>
                <a:gd name="T1" fmla="*/ 355 h 3744"/>
                <a:gd name="T2" fmla="*/ 163 w 2736"/>
                <a:gd name="T3" fmla="*/ 355 h 3744"/>
                <a:gd name="T4" fmla="*/ 144 w 2736"/>
                <a:gd name="T5" fmla="*/ 77 h 3744"/>
                <a:gd name="T6" fmla="*/ 298 w 2736"/>
                <a:gd name="T7" fmla="*/ 393 h 3744"/>
                <a:gd name="T8" fmla="*/ 374 w 2736"/>
                <a:gd name="T9" fmla="*/ 528 h 3744"/>
                <a:gd name="T10" fmla="*/ 758 w 2736"/>
                <a:gd name="T11" fmla="*/ 777 h 3744"/>
                <a:gd name="T12" fmla="*/ 922 w 2736"/>
                <a:gd name="T13" fmla="*/ 816 h 3744"/>
                <a:gd name="T14" fmla="*/ 1171 w 2736"/>
                <a:gd name="T15" fmla="*/ 969 h 3744"/>
                <a:gd name="T16" fmla="*/ 1277 w 2736"/>
                <a:gd name="T17" fmla="*/ 1094 h 3744"/>
                <a:gd name="T18" fmla="*/ 1411 w 2736"/>
                <a:gd name="T19" fmla="*/ 1142 h 3744"/>
                <a:gd name="T20" fmla="*/ 1430 w 2736"/>
                <a:gd name="T21" fmla="*/ 1411 h 3744"/>
                <a:gd name="T22" fmla="*/ 1382 w 2736"/>
                <a:gd name="T23" fmla="*/ 1632 h 3744"/>
                <a:gd name="T24" fmla="*/ 1507 w 2736"/>
                <a:gd name="T25" fmla="*/ 1824 h 3744"/>
                <a:gd name="T26" fmla="*/ 1594 w 2736"/>
                <a:gd name="T27" fmla="*/ 1968 h 3744"/>
                <a:gd name="T28" fmla="*/ 1843 w 2736"/>
                <a:gd name="T29" fmla="*/ 2150 h 3744"/>
                <a:gd name="T30" fmla="*/ 1891 w 2736"/>
                <a:gd name="T31" fmla="*/ 2467 h 3744"/>
                <a:gd name="T32" fmla="*/ 1843 w 2736"/>
                <a:gd name="T33" fmla="*/ 3197 h 3744"/>
                <a:gd name="T34" fmla="*/ 1814 w 2736"/>
                <a:gd name="T35" fmla="*/ 3302 h 3744"/>
                <a:gd name="T36" fmla="*/ 1757 w 2736"/>
                <a:gd name="T37" fmla="*/ 3369 h 3744"/>
                <a:gd name="T38" fmla="*/ 1882 w 2736"/>
                <a:gd name="T39" fmla="*/ 3648 h 3744"/>
                <a:gd name="T40" fmla="*/ 2035 w 2736"/>
                <a:gd name="T41" fmla="*/ 3734 h 3744"/>
                <a:gd name="T42" fmla="*/ 1987 w 2736"/>
                <a:gd name="T43" fmla="*/ 3629 h 3744"/>
                <a:gd name="T44" fmla="*/ 2045 w 2736"/>
                <a:gd name="T45" fmla="*/ 3465 h 3744"/>
                <a:gd name="T46" fmla="*/ 2026 w 2736"/>
                <a:gd name="T47" fmla="*/ 3302 h 3744"/>
                <a:gd name="T48" fmla="*/ 2141 w 2736"/>
                <a:gd name="T49" fmla="*/ 3177 h 3744"/>
                <a:gd name="T50" fmla="*/ 2198 w 2736"/>
                <a:gd name="T51" fmla="*/ 3081 h 3744"/>
                <a:gd name="T52" fmla="*/ 2275 w 2736"/>
                <a:gd name="T53" fmla="*/ 3033 h 3744"/>
                <a:gd name="T54" fmla="*/ 2515 w 2736"/>
                <a:gd name="T55" fmla="*/ 2832 h 3744"/>
                <a:gd name="T56" fmla="*/ 2486 w 2736"/>
                <a:gd name="T57" fmla="*/ 2726 h 3744"/>
                <a:gd name="T58" fmla="*/ 2486 w 2736"/>
                <a:gd name="T59" fmla="*/ 2611 h 3744"/>
                <a:gd name="T60" fmla="*/ 2506 w 2736"/>
                <a:gd name="T61" fmla="*/ 2381 h 3744"/>
                <a:gd name="T62" fmla="*/ 2458 w 2736"/>
                <a:gd name="T63" fmla="*/ 2265 h 3744"/>
                <a:gd name="T64" fmla="*/ 2438 w 2736"/>
                <a:gd name="T65" fmla="*/ 2150 h 3744"/>
                <a:gd name="T66" fmla="*/ 2333 w 2736"/>
                <a:gd name="T67" fmla="*/ 2093 h 3744"/>
                <a:gd name="T68" fmla="*/ 2256 w 2736"/>
                <a:gd name="T69" fmla="*/ 1987 h 3744"/>
                <a:gd name="T70" fmla="*/ 2054 w 2736"/>
                <a:gd name="T71" fmla="*/ 1853 h 3744"/>
                <a:gd name="T72" fmla="*/ 1958 w 2736"/>
                <a:gd name="T73" fmla="*/ 1910 h 3744"/>
                <a:gd name="T74" fmla="*/ 1824 w 2736"/>
                <a:gd name="T75" fmla="*/ 1843 h 3744"/>
                <a:gd name="T76" fmla="*/ 1766 w 2736"/>
                <a:gd name="T77" fmla="*/ 1689 h 3744"/>
                <a:gd name="T78" fmla="*/ 1920 w 2736"/>
                <a:gd name="T79" fmla="*/ 1545 h 3744"/>
                <a:gd name="T80" fmla="*/ 1891 w 2736"/>
                <a:gd name="T81" fmla="*/ 1430 h 3744"/>
                <a:gd name="T82" fmla="*/ 1968 w 2736"/>
                <a:gd name="T83" fmla="*/ 1334 h 3744"/>
                <a:gd name="T84" fmla="*/ 2198 w 2736"/>
                <a:gd name="T85" fmla="*/ 1315 h 3744"/>
                <a:gd name="T86" fmla="*/ 2333 w 2736"/>
                <a:gd name="T87" fmla="*/ 1277 h 3744"/>
                <a:gd name="T88" fmla="*/ 2496 w 2736"/>
                <a:gd name="T89" fmla="*/ 1334 h 3744"/>
                <a:gd name="T90" fmla="*/ 2621 w 2736"/>
                <a:gd name="T91" fmla="*/ 1353 h 3744"/>
                <a:gd name="T92" fmla="*/ 2448 w 2736"/>
                <a:gd name="T93" fmla="*/ 1152 h 3744"/>
                <a:gd name="T94" fmla="*/ 1939 w 2736"/>
                <a:gd name="T95" fmla="*/ 950 h 3744"/>
                <a:gd name="T96" fmla="*/ 1853 w 2736"/>
                <a:gd name="T97" fmla="*/ 989 h 3744"/>
                <a:gd name="T98" fmla="*/ 1670 w 2736"/>
                <a:gd name="T99" fmla="*/ 1085 h 3744"/>
                <a:gd name="T100" fmla="*/ 1805 w 2736"/>
                <a:gd name="T101" fmla="*/ 969 h 3744"/>
                <a:gd name="T102" fmla="*/ 1574 w 2736"/>
                <a:gd name="T103" fmla="*/ 1085 h 3744"/>
                <a:gd name="T104" fmla="*/ 1267 w 2736"/>
                <a:gd name="T105" fmla="*/ 825 h 3744"/>
                <a:gd name="T106" fmla="*/ 1133 w 2736"/>
                <a:gd name="T107" fmla="*/ 624 h 3744"/>
                <a:gd name="T108" fmla="*/ 979 w 2736"/>
                <a:gd name="T109" fmla="*/ 585 h 3744"/>
                <a:gd name="T110" fmla="*/ 816 w 2736"/>
                <a:gd name="T111" fmla="*/ 653 h 3744"/>
                <a:gd name="T112" fmla="*/ 691 w 2736"/>
                <a:gd name="T113" fmla="*/ 499 h 3744"/>
                <a:gd name="T114" fmla="*/ 595 w 2736"/>
                <a:gd name="T115" fmla="*/ 259 h 3744"/>
                <a:gd name="T116" fmla="*/ 374 w 2736"/>
                <a:gd name="T117" fmla="*/ 67 h 3744"/>
                <a:gd name="T118" fmla="*/ 48 w 2736"/>
                <a:gd name="T119" fmla="*/ 9 h 374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736"/>
                <a:gd name="T181" fmla="*/ 0 h 3744"/>
                <a:gd name="T182" fmla="*/ 2736 w 2736"/>
                <a:gd name="T183" fmla="*/ 3744 h 374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736" h="3744">
                  <a:moveTo>
                    <a:pt x="0" y="0"/>
                  </a:moveTo>
                  <a:cubicBezTo>
                    <a:pt x="12" y="36"/>
                    <a:pt x="31" y="79"/>
                    <a:pt x="58" y="105"/>
                  </a:cubicBezTo>
                  <a:cubicBezTo>
                    <a:pt x="63" y="193"/>
                    <a:pt x="44" y="302"/>
                    <a:pt x="125" y="355"/>
                  </a:cubicBezTo>
                  <a:cubicBezTo>
                    <a:pt x="138" y="374"/>
                    <a:pt x="150" y="394"/>
                    <a:pt x="163" y="413"/>
                  </a:cubicBezTo>
                  <a:cubicBezTo>
                    <a:pt x="169" y="422"/>
                    <a:pt x="182" y="441"/>
                    <a:pt x="182" y="441"/>
                  </a:cubicBezTo>
                  <a:cubicBezTo>
                    <a:pt x="196" y="402"/>
                    <a:pt x="185" y="389"/>
                    <a:pt x="163" y="355"/>
                  </a:cubicBezTo>
                  <a:cubicBezTo>
                    <a:pt x="152" y="296"/>
                    <a:pt x="131" y="240"/>
                    <a:pt x="115" y="182"/>
                  </a:cubicBezTo>
                  <a:cubicBezTo>
                    <a:pt x="107" y="153"/>
                    <a:pt x="86" y="96"/>
                    <a:pt x="86" y="96"/>
                  </a:cubicBezTo>
                  <a:cubicBezTo>
                    <a:pt x="100" y="55"/>
                    <a:pt x="109" y="41"/>
                    <a:pt x="144" y="77"/>
                  </a:cubicBezTo>
                  <a:cubicBezTo>
                    <a:pt x="168" y="145"/>
                    <a:pt x="179" y="215"/>
                    <a:pt x="230" y="269"/>
                  </a:cubicBezTo>
                  <a:cubicBezTo>
                    <a:pt x="240" y="298"/>
                    <a:pt x="267" y="343"/>
                    <a:pt x="288" y="365"/>
                  </a:cubicBezTo>
                  <a:cubicBezTo>
                    <a:pt x="291" y="374"/>
                    <a:pt x="293" y="385"/>
                    <a:pt x="298" y="393"/>
                  </a:cubicBezTo>
                  <a:cubicBezTo>
                    <a:pt x="303" y="401"/>
                    <a:pt x="313" y="405"/>
                    <a:pt x="317" y="413"/>
                  </a:cubicBezTo>
                  <a:cubicBezTo>
                    <a:pt x="326" y="431"/>
                    <a:pt x="325" y="453"/>
                    <a:pt x="336" y="470"/>
                  </a:cubicBezTo>
                  <a:cubicBezTo>
                    <a:pt x="349" y="489"/>
                    <a:pt x="366" y="506"/>
                    <a:pt x="374" y="528"/>
                  </a:cubicBezTo>
                  <a:cubicBezTo>
                    <a:pt x="395" y="588"/>
                    <a:pt x="404" y="649"/>
                    <a:pt x="470" y="672"/>
                  </a:cubicBezTo>
                  <a:cubicBezTo>
                    <a:pt x="511" y="711"/>
                    <a:pt x="620" y="741"/>
                    <a:pt x="672" y="749"/>
                  </a:cubicBezTo>
                  <a:cubicBezTo>
                    <a:pt x="715" y="762"/>
                    <a:pt x="701" y="758"/>
                    <a:pt x="758" y="777"/>
                  </a:cubicBezTo>
                  <a:cubicBezTo>
                    <a:pt x="768" y="780"/>
                    <a:pt x="787" y="787"/>
                    <a:pt x="787" y="787"/>
                  </a:cubicBezTo>
                  <a:cubicBezTo>
                    <a:pt x="855" y="765"/>
                    <a:pt x="826" y="762"/>
                    <a:pt x="874" y="777"/>
                  </a:cubicBezTo>
                  <a:cubicBezTo>
                    <a:pt x="891" y="789"/>
                    <a:pt x="904" y="807"/>
                    <a:pt x="922" y="816"/>
                  </a:cubicBezTo>
                  <a:cubicBezTo>
                    <a:pt x="940" y="825"/>
                    <a:pt x="979" y="835"/>
                    <a:pt x="979" y="835"/>
                  </a:cubicBezTo>
                  <a:cubicBezTo>
                    <a:pt x="999" y="893"/>
                    <a:pt x="1049" y="893"/>
                    <a:pt x="1104" y="902"/>
                  </a:cubicBezTo>
                  <a:cubicBezTo>
                    <a:pt x="1132" y="921"/>
                    <a:pt x="1155" y="938"/>
                    <a:pt x="1171" y="969"/>
                  </a:cubicBezTo>
                  <a:cubicBezTo>
                    <a:pt x="1187" y="1000"/>
                    <a:pt x="1184" y="1021"/>
                    <a:pt x="1210" y="1046"/>
                  </a:cubicBezTo>
                  <a:cubicBezTo>
                    <a:pt x="1213" y="1056"/>
                    <a:pt x="1211" y="1069"/>
                    <a:pt x="1219" y="1075"/>
                  </a:cubicBezTo>
                  <a:cubicBezTo>
                    <a:pt x="1236" y="1087"/>
                    <a:pt x="1258" y="1087"/>
                    <a:pt x="1277" y="1094"/>
                  </a:cubicBezTo>
                  <a:cubicBezTo>
                    <a:pt x="1287" y="1097"/>
                    <a:pt x="1297" y="1099"/>
                    <a:pt x="1306" y="1104"/>
                  </a:cubicBezTo>
                  <a:cubicBezTo>
                    <a:pt x="1316" y="1109"/>
                    <a:pt x="1323" y="1119"/>
                    <a:pt x="1334" y="1123"/>
                  </a:cubicBezTo>
                  <a:cubicBezTo>
                    <a:pt x="1359" y="1132"/>
                    <a:pt x="1386" y="1134"/>
                    <a:pt x="1411" y="1142"/>
                  </a:cubicBezTo>
                  <a:cubicBezTo>
                    <a:pt x="1456" y="1171"/>
                    <a:pt x="1469" y="1158"/>
                    <a:pt x="1517" y="1142"/>
                  </a:cubicBezTo>
                  <a:cubicBezTo>
                    <a:pt x="1582" y="1207"/>
                    <a:pt x="1554" y="1297"/>
                    <a:pt x="1498" y="1353"/>
                  </a:cubicBezTo>
                  <a:cubicBezTo>
                    <a:pt x="1483" y="1397"/>
                    <a:pt x="1468" y="1386"/>
                    <a:pt x="1430" y="1411"/>
                  </a:cubicBezTo>
                  <a:cubicBezTo>
                    <a:pt x="1400" y="1457"/>
                    <a:pt x="1400" y="1513"/>
                    <a:pt x="1382" y="1565"/>
                  </a:cubicBezTo>
                  <a:cubicBezTo>
                    <a:pt x="1392" y="1568"/>
                    <a:pt x="1407" y="1565"/>
                    <a:pt x="1411" y="1574"/>
                  </a:cubicBezTo>
                  <a:cubicBezTo>
                    <a:pt x="1422" y="1601"/>
                    <a:pt x="1396" y="1618"/>
                    <a:pt x="1382" y="1632"/>
                  </a:cubicBezTo>
                  <a:cubicBezTo>
                    <a:pt x="1362" y="1696"/>
                    <a:pt x="1402" y="1727"/>
                    <a:pt x="1459" y="1747"/>
                  </a:cubicBezTo>
                  <a:cubicBezTo>
                    <a:pt x="1470" y="1764"/>
                    <a:pt x="1487" y="1777"/>
                    <a:pt x="1498" y="1795"/>
                  </a:cubicBezTo>
                  <a:cubicBezTo>
                    <a:pt x="1503" y="1804"/>
                    <a:pt x="1502" y="1815"/>
                    <a:pt x="1507" y="1824"/>
                  </a:cubicBezTo>
                  <a:cubicBezTo>
                    <a:pt x="1518" y="1844"/>
                    <a:pt x="1546" y="1881"/>
                    <a:pt x="1546" y="1881"/>
                  </a:cubicBezTo>
                  <a:cubicBezTo>
                    <a:pt x="1567" y="1947"/>
                    <a:pt x="1538" y="1870"/>
                    <a:pt x="1584" y="1939"/>
                  </a:cubicBezTo>
                  <a:cubicBezTo>
                    <a:pt x="1590" y="1947"/>
                    <a:pt x="1587" y="1961"/>
                    <a:pt x="1594" y="1968"/>
                  </a:cubicBezTo>
                  <a:cubicBezTo>
                    <a:pt x="1601" y="1975"/>
                    <a:pt x="1613" y="1974"/>
                    <a:pt x="1622" y="1977"/>
                  </a:cubicBezTo>
                  <a:cubicBezTo>
                    <a:pt x="1639" y="2026"/>
                    <a:pt x="1696" y="2055"/>
                    <a:pt x="1738" y="2083"/>
                  </a:cubicBezTo>
                  <a:cubicBezTo>
                    <a:pt x="1772" y="2105"/>
                    <a:pt x="1806" y="2138"/>
                    <a:pt x="1843" y="2150"/>
                  </a:cubicBezTo>
                  <a:cubicBezTo>
                    <a:pt x="1872" y="2179"/>
                    <a:pt x="1879" y="2203"/>
                    <a:pt x="1901" y="2237"/>
                  </a:cubicBezTo>
                  <a:cubicBezTo>
                    <a:pt x="1919" y="2294"/>
                    <a:pt x="1929" y="2352"/>
                    <a:pt x="1910" y="2409"/>
                  </a:cubicBezTo>
                  <a:cubicBezTo>
                    <a:pt x="1903" y="2428"/>
                    <a:pt x="1897" y="2448"/>
                    <a:pt x="1891" y="2467"/>
                  </a:cubicBezTo>
                  <a:cubicBezTo>
                    <a:pt x="1885" y="2486"/>
                    <a:pt x="1872" y="2525"/>
                    <a:pt x="1872" y="2525"/>
                  </a:cubicBezTo>
                  <a:cubicBezTo>
                    <a:pt x="1912" y="2638"/>
                    <a:pt x="1902" y="2804"/>
                    <a:pt x="1834" y="2909"/>
                  </a:cubicBezTo>
                  <a:cubicBezTo>
                    <a:pt x="1816" y="2995"/>
                    <a:pt x="1778" y="3128"/>
                    <a:pt x="1843" y="3197"/>
                  </a:cubicBezTo>
                  <a:cubicBezTo>
                    <a:pt x="1846" y="3206"/>
                    <a:pt x="1855" y="3215"/>
                    <a:pt x="1853" y="3225"/>
                  </a:cubicBezTo>
                  <a:cubicBezTo>
                    <a:pt x="1851" y="3234"/>
                    <a:pt x="1838" y="3237"/>
                    <a:pt x="1834" y="3245"/>
                  </a:cubicBezTo>
                  <a:cubicBezTo>
                    <a:pt x="1825" y="3263"/>
                    <a:pt x="1821" y="3283"/>
                    <a:pt x="1814" y="3302"/>
                  </a:cubicBezTo>
                  <a:cubicBezTo>
                    <a:pt x="1811" y="3312"/>
                    <a:pt x="1812" y="3324"/>
                    <a:pt x="1805" y="3331"/>
                  </a:cubicBezTo>
                  <a:cubicBezTo>
                    <a:pt x="1798" y="3338"/>
                    <a:pt x="1786" y="3338"/>
                    <a:pt x="1776" y="3341"/>
                  </a:cubicBezTo>
                  <a:cubicBezTo>
                    <a:pt x="1770" y="3350"/>
                    <a:pt x="1757" y="3358"/>
                    <a:pt x="1757" y="3369"/>
                  </a:cubicBezTo>
                  <a:cubicBezTo>
                    <a:pt x="1757" y="3410"/>
                    <a:pt x="1792" y="3448"/>
                    <a:pt x="1805" y="3485"/>
                  </a:cubicBezTo>
                  <a:cubicBezTo>
                    <a:pt x="1814" y="3542"/>
                    <a:pt x="1805" y="3568"/>
                    <a:pt x="1853" y="3600"/>
                  </a:cubicBezTo>
                  <a:cubicBezTo>
                    <a:pt x="1878" y="3681"/>
                    <a:pt x="1842" y="3582"/>
                    <a:pt x="1882" y="3648"/>
                  </a:cubicBezTo>
                  <a:cubicBezTo>
                    <a:pt x="1887" y="3657"/>
                    <a:pt x="1884" y="3670"/>
                    <a:pt x="1891" y="3677"/>
                  </a:cubicBezTo>
                  <a:cubicBezTo>
                    <a:pt x="1919" y="3705"/>
                    <a:pt x="1967" y="3730"/>
                    <a:pt x="2006" y="3744"/>
                  </a:cubicBezTo>
                  <a:cubicBezTo>
                    <a:pt x="2016" y="3741"/>
                    <a:pt x="2032" y="3744"/>
                    <a:pt x="2035" y="3734"/>
                  </a:cubicBezTo>
                  <a:cubicBezTo>
                    <a:pt x="2038" y="3723"/>
                    <a:pt x="2021" y="3715"/>
                    <a:pt x="2016" y="3705"/>
                  </a:cubicBezTo>
                  <a:cubicBezTo>
                    <a:pt x="2012" y="3696"/>
                    <a:pt x="2009" y="3686"/>
                    <a:pt x="2006" y="3677"/>
                  </a:cubicBezTo>
                  <a:cubicBezTo>
                    <a:pt x="2025" y="3623"/>
                    <a:pt x="2019" y="3670"/>
                    <a:pt x="1987" y="3629"/>
                  </a:cubicBezTo>
                  <a:cubicBezTo>
                    <a:pt x="1981" y="3621"/>
                    <a:pt x="1981" y="3610"/>
                    <a:pt x="1978" y="3600"/>
                  </a:cubicBezTo>
                  <a:cubicBezTo>
                    <a:pt x="1985" y="3541"/>
                    <a:pt x="1970" y="3502"/>
                    <a:pt x="2026" y="3485"/>
                  </a:cubicBezTo>
                  <a:cubicBezTo>
                    <a:pt x="2032" y="3478"/>
                    <a:pt x="2038" y="3471"/>
                    <a:pt x="2045" y="3465"/>
                  </a:cubicBezTo>
                  <a:cubicBezTo>
                    <a:pt x="2054" y="3458"/>
                    <a:pt x="2072" y="3457"/>
                    <a:pt x="2074" y="3446"/>
                  </a:cubicBezTo>
                  <a:cubicBezTo>
                    <a:pt x="2090" y="3367"/>
                    <a:pt x="2078" y="3373"/>
                    <a:pt x="2035" y="3360"/>
                  </a:cubicBezTo>
                  <a:cubicBezTo>
                    <a:pt x="2020" y="3336"/>
                    <a:pt x="2004" y="3330"/>
                    <a:pt x="2026" y="3302"/>
                  </a:cubicBezTo>
                  <a:cubicBezTo>
                    <a:pt x="2045" y="3277"/>
                    <a:pt x="2112" y="3264"/>
                    <a:pt x="2112" y="3264"/>
                  </a:cubicBezTo>
                  <a:cubicBezTo>
                    <a:pt x="2115" y="3254"/>
                    <a:pt x="2119" y="3245"/>
                    <a:pt x="2122" y="3235"/>
                  </a:cubicBezTo>
                  <a:cubicBezTo>
                    <a:pt x="2128" y="3216"/>
                    <a:pt x="2141" y="3177"/>
                    <a:pt x="2141" y="3177"/>
                  </a:cubicBezTo>
                  <a:cubicBezTo>
                    <a:pt x="2137" y="3172"/>
                    <a:pt x="2106" y="3131"/>
                    <a:pt x="2112" y="3120"/>
                  </a:cubicBezTo>
                  <a:cubicBezTo>
                    <a:pt x="2116" y="3111"/>
                    <a:pt x="2132" y="3115"/>
                    <a:pt x="2141" y="3110"/>
                  </a:cubicBezTo>
                  <a:cubicBezTo>
                    <a:pt x="2219" y="3071"/>
                    <a:pt x="2124" y="3107"/>
                    <a:pt x="2198" y="3081"/>
                  </a:cubicBezTo>
                  <a:cubicBezTo>
                    <a:pt x="2205" y="3075"/>
                    <a:pt x="2214" y="3070"/>
                    <a:pt x="2218" y="3062"/>
                  </a:cubicBezTo>
                  <a:cubicBezTo>
                    <a:pt x="2224" y="3050"/>
                    <a:pt x="2215" y="3030"/>
                    <a:pt x="2227" y="3024"/>
                  </a:cubicBezTo>
                  <a:cubicBezTo>
                    <a:pt x="2242" y="3017"/>
                    <a:pt x="2259" y="3030"/>
                    <a:pt x="2275" y="3033"/>
                  </a:cubicBezTo>
                  <a:cubicBezTo>
                    <a:pt x="2324" y="3067"/>
                    <a:pt x="2354" y="3062"/>
                    <a:pt x="2410" y="3043"/>
                  </a:cubicBezTo>
                  <a:cubicBezTo>
                    <a:pt x="2445" y="2990"/>
                    <a:pt x="2440" y="2950"/>
                    <a:pt x="2419" y="2889"/>
                  </a:cubicBezTo>
                  <a:cubicBezTo>
                    <a:pt x="2437" y="2838"/>
                    <a:pt x="2471" y="2846"/>
                    <a:pt x="2515" y="2832"/>
                  </a:cubicBezTo>
                  <a:cubicBezTo>
                    <a:pt x="2533" y="2837"/>
                    <a:pt x="2563" y="2857"/>
                    <a:pt x="2563" y="2813"/>
                  </a:cubicBezTo>
                  <a:cubicBezTo>
                    <a:pt x="2563" y="2804"/>
                    <a:pt x="2550" y="2800"/>
                    <a:pt x="2544" y="2793"/>
                  </a:cubicBezTo>
                  <a:cubicBezTo>
                    <a:pt x="2529" y="2774"/>
                    <a:pt x="2510" y="2734"/>
                    <a:pt x="2486" y="2726"/>
                  </a:cubicBezTo>
                  <a:cubicBezTo>
                    <a:pt x="2467" y="2720"/>
                    <a:pt x="2448" y="2713"/>
                    <a:pt x="2429" y="2707"/>
                  </a:cubicBezTo>
                  <a:cubicBezTo>
                    <a:pt x="2419" y="2704"/>
                    <a:pt x="2400" y="2697"/>
                    <a:pt x="2400" y="2697"/>
                  </a:cubicBezTo>
                  <a:cubicBezTo>
                    <a:pt x="2413" y="2648"/>
                    <a:pt x="2439" y="2628"/>
                    <a:pt x="2486" y="2611"/>
                  </a:cubicBezTo>
                  <a:cubicBezTo>
                    <a:pt x="2515" y="2583"/>
                    <a:pt x="2549" y="2557"/>
                    <a:pt x="2582" y="2534"/>
                  </a:cubicBezTo>
                  <a:cubicBezTo>
                    <a:pt x="2571" y="2477"/>
                    <a:pt x="2560" y="2453"/>
                    <a:pt x="2525" y="2409"/>
                  </a:cubicBezTo>
                  <a:cubicBezTo>
                    <a:pt x="2518" y="2400"/>
                    <a:pt x="2516" y="2387"/>
                    <a:pt x="2506" y="2381"/>
                  </a:cubicBezTo>
                  <a:cubicBezTo>
                    <a:pt x="2489" y="2370"/>
                    <a:pt x="2448" y="2361"/>
                    <a:pt x="2448" y="2361"/>
                  </a:cubicBezTo>
                  <a:cubicBezTo>
                    <a:pt x="2433" y="2339"/>
                    <a:pt x="2402" y="2302"/>
                    <a:pt x="2429" y="2275"/>
                  </a:cubicBezTo>
                  <a:cubicBezTo>
                    <a:pt x="2436" y="2268"/>
                    <a:pt x="2448" y="2268"/>
                    <a:pt x="2458" y="2265"/>
                  </a:cubicBezTo>
                  <a:cubicBezTo>
                    <a:pt x="2477" y="2238"/>
                    <a:pt x="2515" y="2219"/>
                    <a:pt x="2477" y="2189"/>
                  </a:cubicBezTo>
                  <a:cubicBezTo>
                    <a:pt x="2469" y="2183"/>
                    <a:pt x="2458" y="2182"/>
                    <a:pt x="2448" y="2179"/>
                  </a:cubicBezTo>
                  <a:cubicBezTo>
                    <a:pt x="2445" y="2169"/>
                    <a:pt x="2446" y="2156"/>
                    <a:pt x="2438" y="2150"/>
                  </a:cubicBezTo>
                  <a:cubicBezTo>
                    <a:pt x="2422" y="2138"/>
                    <a:pt x="2381" y="2131"/>
                    <a:pt x="2381" y="2131"/>
                  </a:cubicBezTo>
                  <a:cubicBezTo>
                    <a:pt x="2375" y="2121"/>
                    <a:pt x="2371" y="2109"/>
                    <a:pt x="2362" y="2102"/>
                  </a:cubicBezTo>
                  <a:cubicBezTo>
                    <a:pt x="2354" y="2096"/>
                    <a:pt x="2339" y="2101"/>
                    <a:pt x="2333" y="2093"/>
                  </a:cubicBezTo>
                  <a:cubicBezTo>
                    <a:pt x="2318" y="2071"/>
                    <a:pt x="2332" y="2035"/>
                    <a:pt x="2314" y="2016"/>
                  </a:cubicBezTo>
                  <a:cubicBezTo>
                    <a:pt x="2307" y="2009"/>
                    <a:pt x="2294" y="2011"/>
                    <a:pt x="2285" y="2006"/>
                  </a:cubicBezTo>
                  <a:cubicBezTo>
                    <a:pt x="2275" y="2001"/>
                    <a:pt x="2266" y="1992"/>
                    <a:pt x="2256" y="1987"/>
                  </a:cubicBezTo>
                  <a:cubicBezTo>
                    <a:pt x="2237" y="1977"/>
                    <a:pt x="2218" y="1967"/>
                    <a:pt x="2198" y="1958"/>
                  </a:cubicBezTo>
                  <a:cubicBezTo>
                    <a:pt x="2180" y="1950"/>
                    <a:pt x="2141" y="1939"/>
                    <a:pt x="2141" y="1939"/>
                  </a:cubicBezTo>
                  <a:cubicBezTo>
                    <a:pt x="2124" y="1890"/>
                    <a:pt x="2104" y="1869"/>
                    <a:pt x="2054" y="1853"/>
                  </a:cubicBezTo>
                  <a:cubicBezTo>
                    <a:pt x="2045" y="1856"/>
                    <a:pt x="2033" y="1855"/>
                    <a:pt x="2026" y="1862"/>
                  </a:cubicBezTo>
                  <a:cubicBezTo>
                    <a:pt x="2019" y="1869"/>
                    <a:pt x="2024" y="1885"/>
                    <a:pt x="2016" y="1891"/>
                  </a:cubicBezTo>
                  <a:cubicBezTo>
                    <a:pt x="1999" y="1903"/>
                    <a:pt x="1958" y="1910"/>
                    <a:pt x="1958" y="1910"/>
                  </a:cubicBezTo>
                  <a:cubicBezTo>
                    <a:pt x="1955" y="1909"/>
                    <a:pt x="1897" y="1897"/>
                    <a:pt x="1891" y="1891"/>
                  </a:cubicBezTo>
                  <a:cubicBezTo>
                    <a:pt x="1884" y="1884"/>
                    <a:pt x="1889" y="1869"/>
                    <a:pt x="1882" y="1862"/>
                  </a:cubicBezTo>
                  <a:cubicBezTo>
                    <a:pt x="1868" y="1848"/>
                    <a:pt x="1842" y="1852"/>
                    <a:pt x="1824" y="1843"/>
                  </a:cubicBezTo>
                  <a:cubicBezTo>
                    <a:pt x="1786" y="1824"/>
                    <a:pt x="1749" y="1806"/>
                    <a:pt x="1718" y="1776"/>
                  </a:cubicBezTo>
                  <a:cubicBezTo>
                    <a:pt x="1701" y="1723"/>
                    <a:pt x="1679" y="1720"/>
                    <a:pt x="1728" y="1699"/>
                  </a:cubicBezTo>
                  <a:cubicBezTo>
                    <a:pt x="1740" y="1694"/>
                    <a:pt x="1753" y="1692"/>
                    <a:pt x="1766" y="1689"/>
                  </a:cubicBezTo>
                  <a:cubicBezTo>
                    <a:pt x="1773" y="1670"/>
                    <a:pt x="1779" y="1651"/>
                    <a:pt x="1786" y="1632"/>
                  </a:cubicBezTo>
                  <a:cubicBezTo>
                    <a:pt x="1792" y="1615"/>
                    <a:pt x="1831" y="1610"/>
                    <a:pt x="1843" y="1603"/>
                  </a:cubicBezTo>
                  <a:cubicBezTo>
                    <a:pt x="1895" y="1574"/>
                    <a:pt x="1890" y="1576"/>
                    <a:pt x="1920" y="1545"/>
                  </a:cubicBezTo>
                  <a:cubicBezTo>
                    <a:pt x="1923" y="1536"/>
                    <a:pt x="1925" y="1525"/>
                    <a:pt x="1930" y="1517"/>
                  </a:cubicBezTo>
                  <a:cubicBezTo>
                    <a:pt x="1935" y="1509"/>
                    <a:pt x="1947" y="1506"/>
                    <a:pt x="1949" y="1497"/>
                  </a:cubicBezTo>
                  <a:cubicBezTo>
                    <a:pt x="1955" y="1467"/>
                    <a:pt x="1909" y="1442"/>
                    <a:pt x="1891" y="1430"/>
                  </a:cubicBezTo>
                  <a:cubicBezTo>
                    <a:pt x="1901" y="1424"/>
                    <a:pt x="1913" y="1421"/>
                    <a:pt x="1920" y="1411"/>
                  </a:cubicBezTo>
                  <a:cubicBezTo>
                    <a:pt x="1933" y="1392"/>
                    <a:pt x="1923" y="1361"/>
                    <a:pt x="1939" y="1344"/>
                  </a:cubicBezTo>
                  <a:cubicBezTo>
                    <a:pt x="1946" y="1337"/>
                    <a:pt x="1958" y="1337"/>
                    <a:pt x="1968" y="1334"/>
                  </a:cubicBezTo>
                  <a:cubicBezTo>
                    <a:pt x="2032" y="1355"/>
                    <a:pt x="2095" y="1386"/>
                    <a:pt x="2160" y="1401"/>
                  </a:cubicBezTo>
                  <a:cubicBezTo>
                    <a:pt x="2169" y="1398"/>
                    <a:pt x="2216" y="1386"/>
                    <a:pt x="2218" y="1373"/>
                  </a:cubicBezTo>
                  <a:cubicBezTo>
                    <a:pt x="2220" y="1353"/>
                    <a:pt x="2198" y="1315"/>
                    <a:pt x="2198" y="1315"/>
                  </a:cubicBezTo>
                  <a:cubicBezTo>
                    <a:pt x="2201" y="1293"/>
                    <a:pt x="2194" y="1266"/>
                    <a:pt x="2208" y="1248"/>
                  </a:cubicBezTo>
                  <a:cubicBezTo>
                    <a:pt x="2221" y="1232"/>
                    <a:pt x="2266" y="1229"/>
                    <a:pt x="2266" y="1229"/>
                  </a:cubicBezTo>
                  <a:cubicBezTo>
                    <a:pt x="2448" y="1245"/>
                    <a:pt x="2354" y="1209"/>
                    <a:pt x="2333" y="1277"/>
                  </a:cubicBezTo>
                  <a:cubicBezTo>
                    <a:pt x="2344" y="1322"/>
                    <a:pt x="2358" y="1340"/>
                    <a:pt x="2390" y="1373"/>
                  </a:cubicBezTo>
                  <a:cubicBezTo>
                    <a:pt x="2419" y="1370"/>
                    <a:pt x="2450" y="1373"/>
                    <a:pt x="2477" y="1363"/>
                  </a:cubicBezTo>
                  <a:cubicBezTo>
                    <a:pt x="2488" y="1359"/>
                    <a:pt x="2487" y="1341"/>
                    <a:pt x="2496" y="1334"/>
                  </a:cubicBezTo>
                  <a:cubicBezTo>
                    <a:pt x="2504" y="1328"/>
                    <a:pt x="2515" y="1328"/>
                    <a:pt x="2525" y="1325"/>
                  </a:cubicBezTo>
                  <a:cubicBezTo>
                    <a:pt x="2538" y="1328"/>
                    <a:pt x="2551" y="1330"/>
                    <a:pt x="2563" y="1334"/>
                  </a:cubicBezTo>
                  <a:cubicBezTo>
                    <a:pt x="2583" y="1340"/>
                    <a:pt x="2621" y="1353"/>
                    <a:pt x="2621" y="1353"/>
                  </a:cubicBezTo>
                  <a:cubicBezTo>
                    <a:pt x="2678" y="1335"/>
                    <a:pt x="2697" y="1298"/>
                    <a:pt x="2736" y="1257"/>
                  </a:cubicBezTo>
                  <a:cubicBezTo>
                    <a:pt x="2708" y="1177"/>
                    <a:pt x="2596" y="1184"/>
                    <a:pt x="2525" y="1171"/>
                  </a:cubicBezTo>
                  <a:cubicBezTo>
                    <a:pt x="2499" y="1166"/>
                    <a:pt x="2473" y="1160"/>
                    <a:pt x="2448" y="1152"/>
                  </a:cubicBezTo>
                  <a:cubicBezTo>
                    <a:pt x="2429" y="1146"/>
                    <a:pt x="2390" y="1133"/>
                    <a:pt x="2390" y="1133"/>
                  </a:cubicBezTo>
                  <a:cubicBezTo>
                    <a:pt x="2353" y="1094"/>
                    <a:pt x="2269" y="1015"/>
                    <a:pt x="2218" y="989"/>
                  </a:cubicBezTo>
                  <a:cubicBezTo>
                    <a:pt x="2146" y="952"/>
                    <a:pt x="2005" y="954"/>
                    <a:pt x="1939" y="950"/>
                  </a:cubicBezTo>
                  <a:cubicBezTo>
                    <a:pt x="1929" y="947"/>
                    <a:pt x="1920" y="944"/>
                    <a:pt x="1910" y="941"/>
                  </a:cubicBezTo>
                  <a:cubicBezTo>
                    <a:pt x="1901" y="938"/>
                    <a:pt x="1891" y="927"/>
                    <a:pt x="1882" y="931"/>
                  </a:cubicBezTo>
                  <a:cubicBezTo>
                    <a:pt x="1863" y="941"/>
                    <a:pt x="1871" y="977"/>
                    <a:pt x="1853" y="989"/>
                  </a:cubicBezTo>
                  <a:cubicBezTo>
                    <a:pt x="1842" y="996"/>
                    <a:pt x="1827" y="995"/>
                    <a:pt x="1814" y="998"/>
                  </a:cubicBezTo>
                  <a:cubicBezTo>
                    <a:pt x="1778" y="1053"/>
                    <a:pt x="1818" y="1007"/>
                    <a:pt x="1757" y="1037"/>
                  </a:cubicBezTo>
                  <a:cubicBezTo>
                    <a:pt x="1624" y="1104"/>
                    <a:pt x="1750" y="1057"/>
                    <a:pt x="1670" y="1085"/>
                  </a:cubicBezTo>
                  <a:cubicBezTo>
                    <a:pt x="1598" y="1059"/>
                    <a:pt x="1689" y="1065"/>
                    <a:pt x="1718" y="1056"/>
                  </a:cubicBezTo>
                  <a:cubicBezTo>
                    <a:pt x="1738" y="999"/>
                    <a:pt x="1713" y="1052"/>
                    <a:pt x="1757" y="1008"/>
                  </a:cubicBezTo>
                  <a:cubicBezTo>
                    <a:pt x="1801" y="964"/>
                    <a:pt x="1748" y="989"/>
                    <a:pt x="1805" y="969"/>
                  </a:cubicBezTo>
                  <a:cubicBezTo>
                    <a:pt x="1827" y="899"/>
                    <a:pt x="1812" y="911"/>
                    <a:pt x="1747" y="921"/>
                  </a:cubicBezTo>
                  <a:cubicBezTo>
                    <a:pt x="1723" y="946"/>
                    <a:pt x="1703" y="959"/>
                    <a:pt x="1670" y="969"/>
                  </a:cubicBezTo>
                  <a:cubicBezTo>
                    <a:pt x="1635" y="1006"/>
                    <a:pt x="1610" y="1049"/>
                    <a:pt x="1574" y="1085"/>
                  </a:cubicBezTo>
                  <a:cubicBezTo>
                    <a:pt x="1479" y="1077"/>
                    <a:pt x="1399" y="1057"/>
                    <a:pt x="1306" y="1046"/>
                  </a:cubicBezTo>
                  <a:cubicBezTo>
                    <a:pt x="1266" y="1008"/>
                    <a:pt x="1274" y="953"/>
                    <a:pt x="1258" y="902"/>
                  </a:cubicBezTo>
                  <a:cubicBezTo>
                    <a:pt x="1261" y="876"/>
                    <a:pt x="1267" y="851"/>
                    <a:pt x="1267" y="825"/>
                  </a:cubicBezTo>
                  <a:cubicBezTo>
                    <a:pt x="1267" y="768"/>
                    <a:pt x="1162" y="777"/>
                    <a:pt x="1123" y="768"/>
                  </a:cubicBezTo>
                  <a:cubicBezTo>
                    <a:pt x="1119" y="765"/>
                    <a:pt x="1076" y="740"/>
                    <a:pt x="1075" y="729"/>
                  </a:cubicBezTo>
                  <a:cubicBezTo>
                    <a:pt x="1069" y="675"/>
                    <a:pt x="1086" y="639"/>
                    <a:pt x="1133" y="624"/>
                  </a:cubicBezTo>
                  <a:cubicBezTo>
                    <a:pt x="1170" y="567"/>
                    <a:pt x="1194" y="573"/>
                    <a:pt x="1142" y="547"/>
                  </a:cubicBezTo>
                  <a:cubicBezTo>
                    <a:pt x="1133" y="543"/>
                    <a:pt x="1123" y="540"/>
                    <a:pt x="1114" y="537"/>
                  </a:cubicBezTo>
                  <a:cubicBezTo>
                    <a:pt x="1056" y="545"/>
                    <a:pt x="1012" y="536"/>
                    <a:pt x="979" y="585"/>
                  </a:cubicBezTo>
                  <a:cubicBezTo>
                    <a:pt x="963" y="636"/>
                    <a:pt x="947" y="635"/>
                    <a:pt x="893" y="653"/>
                  </a:cubicBezTo>
                  <a:cubicBezTo>
                    <a:pt x="883" y="656"/>
                    <a:pt x="864" y="662"/>
                    <a:pt x="864" y="662"/>
                  </a:cubicBezTo>
                  <a:cubicBezTo>
                    <a:pt x="848" y="659"/>
                    <a:pt x="832" y="657"/>
                    <a:pt x="816" y="653"/>
                  </a:cubicBezTo>
                  <a:cubicBezTo>
                    <a:pt x="796" y="648"/>
                    <a:pt x="758" y="633"/>
                    <a:pt x="758" y="633"/>
                  </a:cubicBezTo>
                  <a:cubicBezTo>
                    <a:pt x="739" y="606"/>
                    <a:pt x="721" y="588"/>
                    <a:pt x="710" y="557"/>
                  </a:cubicBezTo>
                  <a:cubicBezTo>
                    <a:pt x="703" y="538"/>
                    <a:pt x="691" y="499"/>
                    <a:pt x="691" y="499"/>
                  </a:cubicBezTo>
                  <a:cubicBezTo>
                    <a:pt x="691" y="499"/>
                    <a:pt x="715" y="371"/>
                    <a:pt x="691" y="336"/>
                  </a:cubicBezTo>
                  <a:cubicBezTo>
                    <a:pt x="679" y="319"/>
                    <a:pt x="656" y="313"/>
                    <a:pt x="643" y="297"/>
                  </a:cubicBezTo>
                  <a:cubicBezTo>
                    <a:pt x="613" y="259"/>
                    <a:pt x="640" y="274"/>
                    <a:pt x="595" y="259"/>
                  </a:cubicBezTo>
                  <a:cubicBezTo>
                    <a:pt x="589" y="240"/>
                    <a:pt x="593" y="212"/>
                    <a:pt x="576" y="201"/>
                  </a:cubicBezTo>
                  <a:cubicBezTo>
                    <a:pt x="535" y="174"/>
                    <a:pt x="503" y="155"/>
                    <a:pt x="461" y="134"/>
                  </a:cubicBezTo>
                  <a:cubicBezTo>
                    <a:pt x="428" y="118"/>
                    <a:pt x="409" y="78"/>
                    <a:pt x="374" y="67"/>
                  </a:cubicBezTo>
                  <a:cubicBezTo>
                    <a:pt x="352" y="60"/>
                    <a:pt x="329" y="61"/>
                    <a:pt x="307" y="57"/>
                  </a:cubicBezTo>
                  <a:cubicBezTo>
                    <a:pt x="252" y="47"/>
                    <a:pt x="199" y="27"/>
                    <a:pt x="144" y="19"/>
                  </a:cubicBezTo>
                  <a:cubicBezTo>
                    <a:pt x="112" y="14"/>
                    <a:pt x="80" y="13"/>
                    <a:pt x="48" y="9"/>
                  </a:cubicBezTo>
                  <a:cubicBezTo>
                    <a:pt x="32" y="7"/>
                    <a:pt x="16" y="3"/>
                    <a:pt x="0" y="0"/>
                  </a:cubicBezTo>
                  <a:close/>
                </a:path>
              </a:pathLst>
            </a:custGeom>
            <a:solidFill>
              <a:srgbClr val="FF6600"/>
            </a:solidFill>
            <a:ln w="9525">
              <a:solidFill>
                <a:schemeClr val="tx1"/>
              </a:solidFill>
              <a:round/>
              <a:headEnd/>
              <a:tailEnd/>
            </a:ln>
          </p:spPr>
          <p:txBody>
            <a:bodyPr/>
            <a:lstStyle/>
            <a:p>
              <a:endParaRPr lang="zh-CN" altLang="en-US"/>
            </a:p>
          </p:txBody>
        </p:sp>
        <p:sp>
          <p:nvSpPr>
            <p:cNvPr id="12306" name="Freeform 6"/>
            <p:cNvSpPr>
              <a:spLocks noChangeArrowheads="1"/>
            </p:cNvSpPr>
            <p:nvPr/>
          </p:nvSpPr>
          <p:spPr bwMode="auto">
            <a:xfrm>
              <a:off x="2314" y="845"/>
              <a:ext cx="710" cy="221"/>
            </a:xfrm>
            <a:custGeom>
              <a:avLst/>
              <a:gdLst>
                <a:gd name="T0" fmla="*/ 0 w 710"/>
                <a:gd name="T1" fmla="*/ 29 h 221"/>
                <a:gd name="T2" fmla="*/ 124 w 710"/>
                <a:gd name="T3" fmla="*/ 0 h 221"/>
                <a:gd name="T4" fmla="*/ 403 w 710"/>
                <a:gd name="T5" fmla="*/ 38 h 221"/>
                <a:gd name="T6" fmla="*/ 528 w 710"/>
                <a:gd name="T7" fmla="*/ 105 h 221"/>
                <a:gd name="T8" fmla="*/ 643 w 710"/>
                <a:gd name="T9" fmla="*/ 134 h 221"/>
                <a:gd name="T10" fmla="*/ 700 w 710"/>
                <a:gd name="T11" fmla="*/ 153 h 221"/>
                <a:gd name="T12" fmla="*/ 691 w 710"/>
                <a:gd name="T13" fmla="*/ 182 h 221"/>
                <a:gd name="T14" fmla="*/ 643 w 710"/>
                <a:gd name="T15" fmla="*/ 221 h 221"/>
                <a:gd name="T16" fmla="*/ 528 w 710"/>
                <a:gd name="T17" fmla="*/ 211 h 221"/>
                <a:gd name="T18" fmla="*/ 499 w 710"/>
                <a:gd name="T19" fmla="*/ 201 h 221"/>
                <a:gd name="T20" fmla="*/ 480 w 710"/>
                <a:gd name="T21" fmla="*/ 144 h 221"/>
                <a:gd name="T22" fmla="*/ 441 w 710"/>
                <a:gd name="T23" fmla="*/ 105 h 221"/>
                <a:gd name="T24" fmla="*/ 268 w 710"/>
                <a:gd name="T25" fmla="*/ 105 h 221"/>
                <a:gd name="T26" fmla="*/ 259 w 710"/>
                <a:gd name="T27" fmla="*/ 77 h 221"/>
                <a:gd name="T28" fmla="*/ 278 w 710"/>
                <a:gd name="T29" fmla="*/ 57 h 221"/>
                <a:gd name="T30" fmla="*/ 249 w 710"/>
                <a:gd name="T31" fmla="*/ 48 h 221"/>
                <a:gd name="T32" fmla="*/ 163 w 710"/>
                <a:gd name="T33" fmla="*/ 38 h 221"/>
                <a:gd name="T34" fmla="*/ 57 w 710"/>
                <a:gd name="T35" fmla="*/ 9 h 221"/>
                <a:gd name="T36" fmla="*/ 0 w 710"/>
                <a:gd name="T37" fmla="*/ 29 h 22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0"/>
                <a:gd name="T58" fmla="*/ 0 h 221"/>
                <a:gd name="T59" fmla="*/ 710 w 710"/>
                <a:gd name="T60" fmla="*/ 221 h 22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0" h="221">
                  <a:moveTo>
                    <a:pt x="0" y="29"/>
                  </a:moveTo>
                  <a:cubicBezTo>
                    <a:pt x="78" y="2"/>
                    <a:pt x="37" y="12"/>
                    <a:pt x="124" y="0"/>
                  </a:cubicBezTo>
                  <a:cubicBezTo>
                    <a:pt x="218" y="10"/>
                    <a:pt x="309" y="28"/>
                    <a:pt x="403" y="38"/>
                  </a:cubicBezTo>
                  <a:cubicBezTo>
                    <a:pt x="486" y="66"/>
                    <a:pt x="444" y="45"/>
                    <a:pt x="528" y="105"/>
                  </a:cubicBezTo>
                  <a:cubicBezTo>
                    <a:pt x="555" y="124"/>
                    <a:pt x="612" y="129"/>
                    <a:pt x="643" y="134"/>
                  </a:cubicBezTo>
                  <a:cubicBezTo>
                    <a:pt x="662" y="140"/>
                    <a:pt x="681" y="147"/>
                    <a:pt x="700" y="153"/>
                  </a:cubicBezTo>
                  <a:cubicBezTo>
                    <a:pt x="710" y="156"/>
                    <a:pt x="697" y="174"/>
                    <a:pt x="691" y="182"/>
                  </a:cubicBezTo>
                  <a:cubicBezTo>
                    <a:pt x="678" y="198"/>
                    <a:pt x="657" y="206"/>
                    <a:pt x="643" y="221"/>
                  </a:cubicBezTo>
                  <a:cubicBezTo>
                    <a:pt x="605" y="218"/>
                    <a:pt x="566" y="216"/>
                    <a:pt x="528" y="211"/>
                  </a:cubicBezTo>
                  <a:cubicBezTo>
                    <a:pt x="518" y="210"/>
                    <a:pt x="506" y="208"/>
                    <a:pt x="499" y="201"/>
                  </a:cubicBezTo>
                  <a:cubicBezTo>
                    <a:pt x="495" y="197"/>
                    <a:pt x="483" y="148"/>
                    <a:pt x="480" y="144"/>
                  </a:cubicBezTo>
                  <a:cubicBezTo>
                    <a:pt x="470" y="128"/>
                    <a:pt x="454" y="118"/>
                    <a:pt x="441" y="105"/>
                  </a:cubicBezTo>
                  <a:cubicBezTo>
                    <a:pt x="395" y="154"/>
                    <a:pt x="325" y="125"/>
                    <a:pt x="268" y="105"/>
                  </a:cubicBezTo>
                  <a:cubicBezTo>
                    <a:pt x="265" y="96"/>
                    <a:pt x="257" y="87"/>
                    <a:pt x="259" y="77"/>
                  </a:cubicBezTo>
                  <a:cubicBezTo>
                    <a:pt x="261" y="68"/>
                    <a:pt x="281" y="66"/>
                    <a:pt x="278" y="57"/>
                  </a:cubicBezTo>
                  <a:cubicBezTo>
                    <a:pt x="275" y="47"/>
                    <a:pt x="259" y="50"/>
                    <a:pt x="249" y="48"/>
                  </a:cubicBezTo>
                  <a:cubicBezTo>
                    <a:pt x="221" y="43"/>
                    <a:pt x="192" y="41"/>
                    <a:pt x="163" y="38"/>
                  </a:cubicBezTo>
                  <a:cubicBezTo>
                    <a:pt x="146" y="33"/>
                    <a:pt x="67" y="8"/>
                    <a:pt x="57" y="9"/>
                  </a:cubicBezTo>
                  <a:cubicBezTo>
                    <a:pt x="37" y="11"/>
                    <a:pt x="19" y="22"/>
                    <a:pt x="0" y="29"/>
                  </a:cubicBezTo>
                  <a:close/>
                </a:path>
              </a:pathLst>
            </a:custGeom>
            <a:solidFill>
              <a:srgbClr val="FF6600"/>
            </a:solidFill>
            <a:ln w="9525">
              <a:solidFill>
                <a:schemeClr val="tx1"/>
              </a:solidFill>
              <a:round/>
              <a:headEnd/>
              <a:tailEnd/>
            </a:ln>
          </p:spPr>
          <p:txBody>
            <a:bodyPr/>
            <a:lstStyle/>
            <a:p>
              <a:endParaRPr lang="zh-CN" altLang="en-US"/>
            </a:p>
          </p:txBody>
        </p:sp>
      </p:grpSp>
      <p:sp>
        <p:nvSpPr>
          <p:cNvPr id="73735" name="AutoShape 7"/>
          <p:cNvSpPr>
            <a:spLocks/>
          </p:cNvSpPr>
          <p:nvPr/>
        </p:nvSpPr>
        <p:spPr bwMode="auto">
          <a:xfrm>
            <a:off x="746053" y="3902155"/>
            <a:ext cx="1474663" cy="971788"/>
          </a:xfrm>
          <a:prstGeom prst="borderCallout1">
            <a:avLst>
              <a:gd name="adj1" fmla="val 7213"/>
              <a:gd name="adj2" fmla="val 104407"/>
              <a:gd name="adj3" fmla="val -50977"/>
              <a:gd name="adj4" fmla="val 142046"/>
            </a:avLst>
          </a:prstGeom>
          <a:solidFill>
            <a:srgbClr val="000000"/>
          </a:solidFill>
          <a:ln w="57150">
            <a:solidFill>
              <a:schemeClr val="tx1"/>
            </a:solidFill>
            <a:miter lim="800000"/>
            <a:headEnd/>
            <a:tailEnd/>
          </a:ln>
        </p:spPr>
        <p:txBody>
          <a:bodyPr lIns="104927" tIns="52464" rIns="104927" bIns="52464"/>
          <a:lstStyle/>
          <a:p>
            <a:r>
              <a:rPr lang="zh-CN" altLang="en-US" sz="2800" dirty="0">
                <a:solidFill>
                  <a:schemeClr val="bg1"/>
                </a:solidFill>
                <a:latin typeface="微软雅黑" pitchFamily="34" charset="-122"/>
                <a:ea typeface="微软雅黑" pitchFamily="34" charset="-122"/>
              </a:rPr>
              <a:t>西班牙</a:t>
            </a:r>
          </a:p>
          <a:p>
            <a:r>
              <a:rPr lang="zh-CN" altLang="en-US" sz="2800" dirty="0">
                <a:solidFill>
                  <a:schemeClr val="bg1"/>
                </a:solidFill>
                <a:latin typeface="微软雅黑" pitchFamily="34" charset="-122"/>
                <a:ea typeface="微软雅黑" pitchFamily="34" charset="-122"/>
              </a:rPr>
              <a:t>殖民地</a:t>
            </a:r>
          </a:p>
        </p:txBody>
      </p:sp>
      <p:sp>
        <p:nvSpPr>
          <p:cNvPr id="73736" name="AutoShape 8"/>
          <p:cNvSpPr>
            <a:spLocks/>
          </p:cNvSpPr>
          <p:nvPr/>
        </p:nvSpPr>
        <p:spPr bwMode="auto">
          <a:xfrm>
            <a:off x="4877437" y="3525441"/>
            <a:ext cx="1011530" cy="1486853"/>
          </a:xfrm>
          <a:prstGeom prst="borderCallout1">
            <a:avLst>
              <a:gd name="adj1" fmla="val 6963"/>
              <a:gd name="adj2" fmla="val -7079"/>
              <a:gd name="adj3" fmla="val 14824"/>
              <a:gd name="adj4" fmla="val -111991"/>
            </a:avLst>
          </a:prstGeom>
          <a:solidFill>
            <a:srgbClr val="000000"/>
          </a:solidFill>
          <a:ln w="57150">
            <a:solidFill>
              <a:schemeClr val="tx1"/>
            </a:solidFill>
            <a:miter lim="800000"/>
            <a:headEnd/>
            <a:tailEnd/>
          </a:ln>
        </p:spPr>
        <p:txBody>
          <a:bodyPr lIns="104927" tIns="52464" rIns="104927" bIns="52464"/>
          <a:lstStyle/>
          <a:p>
            <a:pPr algn="ctr"/>
            <a:r>
              <a:rPr lang="zh-CN" altLang="en-US" sz="2800" dirty="0">
                <a:solidFill>
                  <a:schemeClr val="bg1"/>
                </a:solidFill>
                <a:latin typeface="微软雅黑" pitchFamily="34" charset="-122"/>
                <a:ea typeface="微软雅黑" pitchFamily="34" charset="-122"/>
              </a:rPr>
              <a:t>葡萄牙殖民地</a:t>
            </a:r>
          </a:p>
        </p:txBody>
      </p:sp>
      <p:sp>
        <p:nvSpPr>
          <p:cNvPr id="12295" name="文本框 2"/>
          <p:cNvSpPr txBox="1">
            <a:spLocks noChangeArrowheads="1"/>
          </p:cNvSpPr>
          <p:nvPr/>
        </p:nvSpPr>
        <p:spPr bwMode="auto">
          <a:xfrm>
            <a:off x="21316" y="610076"/>
            <a:ext cx="798373" cy="4537935"/>
          </a:xfrm>
          <a:prstGeom prst="rect">
            <a:avLst/>
          </a:prstGeom>
          <a:noFill/>
          <a:ln w="9525">
            <a:noFill/>
            <a:miter lim="800000"/>
            <a:headEnd/>
            <a:tailEnd/>
          </a:ln>
        </p:spPr>
        <p:txBody>
          <a:bodyPr lIns="104927" tIns="52464" rIns="104927" bIns="52464">
            <a:spAutoFit/>
          </a:bodyPr>
          <a:lstStyle/>
          <a:p>
            <a:r>
              <a:rPr lang="zh-CN" altLang="en-US" sz="3200" dirty="0">
                <a:latin typeface="微软雅黑" pitchFamily="34" charset="-122"/>
                <a:ea typeface="微软雅黑" pitchFamily="34" charset="-122"/>
              </a:rPr>
              <a:t>独立前的拉丁美洲</a:t>
            </a:r>
            <a:endParaRPr lang="en-US" altLang="zh-CN" sz="3200" dirty="0">
              <a:latin typeface="微软雅黑" pitchFamily="34" charset="-122"/>
              <a:ea typeface="微软雅黑" pitchFamily="34" charset="-122"/>
            </a:endParaRPr>
          </a:p>
          <a:p>
            <a:endParaRPr lang="zh-CN" altLang="en-US" sz="3200" dirty="0">
              <a:latin typeface="微软雅黑" pitchFamily="34" charset="-122"/>
              <a:ea typeface="微软雅黑" pitchFamily="34" charset="-122"/>
            </a:endParaRPr>
          </a:p>
        </p:txBody>
      </p:sp>
      <p:sp>
        <p:nvSpPr>
          <p:cNvPr id="4" name="文本框 3"/>
          <p:cNvSpPr txBox="1">
            <a:spLocks noChangeArrowheads="1"/>
          </p:cNvSpPr>
          <p:nvPr/>
        </p:nvSpPr>
        <p:spPr bwMode="auto">
          <a:xfrm>
            <a:off x="6173823" y="181690"/>
            <a:ext cx="4768920" cy="2075723"/>
          </a:xfrm>
          <a:prstGeom prst="rect">
            <a:avLst/>
          </a:prstGeom>
          <a:noFill/>
          <a:ln w="9525">
            <a:noFill/>
            <a:miter lim="800000"/>
            <a:headEnd/>
            <a:tailEnd/>
          </a:ln>
        </p:spPr>
        <p:txBody>
          <a:bodyPr lIns="104927" tIns="52464" rIns="104927" bIns="52464">
            <a:spAutoFit/>
          </a:bodyPr>
          <a:lstStyle/>
          <a:p>
            <a:r>
              <a:rPr lang="en-US" altLang="zh-CN" sz="3200" dirty="0">
                <a:solidFill>
                  <a:srgbClr val="000000"/>
                </a:solidFill>
                <a:latin typeface="微软雅黑" pitchFamily="34" charset="-122"/>
                <a:ea typeface="微软雅黑" pitchFamily="34" charset="-122"/>
              </a:rPr>
              <a:t>“</a:t>
            </a:r>
            <a:r>
              <a:rPr lang="zh-CN" altLang="en-US" sz="3200" dirty="0">
                <a:solidFill>
                  <a:srgbClr val="000000"/>
                </a:solidFill>
                <a:latin typeface="微软雅黑" pitchFamily="34" charset="-122"/>
                <a:ea typeface="微软雅黑" pitchFamily="34" charset="-122"/>
              </a:rPr>
              <a:t>黄金是白人刚踏上一个新发现的海岸时所要的第一件东西。</a:t>
            </a:r>
            <a:r>
              <a:rPr lang="en-US" altLang="zh-CN" sz="3200" dirty="0">
                <a:solidFill>
                  <a:srgbClr val="000000"/>
                </a:solidFill>
                <a:latin typeface="微软雅黑" pitchFamily="34" charset="-122"/>
                <a:ea typeface="微软雅黑" pitchFamily="34" charset="-122"/>
              </a:rPr>
              <a:t>”  </a:t>
            </a:r>
          </a:p>
          <a:p>
            <a:r>
              <a:rPr lang="en-US" altLang="zh-CN" sz="3200" dirty="0">
                <a:solidFill>
                  <a:srgbClr val="000000"/>
                </a:solidFill>
                <a:latin typeface="微软雅黑" pitchFamily="34" charset="-122"/>
                <a:ea typeface="微软雅黑" pitchFamily="34" charset="-122"/>
              </a:rPr>
              <a:t>        ——</a:t>
            </a:r>
            <a:r>
              <a:rPr lang="zh-CN" altLang="en-US" sz="3200" dirty="0">
                <a:solidFill>
                  <a:srgbClr val="000000"/>
                </a:solidFill>
                <a:latin typeface="微软雅黑" pitchFamily="34" charset="-122"/>
                <a:ea typeface="微软雅黑" pitchFamily="34" charset="-122"/>
              </a:rPr>
              <a:t>恩格斯</a:t>
            </a:r>
          </a:p>
        </p:txBody>
      </p:sp>
      <p:grpSp>
        <p:nvGrpSpPr>
          <p:cNvPr id="3" name="Group 8"/>
          <p:cNvGrpSpPr>
            <a:grpSpLocks/>
          </p:cNvGrpSpPr>
          <p:nvPr/>
        </p:nvGrpSpPr>
        <p:grpSpPr bwMode="auto">
          <a:xfrm>
            <a:off x="6113752" y="2225279"/>
            <a:ext cx="5619612" cy="3366599"/>
            <a:chOff x="0" y="0"/>
            <a:chExt cx="15552" cy="7141"/>
          </a:xfrm>
        </p:grpSpPr>
        <p:pic>
          <p:nvPicPr>
            <p:cNvPr id="12303" name="Picture 9" descr="pic_300166"/>
            <p:cNvPicPr>
              <a:picLocks noChangeAspect="1" noChangeArrowheads="1"/>
            </p:cNvPicPr>
            <p:nvPr/>
          </p:nvPicPr>
          <p:blipFill>
            <a:blip r:embed="rId3" cstate="print"/>
            <a:srcRect l="35231" t="16585" r="4462" b="58064"/>
            <a:stretch>
              <a:fillRect/>
            </a:stretch>
          </p:blipFill>
          <p:spPr bwMode="auto">
            <a:xfrm>
              <a:off x="0" y="0"/>
              <a:ext cx="13720" cy="6349"/>
            </a:xfrm>
            <a:prstGeom prst="rect">
              <a:avLst/>
            </a:prstGeom>
            <a:noFill/>
            <a:ln w="9525">
              <a:noFill/>
              <a:miter lim="800000"/>
              <a:headEnd/>
              <a:tailEnd/>
            </a:ln>
          </p:spPr>
        </p:pic>
        <p:sp>
          <p:nvSpPr>
            <p:cNvPr id="12304" name="Text Box 10"/>
            <p:cNvSpPr txBox="1">
              <a:spLocks noChangeArrowheads="1"/>
            </p:cNvSpPr>
            <p:nvPr/>
          </p:nvSpPr>
          <p:spPr bwMode="auto">
            <a:xfrm>
              <a:off x="6" y="6123"/>
              <a:ext cx="15546" cy="1018"/>
            </a:xfrm>
            <a:prstGeom prst="rect">
              <a:avLst/>
            </a:prstGeom>
            <a:noFill/>
            <a:ln w="9525">
              <a:noFill/>
              <a:miter lim="800000"/>
              <a:headEnd/>
              <a:tailEnd/>
            </a:ln>
          </p:spPr>
          <p:txBody>
            <a:bodyPr lIns="120000" tIns="62400" rIns="120000" bIns="62400">
              <a:spAutoFit/>
            </a:bodyPr>
            <a:lstStyle/>
            <a:p>
              <a:pPr>
                <a:spcBef>
                  <a:spcPct val="50000"/>
                </a:spcBef>
              </a:pPr>
              <a:r>
                <a:rPr lang="zh-CN" altLang="en-US" sz="2300" dirty="0">
                  <a:solidFill>
                    <a:srgbClr val="000000"/>
                  </a:solidFill>
                  <a:latin typeface="微软雅黑" pitchFamily="34" charset="-122"/>
                  <a:ea typeface="微软雅黑" pitchFamily="34" charset="-122"/>
                </a:rPr>
                <a:t>印第安人、黑人被迫在银矿里劳动</a:t>
              </a:r>
            </a:p>
          </p:txBody>
        </p:sp>
      </p:grpSp>
      <p:sp>
        <p:nvSpPr>
          <p:cNvPr id="11267" name="Text Box 3"/>
          <p:cNvSpPr txBox="1"/>
          <p:nvPr/>
        </p:nvSpPr>
        <p:spPr>
          <a:xfrm>
            <a:off x="6793918" y="5565696"/>
            <a:ext cx="2741984" cy="675339"/>
          </a:xfrm>
          <a:prstGeom prst="rect">
            <a:avLst/>
          </a:prstGeom>
          <a:noFill/>
          <a:ln w="9525">
            <a:noFill/>
          </a:ln>
        </p:spPr>
        <p:txBody>
          <a:bodyPr lIns="104927" tIns="52464" rIns="104927" bIns="52464">
            <a:spAutoFit/>
          </a:bodyPr>
          <a:lstStyle/>
          <a:p>
            <a:pPr>
              <a:defRPr/>
            </a:pPr>
            <a:r>
              <a:rPr lang="zh-CN" altLang="en-US" sz="3700" noProof="1">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掠夺</a:t>
            </a:r>
          </a:p>
        </p:txBody>
      </p:sp>
      <p:sp>
        <p:nvSpPr>
          <p:cNvPr id="11269" name="Text Box 5"/>
          <p:cNvSpPr txBox="1"/>
          <p:nvPr/>
        </p:nvSpPr>
        <p:spPr>
          <a:xfrm>
            <a:off x="8551500" y="5565696"/>
            <a:ext cx="2741983" cy="675339"/>
          </a:xfrm>
          <a:prstGeom prst="rect">
            <a:avLst/>
          </a:prstGeom>
          <a:noFill/>
          <a:ln w="9525">
            <a:noFill/>
          </a:ln>
        </p:spPr>
        <p:txBody>
          <a:bodyPr lIns="104927" tIns="52464" rIns="104927" bIns="52464">
            <a:spAutoFit/>
          </a:bodyPr>
          <a:lstStyle/>
          <a:p>
            <a:pPr>
              <a:defRPr/>
            </a:pPr>
            <a:r>
              <a:rPr lang="zh-CN" altLang="en-US" sz="3700" noProof="1">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屠杀</a:t>
            </a:r>
          </a:p>
        </p:txBody>
      </p:sp>
      <p:sp>
        <p:nvSpPr>
          <p:cNvPr id="5" name="Text Box 7"/>
          <p:cNvSpPr txBox="1"/>
          <p:nvPr/>
        </p:nvSpPr>
        <p:spPr>
          <a:xfrm>
            <a:off x="7162099" y="6247448"/>
            <a:ext cx="3340763" cy="675339"/>
          </a:xfrm>
          <a:prstGeom prst="rect">
            <a:avLst/>
          </a:prstGeom>
          <a:noFill/>
          <a:ln w="9525">
            <a:noFill/>
          </a:ln>
        </p:spPr>
        <p:txBody>
          <a:bodyPr lIns="104927" tIns="52464" rIns="104927" bIns="52464">
            <a:spAutoFit/>
          </a:bodyPr>
          <a:lstStyle/>
          <a:p>
            <a:pPr>
              <a:defRPr/>
            </a:pPr>
            <a:r>
              <a:rPr lang="zh-CN" altLang="en-US" sz="3700" noProof="1">
                <a:solidFill>
                  <a:srgbClr val="FF0000"/>
                </a:solidFill>
                <a:effectLst>
                  <a:outerShdw blurRad="38100" dist="38100" dir="2700000" algn="tl">
                    <a:srgbClr val="000000">
                      <a:alpha val="43137"/>
                    </a:srgbClr>
                  </a:outerShdw>
                </a:effectLst>
                <a:latin typeface="微软雅黑" pitchFamily="34" charset="-122"/>
                <a:ea typeface="微软雅黑" pitchFamily="34" charset="-122"/>
              </a:rPr>
              <a:t>强迫劳动</a:t>
            </a:r>
          </a:p>
        </p:txBody>
      </p:sp>
      <p:sp>
        <p:nvSpPr>
          <p:cNvPr id="29702" name="Rectangle 6"/>
          <p:cNvSpPr>
            <a:spLocks noGrp="1" noChangeArrowheads="1"/>
          </p:cNvSpPr>
          <p:nvPr/>
        </p:nvSpPr>
        <p:spPr bwMode="auto">
          <a:xfrm>
            <a:off x="5931599" y="121683"/>
            <a:ext cx="5142914" cy="7004209"/>
          </a:xfrm>
          <a:prstGeom prst="rect">
            <a:avLst/>
          </a:prstGeom>
          <a:solidFill>
            <a:srgbClr val="CCFFCC"/>
          </a:solidFill>
          <a:ln w="76200">
            <a:solidFill>
              <a:srgbClr val="008000"/>
            </a:solidFill>
            <a:miter lim="800000"/>
            <a:headEnd/>
            <a:tailEnd/>
          </a:ln>
        </p:spPr>
        <p:txBody>
          <a:bodyPr lIns="104927" tIns="52464" rIns="104927" bIns="52464"/>
          <a:lstStyle/>
          <a:p>
            <a:pPr marL="262319" indent="-262319">
              <a:lnSpc>
                <a:spcPct val="90000"/>
              </a:lnSpc>
              <a:spcBef>
                <a:spcPts val="1148"/>
              </a:spcBef>
              <a:buFont typeface="Arial" pitchFamily="34" charset="0"/>
              <a:buChar char="•"/>
            </a:pPr>
            <a:r>
              <a:rPr lang="en-US" altLang="zh-CN" sz="3200" dirty="0">
                <a:solidFill>
                  <a:srgbClr val="FF0000"/>
                </a:solidFill>
                <a:latin typeface="微软雅黑" pitchFamily="34" charset="-122"/>
                <a:ea typeface="微软雅黑" pitchFamily="34" charset="-122"/>
              </a:rPr>
              <a:t>16</a:t>
            </a:r>
            <a:r>
              <a:rPr lang="zh-CN" altLang="en-US" sz="3200" dirty="0">
                <a:solidFill>
                  <a:srgbClr val="FF0000"/>
                </a:solidFill>
                <a:latin typeface="微软雅黑" pitchFamily="34" charset="-122"/>
                <a:ea typeface="微软雅黑" pitchFamily="34" charset="-122"/>
              </a:rPr>
              <a:t>到</a:t>
            </a:r>
            <a:r>
              <a:rPr lang="en-US" altLang="zh-CN" sz="3200" dirty="0">
                <a:solidFill>
                  <a:srgbClr val="FF0000"/>
                </a:solidFill>
                <a:latin typeface="微软雅黑" pitchFamily="34" charset="-122"/>
                <a:ea typeface="微软雅黑" pitchFamily="34" charset="-122"/>
              </a:rPr>
              <a:t>18</a:t>
            </a:r>
            <a:r>
              <a:rPr lang="zh-CN" altLang="en-US" sz="3200" dirty="0">
                <a:solidFill>
                  <a:srgbClr val="FF0000"/>
                </a:solidFill>
                <a:latin typeface="微软雅黑" pitchFamily="34" charset="-122"/>
                <a:ea typeface="微软雅黑" pitchFamily="34" charset="-122"/>
              </a:rPr>
              <a:t>世纪，</a:t>
            </a:r>
          </a:p>
          <a:p>
            <a:pPr marL="262319" indent="-262319">
              <a:lnSpc>
                <a:spcPct val="90000"/>
              </a:lnSpc>
              <a:spcBef>
                <a:spcPts val="1148"/>
              </a:spcBef>
              <a:buFont typeface="Arial" pitchFamily="34" charset="0"/>
              <a:buChar char="•"/>
            </a:pPr>
            <a:r>
              <a:rPr lang="zh-CN" altLang="en-US" sz="3200" dirty="0">
                <a:solidFill>
                  <a:srgbClr val="FF0000"/>
                </a:solidFill>
                <a:latin typeface="微软雅黑" pitchFamily="34" charset="-122"/>
                <a:ea typeface="微软雅黑" pitchFamily="34" charset="-122"/>
              </a:rPr>
              <a:t>西班牙</a:t>
            </a:r>
            <a:r>
              <a:rPr lang="zh-CN" altLang="en-US" sz="3200" dirty="0">
                <a:latin typeface="微软雅黑" pitchFamily="34" charset="-122"/>
                <a:ea typeface="微软雅黑" pitchFamily="34" charset="-122"/>
              </a:rPr>
              <a:t>殖民者在拉丁美洲共掠夺黄金</a:t>
            </a:r>
            <a:r>
              <a:rPr lang="en-US" altLang="zh-CN" sz="3200" dirty="0">
                <a:latin typeface="微软雅黑" pitchFamily="34" charset="-122"/>
                <a:ea typeface="微软雅黑" pitchFamily="34" charset="-122"/>
              </a:rPr>
              <a:t>250</a:t>
            </a:r>
            <a:r>
              <a:rPr lang="zh-CN" altLang="en-US" sz="3200" dirty="0">
                <a:latin typeface="微软雅黑" pitchFamily="34" charset="-122"/>
                <a:ea typeface="微软雅黑" pitchFamily="34" charset="-122"/>
              </a:rPr>
              <a:t>万公斤，白银</a:t>
            </a:r>
            <a:r>
              <a:rPr lang="en-US" altLang="zh-CN" sz="3200" dirty="0">
                <a:latin typeface="微软雅黑" pitchFamily="34" charset="-122"/>
                <a:ea typeface="微软雅黑" pitchFamily="34" charset="-122"/>
              </a:rPr>
              <a:t>1</a:t>
            </a:r>
            <a:r>
              <a:rPr lang="zh-CN" altLang="en-US" sz="3200" dirty="0">
                <a:latin typeface="微软雅黑" pitchFamily="34" charset="-122"/>
                <a:ea typeface="微软雅黑" pitchFamily="34" charset="-122"/>
              </a:rPr>
              <a:t>亿公斤。</a:t>
            </a:r>
          </a:p>
          <a:p>
            <a:pPr marL="262319" indent="-262319">
              <a:lnSpc>
                <a:spcPct val="90000"/>
              </a:lnSpc>
              <a:spcBef>
                <a:spcPts val="1148"/>
              </a:spcBef>
              <a:buFont typeface="Arial" pitchFamily="34" charset="0"/>
              <a:buChar char="•"/>
            </a:pPr>
            <a:r>
              <a:rPr lang="zh-CN" altLang="en-US" sz="3200" dirty="0">
                <a:solidFill>
                  <a:srgbClr val="FF0000"/>
                </a:solidFill>
                <a:latin typeface="微软雅黑" pitchFamily="34" charset="-122"/>
                <a:ea typeface="微软雅黑" pitchFamily="34" charset="-122"/>
              </a:rPr>
              <a:t>葡萄牙</a:t>
            </a:r>
            <a:r>
              <a:rPr lang="zh-CN" altLang="en-US" sz="3200" dirty="0">
                <a:latin typeface="微软雅黑" pitchFamily="34" charset="-122"/>
                <a:ea typeface="微软雅黑" pitchFamily="34" charset="-122"/>
              </a:rPr>
              <a:t>殖民者仅在</a:t>
            </a:r>
            <a:r>
              <a:rPr lang="en-US" altLang="zh-CN" sz="3200" dirty="0">
                <a:latin typeface="微软雅黑" pitchFamily="34" charset="-122"/>
                <a:ea typeface="微软雅黑" pitchFamily="34" charset="-122"/>
              </a:rPr>
              <a:t>18</a:t>
            </a:r>
            <a:r>
              <a:rPr lang="zh-CN" altLang="en-US" sz="3200" dirty="0">
                <a:latin typeface="微软雅黑" pitchFamily="34" charset="-122"/>
                <a:ea typeface="微软雅黑" pitchFamily="34" charset="-122"/>
              </a:rPr>
              <a:t>世纪就从巴西掠夺了价值</a:t>
            </a:r>
            <a:r>
              <a:rPr lang="en-US" altLang="zh-CN" sz="3200" dirty="0">
                <a:latin typeface="微软雅黑" pitchFamily="34" charset="-122"/>
                <a:ea typeface="微软雅黑" pitchFamily="34" charset="-122"/>
              </a:rPr>
              <a:t>10</a:t>
            </a:r>
            <a:r>
              <a:rPr lang="zh-CN" altLang="en-US" sz="3200" dirty="0">
                <a:latin typeface="微软雅黑" pitchFamily="34" charset="-122"/>
                <a:ea typeface="微软雅黑" pitchFamily="34" charset="-122"/>
              </a:rPr>
              <a:t>亿美元的黄金和金刚石。</a:t>
            </a:r>
            <a:endParaRPr lang="en-US" altLang="zh-CN" sz="3200" dirty="0">
              <a:latin typeface="微软雅黑" pitchFamily="34" charset="-122"/>
              <a:ea typeface="微软雅黑" pitchFamily="34" charset="-122"/>
            </a:endParaRPr>
          </a:p>
          <a:p>
            <a:pPr marL="262319" indent="-262319">
              <a:lnSpc>
                <a:spcPct val="90000"/>
              </a:lnSpc>
              <a:spcBef>
                <a:spcPts val="1148"/>
              </a:spcBef>
              <a:buFont typeface="Arial" pitchFamily="34" charset="0"/>
              <a:buChar char="•"/>
            </a:pPr>
            <a:r>
              <a:rPr kumimoji="1" lang="zh-CN" altLang="en-US" sz="3200" dirty="0">
                <a:latin typeface="微软雅黑" pitchFamily="34" charset="-122"/>
                <a:ea typeface="微软雅黑" pitchFamily="34" charset="-122"/>
              </a:rPr>
              <a:t>有人估计在西班牙人入侵后</a:t>
            </a:r>
            <a:r>
              <a:rPr kumimoji="1" lang="en-US" altLang="zh-CN" sz="3200" dirty="0">
                <a:latin typeface="微软雅黑" pitchFamily="34" charset="-122"/>
                <a:ea typeface="微软雅黑" pitchFamily="34" charset="-122"/>
              </a:rPr>
              <a:t>12</a:t>
            </a:r>
            <a:r>
              <a:rPr kumimoji="1" lang="zh-CN" altLang="en-US" sz="3200" dirty="0">
                <a:latin typeface="微软雅黑" pitchFamily="34" charset="-122"/>
                <a:ea typeface="微软雅黑" pitchFamily="34" charset="-122"/>
              </a:rPr>
              <a:t>年，</a:t>
            </a:r>
            <a:r>
              <a:rPr kumimoji="1" lang="zh-CN" altLang="en-US" sz="3200" dirty="0">
                <a:solidFill>
                  <a:srgbClr val="FF0000"/>
                </a:solidFill>
                <a:latin typeface="微软雅黑" pitchFamily="34" charset="-122"/>
                <a:ea typeface="微软雅黑" pitchFamily="34" charset="-122"/>
              </a:rPr>
              <a:t>墨西哥</a:t>
            </a:r>
            <a:r>
              <a:rPr kumimoji="1" lang="zh-CN" altLang="en-US" sz="3200" dirty="0">
                <a:latin typeface="微软雅黑" pitchFamily="34" charset="-122"/>
                <a:ea typeface="微软雅黑" pitchFamily="34" charset="-122"/>
              </a:rPr>
              <a:t>的印第安人便被屠杀了好几百万。大规模的屠杀很快使西印度群岛上的居民几乎绝迹，这种现象接着在其他地区也出现了。</a:t>
            </a:r>
            <a:endParaRPr lang="zh-CN" altLang="en-US" sz="3200" dirty="0">
              <a:latin typeface="微软雅黑" pitchFamily="34" charset="-122"/>
              <a:ea typeface="微软雅黑" pitchFamily="34" charset="-122"/>
            </a:endParaRPr>
          </a:p>
        </p:txBody>
      </p:sp>
      <p:sp>
        <p:nvSpPr>
          <p:cNvPr id="12302" name="Text Box 8"/>
          <p:cNvSpPr txBox="1">
            <a:spLocks noChangeArrowheads="1"/>
          </p:cNvSpPr>
          <p:nvPr/>
        </p:nvSpPr>
        <p:spPr bwMode="auto">
          <a:xfrm>
            <a:off x="395311" y="0"/>
            <a:ext cx="5449086" cy="677842"/>
          </a:xfrm>
          <a:prstGeom prst="rect">
            <a:avLst/>
          </a:prstGeom>
          <a:noFill/>
          <a:ln w="9525">
            <a:noFill/>
            <a:miter lim="800000"/>
            <a:headEnd/>
            <a:tailEnd/>
          </a:ln>
        </p:spPr>
        <p:txBody>
          <a:bodyPr lIns="103275" tIns="53703" rIns="103275" bIns="53703">
            <a:spAutoFit/>
          </a:bodyPr>
          <a:lstStyle/>
          <a:p>
            <a:endParaRPr lang="zh-CN" altLang="en-US" sz="3700" dirty="0">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3735"/>
                                        </p:tgtEl>
                                        <p:attrNameLst>
                                          <p:attrName>style.visibility</p:attrName>
                                        </p:attrNameLst>
                                      </p:cBhvr>
                                      <p:to>
                                        <p:strVal val="visible"/>
                                      </p:to>
                                    </p:set>
                                    <p:animEffect transition="in" filter="wipe(left)">
                                      <p:cBhvr>
                                        <p:cTn id="11" dur="500"/>
                                        <p:tgtEl>
                                          <p:spTgt spid="7373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73731"/>
                                        </p:tgtEl>
                                        <p:attrNameLst>
                                          <p:attrName>style.visibility</p:attrName>
                                        </p:attrNameLst>
                                      </p:cBhvr>
                                      <p:to>
                                        <p:strVal val="visible"/>
                                      </p:to>
                                    </p:set>
                                    <p:animEffect transition="in" filter="wipe(up)">
                                      <p:cBhvr>
                                        <p:cTn id="16" dur="500"/>
                                        <p:tgtEl>
                                          <p:spTgt spid="73731"/>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73736"/>
                                        </p:tgtEl>
                                        <p:attrNameLst>
                                          <p:attrName>style.visibility</p:attrName>
                                        </p:attrNameLst>
                                      </p:cBhvr>
                                      <p:to>
                                        <p:strVal val="visible"/>
                                      </p:to>
                                    </p:set>
                                    <p:animEffect transition="in" filter="wipe(left)">
                                      <p:cBhvr>
                                        <p:cTn id="20" dur="500"/>
                                        <p:tgtEl>
                                          <p:spTgt spid="73736"/>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across)">
                                      <p:cBhvr>
                                        <p:cTn id="25" dur="500"/>
                                        <p:tgtEl>
                                          <p:spTgt spid="4"/>
                                        </p:tgtEl>
                                      </p:cBhvr>
                                    </p:animEffect>
                                  </p:childTnLst>
                                </p:cTn>
                              </p:par>
                              <p:par>
                                <p:cTn id="26" presetID="55" presetClass="entr" presetSubtype="0"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strVal val="#ppt_w*0.70"/>
                                          </p:val>
                                        </p:tav>
                                        <p:tav tm="100000">
                                          <p:val>
                                            <p:strVal val="#ppt_w"/>
                                          </p:val>
                                        </p:tav>
                                      </p:tavLst>
                                    </p:anim>
                                    <p:anim calcmode="lin" valueType="num">
                                      <p:cBhvr>
                                        <p:cTn id="29" dur="500" fill="hold"/>
                                        <p:tgtEl>
                                          <p:spTgt spid="3"/>
                                        </p:tgtEl>
                                        <p:attrNameLst>
                                          <p:attrName>ppt_h</p:attrName>
                                        </p:attrNameLst>
                                      </p:cBhvr>
                                      <p:tavLst>
                                        <p:tav tm="0">
                                          <p:val>
                                            <p:strVal val="#ppt_h"/>
                                          </p:val>
                                        </p:tav>
                                        <p:tav tm="100000">
                                          <p:val>
                                            <p:strVal val="#ppt_h"/>
                                          </p:val>
                                        </p:tav>
                                      </p:tavLst>
                                    </p:anim>
                                    <p:animEffect transition="in" filter="fade">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23" presetClass="entr" presetSubtype="16" fill="hold" grpId="0" nodeType="clickEffect">
                                  <p:stCondLst>
                                    <p:cond delay="0"/>
                                  </p:stCondLst>
                                  <p:childTnLst>
                                    <p:set>
                                      <p:cBhvr>
                                        <p:cTn id="34" dur="1" fill="hold">
                                          <p:stCondLst>
                                            <p:cond delay="0"/>
                                          </p:stCondLst>
                                        </p:cTn>
                                        <p:tgtEl>
                                          <p:spTgt spid="11267"/>
                                        </p:tgtEl>
                                        <p:attrNameLst>
                                          <p:attrName>style.visibility</p:attrName>
                                        </p:attrNameLst>
                                      </p:cBhvr>
                                      <p:to>
                                        <p:strVal val="visible"/>
                                      </p:to>
                                    </p:set>
                                    <p:anim calcmode="lin" valueType="num">
                                      <p:cBhvr>
                                        <p:cTn id="35" dur="500" fill="hold"/>
                                        <p:tgtEl>
                                          <p:spTgt spid="11267"/>
                                        </p:tgtEl>
                                        <p:attrNameLst>
                                          <p:attrName>ppt_w</p:attrName>
                                        </p:attrNameLst>
                                      </p:cBhvr>
                                      <p:tavLst>
                                        <p:tav tm="0">
                                          <p:val>
                                            <p:fltVal val="0"/>
                                          </p:val>
                                        </p:tav>
                                        <p:tav tm="100000">
                                          <p:val>
                                            <p:strVal val="#ppt_w"/>
                                          </p:val>
                                        </p:tav>
                                      </p:tavLst>
                                    </p:anim>
                                    <p:anim calcmode="lin" valueType="num">
                                      <p:cBhvr>
                                        <p:cTn id="36" dur="500" fill="hold"/>
                                        <p:tgtEl>
                                          <p:spTgt spid="11267"/>
                                        </p:tgtEl>
                                        <p:attrNameLst>
                                          <p:attrName>ppt_h</p:attrName>
                                        </p:attrNameLst>
                                      </p:cBhvr>
                                      <p:tavLst>
                                        <p:tav tm="0">
                                          <p:val>
                                            <p:fltVal val="0"/>
                                          </p:val>
                                        </p:tav>
                                        <p:tav tm="100000">
                                          <p:val>
                                            <p:strVal val="#ppt_h"/>
                                          </p:val>
                                        </p:tav>
                                      </p:tavLst>
                                    </p:anim>
                                  </p:childTnLst>
                                </p:cTn>
                              </p:par>
                            </p:childTnLst>
                          </p:cTn>
                        </p:par>
                        <p:par>
                          <p:cTn id="37" fill="hold">
                            <p:stCondLst>
                              <p:cond delay="500"/>
                            </p:stCondLst>
                            <p:childTnLst>
                              <p:par>
                                <p:cTn id="38" presetID="23" presetClass="entr" presetSubtype="16" fill="hold" grpId="0" nodeType="afterEffect">
                                  <p:stCondLst>
                                    <p:cond delay="0"/>
                                  </p:stCondLst>
                                  <p:childTnLst>
                                    <p:set>
                                      <p:cBhvr>
                                        <p:cTn id="39" dur="1" fill="hold">
                                          <p:stCondLst>
                                            <p:cond delay="0"/>
                                          </p:stCondLst>
                                        </p:cTn>
                                        <p:tgtEl>
                                          <p:spTgt spid="11269"/>
                                        </p:tgtEl>
                                        <p:attrNameLst>
                                          <p:attrName>style.visibility</p:attrName>
                                        </p:attrNameLst>
                                      </p:cBhvr>
                                      <p:to>
                                        <p:strVal val="visible"/>
                                      </p:to>
                                    </p:set>
                                    <p:anim calcmode="lin" valueType="num">
                                      <p:cBhvr>
                                        <p:cTn id="40" dur="500" fill="hold"/>
                                        <p:tgtEl>
                                          <p:spTgt spid="11269"/>
                                        </p:tgtEl>
                                        <p:attrNameLst>
                                          <p:attrName>ppt_w</p:attrName>
                                        </p:attrNameLst>
                                      </p:cBhvr>
                                      <p:tavLst>
                                        <p:tav tm="0">
                                          <p:val>
                                            <p:fltVal val="0"/>
                                          </p:val>
                                        </p:tav>
                                        <p:tav tm="100000">
                                          <p:val>
                                            <p:strVal val="#ppt_w"/>
                                          </p:val>
                                        </p:tav>
                                      </p:tavLst>
                                    </p:anim>
                                    <p:anim calcmode="lin" valueType="num">
                                      <p:cBhvr>
                                        <p:cTn id="41" dur="500" fill="hold"/>
                                        <p:tgtEl>
                                          <p:spTgt spid="11269"/>
                                        </p:tgtEl>
                                        <p:attrNameLst>
                                          <p:attrName>ppt_h</p:attrName>
                                        </p:attrNameLst>
                                      </p:cBhvr>
                                      <p:tavLst>
                                        <p:tav tm="0">
                                          <p:val>
                                            <p:fltVal val="0"/>
                                          </p:val>
                                        </p:tav>
                                        <p:tav tm="100000">
                                          <p:val>
                                            <p:strVal val="#ppt_h"/>
                                          </p:val>
                                        </p:tav>
                                      </p:tavLst>
                                    </p:anim>
                                  </p:childTnLst>
                                </p:cTn>
                              </p:par>
                            </p:childTnLst>
                          </p:cTn>
                        </p:par>
                        <p:par>
                          <p:cTn id="42" fill="hold">
                            <p:stCondLst>
                              <p:cond delay="1000"/>
                            </p:stCondLst>
                            <p:childTnLst>
                              <p:par>
                                <p:cTn id="43" presetID="23" presetClass="entr" presetSubtype="16"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47" fill="hold">
                      <p:stCondLst>
                        <p:cond delay="indefinite"/>
                      </p:stCondLst>
                      <p:childTnLst>
                        <p:par>
                          <p:cTn id="48" fill="hold">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29702"/>
                                        </p:tgtEl>
                                        <p:attrNameLst>
                                          <p:attrName>style.visibility</p:attrName>
                                        </p:attrNameLst>
                                      </p:cBhvr>
                                      <p:to>
                                        <p:strVal val="visible"/>
                                      </p:to>
                                    </p:set>
                                    <p:animEffect transition="in" filter="blinds(horizontal)">
                                      <p:cBhvr>
                                        <p:cTn id="51" dur="500"/>
                                        <p:tgtEl>
                                          <p:spTgt spid="297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P spid="73735" grpId="0" bldLvl="0" animBg="1"/>
      <p:bldP spid="73736" grpId="0" bldLvl="0" animBg="1"/>
      <p:bldP spid="4" grpId="0"/>
      <p:bldP spid="11267" grpId="0"/>
      <p:bldP spid="11269" grpId="0"/>
      <p:bldP spid="5" grpId="0"/>
      <p:bldP spid="2970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文本框 31745"/>
          <p:cNvSpPr txBox="1">
            <a:spLocks noChangeArrowheads="1"/>
          </p:cNvSpPr>
          <p:nvPr/>
        </p:nvSpPr>
        <p:spPr bwMode="auto">
          <a:xfrm>
            <a:off x="3296194" y="2391966"/>
            <a:ext cx="3493848" cy="736895"/>
          </a:xfrm>
          <a:prstGeom prst="rect">
            <a:avLst/>
          </a:prstGeom>
          <a:noFill/>
          <a:ln w="9525">
            <a:noFill/>
            <a:miter lim="800000"/>
            <a:headEnd/>
            <a:tailEnd/>
          </a:ln>
        </p:spPr>
        <p:txBody>
          <a:bodyPr lIns="104927" tIns="52464" rIns="104927" bIns="52464">
            <a:spAutoFit/>
          </a:bodyPr>
          <a:lstStyle/>
          <a:p>
            <a:pPr algn="ctr">
              <a:spcBef>
                <a:spcPct val="50000"/>
              </a:spcBef>
            </a:pPr>
            <a:r>
              <a:rPr lang="zh-CN" altLang="en-US" sz="3700" dirty="0">
                <a:solidFill>
                  <a:srgbClr val="000000"/>
                </a:solidFill>
                <a:latin typeface="宋体" pitchFamily="2" charset="-122"/>
              </a:rPr>
              <a:t>  </a:t>
            </a:r>
            <a:r>
              <a:rPr lang="zh-CN" altLang="en-US" sz="4100" b="1" dirty="0">
                <a:solidFill>
                  <a:srgbClr val="000000"/>
                </a:solidFill>
                <a:latin typeface="宋体" pitchFamily="2" charset="-122"/>
              </a:rPr>
              <a:t>欧洲白人</a:t>
            </a:r>
          </a:p>
        </p:txBody>
      </p:sp>
      <p:sp>
        <p:nvSpPr>
          <p:cNvPr id="31747" name="文本框 31746"/>
          <p:cNvSpPr txBox="1"/>
          <p:nvPr/>
        </p:nvSpPr>
        <p:spPr>
          <a:xfrm>
            <a:off x="3348608" y="3456434"/>
            <a:ext cx="3813585" cy="736895"/>
          </a:xfrm>
          <a:prstGeom prst="rect">
            <a:avLst/>
          </a:prstGeom>
          <a:noFill/>
          <a:ln w="9525">
            <a:noFill/>
          </a:ln>
        </p:spPr>
        <p:txBody>
          <a:bodyPr lIns="104927" tIns="52464" rIns="104927" bIns="52464">
            <a:spAutoFit/>
          </a:bodyPr>
          <a:lstStyle/>
          <a:p>
            <a:pPr algn="ctr">
              <a:spcBef>
                <a:spcPct val="50000"/>
              </a:spcBef>
              <a:defRPr/>
            </a:pPr>
            <a:r>
              <a:rPr lang="zh-CN" altLang="en-US" sz="3700" noProof="1">
                <a:solidFill>
                  <a:srgbClr val="0000FF"/>
                </a:solidFill>
                <a:latin typeface="宋体" pitchFamily="2" charset="-122"/>
                <a:ea typeface="宋体" pitchFamily="2" charset="-122"/>
              </a:rPr>
              <a:t> </a:t>
            </a:r>
            <a:r>
              <a:rPr lang="zh-CN" altLang="en-US" sz="4100" b="1" noProof="1">
                <a:solidFill>
                  <a:srgbClr val="0000FF"/>
                </a:solidFill>
                <a:effectLst>
                  <a:outerShdw blurRad="38100" dist="38100" dir="2700000" algn="tl">
                    <a:srgbClr val="C0C0C0"/>
                  </a:outerShdw>
                </a:effectLst>
                <a:latin typeface="宋体" pitchFamily="2" charset="-122"/>
                <a:ea typeface="宋体" pitchFamily="2" charset="-122"/>
              </a:rPr>
              <a:t>土生白人</a:t>
            </a:r>
          </a:p>
        </p:txBody>
      </p:sp>
      <p:sp>
        <p:nvSpPr>
          <p:cNvPr id="31748" name="文本框 31747"/>
          <p:cNvSpPr txBox="1">
            <a:spLocks noChangeArrowheads="1"/>
          </p:cNvSpPr>
          <p:nvPr/>
        </p:nvSpPr>
        <p:spPr bwMode="auto">
          <a:xfrm>
            <a:off x="3119855" y="4733925"/>
            <a:ext cx="4307724" cy="736895"/>
          </a:xfrm>
          <a:prstGeom prst="rect">
            <a:avLst/>
          </a:prstGeom>
          <a:noFill/>
          <a:ln w="9525">
            <a:noFill/>
            <a:miter lim="800000"/>
            <a:headEnd/>
            <a:tailEnd/>
          </a:ln>
        </p:spPr>
        <p:txBody>
          <a:bodyPr lIns="104927" tIns="52464" rIns="104927" bIns="52464">
            <a:spAutoFit/>
          </a:bodyPr>
          <a:lstStyle/>
          <a:p>
            <a:pPr algn="ctr">
              <a:spcBef>
                <a:spcPct val="50000"/>
              </a:spcBef>
            </a:pPr>
            <a:r>
              <a:rPr lang="zh-CN" altLang="en-US" sz="4100" b="1" dirty="0">
                <a:solidFill>
                  <a:srgbClr val="000000"/>
                </a:solidFill>
                <a:latin typeface="宋体" pitchFamily="2" charset="-122"/>
              </a:rPr>
              <a:t>混血人种</a:t>
            </a:r>
          </a:p>
        </p:txBody>
      </p:sp>
      <p:sp>
        <p:nvSpPr>
          <p:cNvPr id="31749" name="文本框 31748"/>
          <p:cNvSpPr txBox="1">
            <a:spLocks noChangeArrowheads="1"/>
          </p:cNvSpPr>
          <p:nvPr/>
        </p:nvSpPr>
        <p:spPr bwMode="auto">
          <a:xfrm>
            <a:off x="1836440" y="5976714"/>
            <a:ext cx="7293869" cy="736895"/>
          </a:xfrm>
          <a:prstGeom prst="rect">
            <a:avLst/>
          </a:prstGeom>
          <a:noFill/>
          <a:ln w="9525">
            <a:noFill/>
            <a:miter lim="800000"/>
            <a:headEnd/>
            <a:tailEnd/>
          </a:ln>
        </p:spPr>
        <p:txBody>
          <a:bodyPr lIns="104927" tIns="52464" rIns="104927" bIns="52464">
            <a:spAutoFit/>
          </a:bodyPr>
          <a:lstStyle/>
          <a:p>
            <a:pPr algn="ctr">
              <a:spcBef>
                <a:spcPct val="50000"/>
              </a:spcBef>
            </a:pPr>
            <a:r>
              <a:rPr lang="zh-CN" altLang="en-US" sz="4100" b="1" dirty="0">
                <a:solidFill>
                  <a:srgbClr val="000000"/>
                </a:solidFill>
                <a:latin typeface="宋体" pitchFamily="2" charset="-122"/>
              </a:rPr>
              <a:t>印第安人和黑人奴隶</a:t>
            </a:r>
          </a:p>
        </p:txBody>
      </p:sp>
      <p:sp>
        <p:nvSpPr>
          <p:cNvPr id="31751" name="文本框 31750"/>
          <p:cNvSpPr txBox="1">
            <a:spLocks noChangeArrowheads="1"/>
          </p:cNvSpPr>
          <p:nvPr/>
        </p:nvSpPr>
        <p:spPr bwMode="auto">
          <a:xfrm>
            <a:off x="1273133" y="2381965"/>
            <a:ext cx="2990021" cy="675339"/>
          </a:xfrm>
          <a:prstGeom prst="rect">
            <a:avLst/>
          </a:prstGeom>
          <a:noFill/>
          <a:ln w="9525">
            <a:noFill/>
            <a:miter lim="800000"/>
            <a:headEnd/>
            <a:tailEnd/>
          </a:ln>
        </p:spPr>
        <p:txBody>
          <a:bodyPr lIns="104927" tIns="52464" rIns="104927" bIns="52464">
            <a:spAutoFit/>
          </a:bodyPr>
          <a:lstStyle/>
          <a:p>
            <a:pPr algn="ctr">
              <a:spcBef>
                <a:spcPct val="50000"/>
              </a:spcBef>
            </a:pPr>
            <a:r>
              <a:rPr lang="zh-CN" altLang="en-US" sz="3700" b="1" dirty="0">
                <a:solidFill>
                  <a:srgbClr val="000000"/>
                </a:solidFill>
                <a:latin typeface="宋体" pitchFamily="2" charset="-122"/>
              </a:rPr>
              <a:t>30多万</a:t>
            </a:r>
          </a:p>
        </p:txBody>
      </p:sp>
      <p:sp>
        <p:nvSpPr>
          <p:cNvPr id="31752" name="文本框 31751"/>
          <p:cNvSpPr txBox="1"/>
          <p:nvPr/>
        </p:nvSpPr>
        <p:spPr>
          <a:xfrm>
            <a:off x="922391" y="3525441"/>
            <a:ext cx="2883443" cy="675339"/>
          </a:xfrm>
          <a:prstGeom prst="rect">
            <a:avLst/>
          </a:prstGeom>
          <a:noFill/>
          <a:ln w="9525">
            <a:noFill/>
          </a:ln>
        </p:spPr>
        <p:txBody>
          <a:bodyPr lIns="104927" tIns="52464" rIns="104927" bIns="52464">
            <a:spAutoFit/>
          </a:bodyPr>
          <a:lstStyle/>
          <a:p>
            <a:pPr algn="ctr">
              <a:spcBef>
                <a:spcPct val="50000"/>
              </a:spcBef>
              <a:defRPr/>
            </a:pPr>
            <a:r>
              <a:rPr lang="zh-CN" altLang="en-US" sz="3700" b="1" noProof="1">
                <a:solidFill>
                  <a:srgbClr val="0000FF"/>
                </a:solidFill>
                <a:effectLst>
                  <a:outerShdw blurRad="38100" dist="38100" dir="2700000" algn="tl">
                    <a:srgbClr val="C0C0C0"/>
                  </a:outerShdw>
                </a:effectLst>
                <a:latin typeface="宋体" pitchFamily="2" charset="-122"/>
                <a:ea typeface="宋体" pitchFamily="2" charset="-122"/>
              </a:rPr>
              <a:t>300多万</a:t>
            </a:r>
          </a:p>
        </p:txBody>
      </p:sp>
      <p:sp>
        <p:nvSpPr>
          <p:cNvPr id="31753" name="文本框 31752"/>
          <p:cNvSpPr txBox="1">
            <a:spLocks noChangeArrowheads="1"/>
          </p:cNvSpPr>
          <p:nvPr/>
        </p:nvSpPr>
        <p:spPr bwMode="auto">
          <a:xfrm>
            <a:off x="395311" y="4702255"/>
            <a:ext cx="3427964" cy="675339"/>
          </a:xfrm>
          <a:prstGeom prst="rect">
            <a:avLst/>
          </a:prstGeom>
          <a:noFill/>
          <a:ln w="9525">
            <a:noFill/>
            <a:miter lim="800000"/>
            <a:headEnd/>
            <a:tailEnd/>
          </a:ln>
        </p:spPr>
        <p:txBody>
          <a:bodyPr lIns="104927" tIns="52464" rIns="104927" bIns="52464">
            <a:spAutoFit/>
          </a:bodyPr>
          <a:lstStyle/>
          <a:p>
            <a:pPr algn="ctr">
              <a:spcBef>
                <a:spcPct val="50000"/>
              </a:spcBef>
            </a:pPr>
            <a:r>
              <a:rPr lang="zh-CN" altLang="en-US" sz="3700" b="1" dirty="0">
                <a:solidFill>
                  <a:srgbClr val="000000"/>
                </a:solidFill>
                <a:latin typeface="宋体" pitchFamily="2" charset="-122"/>
              </a:rPr>
              <a:t>500多万</a:t>
            </a:r>
          </a:p>
        </p:txBody>
      </p:sp>
      <p:sp>
        <p:nvSpPr>
          <p:cNvPr id="31754" name="文本框 31753"/>
          <p:cNvSpPr txBox="1">
            <a:spLocks noChangeArrowheads="1"/>
          </p:cNvSpPr>
          <p:nvPr/>
        </p:nvSpPr>
        <p:spPr bwMode="auto">
          <a:xfrm>
            <a:off x="0" y="6019087"/>
            <a:ext cx="3296194" cy="675339"/>
          </a:xfrm>
          <a:prstGeom prst="rect">
            <a:avLst/>
          </a:prstGeom>
          <a:noFill/>
          <a:ln w="9525">
            <a:noFill/>
            <a:miter lim="800000"/>
            <a:headEnd/>
            <a:tailEnd/>
          </a:ln>
        </p:spPr>
        <p:txBody>
          <a:bodyPr lIns="104927" tIns="52464" rIns="104927" bIns="52464">
            <a:spAutoFit/>
          </a:bodyPr>
          <a:lstStyle/>
          <a:p>
            <a:pPr algn="ctr">
              <a:spcBef>
                <a:spcPct val="50000"/>
              </a:spcBef>
            </a:pPr>
            <a:r>
              <a:rPr lang="zh-CN" altLang="en-US" sz="3700" b="1" dirty="0">
                <a:solidFill>
                  <a:srgbClr val="000000"/>
                </a:solidFill>
                <a:latin typeface="宋体" pitchFamily="2" charset="-122"/>
              </a:rPr>
              <a:t>800多万</a:t>
            </a:r>
          </a:p>
        </p:txBody>
      </p:sp>
      <p:sp>
        <p:nvSpPr>
          <p:cNvPr id="31755" name="文本框 31754"/>
          <p:cNvSpPr txBox="1">
            <a:spLocks noChangeArrowheads="1"/>
          </p:cNvSpPr>
          <p:nvPr/>
        </p:nvSpPr>
        <p:spPr bwMode="auto">
          <a:xfrm>
            <a:off x="6635019" y="1861901"/>
            <a:ext cx="3757390" cy="1090838"/>
          </a:xfrm>
          <a:prstGeom prst="rect">
            <a:avLst/>
          </a:prstGeom>
          <a:noFill/>
          <a:ln w="9525">
            <a:noFill/>
            <a:miter lim="800000"/>
            <a:headEnd/>
            <a:tailEnd/>
          </a:ln>
        </p:spPr>
        <p:txBody>
          <a:bodyPr lIns="104927" tIns="52464" rIns="104927" bIns="52464">
            <a:spAutoFit/>
          </a:bodyPr>
          <a:lstStyle/>
          <a:p>
            <a:pPr algn="ctr">
              <a:spcBef>
                <a:spcPct val="50000"/>
              </a:spcBef>
            </a:pPr>
            <a:r>
              <a:rPr lang="zh-CN" altLang="en-US" sz="3200" dirty="0">
                <a:solidFill>
                  <a:srgbClr val="000000"/>
                </a:solidFill>
                <a:latin typeface="宋体" pitchFamily="2" charset="-122"/>
              </a:rPr>
              <a:t>掌握军事、经济、宗教大权</a:t>
            </a:r>
          </a:p>
        </p:txBody>
      </p:sp>
      <p:sp>
        <p:nvSpPr>
          <p:cNvPr id="31756" name="文本框 31755"/>
          <p:cNvSpPr txBox="1">
            <a:spLocks noChangeArrowheads="1"/>
          </p:cNvSpPr>
          <p:nvPr/>
        </p:nvSpPr>
        <p:spPr bwMode="auto">
          <a:xfrm>
            <a:off x="6724158" y="3070384"/>
            <a:ext cx="4042245" cy="1167782"/>
          </a:xfrm>
          <a:prstGeom prst="rect">
            <a:avLst/>
          </a:prstGeom>
          <a:noFill/>
          <a:ln w="9525">
            <a:noFill/>
            <a:miter lim="800000"/>
            <a:headEnd/>
            <a:tailEnd/>
          </a:ln>
        </p:spPr>
        <p:txBody>
          <a:bodyPr lIns="104927" tIns="52464" rIns="104927" bIns="52464">
            <a:spAutoFit/>
          </a:bodyPr>
          <a:lstStyle/>
          <a:p>
            <a:pPr algn="ctr">
              <a:spcBef>
                <a:spcPct val="50000"/>
              </a:spcBef>
            </a:pPr>
            <a:r>
              <a:rPr lang="zh-CN" altLang="en-US" sz="3700" dirty="0">
                <a:solidFill>
                  <a:srgbClr val="0000CC"/>
                </a:solidFill>
                <a:latin typeface="宋体" pitchFamily="2" charset="-122"/>
              </a:rPr>
              <a:t> </a:t>
            </a:r>
            <a:r>
              <a:rPr lang="zh-CN" altLang="en-US" sz="3200" dirty="0">
                <a:solidFill>
                  <a:srgbClr val="0000CC"/>
                </a:solidFill>
                <a:latin typeface="宋体" pitchFamily="2" charset="-122"/>
              </a:rPr>
              <a:t>地主、中下级官吏、医生、律师</a:t>
            </a:r>
          </a:p>
        </p:txBody>
      </p:sp>
      <p:sp>
        <p:nvSpPr>
          <p:cNvPr id="31757" name="文本框 31756"/>
          <p:cNvSpPr txBox="1">
            <a:spLocks noChangeArrowheads="1"/>
          </p:cNvSpPr>
          <p:nvPr/>
        </p:nvSpPr>
        <p:spPr bwMode="auto">
          <a:xfrm>
            <a:off x="6987698" y="4280535"/>
            <a:ext cx="3427964" cy="1090838"/>
          </a:xfrm>
          <a:prstGeom prst="rect">
            <a:avLst/>
          </a:prstGeom>
          <a:noFill/>
          <a:ln w="9525">
            <a:noFill/>
            <a:miter lim="800000"/>
            <a:headEnd/>
            <a:tailEnd/>
          </a:ln>
        </p:spPr>
        <p:txBody>
          <a:bodyPr lIns="104927" tIns="52464" rIns="104927" bIns="52464">
            <a:spAutoFit/>
          </a:bodyPr>
          <a:lstStyle/>
          <a:p>
            <a:pPr algn="ctr">
              <a:spcBef>
                <a:spcPct val="50000"/>
              </a:spcBef>
            </a:pPr>
            <a:r>
              <a:rPr lang="zh-CN" altLang="en-US" sz="3200" dirty="0">
                <a:solidFill>
                  <a:srgbClr val="000000"/>
                </a:solidFill>
                <a:latin typeface="宋体" pitchFamily="2" charset="-122"/>
              </a:rPr>
              <a:t> 手工业者、小贩、牧民</a:t>
            </a:r>
          </a:p>
        </p:txBody>
      </p:sp>
      <p:sp>
        <p:nvSpPr>
          <p:cNvPr id="31758" name="文本框 31757"/>
          <p:cNvSpPr txBox="1">
            <a:spLocks noChangeArrowheads="1"/>
          </p:cNvSpPr>
          <p:nvPr/>
        </p:nvSpPr>
        <p:spPr bwMode="auto">
          <a:xfrm>
            <a:off x="7696931" y="5490686"/>
            <a:ext cx="3464782" cy="1090838"/>
          </a:xfrm>
          <a:prstGeom prst="rect">
            <a:avLst/>
          </a:prstGeom>
          <a:noFill/>
          <a:ln w="9525">
            <a:noFill/>
            <a:miter lim="800000"/>
            <a:headEnd/>
            <a:tailEnd/>
          </a:ln>
        </p:spPr>
        <p:txBody>
          <a:bodyPr lIns="104927" tIns="52464" rIns="104927" bIns="52464">
            <a:spAutoFit/>
          </a:bodyPr>
          <a:lstStyle/>
          <a:p>
            <a:pPr algn="ctr">
              <a:spcBef>
                <a:spcPct val="50000"/>
              </a:spcBef>
            </a:pPr>
            <a:r>
              <a:rPr lang="zh-CN" altLang="en-US" sz="3200" dirty="0">
                <a:solidFill>
                  <a:srgbClr val="000000"/>
                </a:solidFill>
                <a:latin typeface="宋体" pitchFamily="2" charset="-122"/>
              </a:rPr>
              <a:t>佃农、种植园和矿场奴隶</a:t>
            </a:r>
          </a:p>
        </p:txBody>
      </p:sp>
      <p:sp>
        <p:nvSpPr>
          <p:cNvPr id="13326" name="直接连接符 31759"/>
          <p:cNvSpPr>
            <a:spLocks noChangeShapeType="1"/>
          </p:cNvSpPr>
          <p:nvPr/>
        </p:nvSpPr>
        <p:spPr bwMode="auto">
          <a:xfrm>
            <a:off x="1395214" y="3022045"/>
            <a:ext cx="8371285" cy="0"/>
          </a:xfrm>
          <a:prstGeom prst="line">
            <a:avLst/>
          </a:prstGeom>
          <a:noFill/>
          <a:ln w="31750">
            <a:solidFill>
              <a:schemeClr val="tx1"/>
            </a:solidFill>
            <a:prstDash val="lgDash"/>
            <a:round/>
            <a:headEnd/>
            <a:tailEnd/>
          </a:ln>
        </p:spPr>
        <p:txBody>
          <a:bodyPr lIns="104927" tIns="52464" rIns="104927" bIns="52464"/>
          <a:lstStyle/>
          <a:p>
            <a:endParaRPr lang="zh-CN" altLang="en-US"/>
          </a:p>
        </p:txBody>
      </p:sp>
      <p:sp>
        <p:nvSpPr>
          <p:cNvPr id="13327" name="直接连接符 31760"/>
          <p:cNvSpPr>
            <a:spLocks noChangeShapeType="1"/>
          </p:cNvSpPr>
          <p:nvPr/>
        </p:nvSpPr>
        <p:spPr bwMode="auto">
          <a:xfrm flipH="1">
            <a:off x="2416434" y="301705"/>
            <a:ext cx="2790428" cy="6400800"/>
          </a:xfrm>
          <a:prstGeom prst="line">
            <a:avLst/>
          </a:prstGeom>
          <a:noFill/>
          <a:ln w="31750">
            <a:solidFill>
              <a:schemeClr val="tx1"/>
            </a:solidFill>
            <a:round/>
            <a:headEnd/>
            <a:tailEnd/>
          </a:ln>
        </p:spPr>
        <p:txBody>
          <a:bodyPr lIns="104927" tIns="52464" rIns="104927" bIns="52464"/>
          <a:lstStyle/>
          <a:p>
            <a:endParaRPr lang="zh-CN" altLang="en-US"/>
          </a:p>
        </p:txBody>
      </p:sp>
      <p:sp>
        <p:nvSpPr>
          <p:cNvPr id="13328" name="直接连接符 31761"/>
          <p:cNvSpPr>
            <a:spLocks noChangeShapeType="1"/>
          </p:cNvSpPr>
          <p:nvPr/>
        </p:nvSpPr>
        <p:spPr bwMode="auto">
          <a:xfrm>
            <a:off x="5232053" y="301705"/>
            <a:ext cx="2999710" cy="6400800"/>
          </a:xfrm>
          <a:prstGeom prst="line">
            <a:avLst/>
          </a:prstGeom>
          <a:noFill/>
          <a:ln w="31750">
            <a:solidFill>
              <a:schemeClr val="tx1"/>
            </a:solidFill>
            <a:round/>
            <a:headEnd/>
            <a:tailEnd/>
          </a:ln>
        </p:spPr>
        <p:txBody>
          <a:bodyPr lIns="104927" tIns="52464" rIns="104927" bIns="52464"/>
          <a:lstStyle/>
          <a:p>
            <a:endParaRPr lang="zh-CN" altLang="en-US"/>
          </a:p>
        </p:txBody>
      </p:sp>
      <p:sp>
        <p:nvSpPr>
          <p:cNvPr id="13329" name="直接连接符 31762"/>
          <p:cNvSpPr>
            <a:spLocks noChangeShapeType="1"/>
          </p:cNvSpPr>
          <p:nvPr/>
        </p:nvSpPr>
        <p:spPr bwMode="auto">
          <a:xfrm>
            <a:off x="2720668" y="6702505"/>
            <a:ext cx="5371574" cy="0"/>
          </a:xfrm>
          <a:prstGeom prst="line">
            <a:avLst/>
          </a:prstGeom>
          <a:noFill/>
          <a:ln w="9525">
            <a:solidFill>
              <a:srgbClr val="66FFFF"/>
            </a:solidFill>
            <a:round/>
            <a:headEnd/>
            <a:tailEnd/>
          </a:ln>
        </p:spPr>
        <p:txBody>
          <a:bodyPr lIns="104927" tIns="52464" rIns="104927" bIns="52464"/>
          <a:lstStyle/>
          <a:p>
            <a:endParaRPr lang="zh-CN" altLang="en-US"/>
          </a:p>
        </p:txBody>
      </p:sp>
      <p:sp>
        <p:nvSpPr>
          <p:cNvPr id="13330" name="直接连接符 31763"/>
          <p:cNvSpPr>
            <a:spLocks noChangeShapeType="1"/>
          </p:cNvSpPr>
          <p:nvPr/>
        </p:nvSpPr>
        <p:spPr bwMode="auto">
          <a:xfrm>
            <a:off x="1395214" y="4222195"/>
            <a:ext cx="8371285" cy="0"/>
          </a:xfrm>
          <a:prstGeom prst="line">
            <a:avLst/>
          </a:prstGeom>
          <a:noFill/>
          <a:ln w="31750">
            <a:solidFill>
              <a:schemeClr val="tx1"/>
            </a:solidFill>
            <a:prstDash val="lgDash"/>
            <a:round/>
            <a:headEnd/>
            <a:tailEnd/>
          </a:ln>
        </p:spPr>
        <p:txBody>
          <a:bodyPr lIns="104927" tIns="52464" rIns="104927" bIns="52464"/>
          <a:lstStyle/>
          <a:p>
            <a:endParaRPr lang="zh-CN" altLang="en-US"/>
          </a:p>
        </p:txBody>
      </p:sp>
      <p:sp>
        <p:nvSpPr>
          <p:cNvPr id="13331" name="直接连接符 31764"/>
          <p:cNvSpPr>
            <a:spLocks noChangeShapeType="1"/>
          </p:cNvSpPr>
          <p:nvPr/>
        </p:nvSpPr>
        <p:spPr bwMode="auto">
          <a:xfrm>
            <a:off x="1395214" y="5422345"/>
            <a:ext cx="8371285" cy="0"/>
          </a:xfrm>
          <a:prstGeom prst="line">
            <a:avLst/>
          </a:prstGeom>
          <a:noFill/>
          <a:ln w="31750">
            <a:solidFill>
              <a:schemeClr val="tx1"/>
            </a:solidFill>
            <a:prstDash val="lgDash"/>
            <a:round/>
            <a:headEnd/>
            <a:tailEnd/>
          </a:ln>
        </p:spPr>
        <p:txBody>
          <a:bodyPr lIns="104927" tIns="52464" rIns="104927" bIns="52464"/>
          <a:lstStyle/>
          <a:p>
            <a:endParaRPr lang="zh-CN" altLang="en-US"/>
          </a:p>
        </p:txBody>
      </p:sp>
      <p:sp>
        <p:nvSpPr>
          <p:cNvPr id="13332" name="直接连接符 31765"/>
          <p:cNvSpPr>
            <a:spLocks noChangeShapeType="1"/>
          </p:cNvSpPr>
          <p:nvPr/>
        </p:nvSpPr>
        <p:spPr bwMode="auto">
          <a:xfrm>
            <a:off x="1395214" y="6702505"/>
            <a:ext cx="8371285" cy="0"/>
          </a:xfrm>
          <a:prstGeom prst="line">
            <a:avLst/>
          </a:prstGeom>
          <a:noFill/>
          <a:ln w="31750">
            <a:solidFill>
              <a:schemeClr val="tx1"/>
            </a:solidFill>
            <a:prstDash val="lgDash"/>
            <a:round/>
            <a:headEnd/>
            <a:tailEnd/>
          </a:ln>
        </p:spPr>
        <p:txBody>
          <a:bodyPr lIns="104927" tIns="52464" rIns="104927" bIns="52464"/>
          <a:lstStyle/>
          <a:p>
            <a:endParaRPr lang="zh-CN" altLang="en-US"/>
          </a:p>
        </p:txBody>
      </p:sp>
      <p:sp>
        <p:nvSpPr>
          <p:cNvPr id="31768" name="椭圆 31767"/>
          <p:cNvSpPr>
            <a:spLocks noChangeArrowheads="1"/>
          </p:cNvSpPr>
          <p:nvPr/>
        </p:nvSpPr>
        <p:spPr bwMode="auto">
          <a:xfrm>
            <a:off x="3823275" y="3448765"/>
            <a:ext cx="2811743" cy="866775"/>
          </a:xfrm>
          <a:prstGeom prst="ellipse">
            <a:avLst/>
          </a:prstGeom>
          <a:noFill/>
          <a:ln w="57150">
            <a:solidFill>
              <a:srgbClr val="FF0000"/>
            </a:solidFill>
            <a:round/>
            <a:headEnd/>
            <a:tailEnd/>
          </a:ln>
        </p:spPr>
        <p:txBody>
          <a:bodyPr lIns="104927" tIns="52464" rIns="104927" bIns="52464"/>
          <a:lstStyle/>
          <a:p>
            <a:pPr algn="ctr"/>
            <a:endParaRPr lang="zh-CN" altLang="en-US">
              <a:solidFill>
                <a:srgbClr val="0000CC"/>
              </a:solidFill>
              <a:latin typeface="宋体" pitchFamily="2" charset="-122"/>
            </a:endParaRPr>
          </a:p>
        </p:txBody>
      </p:sp>
      <p:sp>
        <p:nvSpPr>
          <p:cNvPr id="13334" name="文本框 31749"/>
          <p:cNvSpPr txBox="1">
            <a:spLocks noChangeArrowheads="1"/>
          </p:cNvSpPr>
          <p:nvPr/>
        </p:nvSpPr>
        <p:spPr bwMode="auto">
          <a:xfrm>
            <a:off x="1009593" y="273367"/>
            <a:ext cx="9406069" cy="875394"/>
          </a:xfrm>
          <a:prstGeom prst="rect">
            <a:avLst/>
          </a:prstGeom>
          <a:solidFill>
            <a:srgbClr val="FFFF00"/>
          </a:solidFill>
          <a:ln w="9525">
            <a:noFill/>
            <a:miter lim="800000"/>
            <a:headEnd/>
            <a:tailEnd/>
          </a:ln>
        </p:spPr>
        <p:txBody>
          <a:bodyPr lIns="104927" tIns="52464" rIns="104927" bIns="52464">
            <a:spAutoFit/>
          </a:bodyPr>
          <a:lstStyle/>
          <a:p>
            <a:pPr algn="ctr">
              <a:spcBef>
                <a:spcPct val="50000"/>
              </a:spcBef>
            </a:pPr>
            <a:r>
              <a:rPr lang="zh-CN" altLang="en-US" sz="5000" dirty="0">
                <a:solidFill>
                  <a:srgbClr val="000000"/>
                </a:solidFill>
                <a:latin typeface="微软雅黑" pitchFamily="34" charset="-122"/>
                <a:ea typeface="微软雅黑" pitchFamily="34" charset="-122"/>
              </a:rPr>
              <a:t> 拉美殖民地社会阶层示意图</a:t>
            </a:r>
          </a:p>
        </p:txBody>
      </p:sp>
      <p:sp>
        <p:nvSpPr>
          <p:cNvPr id="23" name="线形标注 1 22"/>
          <p:cNvSpPr/>
          <p:nvPr/>
        </p:nvSpPr>
        <p:spPr>
          <a:xfrm>
            <a:off x="6107938" y="2616994"/>
            <a:ext cx="2284664" cy="908447"/>
          </a:xfrm>
          <a:prstGeom prst="borderCallout1">
            <a:avLst>
              <a:gd name="adj1" fmla="val 18750"/>
              <a:gd name="adj2" fmla="val -8333"/>
              <a:gd name="adj3" fmla="val 92344"/>
              <a:gd name="adj4" fmla="val -46648"/>
            </a:avLst>
          </a:prstGeom>
          <a:solidFill>
            <a:srgbClr val="FFFF00"/>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104927" tIns="52464" rIns="104927" bIns="52464" anchor="ctr"/>
          <a:lstStyle/>
          <a:p>
            <a:pPr algn="ctr">
              <a:defRPr/>
            </a:pPr>
            <a:r>
              <a:rPr lang="zh-CN" altLang="en-US" sz="3200" dirty="0">
                <a:solidFill>
                  <a:srgbClr val="FF0000"/>
                </a:solidFill>
                <a:latin typeface="微软雅黑" pitchFamily="34" charset="-122"/>
                <a:ea typeface="微软雅黑" pitchFamily="34" charset="-122"/>
              </a:rPr>
              <a:t>运动的领导人</a:t>
            </a:r>
          </a:p>
        </p:txBody>
      </p:sp>
      <p:sp>
        <p:nvSpPr>
          <p:cNvPr id="24" name="椭圆 23"/>
          <p:cNvSpPr>
            <a:spLocks noChangeArrowheads="1"/>
          </p:cNvSpPr>
          <p:nvPr/>
        </p:nvSpPr>
        <p:spPr bwMode="auto">
          <a:xfrm>
            <a:off x="2772544" y="5832698"/>
            <a:ext cx="5185546" cy="1018460"/>
          </a:xfrm>
          <a:prstGeom prst="ellipse">
            <a:avLst/>
          </a:prstGeom>
          <a:noFill/>
          <a:ln w="57150">
            <a:solidFill>
              <a:srgbClr val="FF0000"/>
            </a:solidFill>
            <a:round/>
            <a:headEnd/>
            <a:tailEnd/>
          </a:ln>
        </p:spPr>
        <p:txBody>
          <a:bodyPr lIns="104927" tIns="52464" rIns="104927" bIns="52464"/>
          <a:lstStyle/>
          <a:p>
            <a:pPr algn="ctr"/>
            <a:endParaRPr lang="zh-CN" altLang="en-US">
              <a:solidFill>
                <a:srgbClr val="0000CC"/>
              </a:solidFill>
              <a:latin typeface="宋体" pitchFamily="2" charset="-122"/>
            </a:endParaRPr>
          </a:p>
        </p:txBody>
      </p:sp>
      <p:sp>
        <p:nvSpPr>
          <p:cNvPr id="25" name="线形标注 1 24"/>
          <p:cNvSpPr/>
          <p:nvPr/>
        </p:nvSpPr>
        <p:spPr>
          <a:xfrm>
            <a:off x="6635018" y="4960620"/>
            <a:ext cx="2286601" cy="908447"/>
          </a:xfrm>
          <a:prstGeom prst="borderCallout1">
            <a:avLst>
              <a:gd name="adj1" fmla="val 18750"/>
              <a:gd name="adj2" fmla="val -8333"/>
              <a:gd name="adj3" fmla="val 92344"/>
              <a:gd name="adj4" fmla="val -46648"/>
            </a:avLst>
          </a:prstGeom>
          <a:solidFill>
            <a:srgbClr val="FFFF00"/>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104927" tIns="52464" rIns="104927" bIns="52464" anchor="ctr"/>
          <a:lstStyle/>
          <a:p>
            <a:pPr algn="ctr">
              <a:defRPr/>
            </a:pPr>
            <a:r>
              <a:rPr lang="zh-CN" altLang="en-US" sz="3200" dirty="0">
                <a:solidFill>
                  <a:srgbClr val="FF0000"/>
                </a:solidFill>
                <a:latin typeface="微软雅黑" pitchFamily="34" charset="-122"/>
                <a:ea typeface="微软雅黑" pitchFamily="34" charset="-122"/>
              </a:rPr>
              <a:t>运动的主力</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1746"/>
                                        </p:tgtEl>
                                        <p:attrNameLst>
                                          <p:attrName>style.visibility</p:attrName>
                                        </p:attrNameLst>
                                      </p:cBhvr>
                                      <p:to>
                                        <p:strVal val="visible"/>
                                      </p:to>
                                    </p:set>
                                    <p:anim calcmode="lin" valueType="num">
                                      <p:cBhvr>
                                        <p:cTn id="7" dur="500" fill="hold"/>
                                        <p:tgtEl>
                                          <p:spTgt spid="31746"/>
                                        </p:tgtEl>
                                        <p:attrNameLst>
                                          <p:attrName>ppt_w</p:attrName>
                                        </p:attrNameLst>
                                      </p:cBhvr>
                                      <p:tavLst>
                                        <p:tav tm="0">
                                          <p:val>
                                            <p:fltVal val="0"/>
                                          </p:val>
                                        </p:tav>
                                        <p:tav tm="100000">
                                          <p:val>
                                            <p:strVal val="#ppt_w"/>
                                          </p:val>
                                        </p:tav>
                                      </p:tavLst>
                                    </p:anim>
                                    <p:anim calcmode="lin" valueType="num">
                                      <p:cBhvr>
                                        <p:cTn id="8" dur="500" fill="hold"/>
                                        <p:tgtEl>
                                          <p:spTgt spid="3174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31747"/>
                                        </p:tgtEl>
                                        <p:attrNameLst>
                                          <p:attrName>style.visibility</p:attrName>
                                        </p:attrNameLst>
                                      </p:cBhvr>
                                      <p:to>
                                        <p:strVal val="visible"/>
                                      </p:to>
                                    </p:set>
                                    <p:anim calcmode="lin" valueType="num">
                                      <p:cBhvr>
                                        <p:cTn id="12" dur="500" fill="hold"/>
                                        <p:tgtEl>
                                          <p:spTgt spid="31747"/>
                                        </p:tgtEl>
                                        <p:attrNameLst>
                                          <p:attrName>ppt_w</p:attrName>
                                        </p:attrNameLst>
                                      </p:cBhvr>
                                      <p:tavLst>
                                        <p:tav tm="0">
                                          <p:val>
                                            <p:fltVal val="0"/>
                                          </p:val>
                                        </p:tav>
                                        <p:tav tm="100000">
                                          <p:val>
                                            <p:strVal val="#ppt_w"/>
                                          </p:val>
                                        </p:tav>
                                      </p:tavLst>
                                    </p:anim>
                                    <p:anim calcmode="lin" valueType="num">
                                      <p:cBhvr>
                                        <p:cTn id="13" dur="500" fill="hold"/>
                                        <p:tgtEl>
                                          <p:spTgt spid="31747"/>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31748"/>
                                        </p:tgtEl>
                                        <p:attrNameLst>
                                          <p:attrName>style.visibility</p:attrName>
                                        </p:attrNameLst>
                                      </p:cBhvr>
                                      <p:to>
                                        <p:strVal val="visible"/>
                                      </p:to>
                                    </p:set>
                                    <p:anim calcmode="lin" valueType="num">
                                      <p:cBhvr>
                                        <p:cTn id="17" dur="500" fill="hold"/>
                                        <p:tgtEl>
                                          <p:spTgt spid="31748"/>
                                        </p:tgtEl>
                                        <p:attrNameLst>
                                          <p:attrName>ppt_w</p:attrName>
                                        </p:attrNameLst>
                                      </p:cBhvr>
                                      <p:tavLst>
                                        <p:tav tm="0">
                                          <p:val>
                                            <p:fltVal val="0"/>
                                          </p:val>
                                        </p:tav>
                                        <p:tav tm="100000">
                                          <p:val>
                                            <p:strVal val="#ppt_w"/>
                                          </p:val>
                                        </p:tav>
                                      </p:tavLst>
                                    </p:anim>
                                    <p:anim calcmode="lin" valueType="num">
                                      <p:cBhvr>
                                        <p:cTn id="18" dur="500" fill="hold"/>
                                        <p:tgtEl>
                                          <p:spTgt spid="31748"/>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31749"/>
                                        </p:tgtEl>
                                        <p:attrNameLst>
                                          <p:attrName>style.visibility</p:attrName>
                                        </p:attrNameLst>
                                      </p:cBhvr>
                                      <p:to>
                                        <p:strVal val="visible"/>
                                      </p:to>
                                    </p:set>
                                    <p:anim calcmode="lin" valueType="num">
                                      <p:cBhvr>
                                        <p:cTn id="22" dur="500" fill="hold"/>
                                        <p:tgtEl>
                                          <p:spTgt spid="31749"/>
                                        </p:tgtEl>
                                        <p:attrNameLst>
                                          <p:attrName>ppt_w</p:attrName>
                                        </p:attrNameLst>
                                      </p:cBhvr>
                                      <p:tavLst>
                                        <p:tav tm="0">
                                          <p:val>
                                            <p:fltVal val="0"/>
                                          </p:val>
                                        </p:tav>
                                        <p:tav tm="100000">
                                          <p:val>
                                            <p:strVal val="#ppt_w"/>
                                          </p:val>
                                        </p:tav>
                                      </p:tavLst>
                                    </p:anim>
                                    <p:anim calcmode="lin" valueType="num">
                                      <p:cBhvr>
                                        <p:cTn id="23" dur="500" fill="hold"/>
                                        <p:tgtEl>
                                          <p:spTgt spid="31749"/>
                                        </p:tgtEl>
                                        <p:attrNameLst>
                                          <p:attrName>ppt_h</p:attrName>
                                        </p:attrNameLst>
                                      </p:cBhvr>
                                      <p:tavLst>
                                        <p:tav tm="0">
                                          <p:val>
                                            <p:fltVal val="0"/>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23" presetClass="entr" presetSubtype="16" fill="hold" grpId="0" nodeType="clickEffect">
                                  <p:stCondLst>
                                    <p:cond delay="0"/>
                                  </p:stCondLst>
                                  <p:childTnLst>
                                    <p:set>
                                      <p:cBhvr>
                                        <p:cTn id="27" dur="1" fill="hold">
                                          <p:stCondLst>
                                            <p:cond delay="0"/>
                                          </p:stCondLst>
                                        </p:cTn>
                                        <p:tgtEl>
                                          <p:spTgt spid="31751"/>
                                        </p:tgtEl>
                                        <p:attrNameLst>
                                          <p:attrName>style.visibility</p:attrName>
                                        </p:attrNameLst>
                                      </p:cBhvr>
                                      <p:to>
                                        <p:strVal val="visible"/>
                                      </p:to>
                                    </p:set>
                                    <p:anim calcmode="lin" valueType="num">
                                      <p:cBhvr>
                                        <p:cTn id="28" dur="500" fill="hold"/>
                                        <p:tgtEl>
                                          <p:spTgt spid="31751"/>
                                        </p:tgtEl>
                                        <p:attrNameLst>
                                          <p:attrName>ppt_w</p:attrName>
                                        </p:attrNameLst>
                                      </p:cBhvr>
                                      <p:tavLst>
                                        <p:tav tm="0">
                                          <p:val>
                                            <p:fltVal val="0"/>
                                          </p:val>
                                        </p:tav>
                                        <p:tav tm="100000">
                                          <p:val>
                                            <p:strVal val="#ppt_w"/>
                                          </p:val>
                                        </p:tav>
                                      </p:tavLst>
                                    </p:anim>
                                    <p:anim calcmode="lin" valueType="num">
                                      <p:cBhvr>
                                        <p:cTn id="29" dur="500" fill="hold"/>
                                        <p:tgtEl>
                                          <p:spTgt spid="31751"/>
                                        </p:tgtEl>
                                        <p:attrNameLst>
                                          <p:attrName>ppt_h</p:attrName>
                                        </p:attrNameLst>
                                      </p:cBhvr>
                                      <p:tavLst>
                                        <p:tav tm="0">
                                          <p:val>
                                            <p:fltVal val="0"/>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23" presetClass="entr" presetSubtype="16" fill="hold" grpId="0" nodeType="clickEffect">
                                  <p:stCondLst>
                                    <p:cond delay="0"/>
                                  </p:stCondLst>
                                  <p:childTnLst>
                                    <p:set>
                                      <p:cBhvr>
                                        <p:cTn id="33" dur="1" fill="hold">
                                          <p:stCondLst>
                                            <p:cond delay="0"/>
                                          </p:stCondLst>
                                        </p:cTn>
                                        <p:tgtEl>
                                          <p:spTgt spid="31755"/>
                                        </p:tgtEl>
                                        <p:attrNameLst>
                                          <p:attrName>style.visibility</p:attrName>
                                        </p:attrNameLst>
                                      </p:cBhvr>
                                      <p:to>
                                        <p:strVal val="visible"/>
                                      </p:to>
                                    </p:set>
                                    <p:anim calcmode="lin" valueType="num">
                                      <p:cBhvr>
                                        <p:cTn id="34" dur="500" fill="hold"/>
                                        <p:tgtEl>
                                          <p:spTgt spid="31755"/>
                                        </p:tgtEl>
                                        <p:attrNameLst>
                                          <p:attrName>ppt_w</p:attrName>
                                        </p:attrNameLst>
                                      </p:cBhvr>
                                      <p:tavLst>
                                        <p:tav tm="0">
                                          <p:val>
                                            <p:fltVal val="0"/>
                                          </p:val>
                                        </p:tav>
                                        <p:tav tm="100000">
                                          <p:val>
                                            <p:strVal val="#ppt_w"/>
                                          </p:val>
                                        </p:tav>
                                      </p:tavLst>
                                    </p:anim>
                                    <p:anim calcmode="lin" valueType="num">
                                      <p:cBhvr>
                                        <p:cTn id="35" dur="500" fill="hold"/>
                                        <p:tgtEl>
                                          <p:spTgt spid="31755"/>
                                        </p:tgtEl>
                                        <p:attrNameLst>
                                          <p:attrName>ppt_h</p:attrName>
                                        </p:attrNameLst>
                                      </p:cBhvr>
                                      <p:tavLst>
                                        <p:tav tm="0">
                                          <p:val>
                                            <p:fltVal val="0"/>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23" presetClass="entr" presetSubtype="16" fill="hold" grpId="0" nodeType="clickEffect">
                                  <p:stCondLst>
                                    <p:cond delay="0"/>
                                  </p:stCondLst>
                                  <p:childTnLst>
                                    <p:set>
                                      <p:cBhvr>
                                        <p:cTn id="39" dur="1" fill="hold">
                                          <p:stCondLst>
                                            <p:cond delay="0"/>
                                          </p:stCondLst>
                                        </p:cTn>
                                        <p:tgtEl>
                                          <p:spTgt spid="31752"/>
                                        </p:tgtEl>
                                        <p:attrNameLst>
                                          <p:attrName>style.visibility</p:attrName>
                                        </p:attrNameLst>
                                      </p:cBhvr>
                                      <p:to>
                                        <p:strVal val="visible"/>
                                      </p:to>
                                    </p:set>
                                    <p:anim calcmode="lin" valueType="num">
                                      <p:cBhvr>
                                        <p:cTn id="40" dur="500" fill="hold"/>
                                        <p:tgtEl>
                                          <p:spTgt spid="31752"/>
                                        </p:tgtEl>
                                        <p:attrNameLst>
                                          <p:attrName>ppt_w</p:attrName>
                                        </p:attrNameLst>
                                      </p:cBhvr>
                                      <p:tavLst>
                                        <p:tav tm="0">
                                          <p:val>
                                            <p:fltVal val="0"/>
                                          </p:val>
                                        </p:tav>
                                        <p:tav tm="100000">
                                          <p:val>
                                            <p:strVal val="#ppt_w"/>
                                          </p:val>
                                        </p:tav>
                                      </p:tavLst>
                                    </p:anim>
                                    <p:anim calcmode="lin" valueType="num">
                                      <p:cBhvr>
                                        <p:cTn id="41" dur="500" fill="hold"/>
                                        <p:tgtEl>
                                          <p:spTgt spid="31752"/>
                                        </p:tgtEl>
                                        <p:attrNameLst>
                                          <p:attrName>ppt_h</p:attrName>
                                        </p:attrNameLst>
                                      </p:cBhvr>
                                      <p:tavLst>
                                        <p:tav tm="0">
                                          <p:val>
                                            <p:fltVal val="0"/>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23" presetClass="entr" presetSubtype="16" fill="hold" grpId="0" nodeType="clickEffect">
                                  <p:stCondLst>
                                    <p:cond delay="0"/>
                                  </p:stCondLst>
                                  <p:childTnLst>
                                    <p:set>
                                      <p:cBhvr>
                                        <p:cTn id="45" dur="1" fill="hold">
                                          <p:stCondLst>
                                            <p:cond delay="0"/>
                                          </p:stCondLst>
                                        </p:cTn>
                                        <p:tgtEl>
                                          <p:spTgt spid="31756"/>
                                        </p:tgtEl>
                                        <p:attrNameLst>
                                          <p:attrName>style.visibility</p:attrName>
                                        </p:attrNameLst>
                                      </p:cBhvr>
                                      <p:to>
                                        <p:strVal val="visible"/>
                                      </p:to>
                                    </p:set>
                                    <p:anim calcmode="lin" valueType="num">
                                      <p:cBhvr>
                                        <p:cTn id="46" dur="500" fill="hold"/>
                                        <p:tgtEl>
                                          <p:spTgt spid="31756"/>
                                        </p:tgtEl>
                                        <p:attrNameLst>
                                          <p:attrName>ppt_w</p:attrName>
                                        </p:attrNameLst>
                                      </p:cBhvr>
                                      <p:tavLst>
                                        <p:tav tm="0">
                                          <p:val>
                                            <p:fltVal val="0"/>
                                          </p:val>
                                        </p:tav>
                                        <p:tav tm="100000">
                                          <p:val>
                                            <p:strVal val="#ppt_w"/>
                                          </p:val>
                                        </p:tav>
                                      </p:tavLst>
                                    </p:anim>
                                    <p:anim calcmode="lin" valueType="num">
                                      <p:cBhvr>
                                        <p:cTn id="47" dur="500" fill="hold"/>
                                        <p:tgtEl>
                                          <p:spTgt spid="31756"/>
                                        </p:tgtEl>
                                        <p:attrNameLst>
                                          <p:attrName>ppt_h</p:attrName>
                                        </p:attrNameLst>
                                      </p:cBhvr>
                                      <p:tavLst>
                                        <p:tav tm="0">
                                          <p:val>
                                            <p:fltVal val="0"/>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23" presetClass="entr" presetSubtype="16" fill="hold" grpId="0" nodeType="clickEffect">
                                  <p:stCondLst>
                                    <p:cond delay="0"/>
                                  </p:stCondLst>
                                  <p:childTnLst>
                                    <p:set>
                                      <p:cBhvr>
                                        <p:cTn id="51" dur="1" fill="hold">
                                          <p:stCondLst>
                                            <p:cond delay="0"/>
                                          </p:stCondLst>
                                        </p:cTn>
                                        <p:tgtEl>
                                          <p:spTgt spid="31753"/>
                                        </p:tgtEl>
                                        <p:attrNameLst>
                                          <p:attrName>style.visibility</p:attrName>
                                        </p:attrNameLst>
                                      </p:cBhvr>
                                      <p:to>
                                        <p:strVal val="visible"/>
                                      </p:to>
                                    </p:set>
                                    <p:anim calcmode="lin" valueType="num">
                                      <p:cBhvr>
                                        <p:cTn id="52" dur="500" fill="hold"/>
                                        <p:tgtEl>
                                          <p:spTgt spid="31753"/>
                                        </p:tgtEl>
                                        <p:attrNameLst>
                                          <p:attrName>ppt_w</p:attrName>
                                        </p:attrNameLst>
                                      </p:cBhvr>
                                      <p:tavLst>
                                        <p:tav tm="0">
                                          <p:val>
                                            <p:fltVal val="0"/>
                                          </p:val>
                                        </p:tav>
                                        <p:tav tm="100000">
                                          <p:val>
                                            <p:strVal val="#ppt_w"/>
                                          </p:val>
                                        </p:tav>
                                      </p:tavLst>
                                    </p:anim>
                                    <p:anim calcmode="lin" valueType="num">
                                      <p:cBhvr>
                                        <p:cTn id="53" dur="500" fill="hold"/>
                                        <p:tgtEl>
                                          <p:spTgt spid="31753"/>
                                        </p:tgtEl>
                                        <p:attrNameLst>
                                          <p:attrName>ppt_h</p:attrName>
                                        </p:attrNameLst>
                                      </p:cBhvr>
                                      <p:tavLst>
                                        <p:tav tm="0">
                                          <p:val>
                                            <p:fltVal val="0"/>
                                          </p:val>
                                        </p:tav>
                                        <p:tav tm="100000">
                                          <p:val>
                                            <p:strVal val="#ppt_h"/>
                                          </p:val>
                                        </p:tav>
                                      </p:tavLst>
                                    </p:anim>
                                  </p:childTnLst>
                                </p:cTn>
                              </p:par>
                            </p:childTnLst>
                          </p:cTn>
                        </p:par>
                      </p:childTnLst>
                    </p:cTn>
                  </p:par>
                  <p:par>
                    <p:cTn id="54" fill="hold">
                      <p:stCondLst>
                        <p:cond delay="indefinite"/>
                      </p:stCondLst>
                      <p:childTnLst>
                        <p:par>
                          <p:cTn id="55" fill="hold">
                            <p:stCondLst>
                              <p:cond delay="0"/>
                            </p:stCondLst>
                            <p:childTnLst>
                              <p:par>
                                <p:cTn id="56" presetID="23" presetClass="entr" presetSubtype="16" fill="hold" grpId="0" nodeType="clickEffect">
                                  <p:stCondLst>
                                    <p:cond delay="0"/>
                                  </p:stCondLst>
                                  <p:childTnLst>
                                    <p:set>
                                      <p:cBhvr>
                                        <p:cTn id="57" dur="1" fill="hold">
                                          <p:stCondLst>
                                            <p:cond delay="0"/>
                                          </p:stCondLst>
                                        </p:cTn>
                                        <p:tgtEl>
                                          <p:spTgt spid="31757"/>
                                        </p:tgtEl>
                                        <p:attrNameLst>
                                          <p:attrName>style.visibility</p:attrName>
                                        </p:attrNameLst>
                                      </p:cBhvr>
                                      <p:to>
                                        <p:strVal val="visible"/>
                                      </p:to>
                                    </p:set>
                                    <p:anim calcmode="lin" valueType="num">
                                      <p:cBhvr>
                                        <p:cTn id="58" dur="500" fill="hold"/>
                                        <p:tgtEl>
                                          <p:spTgt spid="31757"/>
                                        </p:tgtEl>
                                        <p:attrNameLst>
                                          <p:attrName>ppt_w</p:attrName>
                                        </p:attrNameLst>
                                      </p:cBhvr>
                                      <p:tavLst>
                                        <p:tav tm="0">
                                          <p:val>
                                            <p:fltVal val="0"/>
                                          </p:val>
                                        </p:tav>
                                        <p:tav tm="100000">
                                          <p:val>
                                            <p:strVal val="#ppt_w"/>
                                          </p:val>
                                        </p:tav>
                                      </p:tavLst>
                                    </p:anim>
                                    <p:anim calcmode="lin" valueType="num">
                                      <p:cBhvr>
                                        <p:cTn id="59" dur="500" fill="hold"/>
                                        <p:tgtEl>
                                          <p:spTgt spid="31757"/>
                                        </p:tgtEl>
                                        <p:attrNameLst>
                                          <p:attrName>ppt_h</p:attrName>
                                        </p:attrNameLst>
                                      </p:cBhvr>
                                      <p:tavLst>
                                        <p:tav tm="0">
                                          <p:val>
                                            <p:fltVal val="0"/>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23" presetClass="entr" presetSubtype="16" fill="hold" grpId="0" nodeType="clickEffect">
                                  <p:stCondLst>
                                    <p:cond delay="0"/>
                                  </p:stCondLst>
                                  <p:childTnLst>
                                    <p:set>
                                      <p:cBhvr>
                                        <p:cTn id="63" dur="1" fill="hold">
                                          <p:stCondLst>
                                            <p:cond delay="0"/>
                                          </p:stCondLst>
                                        </p:cTn>
                                        <p:tgtEl>
                                          <p:spTgt spid="31754"/>
                                        </p:tgtEl>
                                        <p:attrNameLst>
                                          <p:attrName>style.visibility</p:attrName>
                                        </p:attrNameLst>
                                      </p:cBhvr>
                                      <p:to>
                                        <p:strVal val="visible"/>
                                      </p:to>
                                    </p:set>
                                    <p:anim calcmode="lin" valueType="num">
                                      <p:cBhvr>
                                        <p:cTn id="64" dur="500" fill="hold"/>
                                        <p:tgtEl>
                                          <p:spTgt spid="31754"/>
                                        </p:tgtEl>
                                        <p:attrNameLst>
                                          <p:attrName>ppt_w</p:attrName>
                                        </p:attrNameLst>
                                      </p:cBhvr>
                                      <p:tavLst>
                                        <p:tav tm="0">
                                          <p:val>
                                            <p:fltVal val="0"/>
                                          </p:val>
                                        </p:tav>
                                        <p:tav tm="100000">
                                          <p:val>
                                            <p:strVal val="#ppt_w"/>
                                          </p:val>
                                        </p:tav>
                                      </p:tavLst>
                                    </p:anim>
                                    <p:anim calcmode="lin" valueType="num">
                                      <p:cBhvr>
                                        <p:cTn id="65" dur="500" fill="hold"/>
                                        <p:tgtEl>
                                          <p:spTgt spid="31754"/>
                                        </p:tgtEl>
                                        <p:attrNameLst>
                                          <p:attrName>ppt_h</p:attrName>
                                        </p:attrNameLst>
                                      </p:cBhvr>
                                      <p:tavLst>
                                        <p:tav tm="0">
                                          <p:val>
                                            <p:fltVal val="0"/>
                                          </p:val>
                                        </p:tav>
                                        <p:tav tm="100000">
                                          <p:val>
                                            <p:strVal val="#ppt_h"/>
                                          </p:val>
                                        </p:tav>
                                      </p:tavLst>
                                    </p:anim>
                                  </p:childTnLst>
                                </p:cTn>
                              </p:par>
                            </p:childTnLst>
                          </p:cTn>
                        </p:par>
                      </p:childTnLst>
                    </p:cTn>
                  </p:par>
                  <p:par>
                    <p:cTn id="66" fill="hold">
                      <p:stCondLst>
                        <p:cond delay="indefinite"/>
                      </p:stCondLst>
                      <p:childTnLst>
                        <p:par>
                          <p:cTn id="67" fill="hold">
                            <p:stCondLst>
                              <p:cond delay="0"/>
                            </p:stCondLst>
                            <p:childTnLst>
                              <p:par>
                                <p:cTn id="68" presetID="23" presetClass="entr" presetSubtype="16" fill="hold" grpId="0" nodeType="clickEffect">
                                  <p:stCondLst>
                                    <p:cond delay="0"/>
                                  </p:stCondLst>
                                  <p:childTnLst>
                                    <p:set>
                                      <p:cBhvr>
                                        <p:cTn id="69" dur="1" fill="hold">
                                          <p:stCondLst>
                                            <p:cond delay="0"/>
                                          </p:stCondLst>
                                        </p:cTn>
                                        <p:tgtEl>
                                          <p:spTgt spid="31758"/>
                                        </p:tgtEl>
                                        <p:attrNameLst>
                                          <p:attrName>style.visibility</p:attrName>
                                        </p:attrNameLst>
                                      </p:cBhvr>
                                      <p:to>
                                        <p:strVal val="visible"/>
                                      </p:to>
                                    </p:set>
                                    <p:anim calcmode="lin" valueType="num">
                                      <p:cBhvr>
                                        <p:cTn id="70" dur="500" fill="hold"/>
                                        <p:tgtEl>
                                          <p:spTgt spid="31758"/>
                                        </p:tgtEl>
                                        <p:attrNameLst>
                                          <p:attrName>ppt_w</p:attrName>
                                        </p:attrNameLst>
                                      </p:cBhvr>
                                      <p:tavLst>
                                        <p:tav tm="0">
                                          <p:val>
                                            <p:fltVal val="0"/>
                                          </p:val>
                                        </p:tav>
                                        <p:tav tm="100000">
                                          <p:val>
                                            <p:strVal val="#ppt_w"/>
                                          </p:val>
                                        </p:tav>
                                      </p:tavLst>
                                    </p:anim>
                                    <p:anim calcmode="lin" valueType="num">
                                      <p:cBhvr>
                                        <p:cTn id="71" dur="500" fill="hold"/>
                                        <p:tgtEl>
                                          <p:spTgt spid="31758"/>
                                        </p:tgtEl>
                                        <p:attrNameLst>
                                          <p:attrName>ppt_h</p:attrName>
                                        </p:attrNameLst>
                                      </p:cBhvr>
                                      <p:tavLst>
                                        <p:tav tm="0">
                                          <p:val>
                                            <p:fltVal val="0"/>
                                          </p:val>
                                        </p:tav>
                                        <p:tav tm="100000">
                                          <p:val>
                                            <p:strVal val="#ppt_h"/>
                                          </p:val>
                                        </p:tav>
                                      </p:tavLst>
                                    </p:anim>
                                  </p:childTnLst>
                                </p:cTn>
                              </p:par>
                            </p:childTnLst>
                          </p:cTn>
                        </p:par>
                      </p:childTnLst>
                    </p:cTn>
                  </p:par>
                  <p:par>
                    <p:cTn id="72" fill="hold">
                      <p:stCondLst>
                        <p:cond delay="indefinite"/>
                      </p:stCondLst>
                      <p:childTnLst>
                        <p:par>
                          <p:cTn id="73" fill="hold">
                            <p:stCondLst>
                              <p:cond delay="0"/>
                            </p:stCondLst>
                            <p:childTnLst>
                              <p:par>
                                <p:cTn id="74" presetID="22" presetClass="entr" presetSubtype="1" fill="hold" nodeType="clickEffect">
                                  <p:stCondLst>
                                    <p:cond delay="0"/>
                                  </p:stCondLst>
                                  <p:childTnLst>
                                    <p:set>
                                      <p:cBhvr>
                                        <p:cTn id="75" dur="1" fill="hold">
                                          <p:stCondLst>
                                            <p:cond delay="0"/>
                                          </p:stCondLst>
                                        </p:cTn>
                                        <p:tgtEl>
                                          <p:spTgt spid="31768"/>
                                        </p:tgtEl>
                                        <p:attrNameLst>
                                          <p:attrName>style.visibility</p:attrName>
                                        </p:attrNameLst>
                                      </p:cBhvr>
                                      <p:to>
                                        <p:strVal val="visible"/>
                                      </p:to>
                                    </p:set>
                                    <p:animEffect transition="in" filter="wipe(up)">
                                      <p:cBhvr>
                                        <p:cTn id="76" dur="500"/>
                                        <p:tgtEl>
                                          <p:spTgt spid="31768"/>
                                        </p:tgtEl>
                                      </p:cBhvr>
                                    </p:animEffect>
                                  </p:childTnLst>
                                </p:cTn>
                              </p:par>
                            </p:childTnLst>
                          </p:cTn>
                        </p:par>
                      </p:childTnLst>
                    </p:cTn>
                  </p:par>
                  <p:par>
                    <p:cTn id="77" fill="hold">
                      <p:stCondLst>
                        <p:cond delay="indefinite"/>
                      </p:stCondLst>
                      <p:childTnLst>
                        <p:par>
                          <p:cTn id="78" fill="hold">
                            <p:stCondLst>
                              <p:cond delay="0"/>
                            </p:stCondLst>
                            <p:childTnLst>
                              <p:par>
                                <p:cTn id="79" presetID="23" presetClass="entr" presetSubtype="16" fill="hold" grpId="0" nodeType="click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p:cTn id="81" dur="500" fill="hold"/>
                                        <p:tgtEl>
                                          <p:spTgt spid="23"/>
                                        </p:tgtEl>
                                        <p:attrNameLst>
                                          <p:attrName>ppt_w</p:attrName>
                                        </p:attrNameLst>
                                      </p:cBhvr>
                                      <p:tavLst>
                                        <p:tav tm="0">
                                          <p:val>
                                            <p:fltVal val="0"/>
                                          </p:val>
                                        </p:tav>
                                        <p:tav tm="100000">
                                          <p:val>
                                            <p:strVal val="#ppt_w"/>
                                          </p:val>
                                        </p:tav>
                                      </p:tavLst>
                                    </p:anim>
                                    <p:anim calcmode="lin" valueType="num">
                                      <p:cBhvr>
                                        <p:cTn id="82" dur="500" fill="hold"/>
                                        <p:tgtEl>
                                          <p:spTgt spid="23"/>
                                        </p:tgtEl>
                                        <p:attrNameLst>
                                          <p:attrName>ppt_h</p:attrName>
                                        </p:attrNameLst>
                                      </p:cBhvr>
                                      <p:tavLst>
                                        <p:tav tm="0">
                                          <p:val>
                                            <p:fltVal val="0"/>
                                          </p:val>
                                        </p:tav>
                                        <p:tav tm="100000">
                                          <p:val>
                                            <p:strVal val="#ppt_h"/>
                                          </p:val>
                                        </p:tav>
                                      </p:tavLst>
                                    </p:anim>
                                  </p:childTnLst>
                                </p:cTn>
                              </p:par>
                            </p:childTnLst>
                          </p:cTn>
                        </p:par>
                      </p:childTnLst>
                    </p:cTn>
                  </p:par>
                  <p:par>
                    <p:cTn id="83" fill="hold">
                      <p:stCondLst>
                        <p:cond delay="indefinite"/>
                      </p:stCondLst>
                      <p:childTnLst>
                        <p:par>
                          <p:cTn id="84" fill="hold">
                            <p:stCondLst>
                              <p:cond delay="0"/>
                            </p:stCondLst>
                            <p:childTnLst>
                              <p:par>
                                <p:cTn id="85" presetID="22" presetClass="entr" presetSubtype="1" fill="hold" nodeType="click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wipe(up)">
                                      <p:cBhvr>
                                        <p:cTn id="87" dur="500"/>
                                        <p:tgtEl>
                                          <p:spTgt spid="24"/>
                                        </p:tgtEl>
                                      </p:cBhvr>
                                    </p:animEffect>
                                  </p:childTnLst>
                                </p:cTn>
                              </p:par>
                            </p:childTnLst>
                          </p:cTn>
                        </p:par>
                      </p:childTnLst>
                    </p:cTn>
                  </p:par>
                  <p:par>
                    <p:cTn id="88" fill="hold">
                      <p:stCondLst>
                        <p:cond delay="indefinite"/>
                      </p:stCondLst>
                      <p:childTnLst>
                        <p:par>
                          <p:cTn id="89" fill="hold">
                            <p:stCondLst>
                              <p:cond delay="0"/>
                            </p:stCondLst>
                            <p:childTnLst>
                              <p:par>
                                <p:cTn id="90" presetID="23" presetClass="entr" presetSubtype="16" fill="hold" grpId="0" nodeType="click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p:cTn id="92" dur="500" fill="hold"/>
                                        <p:tgtEl>
                                          <p:spTgt spid="25"/>
                                        </p:tgtEl>
                                        <p:attrNameLst>
                                          <p:attrName>ppt_w</p:attrName>
                                        </p:attrNameLst>
                                      </p:cBhvr>
                                      <p:tavLst>
                                        <p:tav tm="0">
                                          <p:val>
                                            <p:fltVal val="0"/>
                                          </p:val>
                                        </p:tav>
                                        <p:tav tm="100000">
                                          <p:val>
                                            <p:strVal val="#ppt_w"/>
                                          </p:val>
                                        </p:tav>
                                      </p:tavLst>
                                    </p:anim>
                                    <p:anim calcmode="lin" valueType="num">
                                      <p:cBhvr>
                                        <p:cTn id="93" dur="500" fill="hold"/>
                                        <p:tgtEl>
                                          <p:spTgt spid="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1747" grpId="0"/>
      <p:bldP spid="31748" grpId="0"/>
      <p:bldP spid="31749" grpId="0"/>
      <p:bldP spid="31751" grpId="0"/>
      <p:bldP spid="31752" grpId="0"/>
      <p:bldP spid="31753" grpId="0"/>
      <p:bldP spid="31754" grpId="0"/>
      <p:bldP spid="31755" grpId="0"/>
      <p:bldP spid="31756" grpId="0"/>
      <p:bldP spid="31757" grpId="0"/>
      <p:bldP spid="31758" grpId="0"/>
      <p:bldP spid="23"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18" name="Text Box 30"/>
          <p:cNvSpPr txBox="1">
            <a:spLocks noChangeArrowheads="1"/>
          </p:cNvSpPr>
          <p:nvPr/>
        </p:nvSpPr>
        <p:spPr bwMode="auto">
          <a:xfrm>
            <a:off x="306173" y="2088595"/>
            <a:ext cx="10196690" cy="736895"/>
          </a:xfrm>
          <a:prstGeom prst="rect">
            <a:avLst/>
          </a:prstGeom>
          <a:noFill/>
          <a:ln w="9525">
            <a:noFill/>
            <a:miter lim="800000"/>
            <a:headEnd/>
            <a:tailEnd/>
          </a:ln>
        </p:spPr>
        <p:txBody>
          <a:bodyPr lIns="104927" tIns="52464" rIns="104927" bIns="52464">
            <a:spAutoFit/>
          </a:bodyPr>
          <a:lstStyle/>
          <a:p>
            <a:pPr marL="524637" indent="-524637">
              <a:spcBef>
                <a:spcPct val="50000"/>
              </a:spcBef>
            </a:pPr>
            <a:r>
              <a:rPr lang="zh-CN" altLang="en-US" sz="4100" dirty="0">
                <a:solidFill>
                  <a:srgbClr val="0000FF"/>
                </a:solidFill>
                <a:latin typeface="微软雅黑" pitchFamily="34" charset="-122"/>
                <a:ea typeface="微软雅黑" pitchFamily="34" charset="-122"/>
              </a:rPr>
              <a:t>（</a:t>
            </a:r>
            <a:r>
              <a:rPr lang="en-US" altLang="zh-CN" sz="4100" dirty="0">
                <a:solidFill>
                  <a:srgbClr val="0000FF"/>
                </a:solidFill>
                <a:latin typeface="微软雅黑" pitchFamily="34" charset="-122"/>
                <a:ea typeface="微软雅黑" pitchFamily="34" charset="-122"/>
              </a:rPr>
              <a:t>1</a:t>
            </a:r>
            <a:r>
              <a:rPr lang="zh-CN" altLang="en-US" sz="4100" dirty="0">
                <a:solidFill>
                  <a:srgbClr val="0000FF"/>
                </a:solidFill>
                <a:latin typeface="微软雅黑" pitchFamily="34" charset="-122"/>
                <a:ea typeface="微软雅黑" pitchFamily="34" charset="-122"/>
              </a:rPr>
              <a:t>）残酷的殖民统治和经济掠夺</a:t>
            </a:r>
          </a:p>
        </p:txBody>
      </p:sp>
      <p:sp>
        <p:nvSpPr>
          <p:cNvPr id="12320" name="Text Box 32"/>
          <p:cNvSpPr txBox="1">
            <a:spLocks noChangeArrowheads="1"/>
          </p:cNvSpPr>
          <p:nvPr/>
        </p:nvSpPr>
        <p:spPr bwMode="auto">
          <a:xfrm>
            <a:off x="306172" y="4508897"/>
            <a:ext cx="11516331" cy="736895"/>
          </a:xfrm>
          <a:prstGeom prst="rect">
            <a:avLst/>
          </a:prstGeom>
          <a:noFill/>
          <a:ln w="9525">
            <a:noFill/>
            <a:miter lim="800000"/>
            <a:headEnd/>
            <a:tailEnd/>
          </a:ln>
        </p:spPr>
        <p:txBody>
          <a:bodyPr lIns="104927" tIns="52464" rIns="104927" bIns="52464">
            <a:spAutoFit/>
          </a:bodyPr>
          <a:lstStyle/>
          <a:p>
            <a:pPr marL="524637" indent="-524637"/>
            <a:r>
              <a:rPr lang="zh-CN" altLang="en-US" sz="4100" dirty="0">
                <a:solidFill>
                  <a:srgbClr val="0000FF"/>
                </a:solidFill>
                <a:latin typeface="微软雅黑" pitchFamily="34" charset="-122"/>
                <a:ea typeface="微软雅黑" pitchFamily="34" charset="-122"/>
              </a:rPr>
              <a:t>（</a:t>
            </a:r>
            <a:r>
              <a:rPr lang="en-US" altLang="zh-CN" sz="4100" dirty="0">
                <a:solidFill>
                  <a:srgbClr val="0000FF"/>
                </a:solidFill>
                <a:latin typeface="微软雅黑" pitchFamily="34" charset="-122"/>
                <a:ea typeface="微软雅黑" pitchFamily="34" charset="-122"/>
              </a:rPr>
              <a:t>3</a:t>
            </a:r>
            <a:r>
              <a:rPr lang="zh-CN" altLang="en-US" sz="4100" dirty="0">
                <a:solidFill>
                  <a:srgbClr val="0000FF"/>
                </a:solidFill>
                <a:latin typeface="微软雅黑" pitchFamily="34" charset="-122"/>
                <a:ea typeface="微软雅黑" pitchFamily="34" charset="-122"/>
              </a:rPr>
              <a:t>）美国独立战争和法国大革命的影响</a:t>
            </a:r>
          </a:p>
        </p:txBody>
      </p:sp>
      <p:sp>
        <p:nvSpPr>
          <p:cNvPr id="5" name="Text Box 7"/>
          <p:cNvSpPr txBox="1">
            <a:spLocks noChangeArrowheads="1"/>
          </p:cNvSpPr>
          <p:nvPr/>
        </p:nvSpPr>
        <p:spPr bwMode="auto">
          <a:xfrm>
            <a:off x="306173" y="3300413"/>
            <a:ext cx="9933149" cy="736895"/>
          </a:xfrm>
          <a:prstGeom prst="rect">
            <a:avLst/>
          </a:prstGeom>
          <a:noFill/>
          <a:ln w="9525">
            <a:noFill/>
            <a:miter lim="800000"/>
            <a:headEnd/>
            <a:tailEnd/>
          </a:ln>
        </p:spPr>
        <p:txBody>
          <a:bodyPr lIns="104927" tIns="52464" rIns="104927" bIns="52464">
            <a:spAutoFit/>
          </a:bodyPr>
          <a:lstStyle/>
          <a:p>
            <a:pPr marL="524637" indent="-524637"/>
            <a:r>
              <a:rPr lang="zh-CN" altLang="en-US" sz="4100" dirty="0">
                <a:solidFill>
                  <a:srgbClr val="0000FF"/>
                </a:solidFill>
                <a:latin typeface="微软雅黑" pitchFamily="34" charset="-122"/>
                <a:ea typeface="微软雅黑" pitchFamily="34" charset="-122"/>
              </a:rPr>
              <a:t>（</a:t>
            </a:r>
            <a:r>
              <a:rPr lang="en-US" altLang="zh-CN" sz="4100" dirty="0">
                <a:solidFill>
                  <a:srgbClr val="0000FF"/>
                </a:solidFill>
                <a:latin typeface="微软雅黑" pitchFamily="34" charset="-122"/>
                <a:ea typeface="微软雅黑" pitchFamily="34" charset="-122"/>
              </a:rPr>
              <a:t>2</a:t>
            </a:r>
            <a:r>
              <a:rPr lang="zh-CN" altLang="en-US" sz="4100" dirty="0">
                <a:solidFill>
                  <a:srgbClr val="0000FF"/>
                </a:solidFill>
                <a:latin typeface="微软雅黑" pitchFamily="34" charset="-122"/>
                <a:ea typeface="微软雅黑" pitchFamily="34" charset="-122"/>
              </a:rPr>
              <a:t>）土生白人对殖民统治的不满</a:t>
            </a:r>
          </a:p>
        </p:txBody>
      </p:sp>
      <p:sp>
        <p:nvSpPr>
          <p:cNvPr id="14342" name="Text Box 8"/>
          <p:cNvSpPr txBox="1">
            <a:spLocks noChangeArrowheads="1"/>
          </p:cNvSpPr>
          <p:nvPr/>
        </p:nvSpPr>
        <p:spPr bwMode="auto">
          <a:xfrm>
            <a:off x="468288" y="360090"/>
            <a:ext cx="6766789" cy="739397"/>
          </a:xfrm>
          <a:prstGeom prst="rect">
            <a:avLst/>
          </a:prstGeom>
          <a:noFill/>
          <a:ln w="9525">
            <a:noFill/>
            <a:miter lim="800000"/>
            <a:headEnd/>
            <a:tailEnd/>
          </a:ln>
        </p:spPr>
        <p:txBody>
          <a:bodyPr lIns="103275" tIns="53703" rIns="103275" bIns="53703">
            <a:spAutoFit/>
          </a:bodyPr>
          <a:lstStyle/>
          <a:p>
            <a:r>
              <a:rPr lang="zh-CN" altLang="en-US" sz="4100" dirty="0" smtClean="0">
                <a:latin typeface="微软雅黑" pitchFamily="34" charset="-122"/>
                <a:ea typeface="微软雅黑" pitchFamily="34" charset="-122"/>
              </a:rPr>
              <a:t>背景</a:t>
            </a:r>
            <a:r>
              <a:rPr lang="zh-CN" altLang="en-US" sz="4100" dirty="0">
                <a:latin typeface="微软雅黑" pitchFamily="34" charset="-122"/>
                <a:ea typeface="微软雅黑" pitchFamily="34" charset="-122"/>
              </a:rPr>
              <a:t>（原因）：</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318"/>
                                        </p:tgtEl>
                                        <p:attrNameLst>
                                          <p:attrName>style.visibility</p:attrName>
                                        </p:attrNameLst>
                                      </p:cBhvr>
                                      <p:to>
                                        <p:strVal val="visible"/>
                                      </p:to>
                                    </p:set>
                                    <p:animEffect transition="in" filter="dissolve">
                                      <p:cBhvr>
                                        <p:cTn id="7" dur="500"/>
                                        <p:tgtEl>
                                          <p:spTgt spid="1231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2320"/>
                                        </p:tgtEl>
                                        <p:attrNameLst>
                                          <p:attrName>style.visibility</p:attrName>
                                        </p:attrNameLst>
                                      </p:cBhvr>
                                      <p:to>
                                        <p:strVal val="visible"/>
                                      </p:to>
                                    </p:set>
                                    <p:animEffect transition="in" filter="dissolve">
                                      <p:cBhvr>
                                        <p:cTn id="17" dur="500"/>
                                        <p:tgtEl>
                                          <p:spTgt spid="123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18" grpId="0"/>
      <p:bldP spid="12320"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对象 81921"/>
          <p:cNvGraphicFramePr>
            <a:graphicFrameLocks/>
          </p:cNvGraphicFramePr>
          <p:nvPr/>
        </p:nvGraphicFramePr>
        <p:xfrm>
          <a:off x="0" y="576739"/>
          <a:ext cx="3823275" cy="3932159"/>
        </p:xfrm>
        <a:graphic>
          <a:graphicData uri="http://schemas.openxmlformats.org/presentationml/2006/ole">
            <p:oleObj spid="_x0000_s1026" r:id="rId3" imgW="2941151" imgH="3025210" progId="PBrush">
              <p:embed/>
            </p:oleObj>
          </a:graphicData>
        </a:graphic>
      </p:graphicFrame>
      <p:sp>
        <p:nvSpPr>
          <p:cNvPr id="2051" name="文本框 81923"/>
          <p:cNvSpPr txBox="1">
            <a:spLocks noChangeArrowheads="1"/>
          </p:cNvSpPr>
          <p:nvPr/>
        </p:nvSpPr>
        <p:spPr bwMode="auto">
          <a:xfrm>
            <a:off x="3999615" y="198359"/>
            <a:ext cx="6811358" cy="6938592"/>
          </a:xfrm>
          <a:prstGeom prst="rect">
            <a:avLst/>
          </a:prstGeom>
          <a:noFill/>
          <a:ln w="9525">
            <a:noFill/>
            <a:miter lim="800000"/>
            <a:headEnd/>
            <a:tailEnd/>
          </a:ln>
        </p:spPr>
        <p:txBody>
          <a:bodyPr lIns="104927" tIns="52464" rIns="104927" bIns="52464">
            <a:spAutoFit/>
          </a:bodyPr>
          <a:lstStyle/>
          <a:p>
            <a:r>
              <a:rPr lang="en-US" altLang="zh-CN" sz="3200" dirty="0">
                <a:latin typeface="黑体" pitchFamily="49" charset="-122"/>
                <a:ea typeface="黑体" pitchFamily="49" charset="-122"/>
              </a:rPr>
              <a:t>    </a:t>
            </a:r>
            <a:r>
              <a:rPr lang="en-US" altLang="zh-CN" sz="3700" dirty="0">
                <a:latin typeface="黑体" pitchFamily="49" charset="-122"/>
                <a:ea typeface="黑体" pitchFamily="49" charset="-122"/>
              </a:rPr>
              <a:t>19</a:t>
            </a:r>
            <a:r>
              <a:rPr lang="zh-CN" altLang="en-US" sz="3700" dirty="0">
                <a:latin typeface="黑体" pitchFamily="49" charset="-122"/>
                <a:ea typeface="黑体" pitchFamily="49" charset="-122"/>
              </a:rPr>
              <a:t>世纪初美洲独立运动领导人，军事家。</a:t>
            </a:r>
            <a:r>
              <a:rPr lang="en-US" altLang="zh-CN" sz="3700" dirty="0">
                <a:latin typeface="黑体" pitchFamily="49" charset="-122"/>
                <a:ea typeface="黑体" pitchFamily="49" charset="-122"/>
              </a:rPr>
              <a:t>1783</a:t>
            </a:r>
            <a:r>
              <a:rPr lang="zh-CN" altLang="en-US" sz="3700" dirty="0">
                <a:latin typeface="黑体" pitchFamily="49" charset="-122"/>
                <a:ea typeface="黑体" pitchFamily="49" charset="-122"/>
              </a:rPr>
              <a:t>年</a:t>
            </a:r>
            <a:r>
              <a:rPr lang="en-US" altLang="zh-CN" sz="3700" dirty="0">
                <a:latin typeface="黑体" pitchFamily="49" charset="-122"/>
                <a:ea typeface="黑体" pitchFamily="49" charset="-122"/>
              </a:rPr>
              <a:t>7</a:t>
            </a:r>
            <a:r>
              <a:rPr lang="zh-CN" altLang="en-US" sz="3700" dirty="0">
                <a:latin typeface="黑体" pitchFamily="49" charset="-122"/>
                <a:ea typeface="黑体" pitchFamily="49" charset="-122"/>
              </a:rPr>
              <a:t>月</a:t>
            </a:r>
            <a:r>
              <a:rPr lang="en-US" altLang="zh-CN" sz="3700" dirty="0">
                <a:latin typeface="黑体" pitchFamily="49" charset="-122"/>
                <a:ea typeface="黑体" pitchFamily="49" charset="-122"/>
              </a:rPr>
              <a:t>24</a:t>
            </a:r>
            <a:r>
              <a:rPr lang="zh-CN" altLang="en-US" sz="3700" dirty="0">
                <a:latin typeface="黑体" pitchFamily="49" charset="-122"/>
                <a:ea typeface="黑体" pitchFamily="49" charset="-122"/>
              </a:rPr>
              <a:t>日生于委内瑞拉土生白人贵族家庭。先后在加拉加斯和马德里读书，接受法国启蒙主义教育和资产阶级革命思想，崇信卢梭的自由民权主张。为</a:t>
            </a:r>
            <a:r>
              <a:rPr lang="zh-CN" altLang="en-US" sz="3700" dirty="0">
                <a:solidFill>
                  <a:srgbClr val="FF0000"/>
                </a:solidFill>
                <a:latin typeface="黑体" pitchFamily="49" charset="-122"/>
                <a:ea typeface="黑体" pitchFamily="49" charset="-122"/>
              </a:rPr>
              <a:t>法国大革命</a:t>
            </a:r>
            <a:r>
              <a:rPr lang="zh-CN" altLang="en-US" sz="3700" dirty="0">
                <a:latin typeface="黑体" pitchFamily="49" charset="-122"/>
                <a:ea typeface="黑体" pitchFamily="49" charset="-122"/>
              </a:rPr>
              <a:t>所鼓舞，立志为推翻西班牙在美洲的殖民统治和解放南美洲而献身。</a:t>
            </a:r>
            <a:r>
              <a:rPr lang="en-US" altLang="zh-CN" sz="3700" dirty="0">
                <a:latin typeface="黑体" pitchFamily="49" charset="-122"/>
                <a:ea typeface="黑体" pitchFamily="49" charset="-122"/>
              </a:rPr>
              <a:t>1807</a:t>
            </a:r>
            <a:r>
              <a:rPr lang="zh-CN" altLang="en-US" sz="3700" dirty="0">
                <a:latin typeface="黑体" pitchFamily="49" charset="-122"/>
                <a:ea typeface="黑体" pitchFamily="49" charset="-122"/>
              </a:rPr>
              <a:t>年回到加拉加斯后，进行反对西班牙殖民统治的斗争。后被授予</a:t>
            </a:r>
            <a:r>
              <a:rPr lang="zh-CN" altLang="en-US" sz="3700" dirty="0">
                <a:solidFill>
                  <a:srgbClr val="FF0000"/>
                </a:solidFill>
                <a:latin typeface="黑体" pitchFamily="49" charset="-122"/>
                <a:ea typeface="黑体" pitchFamily="49" charset="-122"/>
              </a:rPr>
              <a:t>“解放者”</a:t>
            </a:r>
            <a:r>
              <a:rPr lang="zh-CN" altLang="en-US" sz="3700" dirty="0">
                <a:latin typeface="黑体" pitchFamily="49" charset="-122"/>
                <a:ea typeface="黑体" pitchFamily="49" charset="-122"/>
              </a:rPr>
              <a:t>的称号。</a:t>
            </a:r>
          </a:p>
        </p:txBody>
      </p:sp>
      <p:sp>
        <p:nvSpPr>
          <p:cNvPr id="2052" name="Text Box 30"/>
          <p:cNvSpPr txBox="1">
            <a:spLocks noChangeArrowheads="1"/>
          </p:cNvSpPr>
          <p:nvPr/>
        </p:nvSpPr>
        <p:spPr bwMode="auto">
          <a:xfrm>
            <a:off x="218972" y="4658916"/>
            <a:ext cx="3077222" cy="736895"/>
          </a:xfrm>
          <a:prstGeom prst="rect">
            <a:avLst/>
          </a:prstGeom>
          <a:noFill/>
          <a:ln w="9525">
            <a:noFill/>
            <a:miter lim="800000"/>
            <a:headEnd/>
            <a:tailEnd/>
          </a:ln>
        </p:spPr>
        <p:txBody>
          <a:bodyPr lIns="104927" tIns="52464" rIns="104927" bIns="52464">
            <a:spAutoFit/>
          </a:bodyPr>
          <a:lstStyle/>
          <a:p>
            <a:pPr marL="524637" indent="-524637">
              <a:spcBef>
                <a:spcPct val="50000"/>
              </a:spcBef>
            </a:pPr>
            <a:r>
              <a:rPr lang="zh-CN" altLang="en-US" sz="4100" dirty="0">
                <a:solidFill>
                  <a:srgbClr val="0000FF"/>
                </a:solidFill>
                <a:latin typeface="微软雅黑" pitchFamily="34" charset="-122"/>
                <a:ea typeface="微软雅黑" pitchFamily="34" charset="-122"/>
              </a:rPr>
              <a:t>玻利瓦尔</a:t>
            </a: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82946" descr="圣马丁"/>
          <p:cNvPicPr>
            <a:picLocks noChangeAspect="1" noChangeArrowheads="1"/>
          </p:cNvPicPr>
          <p:nvPr/>
        </p:nvPicPr>
        <p:blipFill>
          <a:blip r:embed="rId2" cstate="print"/>
          <a:srcRect/>
          <a:stretch>
            <a:fillRect/>
          </a:stretch>
        </p:blipFill>
        <p:spPr bwMode="auto">
          <a:xfrm>
            <a:off x="306173" y="576739"/>
            <a:ext cx="3827150" cy="5120640"/>
          </a:xfrm>
          <a:prstGeom prst="rect">
            <a:avLst/>
          </a:prstGeom>
          <a:noFill/>
          <a:ln w="9525">
            <a:noFill/>
            <a:miter lim="800000"/>
            <a:headEnd/>
            <a:tailEnd/>
          </a:ln>
        </p:spPr>
      </p:pic>
      <p:sp>
        <p:nvSpPr>
          <p:cNvPr id="15363" name="文本框 82947"/>
          <p:cNvSpPr txBox="1">
            <a:spLocks noChangeArrowheads="1"/>
          </p:cNvSpPr>
          <p:nvPr/>
        </p:nvSpPr>
        <p:spPr bwMode="auto">
          <a:xfrm>
            <a:off x="4086816" y="273367"/>
            <a:ext cx="6768726" cy="6938592"/>
          </a:xfrm>
          <a:prstGeom prst="rect">
            <a:avLst/>
          </a:prstGeom>
          <a:noFill/>
          <a:ln w="9525">
            <a:noFill/>
            <a:miter lim="800000"/>
            <a:headEnd/>
            <a:tailEnd/>
          </a:ln>
        </p:spPr>
        <p:txBody>
          <a:bodyPr lIns="104927" tIns="52464" rIns="104927" bIns="52464">
            <a:spAutoFit/>
          </a:bodyPr>
          <a:lstStyle/>
          <a:p>
            <a:r>
              <a:rPr lang="en-US" altLang="zh-CN" sz="2300" dirty="0">
                <a:latin typeface="黑体" pitchFamily="49" charset="-122"/>
                <a:ea typeface="黑体" pitchFamily="49" charset="-122"/>
              </a:rPr>
              <a:t>        </a:t>
            </a:r>
            <a:r>
              <a:rPr lang="zh-CN" altLang="en-US" sz="3700" dirty="0">
                <a:latin typeface="黑体" pitchFamily="49" charset="-122"/>
                <a:ea typeface="黑体" pitchFamily="49" charset="-122"/>
              </a:rPr>
              <a:t>圣马丁是南美解放运动的领导人之一。</a:t>
            </a:r>
            <a:r>
              <a:rPr lang="en-US" altLang="zh-CN" sz="3700" dirty="0">
                <a:latin typeface="黑体" pitchFamily="49" charset="-122"/>
                <a:ea typeface="黑体" pitchFamily="49" charset="-122"/>
              </a:rPr>
              <a:t>1814</a:t>
            </a:r>
            <a:r>
              <a:rPr lang="zh-CN" altLang="en-US" sz="3700" dirty="0">
                <a:latin typeface="黑体" pitchFamily="49" charset="-122"/>
                <a:ea typeface="黑体" pitchFamily="49" charset="-122"/>
              </a:rPr>
              <a:t>年起组织训练了一支骁勇善战的“安第斯军”，并指挥它于</a:t>
            </a:r>
            <a:r>
              <a:rPr lang="en-US" altLang="zh-CN" sz="3700" dirty="0">
                <a:latin typeface="黑体" pitchFamily="49" charset="-122"/>
                <a:ea typeface="黑体" pitchFamily="49" charset="-122"/>
              </a:rPr>
              <a:t>1818</a:t>
            </a:r>
            <a:r>
              <a:rPr lang="zh-CN" altLang="en-US" sz="3700" dirty="0">
                <a:latin typeface="黑体" pitchFamily="49" charset="-122"/>
                <a:ea typeface="黑体" pitchFamily="49" charset="-122"/>
              </a:rPr>
              <a:t>年解放了智利。</a:t>
            </a:r>
            <a:r>
              <a:rPr lang="en-US" altLang="zh-CN" sz="3700" dirty="0">
                <a:latin typeface="黑体" pitchFamily="49" charset="-122"/>
                <a:ea typeface="黑体" pitchFamily="49" charset="-122"/>
              </a:rPr>
              <a:t>1821</a:t>
            </a:r>
            <a:r>
              <a:rPr lang="zh-CN" altLang="en-US" sz="3700" dirty="0">
                <a:latin typeface="黑体" pitchFamily="49" charset="-122"/>
                <a:ea typeface="黑体" pitchFamily="49" charset="-122"/>
              </a:rPr>
              <a:t>年，率部进入秘鲁，秘鲁宣告独立。不久，</a:t>
            </a:r>
            <a:r>
              <a:rPr lang="zh-CN" altLang="en-US" sz="3700" dirty="0">
                <a:solidFill>
                  <a:srgbClr val="0000FF"/>
                </a:solidFill>
                <a:latin typeface="黑体" pitchFamily="49" charset="-122"/>
                <a:ea typeface="黑体" pitchFamily="49" charset="-122"/>
              </a:rPr>
              <a:t>他将军队指挥权交给玻利瓦尔</a:t>
            </a:r>
            <a:r>
              <a:rPr lang="zh-CN" altLang="en-US" sz="3700" dirty="0">
                <a:latin typeface="黑体" pitchFamily="49" charset="-122"/>
                <a:ea typeface="黑体" pitchFamily="49" charset="-122"/>
              </a:rPr>
              <a:t>，悄然隐退，在欧洲度过了余生。</a:t>
            </a:r>
          </a:p>
          <a:p>
            <a:r>
              <a:rPr lang="zh-CN" altLang="en-US" sz="3700" dirty="0">
                <a:latin typeface="黑体" pitchFamily="49" charset="-122"/>
                <a:ea typeface="黑体" pitchFamily="49" charset="-122"/>
              </a:rPr>
              <a:t>    </a:t>
            </a:r>
            <a:r>
              <a:rPr lang="en-US" altLang="zh-CN" sz="3700" dirty="0">
                <a:latin typeface="黑体" pitchFamily="49" charset="-122"/>
                <a:ea typeface="黑体" pitchFamily="49" charset="-122"/>
              </a:rPr>
              <a:t>1878</a:t>
            </a:r>
            <a:r>
              <a:rPr lang="zh-CN" altLang="en-US" sz="3700" dirty="0">
                <a:latin typeface="黑体" pitchFamily="49" charset="-122"/>
                <a:ea typeface="黑体" pitchFamily="49" charset="-122"/>
              </a:rPr>
              <a:t>年，阿根廷、智利、秘鲁三国在共同纪念圣马丁诞生</a:t>
            </a:r>
            <a:r>
              <a:rPr lang="en-US" altLang="zh-CN" sz="3700" dirty="0">
                <a:latin typeface="黑体" pitchFamily="49" charset="-122"/>
                <a:ea typeface="黑体" pitchFamily="49" charset="-122"/>
              </a:rPr>
              <a:t>100</a:t>
            </a:r>
            <a:r>
              <a:rPr lang="zh-CN" altLang="en-US" sz="3700" dirty="0">
                <a:latin typeface="黑体" pitchFamily="49" charset="-122"/>
                <a:ea typeface="黑体" pitchFamily="49" charset="-122"/>
              </a:rPr>
              <a:t>周年时，共尊他为</a:t>
            </a:r>
            <a:r>
              <a:rPr lang="zh-CN" altLang="en-US" sz="3700" dirty="0">
                <a:solidFill>
                  <a:srgbClr val="FF0000"/>
                </a:solidFill>
                <a:latin typeface="黑体" pitchFamily="49" charset="-122"/>
                <a:ea typeface="黑体" pitchFamily="49" charset="-122"/>
              </a:rPr>
              <a:t>“祖国之父”。</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p:cNvSpPr>
            <a:spLocks noChangeArrowheads="1"/>
          </p:cNvSpPr>
          <p:nvPr/>
        </p:nvSpPr>
        <p:spPr bwMode="auto">
          <a:xfrm>
            <a:off x="4743728" y="1021795"/>
            <a:ext cx="6357914" cy="5600700"/>
          </a:xfrm>
          <a:prstGeom prst="rect">
            <a:avLst/>
          </a:prstGeom>
          <a:solidFill>
            <a:srgbClr val="FFFFFF"/>
          </a:solidFill>
          <a:ln w="9525">
            <a:solidFill>
              <a:srgbClr val="000000"/>
            </a:solidFill>
            <a:miter lim="800000"/>
            <a:headEnd/>
            <a:tailEnd/>
          </a:ln>
        </p:spPr>
        <p:txBody>
          <a:bodyPr wrap="none" lIns="104927" tIns="52464" rIns="104927" bIns="52464" anchor="ctr"/>
          <a:lstStyle/>
          <a:p>
            <a:endParaRPr lang="zh-CN" altLang="en-US" sz="3200" dirty="0">
              <a:latin typeface="宋体" pitchFamily="2" charset="-122"/>
            </a:endParaRPr>
          </a:p>
        </p:txBody>
      </p:sp>
      <p:sp>
        <p:nvSpPr>
          <p:cNvPr id="12298" name="Oval 10"/>
          <p:cNvSpPr>
            <a:spLocks noChangeArrowheads="1"/>
          </p:cNvSpPr>
          <p:nvPr/>
        </p:nvSpPr>
        <p:spPr bwMode="auto">
          <a:xfrm>
            <a:off x="5685711" y="429064"/>
            <a:ext cx="1910668" cy="800100"/>
          </a:xfrm>
          <a:prstGeom prst="ellipse">
            <a:avLst/>
          </a:prstGeom>
          <a:solidFill>
            <a:srgbClr val="FFC000"/>
          </a:solidFill>
          <a:ln w="9525">
            <a:solidFill>
              <a:srgbClr val="000000"/>
            </a:solidFill>
            <a:round/>
            <a:headEnd/>
            <a:tailEnd/>
          </a:ln>
        </p:spPr>
        <p:txBody>
          <a:bodyPr wrap="none" lIns="104927" tIns="52464" rIns="104927" bIns="52464" anchor="ctr"/>
          <a:lstStyle/>
          <a:p>
            <a:pPr algn="ctr">
              <a:spcBef>
                <a:spcPct val="50000"/>
              </a:spcBef>
            </a:pPr>
            <a:r>
              <a:rPr lang="zh-CN" altLang="en-US" sz="3200" dirty="0">
                <a:latin typeface="微软雅黑" pitchFamily="34" charset="-122"/>
                <a:ea typeface="微软雅黑" pitchFamily="34" charset="-122"/>
              </a:rPr>
              <a:t>委内瑞拉</a:t>
            </a:r>
          </a:p>
        </p:txBody>
      </p:sp>
      <p:sp>
        <p:nvSpPr>
          <p:cNvPr id="4" name="Oval 11"/>
          <p:cNvSpPr>
            <a:spLocks noChangeArrowheads="1"/>
          </p:cNvSpPr>
          <p:nvPr/>
        </p:nvSpPr>
        <p:spPr bwMode="auto">
          <a:xfrm>
            <a:off x="9214103" y="5757656"/>
            <a:ext cx="1596745" cy="800100"/>
          </a:xfrm>
          <a:prstGeom prst="ellipse">
            <a:avLst/>
          </a:prstGeom>
          <a:solidFill>
            <a:srgbClr val="FFC000"/>
          </a:solidFill>
          <a:ln w="9525">
            <a:solidFill>
              <a:srgbClr val="000000"/>
            </a:solidFill>
            <a:round/>
            <a:headEnd/>
            <a:tailEnd/>
          </a:ln>
        </p:spPr>
        <p:txBody>
          <a:bodyPr wrap="none" lIns="104927" tIns="52464" rIns="104927" bIns="52464" anchor="ctr"/>
          <a:lstStyle/>
          <a:p>
            <a:pPr algn="ctr">
              <a:spcBef>
                <a:spcPct val="50000"/>
              </a:spcBef>
            </a:pPr>
            <a:r>
              <a:rPr lang="zh-CN" altLang="en-US" sz="3200" dirty="0">
                <a:solidFill>
                  <a:srgbClr val="FF0000"/>
                </a:solidFill>
                <a:latin typeface="微软雅黑" pitchFamily="34" charset="-122"/>
                <a:ea typeface="微软雅黑" pitchFamily="34" charset="-122"/>
              </a:rPr>
              <a:t>阿根廷</a:t>
            </a:r>
          </a:p>
        </p:txBody>
      </p:sp>
      <p:sp>
        <p:nvSpPr>
          <p:cNvPr id="12301" name="Text Box 13"/>
          <p:cNvSpPr txBox="1"/>
          <p:nvPr/>
        </p:nvSpPr>
        <p:spPr>
          <a:xfrm>
            <a:off x="5757719" y="1293160"/>
            <a:ext cx="2962893" cy="598395"/>
          </a:xfrm>
          <a:prstGeom prst="rect">
            <a:avLst/>
          </a:prstGeom>
          <a:noFill/>
          <a:ln w="9525">
            <a:noFill/>
          </a:ln>
        </p:spPr>
        <p:txBody>
          <a:bodyPr lIns="104927" tIns="52464" rIns="104927" bIns="52464" anchor="ctr">
            <a:spAutoFit/>
          </a:bodyPr>
          <a:lstStyle/>
          <a:p>
            <a:pPr>
              <a:spcBef>
                <a:spcPct val="50000"/>
              </a:spcBef>
              <a:defRPr/>
            </a:pPr>
            <a:r>
              <a:rPr lang="zh-CN" altLang="en-US" sz="3200" noProof="1">
                <a:solidFill>
                  <a:srgbClr val="0000CC"/>
                </a:solidFill>
                <a:effectLst>
                  <a:outerShdw blurRad="38100" dist="38100" dir="2700000" algn="tl">
                    <a:srgbClr val="000000">
                      <a:alpha val="43137"/>
                    </a:srgbClr>
                  </a:outerShdw>
                </a:effectLst>
                <a:latin typeface="微软雅黑" pitchFamily="34" charset="-122"/>
                <a:ea typeface="微软雅黑" pitchFamily="34" charset="-122"/>
              </a:rPr>
              <a:t>玻利瓦尔</a:t>
            </a:r>
          </a:p>
        </p:txBody>
      </p:sp>
      <p:sp>
        <p:nvSpPr>
          <p:cNvPr id="12302" name="Text Box 14"/>
          <p:cNvSpPr txBox="1"/>
          <p:nvPr/>
        </p:nvSpPr>
        <p:spPr>
          <a:xfrm>
            <a:off x="9214103" y="5181592"/>
            <a:ext cx="2199401" cy="598395"/>
          </a:xfrm>
          <a:prstGeom prst="rect">
            <a:avLst/>
          </a:prstGeom>
          <a:noFill/>
          <a:ln w="9525">
            <a:noFill/>
          </a:ln>
        </p:spPr>
        <p:txBody>
          <a:bodyPr lIns="104927" tIns="52464" rIns="104927" bIns="52464" anchor="ctr">
            <a:spAutoFit/>
          </a:bodyPr>
          <a:lstStyle/>
          <a:p>
            <a:pPr>
              <a:spcBef>
                <a:spcPct val="50000"/>
              </a:spcBef>
              <a:defRPr/>
            </a:pPr>
            <a:r>
              <a:rPr lang="zh-CN" altLang="en-US" sz="3200" noProof="1">
                <a:solidFill>
                  <a:srgbClr val="0000CC"/>
                </a:solidFill>
                <a:effectLst>
                  <a:outerShdw blurRad="38100" dist="38100" dir="2700000" algn="tl">
                    <a:srgbClr val="000000">
                      <a:alpha val="43137"/>
                    </a:srgbClr>
                  </a:outerShdw>
                </a:effectLst>
                <a:latin typeface="微软雅黑" pitchFamily="34" charset="-122"/>
                <a:ea typeface="微软雅黑" pitchFamily="34" charset="-122"/>
              </a:rPr>
              <a:t>圣马丁</a:t>
            </a:r>
          </a:p>
        </p:txBody>
      </p:sp>
      <p:sp>
        <p:nvSpPr>
          <p:cNvPr id="12303" name="Line 15"/>
          <p:cNvSpPr>
            <a:spLocks noChangeShapeType="1"/>
          </p:cNvSpPr>
          <p:nvPr/>
        </p:nvSpPr>
        <p:spPr bwMode="auto">
          <a:xfrm>
            <a:off x="6765831" y="1941232"/>
            <a:ext cx="0" cy="400050"/>
          </a:xfrm>
          <a:prstGeom prst="line">
            <a:avLst/>
          </a:prstGeom>
          <a:noFill/>
          <a:ln w="57150">
            <a:solidFill>
              <a:srgbClr val="FF0000"/>
            </a:solidFill>
            <a:round/>
            <a:headEnd/>
            <a:tailEnd type="triangle" w="med" len="med"/>
          </a:ln>
        </p:spPr>
        <p:txBody>
          <a:bodyPr lIns="104927" tIns="52464" rIns="104927" bIns="52464"/>
          <a:lstStyle/>
          <a:p>
            <a:endParaRPr lang="zh-CN" altLang="en-US"/>
          </a:p>
        </p:txBody>
      </p:sp>
      <p:sp>
        <p:nvSpPr>
          <p:cNvPr id="12304" name="Text Box 16"/>
          <p:cNvSpPr txBox="1">
            <a:spLocks noChangeArrowheads="1"/>
          </p:cNvSpPr>
          <p:nvPr/>
        </p:nvSpPr>
        <p:spPr bwMode="auto">
          <a:xfrm>
            <a:off x="5829727" y="2301272"/>
            <a:ext cx="2860189" cy="598395"/>
          </a:xfrm>
          <a:prstGeom prst="rect">
            <a:avLst/>
          </a:prstGeom>
          <a:noFill/>
          <a:ln w="9525">
            <a:noFill/>
            <a:miter lim="800000"/>
            <a:headEnd/>
            <a:tailEnd/>
          </a:ln>
        </p:spPr>
        <p:txBody>
          <a:bodyPr lIns="104927" tIns="52464" rIns="104927" bIns="52464" anchor="ctr">
            <a:spAutoFit/>
          </a:bodyPr>
          <a:lstStyle/>
          <a:p>
            <a:pPr>
              <a:spcBef>
                <a:spcPct val="50000"/>
              </a:spcBef>
            </a:pPr>
            <a:r>
              <a:rPr lang="zh-CN" altLang="en-US" sz="3200" dirty="0">
                <a:latin typeface="微软雅黑" pitchFamily="34" charset="-122"/>
                <a:ea typeface="微软雅黑" pitchFamily="34" charset="-122"/>
              </a:rPr>
              <a:t>哥伦比亚</a:t>
            </a:r>
          </a:p>
        </p:txBody>
      </p:sp>
      <p:sp>
        <p:nvSpPr>
          <p:cNvPr id="12305" name="Line 17"/>
          <p:cNvSpPr>
            <a:spLocks noChangeShapeType="1"/>
          </p:cNvSpPr>
          <p:nvPr/>
        </p:nvSpPr>
        <p:spPr bwMode="auto">
          <a:xfrm>
            <a:off x="6837839" y="2877336"/>
            <a:ext cx="0" cy="480060"/>
          </a:xfrm>
          <a:prstGeom prst="line">
            <a:avLst/>
          </a:prstGeom>
          <a:noFill/>
          <a:ln w="57150">
            <a:solidFill>
              <a:srgbClr val="FF0000"/>
            </a:solidFill>
            <a:round/>
            <a:headEnd/>
            <a:tailEnd type="triangle" w="med" len="med"/>
          </a:ln>
        </p:spPr>
        <p:txBody>
          <a:bodyPr lIns="104927" tIns="52464" rIns="104927" bIns="52464"/>
          <a:lstStyle/>
          <a:p>
            <a:endParaRPr lang="zh-CN" altLang="en-US"/>
          </a:p>
        </p:txBody>
      </p:sp>
      <p:sp>
        <p:nvSpPr>
          <p:cNvPr id="12306" name="Text Box 18"/>
          <p:cNvSpPr txBox="1">
            <a:spLocks noChangeArrowheads="1"/>
          </p:cNvSpPr>
          <p:nvPr/>
        </p:nvSpPr>
        <p:spPr bwMode="auto">
          <a:xfrm>
            <a:off x="5901735" y="3381392"/>
            <a:ext cx="3226433" cy="1337059"/>
          </a:xfrm>
          <a:prstGeom prst="rect">
            <a:avLst/>
          </a:prstGeom>
          <a:noFill/>
          <a:ln w="9525">
            <a:noFill/>
            <a:miter lim="800000"/>
            <a:headEnd/>
            <a:tailEnd/>
          </a:ln>
        </p:spPr>
        <p:txBody>
          <a:bodyPr lIns="104927" tIns="52464" rIns="104927" bIns="52464" anchor="ctr">
            <a:spAutoFit/>
          </a:bodyPr>
          <a:lstStyle/>
          <a:p>
            <a:pPr>
              <a:spcBef>
                <a:spcPct val="50000"/>
              </a:spcBef>
            </a:pPr>
            <a:r>
              <a:rPr lang="zh-CN" altLang="en-US" sz="3200" dirty="0">
                <a:latin typeface="微软雅黑" pitchFamily="34" charset="-122"/>
                <a:ea typeface="微软雅黑" pitchFamily="34" charset="-122"/>
              </a:rPr>
              <a:t>委内瑞拉</a:t>
            </a:r>
          </a:p>
          <a:p>
            <a:pPr>
              <a:spcBef>
                <a:spcPct val="50000"/>
              </a:spcBef>
            </a:pPr>
            <a:r>
              <a:rPr lang="zh-CN" altLang="en-US" sz="3200" dirty="0">
                <a:latin typeface="微软雅黑" pitchFamily="34" charset="-122"/>
                <a:ea typeface="微软雅黑" pitchFamily="34" charset="-122"/>
              </a:rPr>
              <a:t>厄瓜多尔</a:t>
            </a:r>
          </a:p>
        </p:txBody>
      </p:sp>
      <p:sp>
        <p:nvSpPr>
          <p:cNvPr id="12307" name="Line 19"/>
          <p:cNvSpPr>
            <a:spLocks noChangeShapeType="1"/>
          </p:cNvSpPr>
          <p:nvPr/>
        </p:nvSpPr>
        <p:spPr bwMode="auto">
          <a:xfrm rot="10800000">
            <a:off x="9862175" y="4821552"/>
            <a:ext cx="0" cy="400050"/>
          </a:xfrm>
          <a:prstGeom prst="line">
            <a:avLst/>
          </a:prstGeom>
          <a:noFill/>
          <a:ln w="57150">
            <a:solidFill>
              <a:srgbClr val="FF0000"/>
            </a:solidFill>
            <a:round/>
            <a:headEnd/>
            <a:tailEnd type="triangle" w="med" len="med"/>
          </a:ln>
        </p:spPr>
        <p:txBody>
          <a:bodyPr lIns="104927" tIns="52464" rIns="104927" bIns="52464"/>
          <a:lstStyle/>
          <a:p>
            <a:endParaRPr lang="zh-CN" altLang="en-US"/>
          </a:p>
        </p:txBody>
      </p:sp>
      <p:sp>
        <p:nvSpPr>
          <p:cNvPr id="12308" name="Text Box 20"/>
          <p:cNvSpPr txBox="1">
            <a:spLocks noChangeArrowheads="1"/>
          </p:cNvSpPr>
          <p:nvPr/>
        </p:nvSpPr>
        <p:spPr bwMode="auto">
          <a:xfrm>
            <a:off x="9358119" y="4317496"/>
            <a:ext cx="1565740" cy="598395"/>
          </a:xfrm>
          <a:prstGeom prst="rect">
            <a:avLst/>
          </a:prstGeom>
          <a:noFill/>
          <a:ln w="9525">
            <a:noFill/>
            <a:miter lim="800000"/>
            <a:headEnd/>
            <a:tailEnd/>
          </a:ln>
        </p:spPr>
        <p:txBody>
          <a:bodyPr lIns="104927" tIns="52464" rIns="104927" bIns="52464" anchor="ctr">
            <a:spAutoFit/>
          </a:bodyPr>
          <a:lstStyle/>
          <a:p>
            <a:pPr>
              <a:spcBef>
                <a:spcPct val="50000"/>
              </a:spcBef>
            </a:pPr>
            <a:r>
              <a:rPr lang="zh-CN" altLang="en-US" sz="3200" dirty="0">
                <a:solidFill>
                  <a:srgbClr val="FF0000"/>
                </a:solidFill>
                <a:latin typeface="微软雅黑" pitchFamily="34" charset="-122"/>
                <a:ea typeface="微软雅黑" pitchFamily="34" charset="-122"/>
              </a:rPr>
              <a:t>智利</a:t>
            </a:r>
          </a:p>
        </p:txBody>
      </p:sp>
      <p:sp>
        <p:nvSpPr>
          <p:cNvPr id="12310" name="Text Box 22"/>
          <p:cNvSpPr txBox="1">
            <a:spLocks noChangeArrowheads="1"/>
          </p:cNvSpPr>
          <p:nvPr/>
        </p:nvSpPr>
        <p:spPr bwMode="auto">
          <a:xfrm>
            <a:off x="7701935" y="4173480"/>
            <a:ext cx="997966" cy="1090838"/>
          </a:xfrm>
          <a:prstGeom prst="rect">
            <a:avLst/>
          </a:prstGeom>
          <a:noFill/>
          <a:ln w="9525">
            <a:noFill/>
            <a:miter lim="800000"/>
            <a:headEnd/>
            <a:tailEnd/>
          </a:ln>
        </p:spPr>
        <p:txBody>
          <a:bodyPr lIns="104927" tIns="52464" rIns="104927" bIns="52464" anchor="ctr">
            <a:spAutoFit/>
          </a:bodyPr>
          <a:lstStyle/>
          <a:p>
            <a:pPr algn="ctr">
              <a:spcBef>
                <a:spcPct val="50000"/>
              </a:spcBef>
            </a:pPr>
            <a:r>
              <a:rPr lang="zh-CN" altLang="en-US" sz="3200" dirty="0">
                <a:solidFill>
                  <a:srgbClr val="FF0000"/>
                </a:solidFill>
                <a:latin typeface="微软雅黑" pitchFamily="34" charset="-122"/>
                <a:ea typeface="微软雅黑" pitchFamily="34" charset="-122"/>
              </a:rPr>
              <a:t>秘鲁</a:t>
            </a:r>
          </a:p>
        </p:txBody>
      </p:sp>
      <p:sp>
        <p:nvSpPr>
          <p:cNvPr id="12311" name="Line 23"/>
          <p:cNvSpPr>
            <a:spLocks noChangeShapeType="1"/>
          </p:cNvSpPr>
          <p:nvPr/>
        </p:nvSpPr>
        <p:spPr bwMode="auto">
          <a:xfrm>
            <a:off x="6765831" y="4821552"/>
            <a:ext cx="682105" cy="15002"/>
          </a:xfrm>
          <a:prstGeom prst="line">
            <a:avLst/>
          </a:prstGeom>
          <a:noFill/>
          <a:ln w="57150">
            <a:solidFill>
              <a:srgbClr val="FF0000"/>
            </a:solidFill>
            <a:round/>
            <a:headEnd/>
            <a:tailEnd type="triangle" w="med" len="med"/>
          </a:ln>
        </p:spPr>
        <p:txBody>
          <a:bodyPr lIns="104927" tIns="52464" rIns="104927" bIns="52464"/>
          <a:lstStyle/>
          <a:p>
            <a:endParaRPr lang="zh-CN" altLang="en-US"/>
          </a:p>
        </p:txBody>
      </p:sp>
      <p:sp>
        <p:nvSpPr>
          <p:cNvPr id="12312" name="AutoShape 24"/>
          <p:cNvSpPr>
            <a:spLocks noChangeArrowheads="1"/>
          </p:cNvSpPr>
          <p:nvPr/>
        </p:nvSpPr>
        <p:spPr bwMode="auto">
          <a:xfrm>
            <a:off x="7989967" y="3669424"/>
            <a:ext cx="488325" cy="400050"/>
          </a:xfrm>
          <a:prstGeom prst="upArrow">
            <a:avLst>
              <a:gd name="adj1" fmla="val 50000"/>
              <a:gd name="adj2" fmla="val 25000"/>
            </a:avLst>
          </a:prstGeom>
          <a:solidFill>
            <a:srgbClr val="FF0000"/>
          </a:solidFill>
          <a:ln w="9525">
            <a:solidFill>
              <a:srgbClr val="000000"/>
            </a:solidFill>
            <a:miter lim="800000"/>
            <a:headEnd/>
            <a:tailEnd/>
          </a:ln>
        </p:spPr>
        <p:txBody>
          <a:bodyPr wrap="none" lIns="104927" tIns="52464" rIns="104927" bIns="52464" anchor="ctr"/>
          <a:lstStyle/>
          <a:p>
            <a:endParaRPr lang="zh-CN" altLang="en-US" sz="3200" dirty="0">
              <a:latin typeface="宋体" pitchFamily="2" charset="-122"/>
            </a:endParaRPr>
          </a:p>
        </p:txBody>
      </p:sp>
      <p:sp>
        <p:nvSpPr>
          <p:cNvPr id="12313" name="Text Box 25"/>
          <p:cNvSpPr txBox="1"/>
          <p:nvPr/>
        </p:nvSpPr>
        <p:spPr>
          <a:xfrm>
            <a:off x="7341895" y="3021352"/>
            <a:ext cx="1858348" cy="675339"/>
          </a:xfrm>
          <a:prstGeom prst="rect">
            <a:avLst/>
          </a:prstGeom>
          <a:noFill/>
          <a:ln w="9525">
            <a:noFill/>
          </a:ln>
        </p:spPr>
        <p:txBody>
          <a:bodyPr lIns="104927" tIns="52464" rIns="104927" bIns="52464" anchor="ctr">
            <a:spAutoFit/>
          </a:bodyPr>
          <a:lstStyle/>
          <a:p>
            <a:pPr algn="ctr">
              <a:spcBef>
                <a:spcPct val="50000"/>
              </a:spcBef>
              <a:defRPr/>
            </a:pPr>
            <a:r>
              <a:rPr lang="zh-CN" altLang="en-US" sz="3700" noProof="1">
                <a:solidFill>
                  <a:srgbClr val="C00000"/>
                </a:solidFill>
                <a:effectLst>
                  <a:outerShdw blurRad="38100" dist="38100" dir="2700000" algn="tl">
                    <a:srgbClr val="000000">
                      <a:alpha val="43137"/>
                    </a:srgbClr>
                  </a:outerShdw>
                </a:effectLst>
                <a:latin typeface="微软雅黑" pitchFamily="34" charset="-122"/>
                <a:ea typeface="微软雅黑" pitchFamily="34" charset="-122"/>
              </a:rPr>
              <a:t>胜利</a:t>
            </a:r>
          </a:p>
        </p:txBody>
      </p:sp>
      <p:sp>
        <p:nvSpPr>
          <p:cNvPr id="7" name="Line 23"/>
          <p:cNvSpPr>
            <a:spLocks noChangeShapeType="1"/>
          </p:cNvSpPr>
          <p:nvPr/>
        </p:nvSpPr>
        <p:spPr bwMode="auto">
          <a:xfrm rot="10800000">
            <a:off x="8638039" y="4677536"/>
            <a:ext cx="682105" cy="16669"/>
          </a:xfrm>
          <a:prstGeom prst="line">
            <a:avLst/>
          </a:prstGeom>
          <a:noFill/>
          <a:ln w="57150">
            <a:solidFill>
              <a:srgbClr val="FF0000"/>
            </a:solidFill>
            <a:round/>
            <a:headEnd/>
            <a:tailEnd type="triangle" w="med" len="med"/>
          </a:ln>
        </p:spPr>
        <p:txBody>
          <a:bodyPr lIns="104927" tIns="52464" rIns="104927" bIns="52464"/>
          <a:lstStyle/>
          <a:p>
            <a:endParaRPr lang="zh-CN" altLang="en-US"/>
          </a:p>
        </p:txBody>
      </p:sp>
      <p:sp>
        <p:nvSpPr>
          <p:cNvPr id="9" name="文本框 8"/>
          <p:cNvSpPr txBox="1">
            <a:spLocks noChangeArrowheads="1"/>
          </p:cNvSpPr>
          <p:nvPr/>
        </p:nvSpPr>
        <p:spPr bwMode="auto">
          <a:xfrm>
            <a:off x="5220816" y="1224186"/>
            <a:ext cx="633660" cy="4045493"/>
          </a:xfrm>
          <a:prstGeom prst="rect">
            <a:avLst/>
          </a:prstGeom>
          <a:solidFill>
            <a:srgbClr val="FFFF00"/>
          </a:solidFill>
          <a:ln w="9525">
            <a:noFill/>
            <a:miter lim="800000"/>
            <a:headEnd/>
            <a:tailEnd/>
          </a:ln>
        </p:spPr>
        <p:txBody>
          <a:bodyPr lIns="104927" tIns="52464" rIns="104927" bIns="52464">
            <a:spAutoFit/>
          </a:bodyPr>
          <a:lstStyle/>
          <a:p>
            <a:r>
              <a:rPr lang="zh-CN" altLang="en-US" sz="3200" dirty="0">
                <a:latin typeface="微软雅黑" pitchFamily="34" charset="-122"/>
                <a:ea typeface="微软雅黑" pitchFamily="34" charset="-122"/>
              </a:rPr>
              <a:t>大哥伦比亚共和国</a:t>
            </a:r>
          </a:p>
        </p:txBody>
      </p:sp>
      <p:pic>
        <p:nvPicPr>
          <p:cNvPr id="27" name="Picture 6" descr="W020100825477430068885"/>
          <p:cNvPicPr>
            <a:picLocks noChangeAspect="1" noChangeArrowheads="1"/>
          </p:cNvPicPr>
          <p:nvPr/>
        </p:nvPicPr>
        <p:blipFill>
          <a:blip r:embed="rId2" cstate="print">
            <a:lum bright="-20000" contrast="40000"/>
          </a:blip>
          <a:srcRect/>
          <a:stretch>
            <a:fillRect/>
          </a:stretch>
        </p:blipFill>
        <p:spPr bwMode="auto">
          <a:xfrm>
            <a:off x="0" y="0"/>
            <a:ext cx="5004792" cy="7298827"/>
          </a:xfrm>
          <a:prstGeom prst="rect">
            <a:avLst/>
          </a:prstGeom>
          <a:noFill/>
          <a:ln w="9525">
            <a:noFill/>
            <a:miter lim="800000"/>
            <a:headEnd/>
            <a:tailEnd/>
          </a:ln>
        </p:spPr>
      </p:pic>
      <p:sp>
        <p:nvSpPr>
          <p:cNvPr id="29" name="Rectangle 20"/>
          <p:cNvSpPr>
            <a:spLocks noChangeArrowheads="1"/>
          </p:cNvSpPr>
          <p:nvPr/>
        </p:nvSpPr>
        <p:spPr bwMode="auto">
          <a:xfrm>
            <a:off x="1260376" y="0"/>
            <a:ext cx="3456384" cy="533400"/>
          </a:xfrm>
          <a:prstGeom prst="rect">
            <a:avLst/>
          </a:prstGeom>
          <a:solidFill>
            <a:srgbClr val="00FFFF"/>
          </a:solidFill>
          <a:ln w="9525">
            <a:noFill/>
            <a:miter lim="800000"/>
            <a:headEnd/>
            <a:tailEnd/>
          </a:ln>
          <a:effectLst/>
        </p:spPr>
        <p:txBody>
          <a:bodyPr anchor="ctr"/>
          <a:lstStyle/>
          <a:p>
            <a:r>
              <a:rPr lang="zh-CN" altLang="en-US" sz="3200" b="1" dirty="0" smtClean="0">
                <a:solidFill>
                  <a:srgbClr val="FF0000"/>
                </a:solidFill>
                <a:effectLst/>
                <a:latin typeface="黑体" pitchFamily="49" charset="-122"/>
                <a:ea typeface="黑体" pitchFamily="49" charset="-122"/>
              </a:rPr>
              <a:t>战争</a:t>
            </a:r>
            <a:r>
              <a:rPr lang="zh-CN" altLang="en-US" sz="3200" b="1" dirty="0">
                <a:solidFill>
                  <a:srgbClr val="FF0000"/>
                </a:solidFill>
                <a:effectLst/>
                <a:latin typeface="黑体" pitchFamily="49" charset="-122"/>
                <a:ea typeface="黑体" pitchFamily="49" charset="-122"/>
              </a:rPr>
              <a:t>有什么特点？</a:t>
            </a:r>
          </a:p>
        </p:txBody>
      </p:sp>
      <p:sp>
        <p:nvSpPr>
          <p:cNvPr id="30" name="Rectangle 21"/>
          <p:cNvSpPr>
            <a:spLocks noChangeArrowheads="1"/>
          </p:cNvSpPr>
          <p:nvPr/>
        </p:nvSpPr>
        <p:spPr bwMode="auto">
          <a:xfrm>
            <a:off x="396280" y="4320530"/>
            <a:ext cx="4495800" cy="1921768"/>
          </a:xfrm>
          <a:prstGeom prst="rect">
            <a:avLst/>
          </a:prstGeom>
          <a:solidFill>
            <a:srgbClr val="00FFFF"/>
          </a:solidFill>
          <a:ln w="9525">
            <a:noFill/>
            <a:miter lim="800000"/>
            <a:headEnd/>
            <a:tailEnd/>
          </a:ln>
          <a:effectLst/>
        </p:spPr>
        <p:txBody>
          <a:bodyPr anchor="ctr"/>
          <a:lstStyle/>
          <a:p>
            <a:r>
              <a:rPr lang="zh-CN" altLang="en-US" dirty="0">
                <a:solidFill>
                  <a:srgbClr val="FF0000"/>
                </a:solidFill>
                <a:effectLst/>
                <a:ea typeface="楷体_GB2312" pitchFamily="49" charset="-122"/>
              </a:rPr>
              <a:t>    </a:t>
            </a:r>
            <a:r>
              <a:rPr lang="zh-CN" altLang="en-US" sz="3200" b="1" dirty="0">
                <a:solidFill>
                  <a:srgbClr val="FF0000"/>
                </a:solidFill>
                <a:effectLst/>
                <a:ea typeface="楷体_GB2312" pitchFamily="49" charset="-122"/>
              </a:rPr>
              <a:t>时间长</a:t>
            </a:r>
            <a:br>
              <a:rPr lang="zh-CN" altLang="en-US" sz="3200" b="1" dirty="0">
                <a:solidFill>
                  <a:srgbClr val="FF0000"/>
                </a:solidFill>
                <a:effectLst/>
                <a:ea typeface="楷体_GB2312" pitchFamily="49" charset="-122"/>
              </a:rPr>
            </a:br>
            <a:r>
              <a:rPr lang="zh-CN" altLang="en-US" sz="3200" b="1" dirty="0">
                <a:solidFill>
                  <a:srgbClr val="FF0000"/>
                </a:solidFill>
                <a:effectLst/>
                <a:ea typeface="楷体_GB2312" pitchFamily="49" charset="-122"/>
              </a:rPr>
              <a:t>   </a:t>
            </a:r>
            <a:r>
              <a:rPr lang="zh-CN" altLang="en-US" sz="3200" b="1" dirty="0" smtClean="0">
                <a:solidFill>
                  <a:srgbClr val="FF0000"/>
                </a:solidFill>
                <a:effectLst/>
                <a:ea typeface="楷体_GB2312" pitchFamily="49" charset="-122"/>
              </a:rPr>
              <a:t>范围</a:t>
            </a:r>
            <a:r>
              <a:rPr lang="zh-CN" altLang="en-US" sz="3200" b="1" dirty="0">
                <a:solidFill>
                  <a:srgbClr val="FF0000"/>
                </a:solidFill>
                <a:effectLst/>
                <a:ea typeface="楷体_GB2312" pitchFamily="49" charset="-122"/>
              </a:rPr>
              <a:t>广</a:t>
            </a:r>
            <a:br>
              <a:rPr lang="zh-CN" altLang="en-US" sz="3200" b="1" dirty="0">
                <a:solidFill>
                  <a:srgbClr val="FF0000"/>
                </a:solidFill>
                <a:effectLst/>
                <a:ea typeface="楷体_GB2312" pitchFamily="49" charset="-122"/>
              </a:rPr>
            </a:br>
            <a:r>
              <a:rPr lang="zh-CN" altLang="en-US" sz="3200" b="1" dirty="0">
                <a:solidFill>
                  <a:srgbClr val="FF0000"/>
                </a:solidFill>
                <a:effectLst/>
                <a:ea typeface="楷体_GB2312" pitchFamily="49" charset="-122"/>
              </a:rPr>
              <a:t>   </a:t>
            </a:r>
            <a:r>
              <a:rPr lang="zh-CN" altLang="en-US" sz="3200" b="1" dirty="0" smtClean="0">
                <a:solidFill>
                  <a:srgbClr val="FF0000"/>
                </a:solidFill>
                <a:effectLst/>
                <a:ea typeface="楷体_GB2312" pitchFamily="49" charset="-122"/>
              </a:rPr>
              <a:t>南北</a:t>
            </a:r>
            <a:r>
              <a:rPr lang="zh-CN" altLang="en-US" sz="3200" b="1" dirty="0">
                <a:solidFill>
                  <a:srgbClr val="FF0000"/>
                </a:solidFill>
                <a:effectLst/>
                <a:ea typeface="楷体_GB2312" pitchFamily="49" charset="-122"/>
              </a:rPr>
              <a:t>国家联合作战等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2298"/>
                                        </p:tgtEl>
                                        <p:attrNameLst>
                                          <p:attrName>style.visibility</p:attrName>
                                        </p:attrNameLst>
                                      </p:cBhvr>
                                      <p:to>
                                        <p:strVal val="visible"/>
                                      </p:to>
                                    </p:set>
                                    <p:animEffect transition="in" filter="dissolve">
                                      <p:cBhvr>
                                        <p:cTn id="12" dur="500"/>
                                        <p:tgtEl>
                                          <p:spTgt spid="1229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ssolv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2301"/>
                                        </p:tgtEl>
                                        <p:attrNameLst>
                                          <p:attrName>style.visibility</p:attrName>
                                        </p:attrNameLst>
                                      </p:cBhvr>
                                      <p:to>
                                        <p:strVal val="visible"/>
                                      </p:to>
                                    </p:set>
                                    <p:animEffect transition="in" filter="dissolve">
                                      <p:cBhvr>
                                        <p:cTn id="22" dur="500"/>
                                        <p:tgtEl>
                                          <p:spTgt spid="12301"/>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2302"/>
                                        </p:tgtEl>
                                        <p:attrNameLst>
                                          <p:attrName>style.visibility</p:attrName>
                                        </p:attrNameLst>
                                      </p:cBhvr>
                                      <p:to>
                                        <p:strVal val="visible"/>
                                      </p:to>
                                    </p:set>
                                    <p:animEffect transition="in" filter="dissolve">
                                      <p:cBhvr>
                                        <p:cTn id="27" dur="500"/>
                                        <p:tgtEl>
                                          <p:spTgt spid="1230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12303"/>
                                        </p:tgtEl>
                                        <p:attrNameLst>
                                          <p:attrName>style.visibility</p:attrName>
                                        </p:attrNameLst>
                                      </p:cBhvr>
                                      <p:to>
                                        <p:strVal val="visible"/>
                                      </p:to>
                                    </p:set>
                                    <p:animEffect transition="in" filter="wipe(up)">
                                      <p:cBhvr>
                                        <p:cTn id="32" dur="500"/>
                                        <p:tgtEl>
                                          <p:spTgt spid="12303"/>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2304"/>
                                        </p:tgtEl>
                                        <p:attrNameLst>
                                          <p:attrName>style.visibility</p:attrName>
                                        </p:attrNameLst>
                                      </p:cBhvr>
                                      <p:to>
                                        <p:strVal val="visible"/>
                                      </p:to>
                                    </p:set>
                                    <p:animEffect transition="in" filter="dissolve">
                                      <p:cBhvr>
                                        <p:cTn id="37" dur="500"/>
                                        <p:tgtEl>
                                          <p:spTgt spid="12304"/>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12305"/>
                                        </p:tgtEl>
                                        <p:attrNameLst>
                                          <p:attrName>style.visibility</p:attrName>
                                        </p:attrNameLst>
                                      </p:cBhvr>
                                      <p:to>
                                        <p:strVal val="visible"/>
                                      </p:to>
                                    </p:set>
                                    <p:animEffect transition="in" filter="wipe(up)">
                                      <p:cBhvr>
                                        <p:cTn id="42" dur="500"/>
                                        <p:tgtEl>
                                          <p:spTgt spid="12305"/>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2306"/>
                                        </p:tgtEl>
                                        <p:attrNameLst>
                                          <p:attrName>style.visibility</p:attrName>
                                        </p:attrNameLst>
                                      </p:cBhvr>
                                      <p:to>
                                        <p:strVal val="visible"/>
                                      </p:to>
                                    </p:set>
                                    <p:animEffect transition="in" filter="dissolve">
                                      <p:cBhvr>
                                        <p:cTn id="47" dur="500"/>
                                        <p:tgtEl>
                                          <p:spTgt spid="12306"/>
                                        </p:tgtEl>
                                      </p:cBhvr>
                                    </p:animEffect>
                                  </p:childTnLst>
                                </p:cTn>
                              </p:par>
                            </p:childTnLst>
                          </p:cTn>
                        </p:par>
                        <p:par>
                          <p:cTn id="48" fill="hold">
                            <p:stCondLst>
                              <p:cond delay="500"/>
                            </p:stCondLst>
                            <p:childTnLst>
                              <p:par>
                                <p:cTn id="49" presetID="53" presetClass="entr" presetSubtype="16"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500" fill="hold"/>
                                        <p:tgtEl>
                                          <p:spTgt spid="9"/>
                                        </p:tgtEl>
                                        <p:attrNameLst>
                                          <p:attrName>ppt_w</p:attrName>
                                        </p:attrNameLst>
                                      </p:cBhvr>
                                      <p:tavLst>
                                        <p:tav tm="0">
                                          <p:val>
                                            <p:fltVal val="0"/>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animEffect transition="in" filter="fade">
                                      <p:cBhvr>
                                        <p:cTn id="53" dur="500"/>
                                        <p:tgtEl>
                                          <p:spTgt spid="9"/>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12311"/>
                                        </p:tgtEl>
                                        <p:attrNameLst>
                                          <p:attrName>style.visibility</p:attrName>
                                        </p:attrNameLst>
                                      </p:cBhvr>
                                      <p:to>
                                        <p:strVal val="visible"/>
                                      </p:to>
                                    </p:set>
                                    <p:animEffect transition="in" filter="wipe(left)">
                                      <p:cBhvr>
                                        <p:cTn id="58" dur="500"/>
                                        <p:tgtEl>
                                          <p:spTgt spid="12311"/>
                                        </p:tgtEl>
                                      </p:cBhvr>
                                    </p:animEffect>
                                  </p:childTnLst>
                                </p:cTn>
                              </p:par>
                            </p:childTnLst>
                          </p:cTn>
                        </p:par>
                      </p:childTnLst>
                    </p:cTn>
                  </p:par>
                  <p:par>
                    <p:cTn id="59" fill="hold">
                      <p:stCondLst>
                        <p:cond delay="indefinite"/>
                      </p:stCondLst>
                      <p:childTnLst>
                        <p:par>
                          <p:cTn id="60" fill="hold">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12310"/>
                                        </p:tgtEl>
                                        <p:attrNameLst>
                                          <p:attrName>style.visibility</p:attrName>
                                        </p:attrNameLst>
                                      </p:cBhvr>
                                      <p:to>
                                        <p:strVal val="visible"/>
                                      </p:to>
                                    </p:set>
                                    <p:animEffect transition="in" filter="dissolve">
                                      <p:cBhvr>
                                        <p:cTn id="63" dur="500"/>
                                        <p:tgtEl>
                                          <p:spTgt spid="1231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2307"/>
                                        </p:tgtEl>
                                        <p:attrNameLst>
                                          <p:attrName>style.visibility</p:attrName>
                                        </p:attrNameLst>
                                      </p:cBhvr>
                                      <p:to>
                                        <p:strVal val="visible"/>
                                      </p:to>
                                    </p:set>
                                    <p:animEffect transition="in" filter="wipe(up)">
                                      <p:cBhvr>
                                        <p:cTn id="68" dur="500"/>
                                        <p:tgtEl>
                                          <p:spTgt spid="12307"/>
                                        </p:tgtEl>
                                      </p:cBhvr>
                                    </p:animEffect>
                                  </p:childTnLst>
                                </p:cTn>
                              </p:par>
                            </p:childTnLst>
                          </p:cTn>
                        </p:par>
                      </p:childTnLst>
                    </p:cTn>
                  </p:par>
                  <p:par>
                    <p:cTn id="69" fill="hold">
                      <p:stCondLst>
                        <p:cond delay="indefinite"/>
                      </p:stCondLst>
                      <p:childTnLst>
                        <p:par>
                          <p:cTn id="70" fill="hold">
                            <p:stCondLst>
                              <p:cond delay="0"/>
                            </p:stCondLst>
                            <p:childTnLst>
                              <p:par>
                                <p:cTn id="71" presetID="9" presetClass="entr" presetSubtype="0" fill="hold" grpId="0" nodeType="clickEffect">
                                  <p:stCondLst>
                                    <p:cond delay="0"/>
                                  </p:stCondLst>
                                  <p:childTnLst>
                                    <p:set>
                                      <p:cBhvr>
                                        <p:cTn id="72" dur="1" fill="hold">
                                          <p:stCondLst>
                                            <p:cond delay="0"/>
                                          </p:stCondLst>
                                        </p:cTn>
                                        <p:tgtEl>
                                          <p:spTgt spid="12308"/>
                                        </p:tgtEl>
                                        <p:attrNameLst>
                                          <p:attrName>style.visibility</p:attrName>
                                        </p:attrNameLst>
                                      </p:cBhvr>
                                      <p:to>
                                        <p:strVal val="visible"/>
                                      </p:to>
                                    </p:set>
                                    <p:animEffect transition="in" filter="dissolve">
                                      <p:cBhvr>
                                        <p:cTn id="73" dur="500"/>
                                        <p:tgtEl>
                                          <p:spTgt spid="12308"/>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wipe(left)">
                                      <p:cBhvr>
                                        <p:cTn id="78" dur="500"/>
                                        <p:tgtEl>
                                          <p:spTgt spid="7"/>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4" fill="hold" grpId="0" nodeType="clickEffect">
                                  <p:stCondLst>
                                    <p:cond delay="0"/>
                                  </p:stCondLst>
                                  <p:childTnLst>
                                    <p:set>
                                      <p:cBhvr>
                                        <p:cTn id="82" dur="1" fill="hold">
                                          <p:stCondLst>
                                            <p:cond delay="0"/>
                                          </p:stCondLst>
                                        </p:cTn>
                                        <p:tgtEl>
                                          <p:spTgt spid="12312"/>
                                        </p:tgtEl>
                                        <p:attrNameLst>
                                          <p:attrName>style.visibility</p:attrName>
                                        </p:attrNameLst>
                                      </p:cBhvr>
                                      <p:to>
                                        <p:strVal val="visible"/>
                                      </p:to>
                                    </p:set>
                                    <p:animEffect transition="in" filter="wipe(down)">
                                      <p:cBhvr>
                                        <p:cTn id="83" dur="500"/>
                                        <p:tgtEl>
                                          <p:spTgt spid="12312"/>
                                        </p:tgtEl>
                                      </p:cBhvr>
                                    </p:animEffect>
                                  </p:childTnLst>
                                </p:cTn>
                              </p:par>
                            </p:childTnLst>
                          </p:cTn>
                        </p:par>
                      </p:childTnLst>
                    </p:cTn>
                  </p:par>
                  <p:par>
                    <p:cTn id="84" fill="hold">
                      <p:stCondLst>
                        <p:cond delay="indefinite"/>
                      </p:stCondLst>
                      <p:childTnLst>
                        <p:par>
                          <p:cTn id="85" fill="hold">
                            <p:stCondLst>
                              <p:cond delay="0"/>
                            </p:stCondLst>
                            <p:childTnLst>
                              <p:par>
                                <p:cTn id="86" presetID="9" presetClass="entr" presetSubtype="0" fill="hold" grpId="0" nodeType="clickEffect">
                                  <p:stCondLst>
                                    <p:cond delay="0"/>
                                  </p:stCondLst>
                                  <p:childTnLst>
                                    <p:set>
                                      <p:cBhvr>
                                        <p:cTn id="87" dur="1" fill="hold">
                                          <p:stCondLst>
                                            <p:cond delay="0"/>
                                          </p:stCondLst>
                                        </p:cTn>
                                        <p:tgtEl>
                                          <p:spTgt spid="12313"/>
                                        </p:tgtEl>
                                        <p:attrNameLst>
                                          <p:attrName>style.visibility</p:attrName>
                                        </p:attrNameLst>
                                      </p:cBhvr>
                                      <p:to>
                                        <p:strVal val="visible"/>
                                      </p:to>
                                    </p:set>
                                    <p:animEffect transition="in" filter="dissolve">
                                      <p:cBhvr>
                                        <p:cTn id="88" dur="500"/>
                                        <p:tgtEl>
                                          <p:spTgt spid="12313"/>
                                        </p:tgtEl>
                                      </p:cBhvr>
                                    </p:animEffect>
                                  </p:childTnLst>
                                </p:cTn>
                              </p:par>
                            </p:childTnLst>
                          </p:cTn>
                        </p:par>
                      </p:childTnLst>
                    </p:cTn>
                  </p:par>
                  <p:par>
                    <p:cTn id="89" fill="hold">
                      <p:stCondLst>
                        <p:cond delay="indefinite"/>
                      </p:stCondLst>
                      <p:childTnLst>
                        <p:par>
                          <p:cTn id="90" fill="hold">
                            <p:stCondLst>
                              <p:cond delay="0"/>
                            </p:stCondLst>
                            <p:childTnLst>
                              <p:par>
                                <p:cTn id="91" presetID="4" presetClass="entr" presetSubtype="16" fill="hold" grpId="0" nodeType="clickEffect">
                                  <p:stCondLst>
                                    <p:cond delay="0"/>
                                  </p:stCondLst>
                                  <p:childTnLst>
                                    <p:set>
                                      <p:cBhvr>
                                        <p:cTn id="92" dur="1" fill="hold">
                                          <p:stCondLst>
                                            <p:cond delay="0"/>
                                          </p:stCondLst>
                                        </p:cTn>
                                        <p:tgtEl>
                                          <p:spTgt spid="29"/>
                                        </p:tgtEl>
                                        <p:attrNameLst>
                                          <p:attrName>style.visibility</p:attrName>
                                        </p:attrNameLst>
                                      </p:cBhvr>
                                      <p:to>
                                        <p:strVal val="visible"/>
                                      </p:to>
                                    </p:set>
                                    <p:animEffect transition="in" filter="box(in)">
                                      <p:cBhvr>
                                        <p:cTn id="93" dur="500"/>
                                        <p:tgtEl>
                                          <p:spTgt spid="29"/>
                                        </p:tgtEl>
                                      </p:cBhvr>
                                    </p:animEffect>
                                  </p:childTnLst>
                                </p:cTn>
                              </p:par>
                            </p:childTnLst>
                          </p:cTn>
                        </p:par>
                      </p:childTnLst>
                    </p:cTn>
                  </p:par>
                  <p:par>
                    <p:cTn id="94" fill="hold">
                      <p:stCondLst>
                        <p:cond delay="indefinite"/>
                      </p:stCondLst>
                      <p:childTnLst>
                        <p:par>
                          <p:cTn id="95" fill="hold">
                            <p:stCondLst>
                              <p:cond delay="0"/>
                            </p:stCondLst>
                            <p:childTnLst>
                              <p:par>
                                <p:cTn id="96" presetID="4" presetClass="entr" presetSubtype="16" fill="hold" grpId="0" nodeType="clickEffect">
                                  <p:stCondLst>
                                    <p:cond delay="0"/>
                                  </p:stCondLst>
                                  <p:childTnLst>
                                    <p:set>
                                      <p:cBhvr>
                                        <p:cTn id="97" dur="1" fill="hold">
                                          <p:stCondLst>
                                            <p:cond delay="0"/>
                                          </p:stCondLst>
                                        </p:cTn>
                                        <p:tgtEl>
                                          <p:spTgt spid="30"/>
                                        </p:tgtEl>
                                        <p:attrNameLst>
                                          <p:attrName>style.visibility</p:attrName>
                                        </p:attrNameLst>
                                      </p:cBhvr>
                                      <p:to>
                                        <p:strVal val="visible"/>
                                      </p:to>
                                    </p:set>
                                    <p:animEffect transition="in" filter="box(in)">
                                      <p:cBhvr>
                                        <p:cTn id="9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12298" grpId="0" bldLvl="0" animBg="1"/>
      <p:bldP spid="4" grpId="0" bldLvl="0" animBg="1"/>
      <p:bldP spid="12301" grpId="0"/>
      <p:bldP spid="12302" grpId="0"/>
      <p:bldP spid="12303" grpId="0" animBg="1"/>
      <p:bldP spid="12304" grpId="0"/>
      <p:bldP spid="12305" grpId="0" animBg="1"/>
      <p:bldP spid="12306" grpId="0"/>
      <p:bldP spid="12307" grpId="0" animBg="1"/>
      <p:bldP spid="12308" grpId="0"/>
      <p:bldP spid="12310" grpId="0"/>
      <p:bldP spid="12311" grpId="0" animBg="1"/>
      <p:bldP spid="12312" grpId="0" bldLvl="0" animBg="1"/>
      <p:bldP spid="12313" grpId="0"/>
      <p:bldP spid="7" grpId="0" animBg="1"/>
      <p:bldP spid="9" grpId="0" animBg="1"/>
      <p:bldP spid="29" grpId="0" animBg="1"/>
      <p:bldP spid="3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a:spLocks noChangeArrowheads="1"/>
          </p:cNvSpPr>
          <p:nvPr/>
        </p:nvSpPr>
        <p:spPr bwMode="auto">
          <a:xfrm>
            <a:off x="0" y="1483415"/>
            <a:ext cx="9887823" cy="4353269"/>
          </a:xfrm>
          <a:prstGeom prst="rect">
            <a:avLst/>
          </a:prstGeom>
          <a:noFill/>
          <a:ln w="9525">
            <a:noFill/>
            <a:miter lim="800000"/>
            <a:headEnd/>
            <a:tailEnd/>
          </a:ln>
        </p:spPr>
        <p:txBody>
          <a:bodyPr wrap="square" lIns="104927" tIns="52464" rIns="104927" bIns="52464">
            <a:spAutoFit/>
          </a:bodyPr>
          <a:lstStyle/>
          <a:p>
            <a:pPr marL="524637" indent="-524637">
              <a:lnSpc>
                <a:spcPct val="120000"/>
              </a:lnSpc>
              <a:buFont typeface="Wingdings" pitchFamily="2" charset="2"/>
              <a:buChar char="ü"/>
            </a:pPr>
            <a:r>
              <a:rPr lang="zh-CN" altLang="en-US" sz="4600" dirty="0">
                <a:solidFill>
                  <a:srgbClr val="FF0000"/>
                </a:solidFill>
                <a:latin typeface="微软雅黑" pitchFamily="34" charset="-122"/>
                <a:ea typeface="微软雅黑" pitchFamily="34" charset="-122"/>
              </a:rPr>
              <a:t>推翻殖民统治，实现独立，</a:t>
            </a:r>
            <a:r>
              <a:rPr lang="zh-CN" altLang="en-US" sz="4600" dirty="0">
                <a:solidFill>
                  <a:srgbClr val="FF0000"/>
                </a:solidFill>
                <a:latin typeface="微软雅黑" pitchFamily="34" charset="-122"/>
                <a:ea typeface="微软雅黑" pitchFamily="34" charset="-122"/>
                <a:sym typeface="宋体" pitchFamily="2" charset="-122"/>
              </a:rPr>
              <a:t>鼓舞了殖民地人民</a:t>
            </a:r>
            <a:r>
              <a:rPr lang="zh-CN" altLang="en-US" sz="4600" dirty="0">
                <a:solidFill>
                  <a:srgbClr val="FF0000"/>
                </a:solidFill>
                <a:latin typeface="微软雅黑" pitchFamily="34" charset="-122"/>
                <a:ea typeface="微软雅黑" pitchFamily="34" charset="-122"/>
              </a:rPr>
              <a:t>；</a:t>
            </a:r>
          </a:p>
          <a:p>
            <a:pPr marL="524637" indent="-524637">
              <a:lnSpc>
                <a:spcPct val="120000"/>
              </a:lnSpc>
              <a:buFont typeface="Wingdings" pitchFamily="2" charset="2"/>
              <a:buChar char="ü"/>
            </a:pPr>
            <a:r>
              <a:rPr lang="zh-CN" altLang="en-US" sz="4600" dirty="0">
                <a:solidFill>
                  <a:srgbClr val="FF0000"/>
                </a:solidFill>
                <a:latin typeface="微软雅黑" pitchFamily="34" charset="-122"/>
                <a:ea typeface="微软雅黑" pitchFamily="34" charset="-122"/>
                <a:sym typeface="宋体" pitchFamily="2" charset="-122"/>
              </a:rPr>
              <a:t>出现了一系列新兴的独立国家，基本形成今天拉美国家的格局；</a:t>
            </a:r>
          </a:p>
          <a:p>
            <a:pPr marL="524637" indent="-524637">
              <a:lnSpc>
                <a:spcPct val="120000"/>
              </a:lnSpc>
              <a:buFont typeface="Wingdings" pitchFamily="2" charset="2"/>
              <a:buChar char="ü"/>
            </a:pPr>
            <a:r>
              <a:rPr lang="zh-CN" altLang="en-US" sz="4600" dirty="0">
                <a:solidFill>
                  <a:srgbClr val="FF0000"/>
                </a:solidFill>
                <a:latin typeface="微软雅黑" pitchFamily="34" charset="-122"/>
                <a:ea typeface="微软雅黑" pitchFamily="34" charset="-122"/>
                <a:sym typeface="宋体" pitchFamily="2" charset="-122"/>
              </a:rPr>
              <a:t>推动了拉美资本主义的发展。</a:t>
            </a:r>
          </a:p>
        </p:txBody>
      </p:sp>
      <p:sp>
        <p:nvSpPr>
          <p:cNvPr id="17415" name="Text Box 9"/>
          <p:cNvSpPr txBox="1">
            <a:spLocks noChangeArrowheads="1"/>
          </p:cNvSpPr>
          <p:nvPr/>
        </p:nvSpPr>
        <p:spPr bwMode="auto">
          <a:xfrm>
            <a:off x="570713" y="576115"/>
            <a:ext cx="6057555" cy="914048"/>
          </a:xfrm>
          <a:prstGeom prst="rect">
            <a:avLst/>
          </a:prstGeom>
          <a:noFill/>
          <a:ln w="76200">
            <a:noFill/>
            <a:miter lim="800000"/>
            <a:headEnd/>
            <a:tailEnd/>
          </a:ln>
        </p:spPr>
        <p:txBody>
          <a:bodyPr lIns="137700" tIns="71604" rIns="137700" bIns="71604">
            <a:spAutoFit/>
          </a:bodyPr>
          <a:lstStyle/>
          <a:p>
            <a:pPr marL="524637" indent="-524637">
              <a:spcBef>
                <a:spcPct val="50000"/>
              </a:spcBef>
            </a:pPr>
            <a:r>
              <a:rPr lang="zh-CN" altLang="en-US" sz="5000" dirty="0" smtClean="0">
                <a:solidFill>
                  <a:srgbClr val="000000"/>
                </a:solidFill>
                <a:latin typeface="微软雅黑" pitchFamily="34" charset="-122"/>
                <a:ea typeface="微软雅黑" pitchFamily="34" charset="-122"/>
              </a:rPr>
              <a:t>拉美</a:t>
            </a:r>
            <a:r>
              <a:rPr lang="zh-CN" altLang="en-US" sz="5000" dirty="0">
                <a:solidFill>
                  <a:srgbClr val="000000"/>
                </a:solidFill>
                <a:latin typeface="微软雅黑" pitchFamily="34" charset="-122"/>
                <a:ea typeface="微软雅黑" pitchFamily="34" charset="-122"/>
              </a:rPr>
              <a:t>独立运动意义：</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 name="对象 83969"/>
          <p:cNvGraphicFramePr>
            <a:graphicFrameLocks/>
          </p:cNvGraphicFramePr>
          <p:nvPr/>
        </p:nvGraphicFramePr>
        <p:xfrm>
          <a:off x="0" y="0"/>
          <a:ext cx="6735784" cy="7200900"/>
        </p:xfrm>
        <a:graphic>
          <a:graphicData uri="http://schemas.openxmlformats.org/presentationml/2006/ole">
            <p:oleObj spid="_x0000_s2050" r:id="rId3" imgW="3333693" imgH="4143049" progId="PBrush">
              <p:embed/>
            </p:oleObj>
          </a:graphicData>
        </a:graphic>
      </p:graphicFrame>
      <p:sp>
        <p:nvSpPr>
          <p:cNvPr id="83971" name="文本框 83970"/>
          <p:cNvSpPr txBox="1"/>
          <p:nvPr/>
        </p:nvSpPr>
        <p:spPr>
          <a:xfrm>
            <a:off x="9022385" y="560070"/>
            <a:ext cx="1947487" cy="6476928"/>
          </a:xfrm>
          <a:prstGeom prst="rect">
            <a:avLst/>
          </a:prstGeom>
          <a:noFill/>
          <a:ln w="9525">
            <a:noFill/>
          </a:ln>
        </p:spPr>
        <p:txBody>
          <a:bodyPr lIns="104927" tIns="52464" rIns="104927" bIns="52464">
            <a:spAutoFit/>
          </a:bodyPr>
          <a:lstStyle/>
          <a:p>
            <a:pPr>
              <a:spcBef>
                <a:spcPct val="50000"/>
              </a:spcBef>
              <a:buClr>
                <a:schemeClr val="bg1"/>
              </a:buClr>
              <a:defRPr/>
            </a:pPr>
            <a:r>
              <a:rPr lang="zh-CN" altLang="en-US" sz="6900" noProof="1">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hlinkClick r:id="rId4" action="ppaction://hlinksldjump"/>
              </a:rPr>
              <a:t>拉美独立国家</a:t>
            </a:r>
            <a:endParaRPr lang="zh-CN" altLang="en-US" sz="6900" noProof="1">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endParaRPr>
          </a:p>
        </p:txBody>
      </p:sp>
      <p:sp>
        <p:nvSpPr>
          <p:cNvPr id="3076" name="文本框 83971"/>
          <p:cNvSpPr txBox="1">
            <a:spLocks noChangeArrowheads="1"/>
          </p:cNvSpPr>
          <p:nvPr/>
        </p:nvSpPr>
        <p:spPr bwMode="auto">
          <a:xfrm rot="-1026564">
            <a:off x="920440" y="-66675"/>
            <a:ext cx="1350677" cy="2306955"/>
          </a:xfrm>
          <a:prstGeom prst="rect">
            <a:avLst/>
          </a:prstGeom>
          <a:noFill/>
          <a:ln w="9525">
            <a:noFill/>
            <a:miter lim="800000"/>
            <a:headEnd/>
            <a:tailEnd/>
          </a:ln>
        </p:spPr>
        <p:txBody>
          <a:bodyPr vert="eaVert" lIns="104927" tIns="52464" rIns="104927" bIns="52464">
            <a:spAutoFit/>
          </a:bodyPr>
          <a:lstStyle/>
          <a:p>
            <a:pPr>
              <a:spcBef>
                <a:spcPct val="50000"/>
              </a:spcBef>
            </a:pPr>
            <a:r>
              <a:rPr lang="zh-CN" altLang="en-US" sz="3700" dirty="0">
                <a:solidFill>
                  <a:srgbClr val="FF0000"/>
                </a:solidFill>
                <a:latin typeface="黑体" pitchFamily="49" charset="-122"/>
                <a:ea typeface="黑体" pitchFamily="49" charset="-122"/>
              </a:rPr>
              <a:t>墨西哥</a:t>
            </a:r>
            <a:r>
              <a:rPr lang="en-US" altLang="zh-CN" sz="3700" dirty="0">
                <a:solidFill>
                  <a:srgbClr val="FF0000"/>
                </a:solidFill>
                <a:latin typeface="黑体" pitchFamily="49" charset="-122"/>
                <a:ea typeface="黑体" pitchFamily="49" charset="-122"/>
              </a:rPr>
              <a:t>1821</a:t>
            </a:r>
            <a:endParaRPr lang="en-US" altLang="zh-CN" sz="2800" dirty="0">
              <a:solidFill>
                <a:srgbClr val="FF0000"/>
              </a:solidFill>
              <a:latin typeface="黑体" pitchFamily="49" charset="-122"/>
              <a:ea typeface="黑体" pitchFamily="49" charset="-122"/>
            </a:endParaRPr>
          </a:p>
        </p:txBody>
      </p:sp>
      <p:sp>
        <p:nvSpPr>
          <p:cNvPr id="17412" name="矩形 83972"/>
          <p:cNvSpPr>
            <a:spLocks noChangeArrowheads="1" noChangeShapeType="1" noTextEdit="1"/>
          </p:cNvSpPr>
          <p:nvPr/>
        </p:nvSpPr>
        <p:spPr bwMode="auto">
          <a:xfrm rot="5400000">
            <a:off x="3845233" y="4975508"/>
            <a:ext cx="1200150" cy="716985"/>
          </a:xfrm>
          <a:prstGeom prst="rect">
            <a:avLst/>
          </a:prstGeom>
        </p:spPr>
        <p:txBody>
          <a:bodyPr vert="eaVert" wrap="none" lIns="104927" tIns="52464" rIns="104927" bIns="52464" fromWordArt="1">
            <a:prstTxWarp prst="textPlain">
              <a:avLst>
                <a:gd name="adj" fmla="val 50000"/>
              </a:avLst>
            </a:prstTxWarp>
          </a:bodyPr>
          <a:lstStyle/>
          <a:p>
            <a:pPr algn="ctr" fontAlgn="auto">
              <a:defRPr/>
            </a:pPr>
            <a:r>
              <a:rPr lang="zh-CN" altLang="en-US" sz="4100" kern="10" dirty="0">
                <a:ln w="9525">
                  <a:solidFill>
                    <a:srgbClr val="FF0000"/>
                  </a:solidFill>
                  <a:round/>
                  <a:headEnd/>
                  <a:tailEnd/>
                </a:ln>
                <a:solidFill>
                  <a:srgbClr val="FF0000"/>
                </a:solidFill>
                <a:latin typeface="宋体"/>
                <a:ea typeface="宋体"/>
              </a:rPr>
              <a:t>阿根廷</a:t>
            </a:r>
            <a:r>
              <a:rPr lang="en-US" altLang="zh-CN" sz="4100" kern="10" dirty="0">
                <a:ln w="9525">
                  <a:solidFill>
                    <a:srgbClr val="FF0000"/>
                  </a:solidFill>
                  <a:round/>
                  <a:headEnd/>
                  <a:tailEnd/>
                </a:ln>
                <a:solidFill>
                  <a:srgbClr val="FF0000"/>
                </a:solidFill>
                <a:latin typeface="宋体"/>
                <a:ea typeface="宋体"/>
              </a:rPr>
              <a:t>1816</a:t>
            </a:r>
            <a:endParaRPr lang="zh-CN" altLang="en-US" sz="4100" kern="10" dirty="0">
              <a:ln w="9525">
                <a:solidFill>
                  <a:srgbClr val="FF0000"/>
                </a:solidFill>
                <a:round/>
                <a:headEnd/>
                <a:tailEnd/>
              </a:ln>
              <a:solidFill>
                <a:srgbClr val="FF0000"/>
              </a:solidFill>
              <a:latin typeface="宋体"/>
              <a:ea typeface="宋体"/>
            </a:endParaRPr>
          </a:p>
        </p:txBody>
      </p:sp>
      <p:sp>
        <p:nvSpPr>
          <p:cNvPr id="17413" name="矩形 83973"/>
          <p:cNvSpPr>
            <a:spLocks noChangeArrowheads="1" noChangeShapeType="1" noTextEdit="1"/>
          </p:cNvSpPr>
          <p:nvPr/>
        </p:nvSpPr>
        <p:spPr bwMode="auto">
          <a:xfrm>
            <a:off x="5053776" y="3448765"/>
            <a:ext cx="1230502" cy="640080"/>
          </a:xfrm>
          <a:prstGeom prst="rect">
            <a:avLst/>
          </a:prstGeom>
        </p:spPr>
        <p:txBody>
          <a:bodyPr wrap="none" lIns="104927" tIns="52464" rIns="104927" bIns="52464" fromWordArt="1">
            <a:prstTxWarp prst="textPlain">
              <a:avLst>
                <a:gd name="adj" fmla="val 50000"/>
              </a:avLst>
            </a:prstTxWarp>
          </a:bodyPr>
          <a:lstStyle/>
          <a:p>
            <a:pPr algn="ctr">
              <a:defRPr/>
            </a:pPr>
            <a:r>
              <a:rPr lang="zh-CN" altLang="en-US" sz="4100" kern="10" dirty="0">
                <a:ln w="9525">
                  <a:solidFill>
                    <a:srgbClr val="000000"/>
                  </a:solidFill>
                  <a:round/>
                  <a:headEnd/>
                  <a:tailEnd/>
                </a:ln>
                <a:latin typeface="宋体"/>
                <a:ea typeface="宋体"/>
              </a:rPr>
              <a:t>巴西</a:t>
            </a:r>
            <a:r>
              <a:rPr lang="en-US" altLang="zh-CN" sz="4100" kern="10" dirty="0">
                <a:ln w="9525">
                  <a:solidFill>
                    <a:srgbClr val="000000"/>
                  </a:solidFill>
                  <a:round/>
                  <a:headEnd/>
                  <a:tailEnd/>
                </a:ln>
                <a:latin typeface="宋体"/>
                <a:ea typeface="宋体"/>
              </a:rPr>
              <a:t>1822</a:t>
            </a:r>
            <a:endParaRPr lang="zh-CN" altLang="en-US" sz="4100" kern="10" dirty="0">
              <a:ln w="9525">
                <a:solidFill>
                  <a:srgbClr val="000000"/>
                </a:solidFill>
                <a:round/>
                <a:headEnd/>
                <a:tailEnd/>
              </a:ln>
              <a:latin typeface="宋体"/>
              <a:ea typeface="宋体"/>
            </a:endParaRPr>
          </a:p>
        </p:txBody>
      </p:sp>
      <p:sp>
        <p:nvSpPr>
          <p:cNvPr id="3079" name="圆角矩形标注 83974"/>
          <p:cNvSpPr>
            <a:spLocks noChangeArrowheads="1"/>
          </p:cNvSpPr>
          <p:nvPr/>
        </p:nvSpPr>
        <p:spPr bwMode="auto">
          <a:xfrm>
            <a:off x="4877437" y="425054"/>
            <a:ext cx="2461003" cy="720090"/>
          </a:xfrm>
          <a:prstGeom prst="wedgeRoundRectCallout">
            <a:avLst>
              <a:gd name="adj1" fmla="val -79685"/>
              <a:gd name="adj2" fmla="val 144907"/>
              <a:gd name="adj3" fmla="val 16667"/>
            </a:avLst>
          </a:prstGeom>
          <a:solidFill>
            <a:schemeClr val="bg1"/>
          </a:solidFill>
          <a:ln w="38100">
            <a:solidFill>
              <a:srgbClr val="000099"/>
            </a:solidFill>
            <a:miter lim="800000"/>
            <a:headEnd/>
            <a:tailEnd/>
          </a:ln>
        </p:spPr>
        <p:txBody>
          <a:bodyPr wrap="none" lIns="104927" tIns="52464" rIns="104927" bIns="52464" anchor="ctr"/>
          <a:lstStyle/>
          <a:p>
            <a:pPr algn="ctr"/>
            <a:r>
              <a:rPr lang="zh-CN" altLang="en-US" sz="4100" dirty="0">
                <a:solidFill>
                  <a:srgbClr val="FF0000"/>
                </a:solidFill>
                <a:latin typeface="黑体" pitchFamily="49" charset="-122"/>
                <a:ea typeface="黑体" pitchFamily="49" charset="-122"/>
              </a:rPr>
              <a:t>海地</a:t>
            </a:r>
            <a:r>
              <a:rPr lang="en-US" altLang="zh-CN" sz="4100" dirty="0">
                <a:solidFill>
                  <a:srgbClr val="FF0000"/>
                </a:solidFill>
                <a:latin typeface="黑体" pitchFamily="49" charset="-122"/>
                <a:ea typeface="黑体" pitchFamily="49" charset="-122"/>
              </a:rPr>
              <a:t>1804</a:t>
            </a:r>
          </a:p>
        </p:txBody>
      </p:sp>
      <p:sp>
        <p:nvSpPr>
          <p:cNvPr id="3080" name="圆角矩形标注 83975"/>
          <p:cNvSpPr>
            <a:spLocks noChangeArrowheads="1"/>
          </p:cNvSpPr>
          <p:nvPr/>
        </p:nvSpPr>
        <p:spPr bwMode="auto">
          <a:xfrm>
            <a:off x="5493656" y="5869068"/>
            <a:ext cx="2519137" cy="483394"/>
          </a:xfrm>
          <a:prstGeom prst="wedgeRoundRectCallout">
            <a:avLst>
              <a:gd name="adj1" fmla="val -61769"/>
              <a:gd name="adj2" fmla="val -195861"/>
              <a:gd name="adj3" fmla="val 16667"/>
            </a:avLst>
          </a:prstGeom>
          <a:solidFill>
            <a:srgbClr val="FFFF00"/>
          </a:solidFill>
          <a:ln w="9525">
            <a:solidFill>
              <a:schemeClr val="tx1"/>
            </a:solidFill>
            <a:miter lim="800000"/>
            <a:headEnd/>
            <a:tailEnd/>
          </a:ln>
        </p:spPr>
        <p:txBody>
          <a:bodyPr wrap="none" lIns="104927" tIns="52464" rIns="104927" bIns="52464" anchor="ctr"/>
          <a:lstStyle/>
          <a:p>
            <a:pPr algn="ctr"/>
            <a:r>
              <a:rPr lang="zh-CN" altLang="en-US" sz="3200" dirty="0">
                <a:latin typeface="黑体" pitchFamily="49" charset="-122"/>
                <a:ea typeface="黑体" pitchFamily="49" charset="-122"/>
              </a:rPr>
              <a:t>巴拉圭</a:t>
            </a:r>
            <a:r>
              <a:rPr lang="en-US" altLang="zh-CN" sz="3200" dirty="0">
                <a:latin typeface="黑体" pitchFamily="49" charset="-122"/>
                <a:ea typeface="黑体" pitchFamily="49" charset="-122"/>
              </a:rPr>
              <a:t>1811</a:t>
            </a:r>
          </a:p>
        </p:txBody>
      </p:sp>
      <p:sp>
        <p:nvSpPr>
          <p:cNvPr id="3081" name="圆角矩形标注 83976"/>
          <p:cNvSpPr>
            <a:spLocks noChangeArrowheads="1"/>
          </p:cNvSpPr>
          <p:nvPr/>
        </p:nvSpPr>
        <p:spPr bwMode="auto">
          <a:xfrm>
            <a:off x="6511000" y="5040630"/>
            <a:ext cx="2050190" cy="560070"/>
          </a:xfrm>
          <a:prstGeom prst="wedgeRoundRectCallout">
            <a:avLst>
              <a:gd name="adj1" fmla="val -124009"/>
              <a:gd name="adj2" fmla="val -139880"/>
              <a:gd name="adj3" fmla="val 16667"/>
            </a:avLst>
          </a:prstGeom>
          <a:solidFill>
            <a:srgbClr val="FFFF00"/>
          </a:solidFill>
          <a:ln w="9525">
            <a:solidFill>
              <a:schemeClr val="tx1"/>
            </a:solidFill>
            <a:miter lim="800000"/>
            <a:headEnd/>
            <a:tailEnd/>
          </a:ln>
        </p:spPr>
        <p:txBody>
          <a:bodyPr wrap="none" lIns="104927" tIns="52464" rIns="104927" bIns="52464" anchor="ctr"/>
          <a:lstStyle/>
          <a:p>
            <a:pPr algn="ctr"/>
            <a:r>
              <a:rPr lang="zh-CN" altLang="en-US" sz="3200" dirty="0">
                <a:latin typeface="黑体" pitchFamily="49" charset="-122"/>
                <a:ea typeface="黑体" pitchFamily="49" charset="-122"/>
              </a:rPr>
              <a:t>乌拉圭</a:t>
            </a:r>
          </a:p>
        </p:txBody>
      </p:sp>
      <p:sp>
        <p:nvSpPr>
          <p:cNvPr id="3082" name="圆角矩形标注 83977"/>
          <p:cNvSpPr>
            <a:spLocks noChangeArrowheads="1"/>
          </p:cNvSpPr>
          <p:nvPr/>
        </p:nvSpPr>
        <p:spPr bwMode="auto">
          <a:xfrm>
            <a:off x="1302200" y="4280535"/>
            <a:ext cx="2875691" cy="440055"/>
          </a:xfrm>
          <a:prstGeom prst="wedgeRoundRectCallout">
            <a:avLst>
              <a:gd name="adj1" fmla="val 54921"/>
              <a:gd name="adj2" fmla="val -100759"/>
              <a:gd name="adj3" fmla="val 16667"/>
            </a:avLst>
          </a:prstGeom>
          <a:solidFill>
            <a:srgbClr val="FFFF00"/>
          </a:solidFill>
          <a:ln w="9525">
            <a:solidFill>
              <a:schemeClr val="tx1"/>
            </a:solidFill>
            <a:miter lim="800000"/>
            <a:headEnd/>
            <a:tailEnd/>
          </a:ln>
        </p:spPr>
        <p:txBody>
          <a:bodyPr wrap="none" lIns="104927" tIns="52464" rIns="104927" bIns="52464" anchor="ctr"/>
          <a:lstStyle/>
          <a:p>
            <a:pPr algn="ctr"/>
            <a:r>
              <a:rPr lang="zh-CN" altLang="en-US" sz="3200" dirty="0">
                <a:latin typeface="黑体" pitchFamily="49" charset="-122"/>
                <a:ea typeface="黑体" pitchFamily="49" charset="-122"/>
              </a:rPr>
              <a:t>玻利维亚</a:t>
            </a:r>
            <a:r>
              <a:rPr lang="en-US" altLang="zh-CN" sz="3200" dirty="0">
                <a:latin typeface="黑体" pitchFamily="49" charset="-122"/>
                <a:ea typeface="黑体" pitchFamily="49" charset="-122"/>
              </a:rPr>
              <a:t>1825</a:t>
            </a:r>
            <a:endParaRPr lang="en-US" altLang="zh-CN" sz="2800" dirty="0">
              <a:latin typeface="黑体" pitchFamily="49" charset="-122"/>
              <a:ea typeface="黑体" pitchFamily="49" charset="-122"/>
            </a:endParaRPr>
          </a:p>
        </p:txBody>
      </p:sp>
      <p:sp>
        <p:nvSpPr>
          <p:cNvPr id="3083" name="圆角矩形标注 83978"/>
          <p:cNvSpPr>
            <a:spLocks noChangeArrowheads="1"/>
          </p:cNvSpPr>
          <p:nvPr/>
        </p:nvSpPr>
        <p:spPr bwMode="auto">
          <a:xfrm>
            <a:off x="744114" y="5120640"/>
            <a:ext cx="1435908" cy="480060"/>
          </a:xfrm>
          <a:prstGeom prst="wedgeRoundRectCallout">
            <a:avLst>
              <a:gd name="adj1" fmla="val 181176"/>
              <a:gd name="adj2" fmla="val -2431"/>
              <a:gd name="adj3" fmla="val 16667"/>
            </a:avLst>
          </a:prstGeom>
          <a:solidFill>
            <a:srgbClr val="FFFF00"/>
          </a:solidFill>
          <a:ln w="9525">
            <a:solidFill>
              <a:schemeClr val="tx1"/>
            </a:solidFill>
            <a:miter lim="800000"/>
            <a:headEnd/>
            <a:tailEnd/>
          </a:ln>
        </p:spPr>
        <p:txBody>
          <a:bodyPr wrap="none" lIns="104927" tIns="52464" rIns="104927" bIns="52464" anchor="ctr"/>
          <a:lstStyle/>
          <a:p>
            <a:pPr algn="ctr"/>
            <a:r>
              <a:rPr lang="zh-CN" altLang="en-US" sz="3200" dirty="0">
                <a:latin typeface="黑体" pitchFamily="49" charset="-122"/>
                <a:ea typeface="黑体" pitchFamily="49" charset="-122"/>
              </a:rPr>
              <a:t>智利</a:t>
            </a:r>
          </a:p>
        </p:txBody>
      </p:sp>
      <p:sp>
        <p:nvSpPr>
          <p:cNvPr id="3084" name="圆角矩形标注 83979"/>
          <p:cNvSpPr>
            <a:spLocks noChangeArrowheads="1"/>
          </p:cNvSpPr>
          <p:nvPr/>
        </p:nvSpPr>
        <p:spPr bwMode="auto">
          <a:xfrm>
            <a:off x="1116171" y="3520440"/>
            <a:ext cx="1821530" cy="381715"/>
          </a:xfrm>
          <a:prstGeom prst="wedgeRoundRectCallout">
            <a:avLst>
              <a:gd name="adj1" fmla="val 104148"/>
              <a:gd name="adj2" fmla="val -3713"/>
              <a:gd name="adj3" fmla="val 16667"/>
            </a:avLst>
          </a:prstGeom>
          <a:solidFill>
            <a:srgbClr val="FFFF00"/>
          </a:solidFill>
          <a:ln w="9525">
            <a:solidFill>
              <a:schemeClr val="tx1"/>
            </a:solidFill>
            <a:miter lim="800000"/>
            <a:headEnd/>
            <a:tailEnd/>
          </a:ln>
        </p:spPr>
        <p:txBody>
          <a:bodyPr wrap="none" lIns="104927" tIns="52464" rIns="104927" bIns="52464" anchor="ctr"/>
          <a:lstStyle/>
          <a:p>
            <a:pPr algn="ctr"/>
            <a:r>
              <a:rPr lang="zh-CN" altLang="en-US" sz="2800" dirty="0">
                <a:latin typeface="黑体" pitchFamily="49" charset="-122"/>
                <a:ea typeface="黑体" pitchFamily="49" charset="-122"/>
              </a:rPr>
              <a:t>秘鲁</a:t>
            </a:r>
            <a:r>
              <a:rPr lang="en-US" altLang="zh-CN" sz="2800" dirty="0">
                <a:latin typeface="黑体" pitchFamily="49" charset="-122"/>
                <a:ea typeface="黑体" pitchFamily="49" charset="-122"/>
              </a:rPr>
              <a:t>1821</a:t>
            </a:r>
          </a:p>
        </p:txBody>
      </p:sp>
      <p:sp>
        <p:nvSpPr>
          <p:cNvPr id="17420" name="矩形 83980"/>
          <p:cNvSpPr>
            <a:spLocks noChangeArrowheads="1" noChangeShapeType="1" noTextEdit="1"/>
          </p:cNvSpPr>
          <p:nvPr/>
        </p:nvSpPr>
        <p:spPr bwMode="auto">
          <a:xfrm rot="-2062699">
            <a:off x="2926074" y="2421970"/>
            <a:ext cx="2412558" cy="480060"/>
          </a:xfrm>
          <a:prstGeom prst="rect">
            <a:avLst/>
          </a:prstGeom>
        </p:spPr>
        <p:txBody>
          <a:bodyPr spcFirstLastPara="1" wrap="none" lIns="104927" tIns="52464" rIns="104927" bIns="52464" fromWordArt="1">
            <a:prstTxWarp prst="textArchUp">
              <a:avLst>
                <a:gd name="adj" fmla="val 10800000"/>
              </a:avLst>
            </a:prstTxWarp>
          </a:bodyPr>
          <a:lstStyle/>
          <a:p>
            <a:pPr algn="ctr">
              <a:defRPr/>
            </a:pPr>
            <a:r>
              <a:rPr lang="zh-CN" altLang="en-US" sz="4100" kern="10" dirty="0">
                <a:ln w="9525">
                  <a:solidFill>
                    <a:srgbClr val="FF0000"/>
                  </a:solidFill>
                  <a:round/>
                  <a:headEnd/>
                  <a:tailEnd/>
                </a:ln>
                <a:solidFill>
                  <a:srgbClr val="FF0000"/>
                </a:solidFill>
                <a:latin typeface="宋体"/>
                <a:ea typeface="宋体"/>
              </a:rPr>
              <a:t>哥伦比亚</a:t>
            </a:r>
            <a:r>
              <a:rPr lang="en-US" altLang="zh-CN" sz="4100" kern="10" dirty="0">
                <a:ln w="9525">
                  <a:solidFill>
                    <a:srgbClr val="FF0000"/>
                  </a:solidFill>
                  <a:round/>
                  <a:headEnd/>
                  <a:tailEnd/>
                </a:ln>
                <a:solidFill>
                  <a:srgbClr val="FF0000"/>
                </a:solidFill>
                <a:latin typeface="宋体"/>
                <a:ea typeface="宋体"/>
              </a:rPr>
              <a:t>1819</a:t>
            </a:r>
            <a:endParaRPr lang="zh-CN" altLang="en-US" sz="4100" kern="10" dirty="0">
              <a:ln w="9525">
                <a:solidFill>
                  <a:srgbClr val="FF0000"/>
                </a:solidFill>
                <a:round/>
                <a:headEnd/>
                <a:tailEnd/>
              </a:ln>
              <a:solidFill>
                <a:srgbClr val="FF0000"/>
              </a:solidFill>
              <a:latin typeface="宋体"/>
              <a:ea typeface="宋体"/>
            </a:endParaRPr>
          </a:p>
        </p:txBody>
      </p:sp>
      <p:sp>
        <p:nvSpPr>
          <p:cNvPr id="3086" name="圆角矩形标注 83981"/>
          <p:cNvSpPr>
            <a:spLocks noChangeArrowheads="1"/>
          </p:cNvSpPr>
          <p:nvPr/>
        </p:nvSpPr>
        <p:spPr bwMode="auto">
          <a:xfrm>
            <a:off x="558086" y="2480310"/>
            <a:ext cx="2152894" cy="480060"/>
          </a:xfrm>
          <a:prstGeom prst="wedgeRoundRectCallout">
            <a:avLst>
              <a:gd name="adj1" fmla="val 58551"/>
              <a:gd name="adj2" fmla="val -105903"/>
              <a:gd name="adj3" fmla="val 16667"/>
            </a:avLst>
          </a:prstGeom>
          <a:solidFill>
            <a:srgbClr val="FFFF00"/>
          </a:solidFill>
          <a:ln w="9525">
            <a:solidFill>
              <a:schemeClr val="tx1"/>
            </a:solidFill>
            <a:miter lim="800000"/>
            <a:headEnd/>
            <a:tailEnd/>
          </a:ln>
        </p:spPr>
        <p:txBody>
          <a:bodyPr wrap="none" lIns="104927" tIns="52464" rIns="104927" bIns="52464" anchor="ctr"/>
          <a:lstStyle/>
          <a:p>
            <a:pPr algn="ctr"/>
            <a:r>
              <a:rPr lang="zh-CN" altLang="en-US" sz="2800" dirty="0">
                <a:latin typeface="黑体" pitchFamily="49" charset="-122"/>
                <a:ea typeface="黑体" pitchFamily="49" charset="-122"/>
              </a:rPr>
              <a:t>中美省</a:t>
            </a:r>
            <a:r>
              <a:rPr lang="en-US" altLang="zh-CN" sz="2800" dirty="0">
                <a:latin typeface="黑体" pitchFamily="49" charset="-122"/>
                <a:ea typeface="黑体" pitchFamily="49" charset="-122"/>
              </a:rPr>
              <a:t>1821</a:t>
            </a:r>
          </a:p>
        </p:txBody>
      </p:sp>
      <p:sp>
        <p:nvSpPr>
          <p:cNvPr id="3087" name="矩形 83982"/>
          <p:cNvSpPr>
            <a:spLocks noChangeArrowheads="1" noChangeShapeType="1" noTextEdit="1"/>
          </p:cNvSpPr>
          <p:nvPr/>
        </p:nvSpPr>
        <p:spPr bwMode="auto">
          <a:xfrm>
            <a:off x="9359561" y="6624161"/>
            <a:ext cx="1674257" cy="368380"/>
          </a:xfrm>
          <a:prstGeom prst="rect">
            <a:avLst/>
          </a:prstGeom>
        </p:spPr>
        <p:txBody>
          <a:bodyPr wrap="none" lIns="104927" tIns="52464" rIns="104927" bIns="52464" fromWordArt="1">
            <a:prstTxWarp prst="textCascadeUp">
              <a:avLst>
                <a:gd name="adj" fmla="val 44444"/>
              </a:avLst>
            </a:prstTxWarp>
            <a:scene3d>
              <a:camera prst="legacyPerspectiveFront">
                <a:rot lat="20519994" lon="1080000" rev="0"/>
              </a:camera>
              <a:lightRig rig="legacyHarsh2" dir="b"/>
            </a:scene3d>
            <a:sp3d extrusionH="430200" prstMaterial="legacyMatte">
              <a:extrusionClr>
                <a:srgbClr val="FF6600"/>
              </a:extrusionClr>
            </a:sp3d>
          </a:bodyPr>
          <a:lstStyle/>
          <a:p>
            <a:pPr algn="ctr"/>
            <a:endParaRPr lang="zh-CN" altLang="en-US" kern="10">
              <a:ln w="9525">
                <a:round/>
                <a:headEnd/>
                <a:tailEnd/>
              </a:ln>
              <a:gradFill rotWithShape="1">
                <a:gsLst>
                  <a:gs pos="0">
                    <a:srgbClr val="FFE701"/>
                  </a:gs>
                  <a:gs pos="100000">
                    <a:srgbClr val="FE3E02"/>
                  </a:gs>
                </a:gsLst>
                <a:lin ang="5400000" scaled="1"/>
              </a:gradFill>
              <a:latin typeface="宋体"/>
              <a:ea typeface="宋体"/>
            </a:endParaRPr>
          </a:p>
        </p:txBody>
      </p:sp>
    </p:spTree>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a:xfrm>
            <a:off x="571651" y="500063"/>
            <a:ext cx="10045542" cy="1200150"/>
          </a:xfrm>
        </p:spPr>
        <p:txBody>
          <a:bodyPr>
            <a:normAutofit fontScale="90000"/>
          </a:bodyPr>
          <a:lstStyle/>
          <a:p>
            <a:r>
              <a:rPr lang="zh-CN" altLang="en-US" sz="9200" b="1" dirty="0">
                <a:solidFill>
                  <a:srgbClr val="FF00FF"/>
                </a:solidFill>
              </a:rPr>
              <a:t>你知道吗？</a:t>
            </a:r>
          </a:p>
        </p:txBody>
      </p:sp>
      <p:sp>
        <p:nvSpPr>
          <p:cNvPr id="161795" name="Rectangle 3"/>
          <p:cNvSpPr>
            <a:spLocks noGrp="1" noChangeArrowheads="1"/>
          </p:cNvSpPr>
          <p:nvPr>
            <p:ph type="body" idx="1"/>
          </p:nvPr>
        </p:nvSpPr>
        <p:spPr>
          <a:xfrm>
            <a:off x="1098732" y="1785224"/>
            <a:ext cx="9487456" cy="4320540"/>
          </a:xfrm>
        </p:spPr>
        <p:txBody>
          <a:bodyPr>
            <a:normAutofit lnSpcReduction="10000"/>
          </a:bodyPr>
          <a:lstStyle/>
          <a:p>
            <a:endParaRPr lang="zh-CN" altLang="en-US" sz="3200" b="1" dirty="0">
              <a:latin typeface="华文细黑" pitchFamily="2" charset="-122"/>
              <a:ea typeface="华文细黑" pitchFamily="2" charset="-122"/>
            </a:endParaRPr>
          </a:p>
          <a:p>
            <a:r>
              <a:rPr lang="zh-CN" altLang="en-US" sz="5000" b="1" dirty="0">
                <a:solidFill>
                  <a:srgbClr val="FF0000"/>
                </a:solidFill>
                <a:latin typeface="华文细黑" pitchFamily="2" charset="-122"/>
                <a:ea typeface="华文细黑" pitchFamily="2" charset="-122"/>
              </a:rPr>
              <a:t>拉丁美洲获得了独立，成立了许多新国家，为了纪念玻利瓦尔的功绩，还有一个国家以他的名字来命名。你知道是哪一个国家吗？</a:t>
            </a:r>
          </a:p>
        </p:txBody>
      </p:sp>
    </p:spTree>
  </p:cSld>
  <p:clrMapOvr>
    <a:masterClrMapping/>
  </p:clrMapOvr>
  <p:transition>
    <p:cover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1314" name="Rectangle 2"/>
          <p:cNvSpPr>
            <a:spLocks noGrp="1" noChangeArrowheads="1"/>
          </p:cNvSpPr>
          <p:nvPr>
            <p:ph type="title" idx="4294967295"/>
          </p:nvPr>
        </p:nvSpPr>
        <p:spPr>
          <a:xfrm>
            <a:off x="1009593" y="576739"/>
            <a:ext cx="9487456" cy="800100"/>
          </a:xfrm>
        </p:spPr>
        <p:txBody>
          <a:bodyPr>
            <a:normAutofit fontScale="90000"/>
          </a:bodyPr>
          <a:lstStyle/>
          <a:p>
            <a:r>
              <a:rPr lang="zh-CN" altLang="en-US" b="1">
                <a:solidFill>
                  <a:srgbClr val="000066"/>
                </a:solidFill>
              </a:rPr>
              <a:t>南美解放者杯博卡青年队夺冠</a:t>
            </a:r>
            <a:r>
              <a:rPr lang="zh-CN" altLang="en-US"/>
              <a:t> </a:t>
            </a:r>
          </a:p>
        </p:txBody>
      </p:sp>
      <p:pic>
        <p:nvPicPr>
          <p:cNvPr id="141315" name="Picture 3" descr="南美解放者杯博卡青年队夺冠"/>
          <p:cNvPicPr>
            <a:picLocks noChangeAspect="1" noChangeArrowheads="1"/>
          </p:cNvPicPr>
          <p:nvPr/>
        </p:nvPicPr>
        <p:blipFill>
          <a:blip r:embed="rId2" cstate="print"/>
          <a:srcRect/>
          <a:stretch>
            <a:fillRect/>
          </a:stretch>
        </p:blipFill>
        <p:spPr bwMode="auto">
          <a:xfrm>
            <a:off x="746052" y="1408510"/>
            <a:ext cx="9673485" cy="5444014"/>
          </a:xfrm>
          <a:prstGeom prst="rect">
            <a:avLst/>
          </a:prstGeom>
          <a:noFill/>
        </p:spPr>
      </p:pic>
      <p:sp>
        <p:nvSpPr>
          <p:cNvPr id="141316" name="Rectangle 4"/>
          <p:cNvSpPr>
            <a:spLocks noChangeArrowheads="1"/>
          </p:cNvSpPr>
          <p:nvPr/>
        </p:nvSpPr>
        <p:spPr bwMode="auto">
          <a:xfrm>
            <a:off x="1044352" y="2520330"/>
            <a:ext cx="8840232" cy="3553050"/>
          </a:xfrm>
          <a:prstGeom prst="rect">
            <a:avLst/>
          </a:prstGeom>
          <a:solidFill>
            <a:srgbClr val="00FF00"/>
          </a:solidFill>
          <a:ln w="9525">
            <a:noFill/>
            <a:miter lim="800000"/>
            <a:headEnd/>
            <a:tailEnd/>
          </a:ln>
          <a:effectLst/>
        </p:spPr>
        <p:txBody>
          <a:bodyPr lIns="104927" tIns="52464" rIns="104927" bIns="52464" anchor="ctr">
            <a:spAutoFit/>
          </a:bodyPr>
          <a:lstStyle/>
          <a:p>
            <a:r>
              <a:rPr lang="zh-CN" altLang="en-US" sz="2800" dirty="0">
                <a:solidFill>
                  <a:srgbClr val="FF3399"/>
                </a:solidFill>
                <a:latin typeface="楷体_GB2312" pitchFamily="49" charset="-122"/>
                <a:ea typeface="楷体_GB2312" pitchFamily="49" charset="-122"/>
              </a:rPr>
              <a:t>     </a:t>
            </a:r>
            <a:r>
              <a:rPr lang="zh-CN" altLang="en-US" sz="3200" dirty="0">
                <a:solidFill>
                  <a:srgbClr val="FF3399"/>
                </a:solidFill>
                <a:latin typeface="黑体" pitchFamily="49" charset="-122"/>
                <a:ea typeface="黑体" pitchFamily="49" charset="-122"/>
              </a:rPr>
              <a:t>南美解放者杯（</a:t>
            </a:r>
            <a:r>
              <a:rPr lang="en-US" altLang="zh-CN" sz="3200" dirty="0" err="1">
                <a:solidFill>
                  <a:srgbClr val="FF3399"/>
                </a:solidFill>
                <a:latin typeface="黑体" pitchFamily="49" charset="-122"/>
                <a:ea typeface="黑体" pitchFamily="49" charset="-122"/>
              </a:rPr>
              <a:t>Copa</a:t>
            </a:r>
            <a:r>
              <a:rPr lang="en-US" altLang="zh-CN" sz="3200" dirty="0">
                <a:solidFill>
                  <a:srgbClr val="FF3399"/>
                </a:solidFill>
                <a:latin typeface="黑体" pitchFamily="49" charset="-122"/>
                <a:ea typeface="黑体" pitchFamily="49" charset="-122"/>
              </a:rPr>
              <a:t> </a:t>
            </a:r>
            <a:r>
              <a:rPr lang="en-US" altLang="zh-CN" sz="3200" dirty="0" err="1">
                <a:solidFill>
                  <a:srgbClr val="FF3399"/>
                </a:solidFill>
                <a:latin typeface="黑体" pitchFamily="49" charset="-122"/>
                <a:ea typeface="黑体" pitchFamily="49" charset="-122"/>
              </a:rPr>
              <a:t>Libertadores</a:t>
            </a:r>
            <a:r>
              <a:rPr lang="en-US" altLang="zh-CN" sz="3200" dirty="0">
                <a:solidFill>
                  <a:srgbClr val="FF3399"/>
                </a:solidFill>
                <a:latin typeface="黑体" pitchFamily="49" charset="-122"/>
                <a:ea typeface="黑体" pitchFamily="49" charset="-122"/>
              </a:rPr>
              <a:t> de </a:t>
            </a:r>
            <a:r>
              <a:rPr lang="en-US" altLang="zh-CN" sz="3200" dirty="0" err="1">
                <a:solidFill>
                  <a:srgbClr val="FF3399"/>
                </a:solidFill>
                <a:latin typeface="黑体" pitchFamily="49" charset="-122"/>
                <a:ea typeface="黑体" pitchFamily="49" charset="-122"/>
              </a:rPr>
              <a:t>América</a:t>
            </a:r>
            <a:r>
              <a:rPr lang="zh-CN" altLang="en-US" sz="3200" dirty="0">
                <a:solidFill>
                  <a:srgbClr val="FF3399"/>
                </a:solidFill>
                <a:latin typeface="黑体" pitchFamily="49" charset="-122"/>
                <a:ea typeface="黑体" pitchFamily="49" charset="-122"/>
              </a:rPr>
              <a:t>）是一项由南美洲各支顶级球会之间竞争的最高荣誉的国际足球赛事，赛事等级相等于欧洲的欧洲冠军杯</a:t>
            </a:r>
            <a:r>
              <a:rPr lang="zh-CN" altLang="en-US" sz="3200" dirty="0">
                <a:latin typeface="黑体" pitchFamily="49" charset="-122"/>
                <a:ea typeface="黑体" pitchFamily="49" charset="-122"/>
              </a:rPr>
              <a:t>。</a:t>
            </a:r>
          </a:p>
          <a:p>
            <a:r>
              <a:rPr lang="zh-CN" altLang="en-US" sz="3200" dirty="0">
                <a:solidFill>
                  <a:srgbClr val="FF3399"/>
                </a:solidFill>
                <a:latin typeface="黑体" pitchFamily="49" charset="-122"/>
                <a:ea typeface="黑体" pitchFamily="49" charset="-122"/>
              </a:rPr>
              <a:t>    南美解放者杯是为纪念拉丁美洲独立运动领袖玻利瓦尔等人而创立的，比赛最初由南美</a:t>
            </a:r>
            <a:r>
              <a:rPr lang="en-US" altLang="zh-CN" sz="3200" dirty="0">
                <a:solidFill>
                  <a:srgbClr val="FF3399"/>
                </a:solidFill>
                <a:latin typeface="黑体" pitchFamily="49" charset="-122"/>
                <a:ea typeface="黑体" pitchFamily="49" charset="-122"/>
              </a:rPr>
              <a:t>10</a:t>
            </a:r>
            <a:r>
              <a:rPr lang="zh-CN" altLang="en-US" sz="3200" dirty="0">
                <a:solidFill>
                  <a:srgbClr val="FF3399"/>
                </a:solidFill>
                <a:latin typeface="黑体" pitchFamily="49" charset="-122"/>
                <a:ea typeface="黑体" pitchFamily="49" charset="-122"/>
              </a:rPr>
              <a:t>国参加，后来墨西哥球队也加入了进来。 </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41316"/>
                                        </p:tgtEl>
                                        <p:attrNameLst>
                                          <p:attrName>style.visibility</p:attrName>
                                        </p:attrNameLst>
                                      </p:cBhvr>
                                      <p:to>
                                        <p:strVal val="visible"/>
                                      </p:to>
                                    </p:set>
                                    <p:animEffect transition="in" filter="diamond(in)">
                                      <p:cBhvr>
                                        <p:cTn id="7" dur="2000"/>
                                        <p:tgtEl>
                                          <p:spTgt spid="141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标题 91137"/>
          <p:cNvSpPr>
            <a:spLocks noGrp="1" noChangeArrowheads="1"/>
          </p:cNvSpPr>
          <p:nvPr>
            <p:ph type="title"/>
          </p:nvPr>
        </p:nvSpPr>
        <p:spPr>
          <a:xfrm>
            <a:off x="395311" y="-215974"/>
            <a:ext cx="11068699" cy="1200150"/>
          </a:xfrm>
        </p:spPr>
        <p:txBody>
          <a:bodyPr/>
          <a:lstStyle/>
          <a:p>
            <a:pPr algn="l" eaLnBrk="1" hangingPunct="1"/>
            <a:r>
              <a:rPr lang="zh-CN" altLang="en-US" b="1" dirty="0" smtClean="0">
                <a:solidFill>
                  <a:srgbClr val="FF0000"/>
                </a:solidFill>
                <a:ea typeface="黑体" pitchFamily="49" charset="-122"/>
              </a:rPr>
              <a:t>印度民族大起义</a:t>
            </a:r>
          </a:p>
        </p:txBody>
      </p:sp>
      <p:sp>
        <p:nvSpPr>
          <p:cNvPr id="19459" name="矩形 91140"/>
          <p:cNvSpPr>
            <a:spLocks noChangeArrowheads="1"/>
          </p:cNvSpPr>
          <p:nvPr/>
        </p:nvSpPr>
        <p:spPr bwMode="auto">
          <a:xfrm>
            <a:off x="3842653" y="6170771"/>
            <a:ext cx="6045928" cy="1200150"/>
          </a:xfrm>
          <a:prstGeom prst="rect">
            <a:avLst/>
          </a:prstGeom>
          <a:noFill/>
          <a:ln w="9525">
            <a:noFill/>
            <a:miter lim="800000"/>
            <a:headEnd/>
            <a:tailEnd/>
          </a:ln>
        </p:spPr>
        <p:txBody>
          <a:bodyPr lIns="104927" tIns="52464" rIns="104927" bIns="52464" anchor="ctr"/>
          <a:lstStyle/>
          <a:p>
            <a:r>
              <a:rPr lang="en-US" altLang="zh-CN" sz="3200" dirty="0">
                <a:latin typeface="黑体" pitchFamily="49" charset="-122"/>
                <a:ea typeface="黑体" pitchFamily="49" charset="-122"/>
              </a:rPr>
              <a:t>19</a:t>
            </a:r>
            <a:r>
              <a:rPr lang="zh-CN" altLang="en-US" sz="3200" dirty="0">
                <a:latin typeface="黑体" pitchFamily="49" charset="-122"/>
                <a:ea typeface="黑体" pitchFamily="49" charset="-122"/>
              </a:rPr>
              <a:t>世纪中期的印度</a:t>
            </a:r>
          </a:p>
        </p:txBody>
      </p:sp>
      <p:pic>
        <p:nvPicPr>
          <p:cNvPr id="19460" name="图片 91141" descr="W020100825477425221098"/>
          <p:cNvPicPr>
            <a:picLocks noChangeAspect="1" noChangeArrowheads="1"/>
          </p:cNvPicPr>
          <p:nvPr/>
        </p:nvPicPr>
        <p:blipFill>
          <a:blip r:embed="rId2" cstate="print">
            <a:lum bright="-20000" contrast="30000"/>
          </a:blip>
          <a:srcRect/>
          <a:stretch>
            <a:fillRect/>
          </a:stretch>
        </p:blipFill>
        <p:spPr bwMode="auto">
          <a:xfrm>
            <a:off x="1476400" y="720130"/>
            <a:ext cx="8404430" cy="5859386"/>
          </a:xfrm>
          <a:prstGeom prst="rect">
            <a:avLst/>
          </a:prstGeom>
          <a:noFill/>
          <a:ln w="9525">
            <a:noFill/>
            <a:miter lim="800000"/>
            <a:headEnd/>
            <a:tailEnd/>
          </a:ln>
        </p:spPr>
      </p:pic>
      <p:sp>
        <p:nvSpPr>
          <p:cNvPr id="19461" name="矩形 91142"/>
          <p:cNvSpPr>
            <a:spLocks noChangeArrowheads="1" noChangeShapeType="1" noTextEdit="1"/>
          </p:cNvSpPr>
          <p:nvPr/>
        </p:nvSpPr>
        <p:spPr bwMode="auto">
          <a:xfrm>
            <a:off x="9359561" y="6624161"/>
            <a:ext cx="1674257" cy="368380"/>
          </a:xfrm>
          <a:prstGeom prst="rect">
            <a:avLst/>
          </a:prstGeom>
        </p:spPr>
        <p:txBody>
          <a:bodyPr wrap="none" lIns="104927" tIns="52464" rIns="104927" bIns="52464" fromWordArt="1">
            <a:prstTxWarp prst="textCascadeUp">
              <a:avLst>
                <a:gd name="adj" fmla="val 44444"/>
              </a:avLst>
            </a:prstTxWarp>
            <a:scene3d>
              <a:camera prst="legacyPerspectiveFront">
                <a:rot lat="20519994" lon="1080000" rev="0"/>
              </a:camera>
              <a:lightRig rig="legacyHarsh2" dir="b"/>
            </a:scene3d>
            <a:sp3d extrusionH="430200" prstMaterial="legacyMatte">
              <a:extrusionClr>
                <a:srgbClr val="FF6600"/>
              </a:extrusionClr>
            </a:sp3d>
          </a:bodyPr>
          <a:lstStyle/>
          <a:p>
            <a:pPr algn="ctr"/>
            <a:endParaRPr lang="zh-CN" altLang="en-US" kern="10">
              <a:ln w="9525">
                <a:round/>
                <a:headEnd/>
                <a:tailEnd/>
              </a:ln>
              <a:gradFill rotWithShape="1">
                <a:gsLst>
                  <a:gs pos="0">
                    <a:srgbClr val="FFE701"/>
                  </a:gs>
                  <a:gs pos="100000">
                    <a:srgbClr val="FE3E02"/>
                  </a:gs>
                </a:gsLst>
                <a:lin ang="5400000" scaled="1"/>
              </a:gradFill>
              <a:latin typeface="宋体"/>
              <a:ea typeface="宋体"/>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8"/>
          <p:cNvSpPr txBox="1">
            <a:spLocks noChangeArrowheads="1"/>
          </p:cNvSpPr>
          <p:nvPr/>
        </p:nvSpPr>
        <p:spPr bwMode="auto">
          <a:xfrm>
            <a:off x="108248" y="720130"/>
            <a:ext cx="10547431" cy="6546359"/>
          </a:xfrm>
          <a:prstGeom prst="rect">
            <a:avLst/>
          </a:prstGeom>
          <a:solidFill>
            <a:schemeClr val="bg1">
              <a:alpha val="79999"/>
            </a:schemeClr>
          </a:solidFill>
          <a:ln w="38100">
            <a:solidFill>
              <a:srgbClr val="9900FF"/>
            </a:solidFill>
            <a:miter lim="800000"/>
            <a:headEnd/>
            <a:tailEnd/>
          </a:ln>
        </p:spPr>
        <p:txBody>
          <a:bodyPr wrap="square" lIns="137700" tIns="71604" rIns="137700" bIns="71604">
            <a:spAutoFit/>
          </a:bodyPr>
          <a:lstStyle/>
          <a:p>
            <a:pPr marL="524637" indent="-524637">
              <a:spcBef>
                <a:spcPct val="20000"/>
              </a:spcBef>
            </a:pPr>
            <a:r>
              <a:rPr lang="zh-CN" altLang="en-US" sz="3200" dirty="0" smtClean="0">
                <a:latin typeface="微软雅黑" pitchFamily="34" charset="-122"/>
                <a:ea typeface="微软雅黑" pitchFamily="34" charset="-122"/>
              </a:rPr>
              <a:t>材料一：历史</a:t>
            </a:r>
            <a:r>
              <a:rPr lang="zh-CN" altLang="en-US" sz="3200" dirty="0">
                <a:latin typeface="微软雅黑" pitchFamily="34" charset="-122"/>
                <a:ea typeface="微软雅黑" pitchFamily="34" charset="-122"/>
              </a:rPr>
              <a:t>告诉我们：“英国像海绵一样从恒河边上</a:t>
            </a:r>
            <a:r>
              <a:rPr lang="zh-CN" altLang="en-US" sz="3200" dirty="0" smtClean="0">
                <a:latin typeface="微软雅黑" pitchFamily="34" charset="-122"/>
                <a:ea typeface="微软雅黑" pitchFamily="34" charset="-122"/>
              </a:rPr>
              <a:t>吸</a:t>
            </a:r>
            <a:endParaRPr lang="en-US" altLang="zh-CN" sz="3200" dirty="0" smtClean="0">
              <a:latin typeface="微软雅黑" pitchFamily="34" charset="-122"/>
              <a:ea typeface="微软雅黑" pitchFamily="34" charset="-122"/>
            </a:endParaRPr>
          </a:p>
          <a:p>
            <a:pPr marL="524637" indent="-524637">
              <a:spcBef>
                <a:spcPct val="20000"/>
              </a:spcBef>
            </a:pPr>
            <a:r>
              <a:rPr lang="zh-CN" altLang="en-US" sz="3200" dirty="0" smtClean="0">
                <a:latin typeface="微软雅黑" pitchFamily="34" charset="-122"/>
                <a:ea typeface="微软雅黑" pitchFamily="34" charset="-122"/>
              </a:rPr>
              <a:t>取</a:t>
            </a:r>
            <a:r>
              <a:rPr lang="zh-CN" altLang="en-US" sz="3200" dirty="0">
                <a:latin typeface="微软雅黑" pitchFamily="34" charset="-122"/>
                <a:ea typeface="微软雅黑" pitchFamily="34" charset="-122"/>
              </a:rPr>
              <a:t>财富，又挤出来倒在泰晤士河中。”</a:t>
            </a:r>
            <a:endParaRPr lang="en-US" altLang="zh-CN" sz="3200" dirty="0">
              <a:solidFill>
                <a:srgbClr val="000000"/>
              </a:solidFill>
              <a:latin typeface="微软雅黑" pitchFamily="34" charset="-122"/>
              <a:ea typeface="微软雅黑" pitchFamily="34" charset="-122"/>
            </a:endParaRPr>
          </a:p>
          <a:p>
            <a:pPr marL="524637" indent="-524637">
              <a:spcBef>
                <a:spcPct val="20000"/>
              </a:spcBef>
              <a:buFont typeface="Arial" pitchFamily="34" charset="0"/>
              <a:buChar char="•"/>
            </a:pPr>
            <a:endParaRPr lang="en-US" altLang="zh-CN" sz="3200" dirty="0" smtClean="0">
              <a:solidFill>
                <a:srgbClr val="000000"/>
              </a:solidFill>
              <a:latin typeface="微软雅黑" pitchFamily="34" charset="-122"/>
              <a:ea typeface="微软雅黑" pitchFamily="34" charset="-122"/>
            </a:endParaRPr>
          </a:p>
          <a:p>
            <a:pPr marL="524637" indent="-524637">
              <a:spcBef>
                <a:spcPct val="20000"/>
              </a:spcBef>
            </a:pPr>
            <a:r>
              <a:rPr lang="zh-CN" altLang="en-US" sz="3200" dirty="0" smtClean="0">
                <a:latin typeface="微软雅黑" pitchFamily="34" charset="-122"/>
                <a:ea typeface="微软雅黑" pitchFamily="34" charset="-122"/>
              </a:rPr>
              <a:t>材料二：</a:t>
            </a:r>
            <a:r>
              <a:rPr lang="en-US" altLang="zh-CN" sz="3200" dirty="0" smtClean="0">
                <a:latin typeface="微软雅黑" pitchFamily="34" charset="-122"/>
                <a:ea typeface="微软雅黑" pitchFamily="34" charset="-122"/>
              </a:rPr>
              <a:t>1757</a:t>
            </a:r>
            <a:r>
              <a:rPr lang="zh-CN" altLang="en-US" sz="3200" dirty="0" smtClean="0">
                <a:latin typeface="微软雅黑" pitchFamily="34" charset="-122"/>
                <a:ea typeface="微软雅黑" pitchFamily="34" charset="-122"/>
              </a:rPr>
              <a:t>年，克莱武指挥军队侵占了孟加拉。他放</a:t>
            </a:r>
            <a:endParaRPr lang="en-US" altLang="zh-CN" sz="3200" dirty="0" smtClean="0">
              <a:latin typeface="微软雅黑" pitchFamily="34" charset="-122"/>
              <a:ea typeface="微软雅黑" pitchFamily="34" charset="-122"/>
            </a:endParaRPr>
          </a:p>
          <a:p>
            <a:pPr marL="524637" indent="-524637">
              <a:spcBef>
                <a:spcPct val="20000"/>
              </a:spcBef>
            </a:pPr>
            <a:r>
              <a:rPr lang="zh-CN" altLang="en-US" sz="3200" dirty="0" smtClean="0">
                <a:latin typeface="微软雅黑" pitchFamily="34" charset="-122"/>
                <a:ea typeface="微软雅黑" pitchFamily="34" charset="-122"/>
              </a:rPr>
              <a:t>手让部下抢劫，自己一人就抢走价值</a:t>
            </a:r>
            <a:r>
              <a:rPr lang="en-US" altLang="zh-CN" sz="3200" dirty="0" smtClean="0">
                <a:latin typeface="微软雅黑" pitchFamily="34" charset="-122"/>
                <a:ea typeface="微软雅黑" pitchFamily="34" charset="-122"/>
              </a:rPr>
              <a:t>23</a:t>
            </a:r>
            <a:r>
              <a:rPr lang="zh-CN" altLang="en-US" sz="3200" dirty="0" smtClean="0">
                <a:latin typeface="微软雅黑" pitchFamily="34" charset="-122"/>
                <a:ea typeface="微软雅黑" pitchFamily="34" charset="-122"/>
              </a:rPr>
              <a:t>万英镑的金银财宝。</a:t>
            </a:r>
            <a:endParaRPr lang="en-US" altLang="zh-CN" sz="3200" dirty="0" smtClean="0">
              <a:latin typeface="微软雅黑" pitchFamily="34" charset="-122"/>
              <a:ea typeface="微软雅黑" pitchFamily="34" charset="-122"/>
            </a:endParaRPr>
          </a:p>
          <a:p>
            <a:pPr marL="524637" indent="-524637">
              <a:spcBef>
                <a:spcPct val="20000"/>
              </a:spcBef>
            </a:pPr>
            <a:r>
              <a:rPr lang="en-US" altLang="zh-CN" sz="3200" dirty="0" smtClean="0">
                <a:latin typeface="微软雅黑" pitchFamily="34" charset="-122"/>
                <a:ea typeface="微软雅黑" pitchFamily="34" charset="-122"/>
              </a:rPr>
              <a:t>1757-1815</a:t>
            </a:r>
            <a:r>
              <a:rPr lang="zh-CN" altLang="en-US" sz="3200" dirty="0" smtClean="0">
                <a:latin typeface="微软雅黑" pitchFamily="34" charset="-122"/>
                <a:ea typeface="微软雅黑" pitchFamily="34" charset="-122"/>
              </a:rPr>
              <a:t>年间，英国直接从印度榨取的财富不下十亿英</a:t>
            </a:r>
            <a:endParaRPr lang="en-US" altLang="zh-CN" sz="3200" dirty="0" smtClean="0">
              <a:latin typeface="微软雅黑" pitchFamily="34" charset="-122"/>
              <a:ea typeface="微软雅黑" pitchFamily="34" charset="-122"/>
            </a:endParaRPr>
          </a:p>
          <a:p>
            <a:pPr marL="524637" indent="-524637">
              <a:spcBef>
                <a:spcPct val="20000"/>
              </a:spcBef>
            </a:pPr>
            <a:r>
              <a:rPr lang="zh-CN" altLang="en-US" sz="3200" dirty="0" smtClean="0">
                <a:latin typeface="微软雅黑" pitchFamily="34" charset="-122"/>
                <a:ea typeface="微软雅黑" pitchFamily="34" charset="-122"/>
              </a:rPr>
              <a:t>镑。</a:t>
            </a:r>
          </a:p>
          <a:p>
            <a:pPr marL="524637" indent="-524637">
              <a:spcBef>
                <a:spcPct val="20000"/>
              </a:spcBef>
              <a:buFont typeface="Arial" pitchFamily="34" charset="0"/>
              <a:buChar char="•"/>
            </a:pPr>
            <a:endParaRPr lang="en-US" altLang="zh-CN" sz="3200" dirty="0" smtClean="0">
              <a:solidFill>
                <a:srgbClr val="000000"/>
              </a:solidFill>
              <a:latin typeface="微软雅黑" pitchFamily="34" charset="-122"/>
              <a:ea typeface="微软雅黑" pitchFamily="34" charset="-122"/>
            </a:endParaRPr>
          </a:p>
          <a:p>
            <a:pPr marL="524637" indent="-524637">
              <a:spcBef>
                <a:spcPct val="20000"/>
              </a:spcBef>
            </a:pPr>
            <a:r>
              <a:rPr lang="zh-CN" altLang="en-US" sz="3200" dirty="0" smtClean="0">
                <a:solidFill>
                  <a:srgbClr val="000000"/>
                </a:solidFill>
                <a:latin typeface="微软雅黑" pitchFamily="34" charset="-122"/>
                <a:ea typeface="微软雅黑" pitchFamily="34" charset="-122"/>
              </a:rPr>
              <a:t>材料三：</a:t>
            </a:r>
            <a:r>
              <a:rPr lang="en-US" altLang="zh-CN" sz="3200" dirty="0" smtClean="0">
                <a:solidFill>
                  <a:srgbClr val="000000"/>
                </a:solidFill>
                <a:latin typeface="微软雅黑" pitchFamily="34" charset="-122"/>
                <a:ea typeface="微软雅黑" pitchFamily="34" charset="-122"/>
              </a:rPr>
              <a:t>1814-1835</a:t>
            </a:r>
            <a:r>
              <a:rPr lang="zh-CN" altLang="en-US" sz="3200" dirty="0">
                <a:solidFill>
                  <a:srgbClr val="000000"/>
                </a:solidFill>
                <a:latin typeface="微软雅黑" pitchFamily="34" charset="-122"/>
                <a:ea typeface="微软雅黑" pitchFamily="34" charset="-122"/>
              </a:rPr>
              <a:t>年</a:t>
            </a:r>
            <a:r>
              <a:rPr lang="en-US" altLang="zh-CN" sz="3200" dirty="0">
                <a:solidFill>
                  <a:srgbClr val="000000"/>
                </a:solidFill>
                <a:latin typeface="微软雅黑" pitchFamily="34" charset="-122"/>
                <a:ea typeface="微软雅黑" pitchFamily="34" charset="-122"/>
              </a:rPr>
              <a:t>,</a:t>
            </a:r>
            <a:r>
              <a:rPr lang="zh-CN" altLang="en-US" sz="3200" dirty="0">
                <a:solidFill>
                  <a:srgbClr val="000000"/>
                </a:solidFill>
                <a:latin typeface="微软雅黑" pitchFamily="34" charset="-122"/>
                <a:ea typeface="微软雅黑" pitchFamily="34" charset="-122"/>
              </a:rPr>
              <a:t>印度输入英国的棉布从</a:t>
            </a:r>
            <a:r>
              <a:rPr lang="en-US" altLang="zh-CN" sz="3200" dirty="0">
                <a:solidFill>
                  <a:srgbClr val="000000"/>
                </a:solidFill>
                <a:latin typeface="微软雅黑" pitchFamily="34" charset="-122"/>
                <a:ea typeface="微软雅黑" pitchFamily="34" charset="-122"/>
              </a:rPr>
              <a:t>125</a:t>
            </a:r>
            <a:r>
              <a:rPr lang="zh-CN" altLang="en-US" sz="3200" dirty="0">
                <a:solidFill>
                  <a:srgbClr val="000000"/>
                </a:solidFill>
                <a:latin typeface="微软雅黑" pitchFamily="34" charset="-122"/>
                <a:ea typeface="微软雅黑" pitchFamily="34" charset="-122"/>
              </a:rPr>
              <a:t>万匹</a:t>
            </a:r>
            <a:r>
              <a:rPr lang="zh-CN" altLang="en-US" sz="3200" dirty="0" smtClean="0">
                <a:solidFill>
                  <a:srgbClr val="000000"/>
                </a:solidFill>
                <a:latin typeface="微软雅黑" pitchFamily="34" charset="-122"/>
                <a:ea typeface="微软雅黑" pitchFamily="34" charset="-122"/>
              </a:rPr>
              <a:t>跌</a:t>
            </a:r>
            <a:endParaRPr lang="en-US" altLang="zh-CN" sz="3200" dirty="0" smtClean="0">
              <a:solidFill>
                <a:srgbClr val="000000"/>
              </a:solidFill>
              <a:latin typeface="微软雅黑" pitchFamily="34" charset="-122"/>
              <a:ea typeface="微软雅黑" pitchFamily="34" charset="-122"/>
            </a:endParaRPr>
          </a:p>
          <a:p>
            <a:pPr marL="524637" indent="-524637">
              <a:spcBef>
                <a:spcPct val="20000"/>
              </a:spcBef>
            </a:pPr>
            <a:r>
              <a:rPr lang="zh-CN" altLang="en-US" sz="3200" dirty="0" smtClean="0">
                <a:solidFill>
                  <a:srgbClr val="000000"/>
                </a:solidFill>
                <a:latin typeface="微软雅黑" pitchFamily="34" charset="-122"/>
                <a:ea typeface="微软雅黑" pitchFamily="34" charset="-122"/>
              </a:rPr>
              <a:t>到</a:t>
            </a:r>
            <a:r>
              <a:rPr lang="en-US" altLang="zh-CN" sz="3200" dirty="0">
                <a:solidFill>
                  <a:srgbClr val="000000"/>
                </a:solidFill>
                <a:latin typeface="微软雅黑" pitchFamily="34" charset="-122"/>
                <a:ea typeface="微软雅黑" pitchFamily="34" charset="-122"/>
              </a:rPr>
              <a:t>30</a:t>
            </a:r>
            <a:r>
              <a:rPr lang="zh-CN" altLang="en-US" sz="3200" dirty="0">
                <a:solidFill>
                  <a:srgbClr val="000000"/>
                </a:solidFill>
                <a:latin typeface="微软雅黑" pitchFamily="34" charset="-122"/>
                <a:ea typeface="微软雅黑" pitchFamily="34" charset="-122"/>
              </a:rPr>
              <a:t>多万匹；而同一时期英国输入印度的棉纱由不足</a:t>
            </a:r>
            <a:r>
              <a:rPr lang="en-US" altLang="zh-CN" sz="3200" dirty="0" smtClean="0">
                <a:solidFill>
                  <a:srgbClr val="000000"/>
                </a:solidFill>
                <a:latin typeface="微软雅黑" pitchFamily="34" charset="-122"/>
                <a:ea typeface="微软雅黑" pitchFamily="34" charset="-122"/>
              </a:rPr>
              <a:t>100</a:t>
            </a:r>
          </a:p>
          <a:p>
            <a:pPr marL="524637" indent="-524637">
              <a:spcBef>
                <a:spcPct val="20000"/>
              </a:spcBef>
            </a:pPr>
            <a:r>
              <a:rPr lang="zh-CN" altLang="en-US" sz="3200" dirty="0" smtClean="0">
                <a:solidFill>
                  <a:srgbClr val="000000"/>
                </a:solidFill>
                <a:latin typeface="微软雅黑" pitchFamily="34" charset="-122"/>
                <a:ea typeface="微软雅黑" pitchFamily="34" charset="-122"/>
              </a:rPr>
              <a:t>万</a:t>
            </a:r>
            <a:r>
              <a:rPr lang="zh-CN" altLang="en-US" sz="3200" dirty="0">
                <a:solidFill>
                  <a:srgbClr val="000000"/>
                </a:solidFill>
                <a:latin typeface="微软雅黑" pitchFamily="34" charset="-122"/>
                <a:ea typeface="微软雅黑" pitchFamily="34" charset="-122"/>
              </a:rPr>
              <a:t>匹增加到了</a:t>
            </a:r>
            <a:r>
              <a:rPr lang="en-US" altLang="zh-CN" sz="3200" dirty="0">
                <a:solidFill>
                  <a:srgbClr val="000000"/>
                </a:solidFill>
                <a:latin typeface="微软雅黑" pitchFamily="34" charset="-122"/>
                <a:ea typeface="微软雅黑" pitchFamily="34" charset="-122"/>
              </a:rPr>
              <a:t>5100</a:t>
            </a:r>
            <a:r>
              <a:rPr lang="zh-CN" altLang="en-US" sz="3200" dirty="0">
                <a:solidFill>
                  <a:srgbClr val="000000"/>
                </a:solidFill>
                <a:latin typeface="微软雅黑" pitchFamily="34" charset="-122"/>
                <a:ea typeface="微软雅黑" pitchFamily="34" charset="-122"/>
              </a:rPr>
              <a:t>万匹以上</a:t>
            </a:r>
            <a:r>
              <a:rPr lang="en-US" altLang="zh-CN" sz="3200" dirty="0" smtClean="0">
                <a:solidFill>
                  <a:srgbClr val="000000"/>
                </a:solidFill>
                <a:latin typeface="微软雅黑" pitchFamily="34" charset="-122"/>
                <a:ea typeface="微软雅黑" pitchFamily="34" charset="-122"/>
              </a:rPr>
              <a:t>…</a:t>
            </a:r>
            <a:endParaRPr lang="en-US" altLang="zh-CN" sz="3200" dirty="0">
              <a:solidFill>
                <a:srgbClr val="000000"/>
              </a:solidFill>
              <a:latin typeface="微软雅黑" pitchFamily="34" charset="-122"/>
              <a:ea typeface="微软雅黑" pitchFamily="34" charset="-122"/>
            </a:endParaRPr>
          </a:p>
        </p:txBody>
      </p:sp>
      <p:sp>
        <p:nvSpPr>
          <p:cNvPr id="20484" name="Text Box 8"/>
          <p:cNvSpPr txBox="1">
            <a:spLocks noChangeArrowheads="1"/>
          </p:cNvSpPr>
          <p:nvPr/>
        </p:nvSpPr>
        <p:spPr bwMode="auto">
          <a:xfrm>
            <a:off x="252264" y="0"/>
            <a:ext cx="5712627" cy="739397"/>
          </a:xfrm>
          <a:prstGeom prst="rect">
            <a:avLst/>
          </a:prstGeom>
          <a:noFill/>
          <a:ln w="9525">
            <a:noFill/>
            <a:miter lim="800000"/>
            <a:headEnd/>
            <a:tailEnd/>
          </a:ln>
        </p:spPr>
        <p:txBody>
          <a:bodyPr lIns="103275" tIns="53703" rIns="103275" bIns="53703">
            <a:spAutoFit/>
          </a:bodyPr>
          <a:lstStyle/>
          <a:p>
            <a:r>
              <a:rPr lang="zh-CN" altLang="en-US" sz="4100" dirty="0" smtClean="0">
                <a:latin typeface="微软雅黑" pitchFamily="34" charset="-122"/>
                <a:ea typeface="微软雅黑" pitchFamily="34" charset="-122"/>
              </a:rPr>
              <a:t>背景</a:t>
            </a:r>
            <a:r>
              <a:rPr lang="zh-CN" altLang="en-US" sz="4100" dirty="0">
                <a:latin typeface="微软雅黑" pitchFamily="34" charset="-122"/>
                <a:ea typeface="微软雅黑" pitchFamily="34" charset="-122"/>
              </a:rPr>
              <a:t>（原因）：</a:t>
            </a:r>
          </a:p>
        </p:txBody>
      </p:sp>
    </p:spTree>
  </p:cSld>
  <p:clrMapOvr>
    <a:masterClrMapping/>
  </p:clrMapOvr>
  <p:transition spd="med">
    <p:zoom/>
    <p:sndAc>
      <p:stSnd>
        <p:snd r:embed="rId2" name="hammer.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341052" y="4032498"/>
            <a:ext cx="10820661" cy="1283380"/>
          </a:xfrm>
          <a:prstGeom prst="rect">
            <a:avLst/>
          </a:prstGeom>
          <a:solidFill>
            <a:schemeClr val="bg1">
              <a:alpha val="79999"/>
            </a:schemeClr>
          </a:solidFill>
          <a:ln w="76200">
            <a:noFill/>
            <a:miter lim="800000"/>
            <a:headEnd/>
            <a:tailEnd/>
          </a:ln>
        </p:spPr>
        <p:txBody>
          <a:bodyPr lIns="137700" tIns="71604" rIns="137700" bIns="71604">
            <a:spAutoFit/>
          </a:bodyPr>
          <a:lstStyle/>
          <a:p>
            <a:r>
              <a:rPr lang="zh-CN" altLang="en-US" sz="3700" dirty="0">
                <a:solidFill>
                  <a:srgbClr val="FF0000"/>
                </a:solidFill>
                <a:latin typeface="微软雅黑" pitchFamily="34" charset="-122"/>
                <a:ea typeface="微软雅黑" pitchFamily="34" charset="-122"/>
              </a:rPr>
              <a:t>根本原因：英国殖民者对印度残酷的经济掠夺和殖民统治，使印度人民的不满情绪日益高涨。</a:t>
            </a:r>
          </a:p>
        </p:txBody>
      </p:sp>
      <p:sp>
        <p:nvSpPr>
          <p:cNvPr id="5" name="Rectangle 2"/>
          <p:cNvSpPr>
            <a:spLocks noChangeArrowheads="1"/>
          </p:cNvSpPr>
          <p:nvPr/>
        </p:nvSpPr>
        <p:spPr bwMode="auto">
          <a:xfrm>
            <a:off x="252263" y="216075"/>
            <a:ext cx="10909449" cy="4032448"/>
          </a:xfrm>
          <a:prstGeom prst="rect">
            <a:avLst/>
          </a:prstGeom>
          <a:noFill/>
          <a:ln w="9525">
            <a:noFill/>
            <a:miter lim="800000"/>
            <a:headEnd/>
            <a:tailEnd/>
          </a:ln>
          <a:effectLst/>
        </p:spPr>
        <p:txBody>
          <a:bodyPr/>
          <a:lstStyle/>
          <a:p>
            <a:pPr marL="342900" indent="-342900">
              <a:spcBef>
                <a:spcPct val="20000"/>
              </a:spcBef>
            </a:pPr>
            <a:r>
              <a:rPr lang="zh-CN" altLang="en-US" sz="3200" dirty="0" smtClean="0">
                <a:latin typeface="微软雅黑" pitchFamily="34" charset="-122"/>
                <a:ea typeface="微软雅黑" pitchFamily="34" charset="-122"/>
              </a:rPr>
              <a:t>材料四：</a:t>
            </a:r>
          </a:p>
          <a:p>
            <a:pPr marL="342900" indent="-342900">
              <a:spcBef>
                <a:spcPct val="20000"/>
              </a:spcBef>
            </a:pPr>
            <a:r>
              <a:rPr lang="en-US" altLang="zh-CN" sz="3200" dirty="0" smtClean="0">
                <a:latin typeface="微软雅黑" pitchFamily="34" charset="-122"/>
                <a:ea typeface="微软雅黑" pitchFamily="34" charset="-122"/>
              </a:rPr>
              <a:t>1801—1858</a:t>
            </a:r>
            <a:r>
              <a:rPr lang="zh-CN" altLang="en-US" sz="3200" dirty="0" smtClean="0">
                <a:latin typeface="微软雅黑" pitchFamily="34" charset="-122"/>
                <a:ea typeface="微软雅黑" pitchFamily="34" charset="-122"/>
              </a:rPr>
              <a:t>年印度土地税总额由</a:t>
            </a:r>
            <a:r>
              <a:rPr lang="en-US" altLang="zh-CN" sz="3200" dirty="0" smtClean="0">
                <a:latin typeface="微软雅黑" pitchFamily="34" charset="-122"/>
                <a:ea typeface="微软雅黑" pitchFamily="34" charset="-122"/>
              </a:rPr>
              <a:t>420</a:t>
            </a:r>
            <a:r>
              <a:rPr lang="zh-CN" altLang="en-US" sz="3200" dirty="0" smtClean="0">
                <a:latin typeface="微软雅黑" pitchFamily="34" charset="-122"/>
                <a:ea typeface="微软雅黑" pitchFamily="34" charset="-122"/>
              </a:rPr>
              <a:t>万英镑增至</a:t>
            </a:r>
            <a:r>
              <a:rPr lang="en-US" altLang="zh-CN" sz="3200" dirty="0" smtClean="0">
                <a:latin typeface="微软雅黑" pitchFamily="34" charset="-122"/>
                <a:ea typeface="微软雅黑" pitchFamily="34" charset="-122"/>
              </a:rPr>
              <a:t>1530</a:t>
            </a:r>
            <a:r>
              <a:rPr lang="zh-CN" altLang="en-US" sz="3200" dirty="0" smtClean="0">
                <a:latin typeface="微软雅黑" pitchFamily="34" charset="-122"/>
                <a:ea typeface="微软雅黑" pitchFamily="34" charset="-122"/>
              </a:rPr>
              <a:t>万英</a:t>
            </a:r>
            <a:endParaRPr lang="en-US" altLang="zh-CN" sz="3200" dirty="0" smtClean="0">
              <a:latin typeface="微软雅黑" pitchFamily="34" charset="-122"/>
              <a:ea typeface="微软雅黑" pitchFamily="34" charset="-122"/>
            </a:endParaRPr>
          </a:p>
          <a:p>
            <a:pPr marL="342900" indent="-342900">
              <a:spcBef>
                <a:spcPct val="20000"/>
              </a:spcBef>
            </a:pPr>
            <a:r>
              <a:rPr lang="zh-CN" altLang="en-US" sz="3200" dirty="0" smtClean="0">
                <a:latin typeface="微软雅黑" pitchFamily="34" charset="-122"/>
                <a:ea typeface="微软雅黑" pitchFamily="34" charset="-122"/>
              </a:rPr>
              <a:t>镑；</a:t>
            </a:r>
          </a:p>
          <a:p>
            <a:pPr marL="342900" indent="-342900">
              <a:spcBef>
                <a:spcPct val="20000"/>
              </a:spcBef>
            </a:pPr>
            <a:r>
              <a:rPr lang="zh-CN" altLang="en-US" sz="3200" dirty="0" smtClean="0">
                <a:latin typeface="微软雅黑" pitchFamily="34" charset="-122"/>
                <a:ea typeface="微软雅黑" pitchFamily="34" charset="-122"/>
              </a:rPr>
              <a:t>号称“印度的曼彻斯特”的达卡城，</a:t>
            </a:r>
            <a:r>
              <a:rPr lang="en-US" altLang="zh-CN" sz="3200" dirty="0" smtClean="0">
                <a:latin typeface="微软雅黑" pitchFamily="34" charset="-122"/>
                <a:ea typeface="微软雅黑" pitchFamily="34" charset="-122"/>
              </a:rPr>
              <a:t>1824—1837</a:t>
            </a:r>
            <a:r>
              <a:rPr lang="zh-CN" altLang="en-US" sz="3200" dirty="0" smtClean="0">
                <a:latin typeface="微软雅黑" pitchFamily="34" charset="-122"/>
                <a:ea typeface="微软雅黑" pitchFamily="34" charset="-122"/>
              </a:rPr>
              <a:t>年人口从</a:t>
            </a:r>
            <a:endParaRPr lang="en-US" altLang="zh-CN" sz="3200" dirty="0" smtClean="0">
              <a:latin typeface="微软雅黑" pitchFamily="34" charset="-122"/>
              <a:ea typeface="微软雅黑" pitchFamily="34" charset="-122"/>
            </a:endParaRPr>
          </a:p>
          <a:p>
            <a:pPr marL="342900" indent="-342900">
              <a:spcBef>
                <a:spcPct val="20000"/>
              </a:spcBef>
            </a:pPr>
            <a:r>
              <a:rPr lang="en-US" altLang="zh-CN" sz="3200" dirty="0" smtClean="0">
                <a:latin typeface="微软雅黑" pitchFamily="34" charset="-122"/>
                <a:ea typeface="微软雅黑" pitchFamily="34" charset="-122"/>
              </a:rPr>
              <a:t>15</a:t>
            </a:r>
            <a:r>
              <a:rPr lang="zh-CN" altLang="en-US" sz="3200" dirty="0" smtClean="0">
                <a:latin typeface="微软雅黑" pitchFamily="34" charset="-122"/>
                <a:ea typeface="微软雅黑" pitchFamily="34" charset="-122"/>
              </a:rPr>
              <a:t>万减至</a:t>
            </a:r>
            <a:r>
              <a:rPr lang="en-US" altLang="zh-CN" sz="3200" dirty="0" smtClean="0">
                <a:latin typeface="微软雅黑" pitchFamily="34" charset="-122"/>
                <a:ea typeface="微软雅黑" pitchFamily="34" charset="-122"/>
              </a:rPr>
              <a:t>3</a:t>
            </a:r>
            <a:r>
              <a:rPr lang="zh-CN" altLang="en-US" sz="3200" dirty="0" smtClean="0">
                <a:latin typeface="微软雅黑" pitchFamily="34" charset="-122"/>
                <a:ea typeface="微软雅黑" pitchFamily="34" charset="-122"/>
              </a:rPr>
              <a:t>万。</a:t>
            </a:r>
          </a:p>
          <a:p>
            <a:pPr marL="342900" indent="-342900">
              <a:spcBef>
                <a:spcPct val="20000"/>
              </a:spcBef>
            </a:pPr>
            <a:r>
              <a:rPr lang="en-US" altLang="zh-CN" sz="3200" dirty="0" smtClean="0">
                <a:latin typeface="微软雅黑" pitchFamily="34" charset="-122"/>
                <a:ea typeface="微软雅黑" pitchFamily="34" charset="-122"/>
              </a:rPr>
              <a:t>1770</a:t>
            </a:r>
            <a:r>
              <a:rPr lang="zh-CN" altLang="en-US" sz="3200" dirty="0" smtClean="0">
                <a:latin typeface="微软雅黑" pitchFamily="34" charset="-122"/>
                <a:ea typeface="微软雅黑" pitchFamily="34" charset="-122"/>
              </a:rPr>
              <a:t>年孟加拉一次饥荒，死亡人数占当地人口的三分之一。</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Effect transition="in" filter="dissolve">
                                      <p:cBhvr>
                                        <p:cTn id="25" dur="500"/>
                                        <p:tgtEl>
                                          <p:spTgt spid="5">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5">
                                            <p:txEl>
                                              <p:pRg st="1" end="1"/>
                                            </p:txEl>
                                          </p:spTgt>
                                        </p:tgtEl>
                                        <p:attrNameLst>
                                          <p:attrName>style.visibility</p:attrName>
                                        </p:attrNameLst>
                                      </p:cBhvr>
                                      <p:to>
                                        <p:strVal val="visible"/>
                                      </p:to>
                                    </p:set>
                                    <p:animEffect transition="in" filter="dissolve">
                                      <p:cBhvr>
                                        <p:cTn id="30" dur="500"/>
                                        <p:tgtEl>
                                          <p:spTgt spid="5">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5">
                                            <p:txEl>
                                              <p:pRg st="2" end="2"/>
                                            </p:txEl>
                                          </p:spTgt>
                                        </p:tgtEl>
                                        <p:attrNameLst>
                                          <p:attrName>style.visibility</p:attrName>
                                        </p:attrNameLst>
                                      </p:cBhvr>
                                      <p:to>
                                        <p:strVal val="visible"/>
                                      </p:to>
                                    </p:set>
                                    <p:animEffect transition="in" filter="dissolve">
                                      <p:cBhvr>
                                        <p:cTn id="35" dur="500"/>
                                        <p:tgtEl>
                                          <p:spTgt spid="5">
                                            <p:txEl>
                                              <p:pRg st="2" end="2"/>
                                            </p:txEl>
                                          </p:spTgt>
                                        </p:tgtEl>
                                      </p:cBhvr>
                                    </p:animEffect>
                                  </p:childTnLst>
                                </p:cTn>
                              </p:par>
                            </p:childTnLst>
                          </p:cTn>
                        </p:par>
                        <p:par>
                          <p:cTn id="36" fill="hold">
                            <p:stCondLst>
                              <p:cond delay="500"/>
                            </p:stCondLst>
                            <p:childTnLst>
                              <p:par>
                                <p:cTn id="37" presetID="9" presetClass="entr" presetSubtype="0" fill="hold" grpId="0" nodeType="afterEffect">
                                  <p:stCondLst>
                                    <p:cond delay="0"/>
                                  </p:stCondLst>
                                  <p:childTnLst>
                                    <p:set>
                                      <p:cBhvr>
                                        <p:cTn id="38" dur="1" fill="hold">
                                          <p:stCondLst>
                                            <p:cond delay="0"/>
                                          </p:stCondLst>
                                        </p:cTn>
                                        <p:tgtEl>
                                          <p:spTgt spid="5">
                                            <p:txEl>
                                              <p:pRg st="3" end="3"/>
                                            </p:txEl>
                                          </p:spTgt>
                                        </p:tgtEl>
                                        <p:attrNameLst>
                                          <p:attrName>style.visibility</p:attrName>
                                        </p:attrNameLst>
                                      </p:cBhvr>
                                      <p:to>
                                        <p:strVal val="visible"/>
                                      </p:to>
                                    </p:set>
                                    <p:animEffect transition="in" filter="dissolve">
                                      <p:cBhvr>
                                        <p:cTn id="39" dur="500"/>
                                        <p:tgtEl>
                                          <p:spTgt spid="5">
                                            <p:txEl>
                                              <p:pRg st="3" end="3"/>
                                            </p:txEl>
                                          </p:spTgt>
                                        </p:tgtEl>
                                      </p:cBhvr>
                                    </p:animEffect>
                                  </p:childTnLst>
                                </p:cTn>
                              </p:par>
                            </p:childTnLst>
                          </p:cTn>
                        </p:par>
                        <p:par>
                          <p:cTn id="40" fill="hold">
                            <p:stCondLst>
                              <p:cond delay="1000"/>
                            </p:stCondLst>
                            <p:childTnLst>
                              <p:par>
                                <p:cTn id="41" presetID="9" presetClass="entr" presetSubtype="0" fill="hold" grpId="0" nodeType="afterEffect">
                                  <p:stCondLst>
                                    <p:cond delay="0"/>
                                  </p:stCondLst>
                                  <p:childTnLst>
                                    <p:set>
                                      <p:cBhvr>
                                        <p:cTn id="42" dur="1" fill="hold">
                                          <p:stCondLst>
                                            <p:cond delay="0"/>
                                          </p:stCondLst>
                                        </p:cTn>
                                        <p:tgtEl>
                                          <p:spTgt spid="5">
                                            <p:txEl>
                                              <p:pRg st="4" end="4"/>
                                            </p:txEl>
                                          </p:spTgt>
                                        </p:tgtEl>
                                        <p:attrNameLst>
                                          <p:attrName>style.visibility</p:attrName>
                                        </p:attrNameLst>
                                      </p:cBhvr>
                                      <p:to>
                                        <p:strVal val="visible"/>
                                      </p:to>
                                    </p:set>
                                    <p:animEffect transition="in" filter="dissolve">
                                      <p:cBhvr>
                                        <p:cTn id="43" dur="500"/>
                                        <p:tgtEl>
                                          <p:spTgt spid="5">
                                            <p:txEl>
                                              <p:pRg st="4" end="4"/>
                                            </p:txEl>
                                          </p:spTgt>
                                        </p:tgtEl>
                                      </p:cBhvr>
                                    </p:animEffect>
                                  </p:childTnLst>
                                </p:cTn>
                              </p:par>
                            </p:childTnLst>
                          </p:cTn>
                        </p:par>
                        <p:par>
                          <p:cTn id="44" fill="hold">
                            <p:stCondLst>
                              <p:cond delay="1500"/>
                            </p:stCondLst>
                            <p:childTnLst>
                              <p:par>
                                <p:cTn id="45" presetID="9" presetClass="entr" presetSubtype="0" fill="hold" grpId="0" nodeType="afterEffect">
                                  <p:stCondLst>
                                    <p:cond delay="0"/>
                                  </p:stCondLst>
                                  <p:childTnLst>
                                    <p:set>
                                      <p:cBhvr>
                                        <p:cTn id="46" dur="1" fill="hold">
                                          <p:stCondLst>
                                            <p:cond delay="0"/>
                                          </p:stCondLst>
                                        </p:cTn>
                                        <p:tgtEl>
                                          <p:spTgt spid="5">
                                            <p:txEl>
                                              <p:pRg st="5" end="5"/>
                                            </p:txEl>
                                          </p:spTgt>
                                        </p:tgtEl>
                                        <p:attrNameLst>
                                          <p:attrName>style.visibility</p:attrName>
                                        </p:attrNameLst>
                                      </p:cBhvr>
                                      <p:to>
                                        <p:strVal val="visible"/>
                                      </p:to>
                                    </p:set>
                                    <p:animEffect transition="in" filter="dissolve">
                                      <p:cBhvr>
                                        <p:cTn id="4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英国殖民者在印度作威作福"/>
          <p:cNvPicPr>
            <a:picLocks noChangeAspect="1" noChangeArrowheads="1"/>
          </p:cNvPicPr>
          <p:nvPr/>
        </p:nvPicPr>
        <p:blipFill>
          <a:blip r:embed="rId2" cstate="print"/>
          <a:srcRect/>
          <a:stretch>
            <a:fillRect/>
          </a:stretch>
        </p:blipFill>
        <p:spPr bwMode="auto">
          <a:xfrm>
            <a:off x="176340" y="726757"/>
            <a:ext cx="5580857" cy="4327208"/>
          </a:xfrm>
          <a:prstGeom prst="rect">
            <a:avLst/>
          </a:prstGeom>
          <a:noFill/>
          <a:ln w="9525">
            <a:noFill/>
            <a:miter lim="800000"/>
            <a:headEnd/>
            <a:tailEnd/>
          </a:ln>
        </p:spPr>
      </p:pic>
      <p:sp>
        <p:nvSpPr>
          <p:cNvPr id="110595" name="Rectangle 3"/>
          <p:cNvSpPr>
            <a:spLocks noChangeArrowheads="1"/>
          </p:cNvSpPr>
          <p:nvPr/>
        </p:nvSpPr>
        <p:spPr bwMode="auto">
          <a:xfrm>
            <a:off x="482512" y="5188982"/>
            <a:ext cx="3813585" cy="1440180"/>
          </a:xfrm>
          <a:prstGeom prst="rect">
            <a:avLst/>
          </a:prstGeom>
          <a:noFill/>
          <a:ln w="9525">
            <a:noFill/>
            <a:miter lim="800000"/>
            <a:headEnd/>
            <a:tailEnd/>
          </a:ln>
          <a:effectLst/>
        </p:spPr>
        <p:txBody>
          <a:bodyPr lIns="104927" tIns="52464" rIns="104927" bIns="52464" anchor="b"/>
          <a:lstStyle/>
          <a:p>
            <a:pPr algn="ctr"/>
            <a:r>
              <a:rPr lang="zh-CN" altLang="en-US" sz="4600" dirty="0">
                <a:solidFill>
                  <a:schemeClr val="tx2"/>
                </a:solidFill>
                <a:ea typeface="宋体" pitchFamily="2" charset="-122"/>
              </a:rPr>
              <a:t>英国殖民者</a:t>
            </a:r>
            <a:br>
              <a:rPr lang="zh-CN" altLang="en-US" sz="4600" dirty="0">
                <a:solidFill>
                  <a:schemeClr val="tx2"/>
                </a:solidFill>
                <a:ea typeface="宋体" pitchFamily="2" charset="-122"/>
              </a:rPr>
            </a:br>
            <a:r>
              <a:rPr lang="zh-CN" altLang="en-US" sz="4600" dirty="0">
                <a:solidFill>
                  <a:schemeClr val="tx2"/>
                </a:solidFill>
                <a:ea typeface="宋体" pitchFamily="2" charset="-122"/>
              </a:rPr>
              <a:t>作威作福</a:t>
            </a:r>
          </a:p>
        </p:txBody>
      </p:sp>
      <p:grpSp>
        <p:nvGrpSpPr>
          <p:cNvPr id="2" name="Group 4"/>
          <p:cNvGrpSpPr>
            <a:grpSpLocks/>
          </p:cNvGrpSpPr>
          <p:nvPr/>
        </p:nvGrpSpPr>
        <p:grpSpPr bwMode="auto">
          <a:xfrm>
            <a:off x="5022771" y="1520190"/>
            <a:ext cx="5952914" cy="5495687"/>
            <a:chOff x="0" y="0"/>
            <a:chExt cx="7680" cy="8242"/>
          </a:xfrm>
        </p:grpSpPr>
        <p:pic>
          <p:nvPicPr>
            <p:cNvPr id="110597" name="Picture 5" descr="W020070301733416190431"/>
            <p:cNvPicPr>
              <a:picLocks noChangeAspect="1" noChangeArrowheads="1"/>
            </p:cNvPicPr>
            <p:nvPr/>
          </p:nvPicPr>
          <p:blipFill>
            <a:blip r:embed="rId3" cstate="print">
              <a:lum bright="-20000"/>
            </a:blip>
            <a:srcRect l="39384" t="59935" r="5231" b="10532"/>
            <a:stretch>
              <a:fillRect/>
            </a:stretch>
          </p:blipFill>
          <p:spPr bwMode="auto">
            <a:xfrm>
              <a:off x="0" y="2722"/>
              <a:ext cx="7680" cy="5520"/>
            </a:xfrm>
            <a:prstGeom prst="rect">
              <a:avLst/>
            </a:prstGeom>
            <a:noFill/>
            <a:ln w="9525">
              <a:noFill/>
              <a:miter lim="800000"/>
              <a:headEnd/>
              <a:tailEnd/>
            </a:ln>
            <a:effectLst/>
          </p:spPr>
        </p:pic>
        <p:sp>
          <p:nvSpPr>
            <p:cNvPr id="110598" name="Rectangle 6"/>
            <p:cNvSpPr>
              <a:spLocks noChangeArrowheads="1"/>
            </p:cNvSpPr>
            <p:nvPr/>
          </p:nvSpPr>
          <p:spPr bwMode="auto">
            <a:xfrm>
              <a:off x="2495" y="0"/>
              <a:ext cx="4040" cy="2265"/>
            </a:xfrm>
            <a:prstGeom prst="rect">
              <a:avLst/>
            </a:prstGeom>
            <a:noFill/>
            <a:ln w="9525">
              <a:noFill/>
              <a:miter lim="800000"/>
              <a:headEnd/>
              <a:tailEnd/>
            </a:ln>
            <a:effectLst/>
          </p:spPr>
          <p:txBody>
            <a:bodyPr wrap="none" lIns="90000" tIns="46800" rIns="90000" bIns="46800">
              <a:spAutoFit/>
            </a:bodyPr>
            <a:lstStyle/>
            <a:p>
              <a:r>
                <a:rPr lang="zh-CN" altLang="en-US" sz="4600" dirty="0">
                  <a:solidFill>
                    <a:schemeClr val="tx2"/>
                  </a:solidFill>
                  <a:latin typeface="Tahoma" pitchFamily="34" charset="0"/>
                  <a:ea typeface="宋体" pitchFamily="2" charset="-122"/>
                </a:rPr>
                <a:t>英国殖民者</a:t>
              </a:r>
            </a:p>
            <a:p>
              <a:r>
                <a:rPr lang="zh-CN" altLang="en-US" sz="4600" dirty="0">
                  <a:solidFill>
                    <a:schemeClr val="tx2"/>
                  </a:solidFill>
                  <a:latin typeface="Tahoma" pitchFamily="34" charset="0"/>
                  <a:ea typeface="宋体" pitchFamily="2" charset="-122"/>
                </a:rPr>
                <a:t>处死印度人</a:t>
              </a:r>
            </a:p>
          </p:txBody>
        </p:sp>
      </p:grpSp>
      <p:sp>
        <p:nvSpPr>
          <p:cNvPr id="110599" name="Rectangle 7"/>
          <p:cNvSpPr>
            <a:spLocks noChangeArrowheads="1"/>
          </p:cNvSpPr>
          <p:nvPr/>
        </p:nvSpPr>
        <p:spPr bwMode="auto">
          <a:xfrm>
            <a:off x="2628528" y="1512218"/>
            <a:ext cx="4032448" cy="3183718"/>
          </a:xfrm>
          <a:prstGeom prst="rect">
            <a:avLst/>
          </a:prstGeom>
          <a:solidFill>
            <a:schemeClr val="accent1"/>
          </a:solidFill>
          <a:ln w="9525">
            <a:noFill/>
            <a:miter lim="800000"/>
            <a:headEnd/>
            <a:tailEnd/>
          </a:ln>
          <a:effectLst/>
        </p:spPr>
        <p:txBody>
          <a:bodyPr wrap="square" lIns="104927" tIns="52464" rIns="104927" bIns="52464">
            <a:spAutoFit/>
          </a:bodyPr>
          <a:lstStyle/>
          <a:p>
            <a:pPr fontAlgn="base">
              <a:spcBef>
                <a:spcPct val="0"/>
              </a:spcBef>
              <a:spcAft>
                <a:spcPct val="0"/>
              </a:spcAft>
            </a:pPr>
            <a:r>
              <a:rPr lang="zh-CN" altLang="en-US" sz="4000" b="1" dirty="0">
                <a:latin typeface="Arial" pitchFamily="34" charset="0"/>
                <a:ea typeface="隶书" pitchFamily="49" charset="-122"/>
              </a:rPr>
              <a:t>“印度虽然只有</a:t>
            </a:r>
          </a:p>
          <a:p>
            <a:pPr fontAlgn="base">
              <a:spcBef>
                <a:spcPct val="0"/>
              </a:spcBef>
              <a:spcAft>
                <a:spcPct val="0"/>
              </a:spcAft>
            </a:pPr>
            <a:r>
              <a:rPr lang="zh-CN" altLang="en-US" sz="4000" b="1" dirty="0">
                <a:latin typeface="Arial" pitchFamily="34" charset="0"/>
                <a:ea typeface="隶书" pitchFamily="49" charset="-122"/>
              </a:rPr>
              <a:t>巴掌大的乌云，</a:t>
            </a:r>
          </a:p>
          <a:p>
            <a:pPr fontAlgn="base">
              <a:spcBef>
                <a:spcPct val="0"/>
              </a:spcBef>
              <a:spcAft>
                <a:spcPct val="0"/>
              </a:spcAft>
            </a:pPr>
            <a:r>
              <a:rPr lang="zh-CN" altLang="en-US" sz="4000" b="1" dirty="0">
                <a:latin typeface="Arial" pitchFamily="34" charset="0"/>
                <a:ea typeface="隶书" pitchFamily="49" charset="-122"/>
              </a:rPr>
              <a:t>但它会变成淹</a:t>
            </a:r>
          </a:p>
          <a:p>
            <a:pPr fontAlgn="base">
              <a:spcBef>
                <a:spcPct val="0"/>
              </a:spcBef>
              <a:spcAft>
                <a:spcPct val="0"/>
              </a:spcAft>
            </a:pPr>
            <a:r>
              <a:rPr lang="zh-CN" altLang="en-US" sz="4000" b="1" dirty="0">
                <a:latin typeface="Arial" pitchFamily="34" charset="0"/>
                <a:ea typeface="隶书" pitchFamily="49" charset="-122"/>
              </a:rPr>
              <a:t>没英国殖民者</a:t>
            </a:r>
          </a:p>
          <a:p>
            <a:pPr fontAlgn="base">
              <a:spcBef>
                <a:spcPct val="0"/>
              </a:spcBef>
              <a:spcAft>
                <a:spcPct val="0"/>
              </a:spcAft>
            </a:pPr>
            <a:r>
              <a:rPr lang="zh-CN" altLang="en-US" sz="4000" b="1" dirty="0">
                <a:latin typeface="Arial" pitchFamily="34" charset="0"/>
                <a:ea typeface="隶书" pitchFamily="49" charset="-122"/>
              </a:rPr>
              <a:t>的滂沱大雨”。</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110599"/>
                                        </p:tgtEl>
                                        <p:attrNameLst>
                                          <p:attrName>style.visibility</p:attrName>
                                        </p:attrNameLst>
                                      </p:cBhvr>
                                      <p:to>
                                        <p:strVal val="visible"/>
                                      </p:to>
                                    </p:set>
                                    <p:animEffect transition="in" filter="wipe(up)">
                                      <p:cBhvr>
                                        <p:cTn id="15" dur="3000"/>
                                        <p:tgtEl>
                                          <p:spTgt spid="1105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9" grpId="0" bldLvl="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Rectangle 5"/>
          <p:cNvSpPr>
            <a:spLocks noChangeArrowheads="1"/>
          </p:cNvSpPr>
          <p:nvPr/>
        </p:nvSpPr>
        <p:spPr bwMode="auto">
          <a:xfrm>
            <a:off x="218972" y="1343502"/>
            <a:ext cx="3034591" cy="4023836"/>
          </a:xfrm>
          <a:prstGeom prst="rect">
            <a:avLst/>
          </a:prstGeom>
          <a:solidFill>
            <a:srgbClr val="003300">
              <a:alpha val="94901"/>
            </a:srgbClr>
          </a:solidFill>
          <a:ln w="9525">
            <a:solidFill>
              <a:schemeClr val="tx1"/>
            </a:solidFill>
            <a:miter lim="800000"/>
            <a:headEnd/>
            <a:tailEnd/>
          </a:ln>
        </p:spPr>
        <p:txBody>
          <a:bodyPr wrap="none" lIns="104927" tIns="52464" rIns="104927" bIns="52464" anchor="ctr"/>
          <a:lstStyle/>
          <a:p>
            <a:pPr algn="ctr"/>
            <a:endParaRPr lang="zh-CN" altLang="zh-CN" sz="3200" dirty="0">
              <a:latin typeface="宋体" pitchFamily="2" charset="-122"/>
            </a:endParaRPr>
          </a:p>
        </p:txBody>
      </p:sp>
      <p:sp>
        <p:nvSpPr>
          <p:cNvPr id="16391" name="Text Box 7"/>
          <p:cNvSpPr txBox="1">
            <a:spLocks noChangeArrowheads="1"/>
          </p:cNvSpPr>
          <p:nvPr/>
        </p:nvSpPr>
        <p:spPr bwMode="auto">
          <a:xfrm>
            <a:off x="306172" y="1558528"/>
            <a:ext cx="2900883" cy="1244726"/>
          </a:xfrm>
          <a:prstGeom prst="rect">
            <a:avLst/>
          </a:prstGeom>
          <a:noFill/>
          <a:ln w="9525">
            <a:noFill/>
            <a:miter lim="800000"/>
            <a:headEnd/>
            <a:tailEnd/>
          </a:ln>
        </p:spPr>
        <p:txBody>
          <a:bodyPr lIns="104927" tIns="52464" rIns="104927" bIns="52464">
            <a:spAutoFit/>
          </a:bodyPr>
          <a:lstStyle/>
          <a:p>
            <a:r>
              <a:rPr lang="zh-CN" altLang="en-US" sz="3700" dirty="0">
                <a:solidFill>
                  <a:schemeClr val="bg1"/>
                </a:solidFill>
                <a:latin typeface="微软雅黑" pitchFamily="34" charset="-122"/>
                <a:ea typeface="微软雅黑" pitchFamily="34" charset="-122"/>
              </a:rPr>
              <a:t>英国的殖民统治</a:t>
            </a:r>
          </a:p>
        </p:txBody>
      </p:sp>
      <p:sp>
        <p:nvSpPr>
          <p:cNvPr id="16392" name="Text Box 8"/>
          <p:cNvSpPr txBox="1">
            <a:spLocks noChangeArrowheads="1"/>
          </p:cNvSpPr>
          <p:nvPr/>
        </p:nvSpPr>
        <p:spPr bwMode="auto">
          <a:xfrm>
            <a:off x="306172" y="4205527"/>
            <a:ext cx="2726482" cy="1244726"/>
          </a:xfrm>
          <a:prstGeom prst="rect">
            <a:avLst/>
          </a:prstGeom>
          <a:noFill/>
          <a:ln w="9525">
            <a:noFill/>
            <a:miter lim="800000"/>
            <a:headEnd/>
            <a:tailEnd/>
          </a:ln>
        </p:spPr>
        <p:txBody>
          <a:bodyPr lIns="104927" tIns="52464" rIns="104927" bIns="52464">
            <a:spAutoFit/>
          </a:bodyPr>
          <a:lstStyle/>
          <a:p>
            <a:r>
              <a:rPr lang="zh-CN" altLang="en-US" sz="3700" dirty="0">
                <a:solidFill>
                  <a:schemeClr val="bg1"/>
                </a:solidFill>
                <a:latin typeface="微软雅黑" pitchFamily="34" charset="-122"/>
                <a:ea typeface="微软雅黑" pitchFamily="34" charset="-122"/>
              </a:rPr>
              <a:t>印度社会各阶层</a:t>
            </a:r>
          </a:p>
        </p:txBody>
      </p:sp>
      <p:sp>
        <p:nvSpPr>
          <p:cNvPr id="16393" name="Line 9"/>
          <p:cNvSpPr>
            <a:spLocks noChangeShapeType="1"/>
          </p:cNvSpPr>
          <p:nvPr/>
        </p:nvSpPr>
        <p:spPr bwMode="auto">
          <a:xfrm>
            <a:off x="1536674" y="2693670"/>
            <a:ext cx="0" cy="1520190"/>
          </a:xfrm>
          <a:prstGeom prst="line">
            <a:avLst/>
          </a:prstGeom>
          <a:noFill/>
          <a:ln w="165100">
            <a:solidFill>
              <a:srgbClr val="FFFF00"/>
            </a:solidFill>
            <a:round/>
            <a:headEnd type="triangle" w="med" len="med"/>
            <a:tailEnd type="triangle" w="med" len="med"/>
          </a:ln>
        </p:spPr>
        <p:txBody>
          <a:bodyPr lIns="104927" tIns="52464" rIns="104927" bIns="52464"/>
          <a:lstStyle/>
          <a:p>
            <a:endParaRPr lang="zh-CN" altLang="en-US"/>
          </a:p>
        </p:txBody>
      </p:sp>
      <p:sp>
        <p:nvSpPr>
          <p:cNvPr id="16394" name="Text Box 10"/>
          <p:cNvSpPr txBox="1"/>
          <p:nvPr/>
        </p:nvSpPr>
        <p:spPr>
          <a:xfrm>
            <a:off x="746053" y="3137059"/>
            <a:ext cx="2286601" cy="675339"/>
          </a:xfrm>
          <a:prstGeom prst="rect">
            <a:avLst/>
          </a:prstGeom>
          <a:noFill/>
          <a:ln w="9525">
            <a:noFill/>
          </a:ln>
        </p:spPr>
        <p:txBody>
          <a:bodyPr lIns="104927" tIns="52464" rIns="104927" bIns="52464">
            <a:spAutoFit/>
          </a:bodyPr>
          <a:lstStyle/>
          <a:p>
            <a:pPr>
              <a:defRPr/>
            </a:pPr>
            <a:r>
              <a:rPr lang="zh-CN" altLang="en-US" sz="3700" noProof="1">
                <a:solidFill>
                  <a:srgbClr val="FFFF00"/>
                </a:solidFill>
                <a:effectLst>
                  <a:outerShdw blurRad="38100" dist="38100" dir="2700000" algn="tl">
                    <a:srgbClr val="000000">
                      <a:alpha val="43137"/>
                    </a:srgbClr>
                  </a:outerShdw>
                </a:effectLst>
                <a:latin typeface="微软雅黑" pitchFamily="34" charset="-122"/>
                <a:ea typeface="微软雅黑" pitchFamily="34" charset="-122"/>
                <a:cs typeface="宋体" panose="02010600030101010101" pitchFamily="2" charset="-122"/>
              </a:rPr>
              <a:t>矛   盾</a:t>
            </a:r>
          </a:p>
        </p:txBody>
      </p:sp>
      <p:sp>
        <p:nvSpPr>
          <p:cNvPr id="16398" name="Text Box 14"/>
          <p:cNvSpPr txBox="1"/>
          <p:nvPr/>
        </p:nvSpPr>
        <p:spPr>
          <a:xfrm>
            <a:off x="3951170" y="2987040"/>
            <a:ext cx="2040500" cy="1814113"/>
          </a:xfrm>
          <a:prstGeom prst="rect">
            <a:avLst/>
          </a:prstGeom>
          <a:noFill/>
          <a:ln w="9525">
            <a:noFill/>
          </a:ln>
        </p:spPr>
        <p:txBody>
          <a:bodyPr lIns="104927" tIns="52464" rIns="104927" bIns="52464">
            <a:spAutoFit/>
          </a:bodyPr>
          <a:lstStyle/>
          <a:p>
            <a:pPr algn="ctr">
              <a:defRPr/>
            </a:pPr>
            <a:r>
              <a:rPr lang="zh-CN" altLang="en-US" sz="3700" b="1" noProof="1">
                <a:solidFill>
                  <a:srgbClr val="FF0000"/>
                </a:solidFill>
                <a:effectLst>
                  <a:outerShdw blurRad="38100" dist="38100" dir="2700000" algn="tl">
                    <a:srgbClr val="000000">
                      <a:alpha val="43137"/>
                    </a:srgbClr>
                  </a:outerShdw>
                </a:effectLst>
                <a:latin typeface="宋体" panose="02010600030101010101" pitchFamily="2" charset="-122"/>
              </a:rPr>
              <a:t>印度</a:t>
            </a:r>
          </a:p>
          <a:p>
            <a:pPr algn="ctr">
              <a:defRPr/>
            </a:pPr>
            <a:r>
              <a:rPr lang="zh-CN" altLang="en-US" sz="3700" b="1" noProof="1">
                <a:solidFill>
                  <a:srgbClr val="FF0000"/>
                </a:solidFill>
                <a:effectLst>
                  <a:outerShdw blurRad="38100" dist="38100" dir="2700000" algn="tl">
                    <a:srgbClr val="000000">
                      <a:alpha val="43137"/>
                    </a:srgbClr>
                  </a:outerShdw>
                </a:effectLst>
                <a:latin typeface="宋体" panose="02010600030101010101" pitchFamily="2" charset="-122"/>
              </a:rPr>
              <a:t>民族大起义</a:t>
            </a:r>
          </a:p>
        </p:txBody>
      </p:sp>
      <p:sp>
        <p:nvSpPr>
          <p:cNvPr id="16406" name="AutoShape 22">
            <a:hlinkClick r:id="rId3" action="ppaction://hlinkfile"/>
          </p:cNvPr>
          <p:cNvSpPr>
            <a:spLocks noChangeArrowheads="1"/>
          </p:cNvSpPr>
          <p:nvPr/>
        </p:nvSpPr>
        <p:spPr bwMode="auto">
          <a:xfrm>
            <a:off x="3323323" y="3282077"/>
            <a:ext cx="627846" cy="440055"/>
          </a:xfrm>
          <a:prstGeom prst="rightArrow">
            <a:avLst>
              <a:gd name="adj1" fmla="val 50000"/>
              <a:gd name="adj2" fmla="val 25028"/>
            </a:avLst>
          </a:prstGeom>
          <a:solidFill>
            <a:srgbClr val="FF0000"/>
          </a:solidFill>
          <a:ln w="9525">
            <a:solidFill>
              <a:schemeClr val="tx1"/>
            </a:solidFill>
            <a:miter lim="800000"/>
            <a:headEnd/>
            <a:tailEnd/>
          </a:ln>
        </p:spPr>
        <p:txBody>
          <a:bodyPr wrap="none" lIns="104927" tIns="52464" rIns="104927" bIns="52464" anchor="ctr"/>
          <a:lstStyle/>
          <a:p>
            <a:endParaRPr lang="zh-CN" altLang="en-US" sz="3200" dirty="0">
              <a:latin typeface="宋体" pitchFamily="2" charset="-122"/>
            </a:endParaRPr>
          </a:p>
        </p:txBody>
      </p:sp>
      <p:sp>
        <p:nvSpPr>
          <p:cNvPr id="16411" name="AutoShape 27"/>
          <p:cNvSpPr>
            <a:spLocks noChangeArrowheads="1"/>
          </p:cNvSpPr>
          <p:nvPr/>
        </p:nvSpPr>
        <p:spPr bwMode="auto">
          <a:xfrm>
            <a:off x="3951170" y="2837021"/>
            <a:ext cx="627846" cy="640080"/>
          </a:xfrm>
          <a:prstGeom prst="star5">
            <a:avLst/>
          </a:prstGeom>
          <a:solidFill>
            <a:srgbClr val="FFFF00"/>
          </a:solidFill>
          <a:ln w="9525" algn="ctr">
            <a:solidFill>
              <a:schemeClr val="tx1"/>
            </a:solidFill>
            <a:miter lim="800000"/>
          </a:ln>
          <a:effectLst/>
        </p:spPr>
        <p:txBody>
          <a:bodyPr wrap="none" lIns="104927" tIns="52464" rIns="104927" bIns="52464" anchor="ctr"/>
          <a:lstStyle/>
          <a:p>
            <a:pPr>
              <a:defRPr/>
            </a:pPr>
            <a:endParaRPr lang="zh-CN" altLang="en-US" sz="3200" dirty="0">
              <a:latin typeface="宋体" panose="02010600030101010101" pitchFamily="2" charset="-122"/>
            </a:endParaRPr>
          </a:p>
        </p:txBody>
      </p:sp>
      <p:grpSp>
        <p:nvGrpSpPr>
          <p:cNvPr id="3" name="组合 2"/>
          <p:cNvGrpSpPr/>
          <p:nvPr/>
        </p:nvGrpSpPr>
        <p:grpSpPr>
          <a:xfrm>
            <a:off x="5991283" y="287845"/>
            <a:ext cx="4414108" cy="6818747"/>
            <a:chOff x="7942" y="327"/>
            <a:chExt cx="5694" cy="7263"/>
          </a:xfrm>
          <a:solidFill>
            <a:schemeClr val="bg1"/>
          </a:solidFill>
        </p:grpSpPr>
        <p:pic>
          <p:nvPicPr>
            <p:cNvPr id="8195" name="Picture 5" descr="印度民族起义"/>
            <p:cNvPicPr>
              <a:picLocks noChangeAspect="1"/>
            </p:cNvPicPr>
            <p:nvPr/>
          </p:nvPicPr>
          <p:blipFill>
            <a:blip r:embed="rId4" cstate="print"/>
            <a:stretch>
              <a:fillRect/>
            </a:stretch>
          </p:blipFill>
          <p:spPr>
            <a:xfrm>
              <a:off x="7942" y="982"/>
              <a:ext cx="5694" cy="6608"/>
            </a:xfrm>
            <a:prstGeom prst="rect">
              <a:avLst/>
            </a:prstGeom>
            <a:grpFill/>
            <a:ln w="9525">
              <a:noFill/>
            </a:ln>
          </p:spPr>
        </p:pic>
        <p:sp>
          <p:nvSpPr>
            <p:cNvPr id="8196" name="Text Box 6"/>
            <p:cNvSpPr txBox="1"/>
            <p:nvPr/>
          </p:nvSpPr>
          <p:spPr>
            <a:xfrm>
              <a:off x="7970" y="327"/>
              <a:ext cx="5516" cy="659"/>
            </a:xfrm>
            <a:prstGeom prst="rect">
              <a:avLst/>
            </a:prstGeom>
            <a:grpFill/>
            <a:ln w="76200">
              <a:noFill/>
            </a:ln>
          </p:spPr>
          <p:txBody>
            <a:bodyPr lIns="120000" tIns="62400" rIns="120000" bIns="62400">
              <a:spAutoFit/>
            </a:bodyPr>
            <a:lstStyle/>
            <a:p>
              <a:pPr algn="ctr">
                <a:spcBef>
                  <a:spcPct val="50000"/>
                </a:spcBef>
                <a:defRPr/>
              </a:pPr>
              <a:r>
                <a:rPr lang="zh-CN" altLang="en-US" sz="3200" noProof="1">
                  <a:solidFill>
                    <a:srgbClr val="C00000"/>
                  </a:solidFill>
                  <a:latin typeface="宋体" panose="02010600030101010101" pitchFamily="2" charset="-122"/>
                </a:rPr>
                <a:t>印度民族大起义形势</a:t>
              </a:r>
            </a:p>
          </p:txBody>
        </p:sp>
      </p:grpSp>
      <p:sp>
        <p:nvSpPr>
          <p:cNvPr id="2" name="六角星 1"/>
          <p:cNvSpPr/>
          <p:nvPr/>
        </p:nvSpPr>
        <p:spPr>
          <a:xfrm>
            <a:off x="7758941" y="1963579"/>
            <a:ext cx="331364" cy="488395"/>
          </a:xfrm>
          <a:prstGeom prst="star6">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104927" tIns="52464" rIns="104927" bIns="52464" anchor="ctr"/>
          <a:lstStyle/>
          <a:p>
            <a:pPr algn="ctr">
              <a:defRPr/>
            </a:pPr>
            <a:endParaRPr lang="zh-CN" altLang="en-US" noProof="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6389"/>
                                        </p:tgtEl>
                                        <p:attrNameLst>
                                          <p:attrName>style.visibility</p:attrName>
                                        </p:attrNameLst>
                                      </p:cBhvr>
                                      <p:to>
                                        <p:strVal val="visible"/>
                                      </p:to>
                                    </p:set>
                                    <p:animEffect transition="in" filter="dissolve">
                                      <p:cBhvr>
                                        <p:cTn id="7" dur="500"/>
                                        <p:tgtEl>
                                          <p:spTgt spid="16389"/>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6391"/>
                                        </p:tgtEl>
                                        <p:attrNameLst>
                                          <p:attrName>style.visibility</p:attrName>
                                        </p:attrNameLst>
                                      </p:cBhvr>
                                      <p:to>
                                        <p:strVal val="visible"/>
                                      </p:to>
                                    </p:set>
                                    <p:animEffect transition="in" filter="dissolve">
                                      <p:cBhvr>
                                        <p:cTn id="11" dur="500"/>
                                        <p:tgtEl>
                                          <p:spTgt spid="16391"/>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6393"/>
                                        </p:tgtEl>
                                        <p:attrNameLst>
                                          <p:attrName>style.visibility</p:attrName>
                                        </p:attrNameLst>
                                      </p:cBhvr>
                                      <p:to>
                                        <p:strVal val="visible"/>
                                      </p:to>
                                    </p:set>
                                    <p:animEffect transition="in" filter="wipe(down)">
                                      <p:cBhvr>
                                        <p:cTn id="15" dur="500"/>
                                        <p:tgtEl>
                                          <p:spTgt spid="16393"/>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16392"/>
                                        </p:tgtEl>
                                        <p:attrNameLst>
                                          <p:attrName>style.visibility</p:attrName>
                                        </p:attrNameLst>
                                      </p:cBhvr>
                                      <p:to>
                                        <p:strVal val="visible"/>
                                      </p:to>
                                    </p:set>
                                    <p:animEffect transition="in" filter="dissolve">
                                      <p:cBhvr>
                                        <p:cTn id="19" dur="500"/>
                                        <p:tgtEl>
                                          <p:spTgt spid="16392"/>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16394"/>
                                        </p:tgtEl>
                                        <p:attrNameLst>
                                          <p:attrName>style.visibility</p:attrName>
                                        </p:attrNameLst>
                                      </p:cBhvr>
                                      <p:to>
                                        <p:strVal val="visible"/>
                                      </p:to>
                                    </p:set>
                                    <p:animEffect transition="in" filter="dissolve">
                                      <p:cBhvr>
                                        <p:cTn id="24" dur="500"/>
                                        <p:tgtEl>
                                          <p:spTgt spid="16394"/>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16406"/>
                                        </p:tgtEl>
                                        <p:attrNameLst>
                                          <p:attrName>style.visibility</p:attrName>
                                        </p:attrNameLst>
                                      </p:cBhvr>
                                      <p:to>
                                        <p:strVal val="visible"/>
                                      </p:to>
                                    </p:set>
                                    <p:animEffect transition="in" filter="wipe(left)">
                                      <p:cBhvr>
                                        <p:cTn id="28" dur="500"/>
                                        <p:tgtEl>
                                          <p:spTgt spid="16406"/>
                                        </p:tgtEl>
                                      </p:cBhvr>
                                    </p:animEffect>
                                  </p:childTnLst>
                                </p:cTn>
                              </p:par>
                            </p:childTnLst>
                          </p:cTn>
                        </p:par>
                        <p:par>
                          <p:cTn id="29" fill="hold">
                            <p:stCondLst>
                              <p:cond delay="1000"/>
                            </p:stCondLst>
                            <p:childTnLst>
                              <p:par>
                                <p:cTn id="30" presetID="9" presetClass="entr" presetSubtype="0" fill="hold" grpId="0" nodeType="afterEffect">
                                  <p:stCondLst>
                                    <p:cond delay="0"/>
                                  </p:stCondLst>
                                  <p:childTnLst>
                                    <p:set>
                                      <p:cBhvr>
                                        <p:cTn id="31" dur="1" fill="hold">
                                          <p:stCondLst>
                                            <p:cond delay="0"/>
                                          </p:stCondLst>
                                        </p:cTn>
                                        <p:tgtEl>
                                          <p:spTgt spid="16398"/>
                                        </p:tgtEl>
                                        <p:attrNameLst>
                                          <p:attrName>style.visibility</p:attrName>
                                        </p:attrNameLst>
                                      </p:cBhvr>
                                      <p:to>
                                        <p:strVal val="visible"/>
                                      </p:to>
                                    </p:set>
                                    <p:animEffect transition="in" filter="dissolve">
                                      <p:cBhvr>
                                        <p:cTn id="32" dur="500"/>
                                        <p:tgtEl>
                                          <p:spTgt spid="16398"/>
                                        </p:tgtEl>
                                      </p:cBhvr>
                                    </p:animEffect>
                                  </p:childTnLst>
                                </p:cTn>
                              </p:par>
                            </p:childTnLst>
                          </p:cTn>
                        </p:par>
                        <p:par>
                          <p:cTn id="33" fill="hold">
                            <p:stCondLst>
                              <p:cond delay="1500"/>
                            </p:stCondLst>
                            <p:childTnLst>
                              <p:par>
                                <p:cTn id="34" presetID="3" presetClass="entr" presetSubtype="10" fill="hold" nodeType="afterEffect">
                                  <p:stCondLst>
                                    <p:cond delay="0"/>
                                  </p:stCondLst>
                                  <p:childTnLst>
                                    <p:set>
                                      <p:cBhvr>
                                        <p:cTn id="35" dur="1" fill="hold">
                                          <p:stCondLst>
                                            <p:cond delay="0"/>
                                          </p:stCondLst>
                                        </p:cTn>
                                        <p:tgtEl>
                                          <p:spTgt spid="16411"/>
                                        </p:tgtEl>
                                        <p:attrNameLst>
                                          <p:attrName>style.visibility</p:attrName>
                                        </p:attrNameLst>
                                      </p:cBhvr>
                                      <p:to>
                                        <p:strVal val="visible"/>
                                      </p:to>
                                    </p:set>
                                    <p:animEffect transition="in" filter="blinds(horizontal)">
                                      <p:cBhvr>
                                        <p:cTn id="36" dur="500"/>
                                        <p:tgtEl>
                                          <p:spTgt spid="16411"/>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500" fill="hold"/>
                                        <p:tgtEl>
                                          <p:spTgt spid="3"/>
                                        </p:tgtEl>
                                        <p:attrNameLst>
                                          <p:attrName>ppt_x</p:attrName>
                                        </p:attrNameLst>
                                      </p:cBhvr>
                                      <p:tavLst>
                                        <p:tav tm="0">
                                          <p:val>
                                            <p:strVal val="#ppt_x"/>
                                          </p:val>
                                        </p:tav>
                                        <p:tav tm="100000">
                                          <p:val>
                                            <p:strVal val="#ppt_x"/>
                                          </p:val>
                                        </p:tav>
                                      </p:tavLst>
                                    </p:anim>
                                    <p:anim calcmode="lin" valueType="num">
                                      <p:cBhvr additive="base">
                                        <p:cTn id="4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500"/>
                                        <p:tgtEl>
                                          <p:spTgt spid="2"/>
                                        </p:tgtEl>
                                      </p:cBhvr>
                                    </p:animEffect>
                                  </p:childTnLst>
                                  <p:subTnLst>
                                    <p:audio>
                                      <p:cMediaNode>
                                        <p:cTn display="0" masterRel="sameClick">
                                          <p:stCondLst>
                                            <p:cond evt="begin" delay="0">
                                              <p:tn val="45"/>
                                            </p:cond>
                                          </p:stCondLst>
                                          <p:endCondLst>
                                            <p:cond evt="onStopAudio" delay="0">
                                              <p:tgtEl>
                                                <p:sldTgt/>
                                              </p:tgtEl>
                                            </p:cond>
                                          </p:endCondLst>
                                        </p:cTn>
                                        <p:tgtEl>
                                          <p:sndTgt r:embed="rId2" name="explod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bldLvl="0" animBg="1"/>
      <p:bldP spid="16391" grpId="0"/>
      <p:bldP spid="16392" grpId="0"/>
      <p:bldP spid="16393" grpId="0" animBg="1"/>
      <p:bldP spid="16394" grpId="0"/>
      <p:bldP spid="16398" grpId="0"/>
      <p:bldP spid="16406"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a:xfrm>
            <a:off x="756320" y="0"/>
            <a:ext cx="10045542" cy="1200150"/>
          </a:xfrm>
        </p:spPr>
        <p:txBody>
          <a:bodyPr/>
          <a:lstStyle/>
          <a:p>
            <a:r>
              <a:rPr lang="zh-CN" altLang="en-US" b="1" dirty="0">
                <a:solidFill>
                  <a:srgbClr val="FF0000"/>
                </a:solidFill>
              </a:rPr>
              <a:t>章西女王</a:t>
            </a:r>
            <a:r>
              <a:rPr lang="en-US" altLang="zh-CN" b="1" dirty="0">
                <a:solidFill>
                  <a:srgbClr val="FF0000"/>
                </a:solidFill>
              </a:rPr>
              <a:t>——</a:t>
            </a:r>
            <a:r>
              <a:rPr lang="zh-CN" altLang="en-US" b="1" dirty="0">
                <a:solidFill>
                  <a:srgbClr val="FF0000"/>
                </a:solidFill>
              </a:rPr>
              <a:t>克拉什米</a:t>
            </a:r>
            <a:r>
              <a:rPr lang="en-US" altLang="zh-CN" b="1" dirty="0">
                <a:solidFill>
                  <a:srgbClr val="FF0000"/>
                </a:solidFill>
              </a:rPr>
              <a:t>·</a:t>
            </a:r>
            <a:r>
              <a:rPr lang="zh-CN" altLang="en-US" b="1" dirty="0">
                <a:solidFill>
                  <a:srgbClr val="FF0000"/>
                </a:solidFill>
              </a:rPr>
              <a:t>巴依</a:t>
            </a:r>
          </a:p>
        </p:txBody>
      </p:sp>
      <p:sp>
        <p:nvSpPr>
          <p:cNvPr id="112644" name="Text Box 4"/>
          <p:cNvSpPr txBox="1">
            <a:spLocks noChangeArrowheads="1"/>
          </p:cNvSpPr>
          <p:nvPr/>
        </p:nvSpPr>
        <p:spPr bwMode="auto">
          <a:xfrm>
            <a:off x="4881312" y="1635206"/>
            <a:ext cx="6324971" cy="5030378"/>
          </a:xfrm>
          <a:prstGeom prst="rect">
            <a:avLst/>
          </a:prstGeom>
          <a:noFill/>
          <a:ln w="9525">
            <a:noFill/>
            <a:miter lim="800000"/>
            <a:headEnd/>
            <a:tailEnd/>
          </a:ln>
          <a:effectLst/>
        </p:spPr>
        <p:txBody>
          <a:bodyPr lIns="104927" tIns="52464" rIns="104927" bIns="52464">
            <a:spAutoFit/>
          </a:bodyPr>
          <a:lstStyle/>
          <a:p>
            <a:r>
              <a:rPr lang="zh-CN" altLang="en-US" sz="2800" dirty="0">
                <a:latin typeface="Tahoma" pitchFamily="34" charset="0"/>
                <a:ea typeface="宋体" pitchFamily="2" charset="-122"/>
              </a:rPr>
              <a:t>       </a:t>
            </a:r>
            <a:r>
              <a:rPr lang="en-US" altLang="zh-CN" sz="3200" dirty="0">
                <a:latin typeface="楷体_GB2312" pitchFamily="49" charset="-122"/>
                <a:ea typeface="楷体_GB2312" pitchFamily="49" charset="-122"/>
              </a:rPr>
              <a:t>1858</a:t>
            </a:r>
            <a:r>
              <a:rPr lang="zh-CN" altLang="en-US" sz="3200" dirty="0">
                <a:latin typeface="楷体_GB2312" pitchFamily="49" charset="-122"/>
                <a:ea typeface="楷体_GB2312" pitchFamily="49" charset="-122"/>
              </a:rPr>
              <a:t>年</a:t>
            </a:r>
            <a:r>
              <a:rPr lang="en-US" altLang="zh-CN" sz="3200" dirty="0">
                <a:latin typeface="楷体_GB2312" pitchFamily="49" charset="-122"/>
                <a:ea typeface="楷体_GB2312" pitchFamily="49" charset="-122"/>
              </a:rPr>
              <a:t>3</a:t>
            </a:r>
            <a:r>
              <a:rPr lang="zh-CN" altLang="en-US" sz="3200" dirty="0">
                <a:latin typeface="楷体_GB2312" pitchFamily="49" charset="-122"/>
                <a:ea typeface="楷体_GB2312" pitchFamily="49" charset="-122"/>
              </a:rPr>
              <a:t>月，英军围攻章西城。女王已经做好应战准备。她训练了一支强兵，亲自巡视城堡，检查武器，实行坚壁清野，几次打退英军。但是他们缺少外援，最后英军突入城里。起义者一个个拼死搏斗，场面悲壮感人。章西女王和少数人突围，转战外地，最后单枪匹马勇战敌军，不幸中刀牺牲。这时她刚</a:t>
            </a:r>
            <a:r>
              <a:rPr lang="en-US" altLang="zh-CN" sz="3200" dirty="0">
                <a:latin typeface="楷体_GB2312" pitchFamily="49" charset="-122"/>
                <a:ea typeface="楷体_GB2312" pitchFamily="49" charset="-122"/>
              </a:rPr>
              <a:t>23</a:t>
            </a:r>
            <a:r>
              <a:rPr lang="zh-CN" altLang="en-US" sz="3200" dirty="0">
                <a:latin typeface="楷体_GB2312" pitchFamily="49" charset="-122"/>
                <a:ea typeface="楷体_GB2312" pitchFamily="49" charset="-122"/>
              </a:rPr>
              <a:t>岁。</a:t>
            </a:r>
            <a:r>
              <a:rPr lang="zh-CN" altLang="en-US" sz="3200" dirty="0">
                <a:latin typeface="Tahoma" pitchFamily="34" charset="0"/>
                <a:ea typeface="宋体" pitchFamily="2" charset="-122"/>
              </a:rPr>
              <a:t> </a:t>
            </a:r>
          </a:p>
        </p:txBody>
      </p:sp>
      <p:pic>
        <p:nvPicPr>
          <p:cNvPr id="112645" name="Picture 5" descr="pic_181652"/>
          <p:cNvPicPr>
            <a:picLocks noChangeAspect="1" noChangeArrowheads="1"/>
          </p:cNvPicPr>
          <p:nvPr/>
        </p:nvPicPr>
        <p:blipFill>
          <a:blip r:embed="rId2" cstate="print"/>
          <a:srcRect/>
          <a:stretch>
            <a:fillRect/>
          </a:stretch>
        </p:blipFill>
        <p:spPr bwMode="auto">
          <a:xfrm>
            <a:off x="324272" y="1152178"/>
            <a:ext cx="4201145" cy="4850606"/>
          </a:xfrm>
          <a:prstGeom prst="rect">
            <a:avLst/>
          </a:prstGeom>
          <a:noFill/>
          <a:ln w="34925">
            <a:solidFill>
              <a:srgbClr val="800000"/>
            </a:solidFill>
            <a:miter lim="800000"/>
            <a:headEnd/>
            <a:tailEnd/>
          </a:ln>
        </p:spPr>
      </p:pic>
      <p:sp>
        <p:nvSpPr>
          <p:cNvPr id="112646" name="Text Box 6"/>
          <p:cNvSpPr txBox="1">
            <a:spLocks noChangeArrowheads="1"/>
          </p:cNvSpPr>
          <p:nvPr/>
        </p:nvSpPr>
        <p:spPr bwMode="auto">
          <a:xfrm>
            <a:off x="396280" y="6048722"/>
            <a:ext cx="3905222" cy="598395"/>
          </a:xfrm>
          <a:prstGeom prst="rect">
            <a:avLst/>
          </a:prstGeom>
          <a:noFill/>
          <a:ln w="9525">
            <a:noFill/>
            <a:miter lim="800000"/>
            <a:headEnd/>
            <a:tailEnd/>
          </a:ln>
          <a:effectLst/>
        </p:spPr>
        <p:txBody>
          <a:bodyPr wrap="none" lIns="104927" tIns="52464" rIns="104927" bIns="52464">
            <a:spAutoFit/>
          </a:bodyPr>
          <a:lstStyle/>
          <a:p>
            <a:pPr>
              <a:spcBef>
                <a:spcPct val="20000"/>
              </a:spcBef>
            </a:pPr>
            <a:r>
              <a:rPr kumimoji="1" lang="zh-CN" altLang="en-US" sz="3200" dirty="0">
                <a:solidFill>
                  <a:srgbClr val="46020A"/>
                </a:solidFill>
                <a:effectLst>
                  <a:outerShdw blurRad="38100" dist="38100" dir="2700000" algn="tl">
                    <a:srgbClr val="C0C0C0"/>
                  </a:outerShdw>
                </a:effectLst>
                <a:latin typeface="Times New Roman" pitchFamily="18" charset="0"/>
                <a:ea typeface="华文新魏" pitchFamily="2" charset="-122"/>
              </a:rPr>
              <a:t>身着戎装的章西女王</a:t>
            </a:r>
            <a:endParaRPr kumimoji="1" lang="en-US" altLang="zh-CN" sz="3200" dirty="0">
              <a:solidFill>
                <a:srgbClr val="46020A"/>
              </a:solidFill>
              <a:effectLst>
                <a:outerShdw blurRad="38100" dist="38100" dir="2700000" algn="tl">
                  <a:srgbClr val="C0C0C0"/>
                </a:outerShdw>
              </a:effectLst>
              <a:latin typeface="Times New Roman" pitchFamily="18" charset="0"/>
              <a:ea typeface="华文新魏"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11264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112646"/>
                                        </p:tgtEl>
                                        <p:attrNameLst>
                                          <p:attrName>style.visibility</p:attrName>
                                        </p:attrNameLst>
                                      </p:cBhvr>
                                      <p:to>
                                        <p:strVal val="visible"/>
                                      </p:to>
                                    </p:set>
                                    <p:animEffect transition="in" filter="blinds(horizontal)">
                                      <p:cBhvr>
                                        <p:cTn id="11" dur="500"/>
                                        <p:tgtEl>
                                          <p:spTgt spid="112646"/>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12644"/>
                                        </p:tgtEl>
                                        <p:attrNameLst>
                                          <p:attrName>style.visibility</p:attrName>
                                        </p:attrNameLst>
                                      </p:cBhvr>
                                      <p:to>
                                        <p:strVal val="visible"/>
                                      </p:to>
                                    </p:set>
                                    <p:animEffect transition="in" filter="blinds(horizontal)">
                                      <p:cBhvr>
                                        <p:cTn id="16" dur="500"/>
                                        <p:tgtEl>
                                          <p:spTgt spid="1126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4" grpId="0"/>
      <p:bldP spid="11264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7162099" y="160020"/>
            <a:ext cx="3813585" cy="2163604"/>
            <a:chOff x="1247" y="1253"/>
            <a:chExt cx="2495" cy="1406"/>
          </a:xfrm>
        </p:grpSpPr>
        <p:sp>
          <p:nvSpPr>
            <p:cNvPr id="19467" name="WordArt 5"/>
            <p:cNvSpPr>
              <a:spLocks noChangeArrowheads="1" noChangeShapeType="1" noTextEdit="1"/>
            </p:cNvSpPr>
            <p:nvPr/>
          </p:nvSpPr>
          <p:spPr bwMode="auto">
            <a:xfrm>
              <a:off x="1565" y="1661"/>
              <a:ext cx="1859" cy="590"/>
            </a:xfrm>
            <a:prstGeom prst="rect">
              <a:avLst/>
            </a:prstGeom>
          </p:spPr>
          <p:txBody>
            <a:bodyPr wrap="none" fromWordArt="1">
              <a:prstTxWarp prst="textPlain">
                <a:avLst>
                  <a:gd name="adj" fmla="val 50000"/>
                </a:avLst>
              </a:prstTxWarp>
            </a:bodyPr>
            <a:lstStyle/>
            <a:p>
              <a:pPr algn="ctr"/>
              <a:r>
                <a:rPr lang="zh-CN" altLang="en-US" sz="4100" b="1" kern="10" dirty="0">
                  <a:ln w="12700">
                    <a:solidFill>
                      <a:schemeClr val="accent2"/>
                    </a:solidFill>
                    <a:round/>
                    <a:headEnd/>
                    <a:tailEnd/>
                  </a:ln>
                  <a:solidFill>
                    <a:srgbClr val="333399"/>
                  </a:solidFill>
                  <a:effectLst>
                    <a:outerShdw dist="35921" dir="2700000" sy="50000" kx="2115830" algn="bl" rotWithShape="0">
                      <a:srgbClr val="C0C0C0">
                        <a:alpha val="79999"/>
                      </a:srgbClr>
                    </a:outerShdw>
                  </a:effectLst>
                  <a:latin typeface="隶书"/>
                  <a:ea typeface="隶书"/>
                </a:rPr>
                <a:t>想一想</a:t>
              </a:r>
            </a:p>
          </p:txBody>
        </p:sp>
        <p:sp>
          <p:nvSpPr>
            <p:cNvPr id="76806" name="AutoShape 6"/>
            <p:cNvSpPr>
              <a:spLocks noChangeArrowheads="1"/>
            </p:cNvSpPr>
            <p:nvPr/>
          </p:nvSpPr>
          <p:spPr bwMode="auto">
            <a:xfrm>
              <a:off x="1247" y="1253"/>
              <a:ext cx="2495" cy="1406"/>
            </a:xfrm>
            <a:prstGeom prst="cloudCallout">
              <a:avLst>
                <a:gd name="adj1" fmla="val -30995"/>
                <a:gd name="adj2" fmla="val 112655"/>
              </a:avLst>
            </a:prstGeom>
            <a:noFill/>
            <a:ln w="76200">
              <a:solidFill>
                <a:srgbClr val="00B050"/>
              </a:solidFill>
              <a:round/>
              <a:headEnd/>
              <a:tailEnd/>
            </a:ln>
            <a:effectLst/>
          </p:spPr>
          <p:txBody>
            <a:bodyPr anchor="ctr"/>
            <a:lstStyle/>
            <a:p>
              <a:pPr algn="ctr">
                <a:defRPr/>
              </a:pPr>
              <a:endParaRPr lang="zh-CN" altLang="zh-CN" sz="6200" b="1" dirty="0">
                <a:solidFill>
                  <a:srgbClr val="FFFF00"/>
                </a:solidFill>
                <a:effectLst>
                  <a:outerShdw blurRad="38100" dist="38100" dir="2700000" algn="tl">
                    <a:srgbClr val="C0C0C0"/>
                  </a:outerShdw>
                </a:effectLst>
                <a:latin typeface="Garamond" pitchFamily="18" charset="0"/>
              </a:endParaRPr>
            </a:p>
          </p:txBody>
        </p:sp>
      </p:grpSp>
      <p:grpSp>
        <p:nvGrpSpPr>
          <p:cNvPr id="3" name="Group 13"/>
          <p:cNvGrpSpPr>
            <a:grpSpLocks/>
          </p:cNvGrpSpPr>
          <p:nvPr/>
        </p:nvGrpSpPr>
        <p:grpSpPr bwMode="auto">
          <a:xfrm>
            <a:off x="180256" y="1656234"/>
            <a:ext cx="7560840" cy="1600200"/>
            <a:chOff x="96" y="1344"/>
            <a:chExt cx="3744" cy="960"/>
          </a:xfrm>
        </p:grpSpPr>
        <p:sp>
          <p:nvSpPr>
            <p:cNvPr id="19465" name="AutoShape 8"/>
            <p:cNvSpPr>
              <a:spLocks noChangeArrowheads="1"/>
            </p:cNvSpPr>
            <p:nvPr/>
          </p:nvSpPr>
          <p:spPr bwMode="auto">
            <a:xfrm>
              <a:off x="96" y="1344"/>
              <a:ext cx="3552" cy="960"/>
            </a:xfrm>
            <a:prstGeom prst="roundRect">
              <a:avLst>
                <a:gd name="adj" fmla="val 16667"/>
              </a:avLst>
            </a:prstGeom>
            <a:solidFill>
              <a:srgbClr val="FFFFFF">
                <a:alpha val="0"/>
              </a:srgbClr>
            </a:solidFill>
            <a:ln w="76200">
              <a:solidFill>
                <a:srgbClr val="008000"/>
              </a:solidFill>
              <a:round/>
              <a:headEnd/>
              <a:tailEnd/>
            </a:ln>
          </p:spPr>
          <p:txBody>
            <a:bodyPr wrap="none" lIns="90000" tIns="46800" rIns="90000" bIns="46800" anchor="ctr"/>
            <a:lstStyle/>
            <a:p>
              <a:endParaRPr lang="zh-CN" altLang="en-US"/>
            </a:p>
          </p:txBody>
        </p:sp>
        <p:sp>
          <p:nvSpPr>
            <p:cNvPr id="19466" name="Text Box 10"/>
            <p:cNvSpPr txBox="1">
              <a:spLocks noChangeArrowheads="1"/>
            </p:cNvSpPr>
            <p:nvPr/>
          </p:nvSpPr>
          <p:spPr bwMode="auto">
            <a:xfrm>
              <a:off x="192" y="1440"/>
              <a:ext cx="3648" cy="814"/>
            </a:xfrm>
            <a:prstGeom prst="rect">
              <a:avLst/>
            </a:prstGeom>
            <a:noFill/>
            <a:ln w="76200">
              <a:noFill/>
              <a:miter lim="800000"/>
              <a:headEnd/>
              <a:tailEnd/>
            </a:ln>
          </p:spPr>
          <p:txBody>
            <a:bodyPr lIns="90000" tIns="46800" rIns="90000" bIns="46800">
              <a:spAutoFit/>
            </a:bodyPr>
            <a:lstStyle/>
            <a:p>
              <a:pPr>
                <a:spcBef>
                  <a:spcPct val="50000"/>
                </a:spcBef>
              </a:pPr>
              <a:r>
                <a:rPr lang="zh-CN" altLang="en-US" sz="4100" b="1" dirty="0" smtClean="0"/>
                <a:t>拉美</a:t>
              </a:r>
              <a:r>
                <a:rPr lang="zh-CN" altLang="en-US" sz="4100" b="1" dirty="0"/>
                <a:t>独立运动和印度民族大起义有什么共同点？</a:t>
              </a:r>
            </a:p>
          </p:txBody>
        </p:sp>
      </p:grpSp>
      <p:sp>
        <p:nvSpPr>
          <p:cNvPr id="76814" name="Text Box 14"/>
          <p:cNvSpPr txBox="1">
            <a:spLocks noChangeArrowheads="1"/>
          </p:cNvSpPr>
          <p:nvPr/>
        </p:nvSpPr>
        <p:spPr bwMode="auto">
          <a:xfrm>
            <a:off x="558086" y="4080510"/>
            <a:ext cx="2976457" cy="816341"/>
          </a:xfrm>
          <a:prstGeom prst="rect">
            <a:avLst/>
          </a:prstGeom>
          <a:noFill/>
          <a:ln w="76200">
            <a:noFill/>
            <a:miter lim="800000"/>
            <a:headEnd/>
            <a:tailEnd/>
          </a:ln>
        </p:spPr>
        <p:txBody>
          <a:bodyPr lIns="103275" tIns="53703" rIns="103275" bIns="53703">
            <a:spAutoFit/>
          </a:bodyPr>
          <a:lstStyle/>
          <a:p>
            <a:pPr>
              <a:spcBef>
                <a:spcPct val="50000"/>
              </a:spcBef>
            </a:pPr>
            <a:r>
              <a:rPr lang="zh-CN" altLang="en-US" sz="4600" b="1" dirty="0">
                <a:ea typeface="楷体_GB2312" pitchFamily="49" charset="-122"/>
              </a:rPr>
              <a:t>背景相同：</a:t>
            </a:r>
          </a:p>
        </p:txBody>
      </p:sp>
      <p:sp>
        <p:nvSpPr>
          <p:cNvPr id="76815" name="Text Box 15"/>
          <p:cNvSpPr txBox="1">
            <a:spLocks noChangeArrowheads="1"/>
          </p:cNvSpPr>
          <p:nvPr/>
        </p:nvSpPr>
        <p:spPr bwMode="auto">
          <a:xfrm>
            <a:off x="558086" y="6160770"/>
            <a:ext cx="2976457" cy="816341"/>
          </a:xfrm>
          <a:prstGeom prst="rect">
            <a:avLst/>
          </a:prstGeom>
          <a:noFill/>
          <a:ln w="76200">
            <a:noFill/>
            <a:miter lim="800000"/>
            <a:headEnd/>
            <a:tailEnd/>
          </a:ln>
        </p:spPr>
        <p:txBody>
          <a:bodyPr lIns="103275" tIns="53703" rIns="103275" bIns="53703">
            <a:spAutoFit/>
          </a:bodyPr>
          <a:lstStyle/>
          <a:p>
            <a:pPr>
              <a:spcBef>
                <a:spcPct val="50000"/>
              </a:spcBef>
            </a:pPr>
            <a:r>
              <a:rPr lang="zh-CN" altLang="en-US" sz="4600" b="1" dirty="0">
                <a:ea typeface="楷体_GB2312" pitchFamily="49" charset="-122"/>
              </a:rPr>
              <a:t>性质相同：</a:t>
            </a:r>
          </a:p>
        </p:txBody>
      </p:sp>
      <p:sp>
        <p:nvSpPr>
          <p:cNvPr id="76816" name="Text Box 16"/>
          <p:cNvSpPr txBox="1">
            <a:spLocks noChangeArrowheads="1"/>
          </p:cNvSpPr>
          <p:nvPr/>
        </p:nvSpPr>
        <p:spPr bwMode="auto">
          <a:xfrm>
            <a:off x="3132583" y="6168485"/>
            <a:ext cx="8064897" cy="816341"/>
          </a:xfrm>
          <a:prstGeom prst="rect">
            <a:avLst/>
          </a:prstGeom>
          <a:noFill/>
          <a:ln w="76200">
            <a:noFill/>
            <a:miter lim="800000"/>
            <a:headEnd/>
            <a:tailEnd/>
          </a:ln>
        </p:spPr>
        <p:txBody>
          <a:bodyPr wrap="square" lIns="103275" tIns="53703" rIns="103275" bIns="53703">
            <a:spAutoFit/>
          </a:bodyPr>
          <a:lstStyle/>
          <a:p>
            <a:pPr>
              <a:spcBef>
                <a:spcPct val="50000"/>
              </a:spcBef>
            </a:pPr>
            <a:r>
              <a:rPr lang="zh-CN" altLang="en-US" sz="4600" b="1" dirty="0">
                <a:solidFill>
                  <a:schemeClr val="hlink"/>
                </a:solidFill>
                <a:ea typeface="楷体_GB2312" pitchFamily="49" charset="-122"/>
              </a:rPr>
              <a:t>反抗殖民统治的</a:t>
            </a:r>
            <a:r>
              <a:rPr lang="zh-CN" altLang="en-US" sz="4600" b="1" dirty="0" smtClean="0">
                <a:solidFill>
                  <a:schemeClr val="hlink"/>
                </a:solidFill>
                <a:ea typeface="楷体_GB2312" pitchFamily="49" charset="-122"/>
              </a:rPr>
              <a:t>民族独立运动</a:t>
            </a:r>
            <a:endParaRPr lang="zh-CN" altLang="en-US" sz="4600" b="1" dirty="0">
              <a:solidFill>
                <a:schemeClr val="hlink"/>
              </a:solidFill>
              <a:ea typeface="楷体_GB2312" pitchFamily="49" charset="-122"/>
            </a:endParaRPr>
          </a:p>
        </p:txBody>
      </p:sp>
      <p:sp>
        <p:nvSpPr>
          <p:cNvPr id="76818" name="Text Box 18"/>
          <p:cNvSpPr txBox="1">
            <a:spLocks noChangeArrowheads="1"/>
          </p:cNvSpPr>
          <p:nvPr/>
        </p:nvSpPr>
        <p:spPr bwMode="auto">
          <a:xfrm>
            <a:off x="3255500" y="4080510"/>
            <a:ext cx="7720185" cy="816341"/>
          </a:xfrm>
          <a:prstGeom prst="rect">
            <a:avLst/>
          </a:prstGeom>
          <a:noFill/>
          <a:ln w="76200">
            <a:noFill/>
            <a:miter lim="800000"/>
            <a:headEnd/>
            <a:tailEnd/>
          </a:ln>
        </p:spPr>
        <p:txBody>
          <a:bodyPr lIns="103275" tIns="53703" rIns="103275" bIns="53703">
            <a:spAutoFit/>
          </a:bodyPr>
          <a:lstStyle/>
          <a:p>
            <a:pPr>
              <a:spcBef>
                <a:spcPct val="50000"/>
              </a:spcBef>
            </a:pPr>
            <a:r>
              <a:rPr lang="zh-CN" altLang="en-US" sz="4600" b="1" dirty="0">
                <a:solidFill>
                  <a:schemeClr val="hlink"/>
                </a:solidFill>
                <a:ea typeface="楷体_GB2312" pitchFamily="49" charset="-122"/>
              </a:rPr>
              <a:t>残酷的殖民统治和经济掠夺</a:t>
            </a:r>
          </a:p>
        </p:txBody>
      </p:sp>
      <p:sp>
        <p:nvSpPr>
          <p:cNvPr id="13" name="左大括号 12"/>
          <p:cNvSpPr>
            <a:spLocks/>
          </p:cNvSpPr>
          <p:nvPr/>
        </p:nvSpPr>
        <p:spPr bwMode="auto">
          <a:xfrm>
            <a:off x="186029" y="4480560"/>
            <a:ext cx="372057" cy="2080260"/>
          </a:xfrm>
          <a:prstGeom prst="leftBrace">
            <a:avLst>
              <a:gd name="adj1" fmla="val 8336"/>
              <a:gd name="adj2" fmla="val 50000"/>
            </a:avLst>
          </a:prstGeom>
          <a:solidFill>
            <a:srgbClr val="FFFFFF">
              <a:alpha val="0"/>
            </a:srgbClr>
          </a:solidFill>
          <a:ln w="76200" algn="ctr">
            <a:solidFill>
              <a:schemeClr val="tx2"/>
            </a:solidFill>
            <a:round/>
            <a:headEnd/>
            <a:tailEnd/>
          </a:ln>
        </p:spPr>
        <p:txBody>
          <a:bodyPr lIns="103275" tIns="53703" rIns="103275" bIns="53703" anchor="ctr"/>
          <a:lstStyle/>
          <a:p>
            <a:endParaRPr lang="zh-CN" altLang="en-US">
              <a:latin typeface="DFKai-SB" pitchFamily="65" charset="-120"/>
              <a:ea typeface="DFKai-SB" pitchFamily="65" charset="-12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76814"/>
                                        </p:tgtEl>
                                        <p:attrNameLst>
                                          <p:attrName>style.visibility</p:attrName>
                                        </p:attrNameLst>
                                      </p:cBhvr>
                                      <p:to>
                                        <p:strVal val="visible"/>
                                      </p:to>
                                    </p:set>
                                    <p:animEffect transition="in" filter="wipe(left)">
                                      <p:cBhvr>
                                        <p:cTn id="11" dur="500"/>
                                        <p:tgtEl>
                                          <p:spTgt spid="76814"/>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76815"/>
                                        </p:tgtEl>
                                        <p:attrNameLst>
                                          <p:attrName>style.visibility</p:attrName>
                                        </p:attrNameLst>
                                      </p:cBhvr>
                                      <p:to>
                                        <p:strVal val="visible"/>
                                      </p:to>
                                    </p:set>
                                    <p:animEffect transition="in" filter="wipe(left)">
                                      <p:cBhvr>
                                        <p:cTn id="14" dur="500"/>
                                        <p:tgtEl>
                                          <p:spTgt spid="7681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76818"/>
                                        </p:tgtEl>
                                        <p:attrNameLst>
                                          <p:attrName>style.visibility</p:attrName>
                                        </p:attrNameLst>
                                      </p:cBhvr>
                                      <p:to>
                                        <p:strVal val="visible"/>
                                      </p:to>
                                    </p:set>
                                    <p:animEffect transition="in" filter="wipe(left)">
                                      <p:cBhvr>
                                        <p:cTn id="19" dur="500"/>
                                        <p:tgtEl>
                                          <p:spTgt spid="76818"/>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76816"/>
                                        </p:tgtEl>
                                        <p:attrNameLst>
                                          <p:attrName>style.visibility</p:attrName>
                                        </p:attrNameLst>
                                      </p:cBhvr>
                                      <p:to>
                                        <p:strVal val="visible"/>
                                      </p:to>
                                    </p:set>
                                    <p:animEffect transition="in" filter="wipe(left)">
                                      <p:cBhvr>
                                        <p:cTn id="24" dur="500"/>
                                        <p:tgtEl>
                                          <p:spTgt spid="768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p:bldP spid="76815" grpId="0"/>
      <p:bldP spid="76816" grpId="0"/>
      <p:bldP spid="76818" grpId="0"/>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7105"/>
          <p:cNvGrpSpPr>
            <a:grpSpLocks/>
          </p:cNvGrpSpPr>
          <p:nvPr/>
        </p:nvGrpSpPr>
        <p:grpSpPr bwMode="auto">
          <a:xfrm>
            <a:off x="906889" y="357824"/>
            <a:ext cx="2860189" cy="2164715"/>
            <a:chOff x="1247" y="1253"/>
            <a:chExt cx="2495" cy="1406"/>
          </a:xfrm>
        </p:grpSpPr>
        <p:sp>
          <p:nvSpPr>
            <p:cNvPr id="21506" name="矩形 47106"/>
            <p:cNvSpPr>
              <a:spLocks noChangeArrowheads="1" noChangeShapeType="1" noTextEdit="1"/>
            </p:cNvSpPr>
            <p:nvPr/>
          </p:nvSpPr>
          <p:spPr bwMode="auto">
            <a:xfrm>
              <a:off x="1565" y="1661"/>
              <a:ext cx="1859" cy="590"/>
            </a:xfrm>
            <a:prstGeom prst="rect">
              <a:avLst/>
            </a:prstGeom>
          </p:spPr>
          <p:txBody>
            <a:bodyPr wrap="none" fromWordArt="1">
              <a:prstTxWarp prst="textPlain">
                <a:avLst>
                  <a:gd name="adj" fmla="val 50000"/>
                </a:avLst>
              </a:prstTxWarp>
            </a:bodyPr>
            <a:lstStyle/>
            <a:p>
              <a:pPr algn="ctr"/>
              <a:r>
                <a:rPr lang="zh-CN" altLang="en-US" sz="3500" b="1" kern="10" dirty="0">
                  <a:ln w="12700">
                    <a:solidFill>
                      <a:schemeClr val="accent2"/>
                    </a:solidFill>
                    <a:round/>
                    <a:headEnd/>
                    <a:tailEnd/>
                  </a:ln>
                  <a:solidFill>
                    <a:srgbClr val="333399"/>
                  </a:solidFill>
                  <a:effectLst>
                    <a:outerShdw dist="35921" dir="2700000" sy="50000" kx="2115830" algn="bl" rotWithShape="0">
                      <a:srgbClr val="C0C0C0">
                        <a:alpha val="79999"/>
                      </a:srgbClr>
                    </a:outerShdw>
                  </a:effectLst>
                  <a:latin typeface="隶书"/>
                  <a:ea typeface="隶书"/>
                </a:rPr>
                <a:t>议一议</a:t>
              </a:r>
            </a:p>
          </p:txBody>
        </p:sp>
        <p:sp>
          <p:nvSpPr>
            <p:cNvPr id="47108" name="云形标注 47107"/>
            <p:cNvSpPr/>
            <p:nvPr/>
          </p:nvSpPr>
          <p:spPr>
            <a:xfrm>
              <a:off x="1247" y="1253"/>
              <a:ext cx="2495" cy="1406"/>
            </a:xfrm>
            <a:prstGeom prst="cloudCallout">
              <a:avLst>
                <a:gd name="adj1" fmla="val -33528"/>
                <a:gd name="adj2" fmla="val 69986"/>
              </a:avLst>
            </a:prstGeom>
            <a:noFill/>
            <a:ln w="76200" cap="flat" cmpd="sng">
              <a:solidFill>
                <a:srgbClr val="FF0000"/>
              </a:solidFill>
              <a:prstDash val="solid"/>
              <a:headEnd type="none" w="med" len="med"/>
              <a:tailEnd type="none" w="med" len="med"/>
            </a:ln>
          </p:spPr>
          <p:txBody>
            <a:bodyPr anchor="ctr"/>
            <a:lstStyle/>
            <a:p>
              <a:pPr algn="ctr" fontAlgn="auto">
                <a:buClr>
                  <a:schemeClr val="bg1"/>
                </a:buClr>
              </a:pPr>
              <a:endParaRPr lang="zh-CN" altLang="en-US" sz="5200" noProof="1">
                <a:solidFill>
                  <a:srgbClr val="FFFF00"/>
                </a:solidFill>
                <a:effectLst>
                  <a:outerShdw blurRad="38100" dist="38100" dir="2700000">
                    <a:srgbClr val="000000"/>
                  </a:outerShdw>
                </a:effectLst>
                <a:latin typeface="Garamond" panose="02020404030301010803" pitchFamily="18" charset="0"/>
              </a:endParaRPr>
            </a:p>
          </p:txBody>
        </p:sp>
      </p:grpSp>
      <p:pic>
        <p:nvPicPr>
          <p:cNvPr id="21508" name="图片 47108" descr="0005"/>
          <p:cNvPicPr>
            <a:picLocks noChangeAspect="1" noChangeArrowheads="1"/>
          </p:cNvPicPr>
          <p:nvPr/>
        </p:nvPicPr>
        <p:blipFill>
          <a:blip r:embed="rId2" cstate="print"/>
          <a:srcRect/>
          <a:stretch>
            <a:fillRect/>
          </a:stretch>
        </p:blipFill>
        <p:spPr bwMode="auto">
          <a:xfrm>
            <a:off x="643349" y="4173855"/>
            <a:ext cx="1116171" cy="2560320"/>
          </a:xfrm>
          <a:prstGeom prst="rect">
            <a:avLst/>
          </a:prstGeom>
          <a:noFill/>
          <a:ln w="9525">
            <a:noFill/>
            <a:miter lim="800000"/>
            <a:headEnd/>
            <a:tailEnd/>
          </a:ln>
        </p:spPr>
      </p:pic>
      <p:grpSp>
        <p:nvGrpSpPr>
          <p:cNvPr id="3" name="组合 47109"/>
          <p:cNvGrpSpPr>
            <a:grpSpLocks/>
          </p:cNvGrpSpPr>
          <p:nvPr/>
        </p:nvGrpSpPr>
        <p:grpSpPr bwMode="auto">
          <a:xfrm>
            <a:off x="2709041" y="2853690"/>
            <a:ext cx="8130998" cy="3075940"/>
            <a:chOff x="2032" y="123"/>
            <a:chExt cx="3698" cy="960"/>
          </a:xfrm>
        </p:grpSpPr>
        <p:sp>
          <p:nvSpPr>
            <p:cNvPr id="47111" name="圆角矩形 47110"/>
            <p:cNvSpPr/>
            <p:nvPr/>
          </p:nvSpPr>
          <p:spPr>
            <a:xfrm>
              <a:off x="2032" y="123"/>
              <a:ext cx="3552" cy="960"/>
            </a:xfrm>
            <a:prstGeom prst="roundRect">
              <a:avLst>
                <a:gd name="adj" fmla="val 16667"/>
              </a:avLst>
            </a:prstGeom>
            <a:solidFill>
              <a:srgbClr val="FFFFFF">
                <a:alpha val="0"/>
              </a:srgbClr>
            </a:solidFill>
            <a:ln w="76200" cap="flat" cmpd="sng">
              <a:solidFill>
                <a:srgbClr val="008000"/>
              </a:solidFill>
              <a:prstDash val="solid"/>
              <a:headEnd type="none" w="med" len="med"/>
              <a:tailEnd type="none" w="med" len="med"/>
            </a:ln>
          </p:spPr>
          <p:txBody>
            <a:bodyPr/>
            <a:lstStyle/>
            <a:p>
              <a:pPr fontAlgn="auto"/>
              <a:endParaRPr lang="zh-CN" altLang="en-US" sz="1700" noProof="1">
                <a:latin typeface="黑体" panose="02010609060101010101" charset="-122"/>
                <a:ea typeface="黑体" panose="02010609060101010101" charset="-122"/>
              </a:endParaRPr>
            </a:p>
          </p:txBody>
        </p:sp>
        <p:sp>
          <p:nvSpPr>
            <p:cNvPr id="21511" name="文本框 47111"/>
            <p:cNvSpPr txBox="1">
              <a:spLocks noChangeArrowheads="1"/>
            </p:cNvSpPr>
            <p:nvPr/>
          </p:nvSpPr>
          <p:spPr bwMode="auto">
            <a:xfrm>
              <a:off x="2082" y="294"/>
              <a:ext cx="3648" cy="584"/>
            </a:xfrm>
            <a:prstGeom prst="rect">
              <a:avLst/>
            </a:prstGeom>
            <a:noFill/>
            <a:ln w="76200">
              <a:noFill/>
              <a:miter lim="800000"/>
              <a:headEnd/>
              <a:tailEnd/>
            </a:ln>
          </p:spPr>
          <p:txBody>
            <a:bodyPr lIns="67500" tIns="35100" rIns="67500" bIns="35100">
              <a:spAutoFit/>
            </a:bodyPr>
            <a:lstStyle/>
            <a:p>
              <a:pPr>
                <a:spcBef>
                  <a:spcPct val="50000"/>
                </a:spcBef>
              </a:pPr>
              <a:r>
                <a:rPr lang="zh-CN" altLang="en-US" sz="3900" dirty="0">
                  <a:latin typeface="Tahoma" pitchFamily="34" charset="0"/>
                  <a:ea typeface="黑体" pitchFamily="49" charset="-122"/>
                </a:rPr>
                <a:t>同是民族解放运动，为什么拉美独立运动取得胜利，而印度民族大起义却失败了？</a:t>
              </a:r>
            </a:p>
          </p:txBody>
        </p:sp>
      </p:gr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文本占位符 55298"/>
          <p:cNvSpPr>
            <a:spLocks noGrp="1" noChangeArrowheads="1"/>
          </p:cNvSpPr>
          <p:nvPr>
            <p:ph type="body" idx="4294967295"/>
          </p:nvPr>
        </p:nvSpPr>
        <p:spPr>
          <a:xfrm>
            <a:off x="478637" y="1878014"/>
            <a:ext cx="9851762" cy="5445125"/>
          </a:xfrm>
        </p:spPr>
        <p:txBody>
          <a:bodyPr/>
          <a:lstStyle/>
          <a:p>
            <a:pPr>
              <a:spcBef>
                <a:spcPct val="50000"/>
              </a:spcBef>
              <a:buFontTx/>
              <a:buNone/>
            </a:pPr>
            <a:r>
              <a:rPr lang="zh-CN" altLang="en-US" sz="4400" b="1" dirty="0">
                <a:solidFill>
                  <a:srgbClr val="1B1BD1"/>
                </a:solidFill>
              </a:rPr>
              <a:t>①印度单靠一国力量。</a:t>
            </a:r>
          </a:p>
          <a:p>
            <a:pPr>
              <a:spcBef>
                <a:spcPct val="50000"/>
              </a:spcBef>
              <a:buFontTx/>
              <a:buNone/>
            </a:pPr>
            <a:r>
              <a:rPr lang="zh-CN" altLang="en-US" sz="4400" b="1" dirty="0">
                <a:solidFill>
                  <a:srgbClr val="1B1BD1"/>
                </a:solidFill>
              </a:rPr>
              <a:t>②起义过程中没有形成统一的领导，被英军各个击破。</a:t>
            </a:r>
          </a:p>
          <a:p>
            <a:pPr>
              <a:spcBef>
                <a:spcPct val="50000"/>
              </a:spcBef>
              <a:buFontTx/>
              <a:buNone/>
            </a:pPr>
            <a:r>
              <a:rPr lang="zh-CN" altLang="en-US" sz="4400" b="1" dirty="0">
                <a:solidFill>
                  <a:srgbClr val="1B1BD1"/>
                </a:solidFill>
              </a:rPr>
              <a:t>③工业革命后，英国经济军事实力强大，实力远超西班牙和葡萄牙。</a:t>
            </a:r>
          </a:p>
        </p:txBody>
      </p:sp>
      <p:sp>
        <p:nvSpPr>
          <p:cNvPr id="22531" name="文本框 1"/>
          <p:cNvSpPr txBox="1">
            <a:spLocks noChangeArrowheads="1"/>
          </p:cNvSpPr>
          <p:nvPr/>
        </p:nvSpPr>
        <p:spPr bwMode="auto">
          <a:xfrm>
            <a:off x="271292" y="728981"/>
            <a:ext cx="5879904" cy="795774"/>
          </a:xfrm>
          <a:prstGeom prst="rect">
            <a:avLst/>
          </a:prstGeom>
          <a:noFill/>
          <a:ln w="9525">
            <a:noFill/>
            <a:miter lim="800000"/>
            <a:headEnd/>
            <a:tailEnd/>
          </a:ln>
        </p:spPr>
        <p:txBody>
          <a:bodyPr wrap="none" lIns="117519" tIns="58759" rIns="117519" bIns="58759">
            <a:spAutoFit/>
          </a:bodyPr>
          <a:lstStyle/>
          <a:p>
            <a:r>
              <a:rPr lang="zh-CN" altLang="en-US" sz="4400" b="1" dirty="0">
                <a:latin typeface="华文隶书" pitchFamily="2" charset="-122"/>
                <a:ea typeface="华文隶书" pitchFamily="2" charset="-122"/>
                <a:sym typeface="宋体" pitchFamily="2" charset="-122"/>
              </a:rPr>
              <a:t>印度起义失败的原因：</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5299">
                                            <p:txEl>
                                              <p:charRg st="0" end="65"/>
                                            </p:txEl>
                                          </p:spTgt>
                                        </p:tgtEl>
                                        <p:attrNameLst>
                                          <p:attrName>style.visibility</p:attrName>
                                        </p:attrNameLst>
                                      </p:cBhvr>
                                      <p:to>
                                        <p:strVal val="visible"/>
                                      </p:to>
                                    </p:set>
                                    <p:anim calcmode="lin" valueType="num">
                                      <p:cBhvr>
                                        <p:cTn id="7" dur="1000" fill="hold"/>
                                        <p:tgtEl>
                                          <p:spTgt spid="55299">
                                            <p:txEl>
                                              <p:charRg st="0" end="65"/>
                                            </p:txEl>
                                          </p:spTgt>
                                        </p:tgtEl>
                                        <p:attrNameLst>
                                          <p:attrName>ppt_w</p:attrName>
                                        </p:attrNameLst>
                                      </p:cBhvr>
                                      <p:tavLst>
                                        <p:tav tm="0">
                                          <p:val>
                                            <p:strVal val="#ppt_w*0.70"/>
                                          </p:val>
                                        </p:tav>
                                        <p:tav tm="100000">
                                          <p:val>
                                            <p:strVal val="#ppt_w"/>
                                          </p:val>
                                        </p:tav>
                                      </p:tavLst>
                                    </p:anim>
                                    <p:anim calcmode="lin" valueType="num">
                                      <p:cBhvr>
                                        <p:cTn id="8" dur="1000" fill="hold"/>
                                        <p:tgtEl>
                                          <p:spTgt spid="55299">
                                            <p:txEl>
                                              <p:charRg st="0" end="65"/>
                                            </p:txEl>
                                          </p:spTgt>
                                        </p:tgtEl>
                                        <p:attrNameLst>
                                          <p:attrName>ppt_h</p:attrName>
                                        </p:attrNameLst>
                                      </p:cBhvr>
                                      <p:tavLst>
                                        <p:tav tm="0">
                                          <p:val>
                                            <p:strVal val="#ppt_h"/>
                                          </p:val>
                                        </p:tav>
                                        <p:tav tm="100000">
                                          <p:val>
                                            <p:strVal val="#ppt_h"/>
                                          </p:val>
                                        </p:tav>
                                      </p:tavLst>
                                    </p:anim>
                                    <p:animEffect transition="in" filter="fade">
                                      <p:cBhvr>
                                        <p:cTn id="9" dur="1000"/>
                                        <p:tgtEl>
                                          <p:spTgt spid="55299">
                                            <p:txEl>
                                              <p:charRg st="0" end="65"/>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55299">
                                            <p:txEl>
                                              <p:charRg st="1" end="1"/>
                                            </p:txEl>
                                          </p:spTgt>
                                        </p:tgtEl>
                                        <p:attrNameLst>
                                          <p:attrName>style.visibility</p:attrName>
                                        </p:attrNameLst>
                                      </p:cBhvr>
                                      <p:to>
                                        <p:strVal val="visible"/>
                                      </p:to>
                                    </p:set>
                                    <p:anim calcmode="lin" valueType="num">
                                      <p:cBhvr>
                                        <p:cTn id="14" dur="1000" fill="hold"/>
                                        <p:tgtEl>
                                          <p:spTgt spid="55299">
                                            <p:txEl>
                                              <p:char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55299">
                                            <p:txEl>
                                              <p:charRg st="1" end="1"/>
                                            </p:txEl>
                                          </p:spTgt>
                                        </p:tgtEl>
                                        <p:attrNameLst>
                                          <p:attrName>ppt_h</p:attrName>
                                        </p:attrNameLst>
                                      </p:cBhvr>
                                      <p:tavLst>
                                        <p:tav tm="0">
                                          <p:val>
                                            <p:strVal val="#ppt_h"/>
                                          </p:val>
                                        </p:tav>
                                        <p:tav tm="100000">
                                          <p:val>
                                            <p:strVal val="#ppt_h"/>
                                          </p:val>
                                        </p:tav>
                                      </p:tavLst>
                                    </p:anim>
                                    <p:animEffect transition="in" filter="fade">
                                      <p:cBhvr>
                                        <p:cTn id="16" dur="1000"/>
                                        <p:tgtEl>
                                          <p:spTgt spid="55299">
                                            <p:txEl>
                                              <p:char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nodeType="clickEffect">
                                  <p:stCondLst>
                                    <p:cond delay="0"/>
                                  </p:stCondLst>
                                  <p:childTnLst>
                                    <p:set>
                                      <p:cBhvr>
                                        <p:cTn id="20" dur="1" fill="hold">
                                          <p:stCondLst>
                                            <p:cond delay="0"/>
                                          </p:stCondLst>
                                        </p:cTn>
                                        <p:tgtEl>
                                          <p:spTgt spid="55299">
                                            <p:txEl>
                                              <p:charRg st="2" end="2"/>
                                            </p:txEl>
                                          </p:spTgt>
                                        </p:tgtEl>
                                        <p:attrNameLst>
                                          <p:attrName>style.visibility</p:attrName>
                                        </p:attrNameLst>
                                      </p:cBhvr>
                                      <p:to>
                                        <p:strVal val="visible"/>
                                      </p:to>
                                    </p:set>
                                    <p:anim calcmode="lin" valueType="num">
                                      <p:cBhvr>
                                        <p:cTn id="21" dur="1000" fill="hold"/>
                                        <p:tgtEl>
                                          <p:spTgt spid="55299">
                                            <p:txEl>
                                              <p:char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55299">
                                            <p:txEl>
                                              <p:charRg st="2" end="2"/>
                                            </p:txEl>
                                          </p:spTgt>
                                        </p:tgtEl>
                                        <p:attrNameLst>
                                          <p:attrName>ppt_h</p:attrName>
                                        </p:attrNameLst>
                                      </p:cBhvr>
                                      <p:tavLst>
                                        <p:tav tm="0">
                                          <p:val>
                                            <p:strVal val="#ppt_h"/>
                                          </p:val>
                                        </p:tav>
                                        <p:tav tm="100000">
                                          <p:val>
                                            <p:strVal val="#ppt_h"/>
                                          </p:val>
                                        </p:tav>
                                      </p:tavLst>
                                    </p:anim>
                                    <p:animEffect transition="in" filter="fade">
                                      <p:cBhvr>
                                        <p:cTn id="23" dur="1000"/>
                                        <p:tgtEl>
                                          <p:spTgt spid="55299">
                                            <p:txEl>
                                              <p:char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0" name="Group 2"/>
          <p:cNvGraphicFramePr>
            <a:graphicFrameLocks noGrp="1"/>
          </p:cNvGraphicFramePr>
          <p:nvPr/>
        </p:nvGraphicFramePr>
        <p:xfrm>
          <a:off x="218972" y="226695"/>
          <a:ext cx="10635570" cy="6707100"/>
        </p:xfrm>
        <a:graphic>
          <a:graphicData uri="http://schemas.openxmlformats.org/drawingml/2006/table">
            <a:tbl>
              <a:tblPr/>
              <a:tblGrid>
                <a:gridCol w="1494254"/>
                <a:gridCol w="1494254"/>
                <a:gridCol w="3164302"/>
                <a:gridCol w="1670048"/>
                <a:gridCol w="1406356"/>
                <a:gridCol w="1406356"/>
              </a:tblGrid>
              <a:tr h="1365638">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900" b="0" i="0" u="none" strike="noStrike" cap="none" normalizeH="0" baseline="0" dirty="0" smtClean="0">
                        <a:ln>
                          <a:noFill/>
                        </a:ln>
                        <a:solidFill>
                          <a:schemeClr val="tx1"/>
                        </a:solidFill>
                        <a:effectLst/>
                        <a:latin typeface="Arial Rounded MT Bold" pitchFamily="34" charset="0"/>
                        <a:ea typeface="黑体" pitchFamily="2" charset="-122"/>
                      </a:endParaRPr>
                    </a:p>
                  </a:txBody>
                  <a:tcPr marL="109859" marR="109859" marT="49140" marB="49140" horzOverflow="overflow">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800" b="1" i="0" u="none" strike="noStrike" cap="none" normalizeH="0" baseline="0" dirty="0" smtClean="0">
                          <a:ln>
                            <a:noFill/>
                          </a:ln>
                          <a:solidFill>
                            <a:schemeClr val="tx1"/>
                          </a:solidFill>
                          <a:effectLst/>
                          <a:latin typeface="Arial Rounded MT Bold" pitchFamily="34" charset="0"/>
                          <a:ea typeface="黑体" pitchFamily="2" charset="-122"/>
                        </a:rPr>
                        <a:t>时间</a:t>
                      </a:r>
                    </a:p>
                  </a:txBody>
                  <a:tcPr marL="109859" marR="109859" marT="49140" marB="49140" anchor="ctr" horzOverflow="overflow">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800" b="1" i="0" u="none" strike="noStrike" cap="none" normalizeH="0" baseline="0" dirty="0" smtClean="0">
                          <a:ln>
                            <a:noFill/>
                          </a:ln>
                          <a:solidFill>
                            <a:schemeClr val="tx1"/>
                          </a:solidFill>
                          <a:effectLst/>
                          <a:latin typeface="Arial Rounded MT Bold" pitchFamily="34" charset="0"/>
                          <a:ea typeface="黑体" pitchFamily="2" charset="-122"/>
                        </a:rPr>
                        <a:t>背景</a:t>
                      </a:r>
                      <a:endParaRPr kumimoji="0" lang="en-US" altLang="zh-CN" sz="3800" b="1" i="0" u="none" strike="noStrike" cap="none" normalizeH="0" baseline="0" dirty="0" smtClean="0">
                        <a:ln>
                          <a:noFill/>
                        </a:ln>
                        <a:solidFill>
                          <a:schemeClr val="tx1"/>
                        </a:solidFill>
                        <a:effectLst/>
                        <a:latin typeface="Arial Rounded MT Bold" pitchFamily="34" charset="0"/>
                        <a:ea typeface="黑体" pitchFamily="2" charset="-122"/>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800" b="1" i="0" u="none" strike="noStrike" cap="none" normalizeH="0" baseline="0" smtClean="0">
                          <a:ln>
                            <a:noFill/>
                          </a:ln>
                          <a:solidFill>
                            <a:schemeClr val="tx1"/>
                          </a:solidFill>
                          <a:effectLst/>
                          <a:latin typeface="Arial Rounded MT Bold" pitchFamily="34" charset="0"/>
                          <a:ea typeface="黑体" pitchFamily="2" charset="-122"/>
                        </a:rPr>
                        <a:t>（根本原因</a:t>
                      </a:r>
                      <a:r>
                        <a:rPr kumimoji="0" lang="zh-CN" altLang="en-US" sz="3800" b="1" i="0" u="none" strike="noStrike" cap="none" normalizeH="0" baseline="0" dirty="0" smtClean="0">
                          <a:ln>
                            <a:noFill/>
                          </a:ln>
                          <a:solidFill>
                            <a:schemeClr val="tx1"/>
                          </a:solidFill>
                          <a:effectLst/>
                          <a:latin typeface="Arial Rounded MT Bold" pitchFamily="34" charset="0"/>
                          <a:ea typeface="黑体" pitchFamily="2" charset="-122"/>
                        </a:rPr>
                        <a:t>）</a:t>
                      </a:r>
                    </a:p>
                  </a:txBody>
                  <a:tcPr marL="109859" marR="109859" marT="49140" marB="49140" anchor="ctr" horzOverflow="overflow">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800" b="1" i="0" u="none" strike="noStrike" cap="none" normalizeH="0" baseline="0" dirty="0" smtClean="0">
                          <a:ln>
                            <a:noFill/>
                          </a:ln>
                          <a:solidFill>
                            <a:schemeClr val="tx1"/>
                          </a:solidFill>
                          <a:effectLst/>
                          <a:latin typeface="Arial Rounded MT Bold" pitchFamily="34" charset="0"/>
                          <a:ea typeface="黑体" pitchFamily="2" charset="-122"/>
                        </a:rPr>
                        <a:t>著名</a:t>
                      </a:r>
                      <a:endParaRPr kumimoji="0" lang="en-US" altLang="zh-CN" sz="3800" b="1" i="0" u="none" strike="noStrike" cap="none" normalizeH="0" baseline="0" dirty="0" smtClean="0">
                        <a:ln>
                          <a:noFill/>
                        </a:ln>
                        <a:solidFill>
                          <a:schemeClr val="tx1"/>
                        </a:solidFill>
                        <a:effectLst/>
                        <a:latin typeface="Arial Rounded MT Bold" pitchFamily="34" charset="0"/>
                        <a:ea typeface="黑体" pitchFamily="2" charset="-122"/>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800" b="1" i="0" u="none" strike="noStrike" cap="none" normalizeH="0" baseline="0" dirty="0" smtClean="0">
                          <a:ln>
                            <a:noFill/>
                          </a:ln>
                          <a:solidFill>
                            <a:schemeClr val="tx1"/>
                          </a:solidFill>
                          <a:effectLst/>
                          <a:latin typeface="Arial Rounded MT Bold" pitchFamily="34" charset="0"/>
                          <a:ea typeface="黑体" pitchFamily="2" charset="-122"/>
                        </a:rPr>
                        <a:t>人物</a:t>
                      </a:r>
                    </a:p>
                  </a:txBody>
                  <a:tcPr marL="109859" marR="109859" marT="49140" marB="49140" anchor="ctr" horzOverflow="overflow">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800" b="1" i="0" u="none" strike="noStrike" cap="none" normalizeH="0" baseline="0" dirty="0" smtClean="0">
                          <a:ln>
                            <a:noFill/>
                          </a:ln>
                          <a:solidFill>
                            <a:schemeClr val="tx1"/>
                          </a:solidFill>
                          <a:effectLst/>
                          <a:latin typeface="Arial Rounded MT Bold" pitchFamily="34" charset="0"/>
                          <a:ea typeface="黑体" pitchFamily="2" charset="-122"/>
                        </a:rPr>
                        <a:t>结果</a:t>
                      </a:r>
                    </a:p>
                  </a:txBody>
                  <a:tcPr marL="109859" marR="109859" marT="49140" marB="49140" anchor="ctr" horzOverflow="overflow">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3800" b="1" i="0" u="none" strike="noStrike" cap="none" normalizeH="0" baseline="0" dirty="0" smtClean="0">
                          <a:ln>
                            <a:noFill/>
                          </a:ln>
                          <a:solidFill>
                            <a:schemeClr val="tx1"/>
                          </a:solidFill>
                          <a:effectLst/>
                          <a:latin typeface="Arial Rounded MT Bold" pitchFamily="34" charset="0"/>
                          <a:ea typeface="黑体" pitchFamily="2" charset="-122"/>
                        </a:rPr>
                        <a:t>意义</a:t>
                      </a:r>
                    </a:p>
                  </a:txBody>
                  <a:tcPr marL="109859" marR="109859" marT="49140" marB="49140" anchor="ctr" horzOverflow="overflow">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r>
              <a:tr h="5334756">
                <a:tc vMerge="1">
                  <a:txBody>
                    <a:bodyPr/>
                    <a:lstStyle/>
                    <a:p>
                      <a:endParaRPr lang="zh-CN"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900" b="0" i="0" u="none" strike="noStrike" cap="none" normalizeH="0" baseline="0" dirty="0" smtClean="0">
                        <a:ln>
                          <a:noFill/>
                        </a:ln>
                        <a:solidFill>
                          <a:schemeClr val="tx1"/>
                        </a:solidFill>
                        <a:effectLst/>
                        <a:latin typeface="Arial Rounded MT Bold" pitchFamily="34" charset="0"/>
                        <a:ea typeface="黑体" pitchFamily="2" charset="-122"/>
                      </a:endParaRPr>
                    </a:p>
                  </a:txBody>
                  <a:tcPr marL="109859" marR="109859" marT="49140" marB="49140" horzOverflow="overflow">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900" b="0" i="0" u="none" strike="noStrike" cap="none" normalizeH="0" baseline="0" dirty="0" smtClean="0">
                        <a:ln>
                          <a:noFill/>
                        </a:ln>
                        <a:solidFill>
                          <a:schemeClr val="tx1"/>
                        </a:solidFill>
                        <a:effectLst/>
                        <a:latin typeface="Arial Rounded MT Bold" pitchFamily="34" charset="0"/>
                        <a:ea typeface="黑体" pitchFamily="2" charset="-122"/>
                      </a:endParaRPr>
                    </a:p>
                  </a:txBody>
                  <a:tcPr marL="109859" marR="109859" marT="49140" marB="49140" horzOverflow="overflow">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900" b="0" i="0" u="none" strike="noStrike" cap="none" normalizeH="0" baseline="0" dirty="0" smtClean="0">
                        <a:ln>
                          <a:noFill/>
                        </a:ln>
                        <a:solidFill>
                          <a:schemeClr val="tx1"/>
                        </a:solidFill>
                        <a:effectLst/>
                        <a:latin typeface="Arial Rounded MT Bold" pitchFamily="34" charset="0"/>
                        <a:ea typeface="黑体" pitchFamily="2" charset="-122"/>
                      </a:endParaRPr>
                    </a:p>
                  </a:txBody>
                  <a:tcPr marL="109859" marR="109859" marT="49140" marB="49140" horzOverflow="overflow">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900" b="0" i="0" u="none" strike="noStrike" cap="none" normalizeH="0" baseline="0" smtClean="0">
                        <a:ln>
                          <a:noFill/>
                        </a:ln>
                        <a:solidFill>
                          <a:schemeClr val="tx1"/>
                        </a:solidFill>
                        <a:effectLst/>
                        <a:latin typeface="Arial Rounded MT Bold" pitchFamily="34" charset="0"/>
                        <a:ea typeface="黑体" pitchFamily="2" charset="-122"/>
                      </a:endParaRPr>
                    </a:p>
                  </a:txBody>
                  <a:tcPr marL="109859" marR="109859" marT="49140" marB="49140" horzOverflow="overflow">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100" b="1" i="0" u="none" strike="noStrike" cap="none" normalizeH="0" baseline="0" dirty="0" smtClean="0">
                        <a:ln>
                          <a:noFill/>
                        </a:ln>
                        <a:solidFill>
                          <a:srgbClr val="46020A"/>
                        </a:solidFill>
                        <a:effectLst/>
                        <a:latin typeface="Arial" charset="0"/>
                        <a:ea typeface="隶书" pitchFamily="49" charset="-122"/>
                      </a:endParaRPr>
                    </a:p>
                  </a:txBody>
                  <a:tcPr marL="109859" marR="109859" marT="49140" marB="49140" horzOverflow="overflow">
                    <a:lnL w="57150" cap="flat" cmpd="sng" algn="ctr">
                      <a:solidFill>
                        <a:schemeClr val="tx1"/>
                      </a:solidFill>
                      <a:prstDash val="solid"/>
                      <a:round/>
                      <a:headEnd type="none" w="med" len="med"/>
                      <a:tailEnd type="none" w="med" len="med"/>
                    </a:lnL>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0264" name="Text Box 24"/>
          <p:cNvSpPr txBox="1">
            <a:spLocks noChangeArrowheads="1"/>
          </p:cNvSpPr>
          <p:nvPr/>
        </p:nvSpPr>
        <p:spPr bwMode="auto">
          <a:xfrm>
            <a:off x="567795" y="1360170"/>
            <a:ext cx="639454" cy="108520"/>
          </a:xfrm>
          <a:prstGeom prst="rect">
            <a:avLst/>
          </a:prstGeom>
          <a:noFill/>
          <a:ln w="9525">
            <a:noFill/>
            <a:miter lim="800000"/>
            <a:headEnd/>
            <a:tailEnd/>
          </a:ln>
        </p:spPr>
        <p:txBody>
          <a:bodyPr vert="eaVert" wrap="none" lIns="103275" tIns="53703" rIns="103275" bIns="53703">
            <a:spAutoFit/>
          </a:bodyPr>
          <a:lstStyle/>
          <a:p>
            <a:endParaRPr lang="zh-CN" altLang="en-US" sz="2800" dirty="0">
              <a:latin typeface="Tahoma" pitchFamily="34" charset="0"/>
              <a:ea typeface="宋体" pitchFamily="2" charset="-122"/>
            </a:endParaRPr>
          </a:p>
        </p:txBody>
      </p:sp>
      <p:sp>
        <p:nvSpPr>
          <p:cNvPr id="7212" name="Line 44"/>
          <p:cNvSpPr>
            <a:spLocks noChangeShapeType="1"/>
          </p:cNvSpPr>
          <p:nvPr/>
        </p:nvSpPr>
        <p:spPr bwMode="auto">
          <a:xfrm>
            <a:off x="218972" y="4130516"/>
            <a:ext cx="10636569" cy="0"/>
          </a:xfrm>
          <a:prstGeom prst="line">
            <a:avLst/>
          </a:prstGeom>
          <a:noFill/>
          <a:ln w="57150">
            <a:solidFill>
              <a:schemeClr val="tx1"/>
            </a:solidFill>
            <a:round/>
            <a:headEnd/>
            <a:tailEnd/>
          </a:ln>
          <a:effectLst/>
        </p:spPr>
        <p:txBody>
          <a:bodyPr wrap="none" lIns="104927" tIns="52464" rIns="104927" bIns="52464"/>
          <a:lstStyle/>
          <a:p>
            <a:pPr>
              <a:defRPr/>
            </a:pPr>
            <a:endParaRPr lang="zh-CN" altLang="en-US">
              <a:effectLst>
                <a:outerShdw blurRad="38100" dist="38100" dir="2700000" algn="tl">
                  <a:srgbClr val="000000">
                    <a:alpha val="43137"/>
                  </a:srgbClr>
                </a:outerShdw>
              </a:effectLst>
              <a:latin typeface="Arial" charset="0"/>
            </a:endParaRPr>
          </a:p>
        </p:txBody>
      </p:sp>
      <p:sp>
        <p:nvSpPr>
          <p:cNvPr id="10266" name="TextBox 29"/>
          <p:cNvSpPr txBox="1">
            <a:spLocks noChangeArrowheads="1"/>
          </p:cNvSpPr>
          <p:nvPr/>
        </p:nvSpPr>
        <p:spPr bwMode="auto">
          <a:xfrm>
            <a:off x="306173" y="578406"/>
            <a:ext cx="2197462" cy="736895"/>
          </a:xfrm>
          <a:prstGeom prst="rect">
            <a:avLst/>
          </a:prstGeom>
          <a:noFill/>
          <a:ln w="9525">
            <a:noFill/>
            <a:miter lim="800000"/>
            <a:headEnd/>
            <a:tailEnd/>
          </a:ln>
        </p:spPr>
        <p:txBody>
          <a:bodyPr lIns="104927" tIns="52464" rIns="104927" bIns="52464">
            <a:spAutoFit/>
          </a:bodyPr>
          <a:lstStyle/>
          <a:p>
            <a:r>
              <a:rPr lang="zh-CN" altLang="en-US" sz="4100" dirty="0">
                <a:latin typeface="黑体" pitchFamily="49" charset="-122"/>
                <a:ea typeface="黑体" pitchFamily="49" charset="-122"/>
              </a:rPr>
              <a:t>事件</a:t>
            </a:r>
          </a:p>
        </p:txBody>
      </p:sp>
      <p:cxnSp>
        <p:nvCxnSpPr>
          <p:cNvPr id="32" name="直接连接符 31"/>
          <p:cNvCxnSpPr/>
          <p:nvPr/>
        </p:nvCxnSpPr>
        <p:spPr>
          <a:xfrm>
            <a:off x="218972" y="1558529"/>
            <a:ext cx="1494041"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0268" name="TextBox 33"/>
          <p:cNvSpPr txBox="1">
            <a:spLocks noChangeArrowheads="1"/>
          </p:cNvSpPr>
          <p:nvPr/>
        </p:nvSpPr>
        <p:spPr bwMode="auto">
          <a:xfrm>
            <a:off x="306172" y="1558529"/>
            <a:ext cx="1319641" cy="2383499"/>
          </a:xfrm>
          <a:prstGeom prst="rect">
            <a:avLst/>
          </a:prstGeom>
          <a:noFill/>
          <a:ln w="9525">
            <a:noFill/>
            <a:miter lim="800000"/>
            <a:headEnd/>
            <a:tailEnd/>
          </a:ln>
        </p:spPr>
        <p:txBody>
          <a:bodyPr lIns="104927" tIns="52464" rIns="104927" bIns="52464">
            <a:spAutoFit/>
          </a:bodyPr>
          <a:lstStyle/>
          <a:p>
            <a:r>
              <a:rPr lang="zh-CN" altLang="en-US" sz="3700" dirty="0">
                <a:solidFill>
                  <a:srgbClr val="FF0000"/>
                </a:solidFill>
                <a:latin typeface="黑体" pitchFamily="49" charset="-122"/>
                <a:ea typeface="黑体" pitchFamily="49" charset="-122"/>
              </a:rPr>
              <a:t>拉丁美洲独立运动</a:t>
            </a:r>
          </a:p>
        </p:txBody>
      </p:sp>
      <p:sp>
        <p:nvSpPr>
          <p:cNvPr id="10269" name="TextBox 34"/>
          <p:cNvSpPr txBox="1">
            <a:spLocks noChangeArrowheads="1"/>
          </p:cNvSpPr>
          <p:nvPr/>
        </p:nvSpPr>
        <p:spPr bwMode="auto">
          <a:xfrm>
            <a:off x="306172" y="4507231"/>
            <a:ext cx="1319641" cy="2383499"/>
          </a:xfrm>
          <a:prstGeom prst="rect">
            <a:avLst/>
          </a:prstGeom>
          <a:noFill/>
          <a:ln w="9525">
            <a:noFill/>
            <a:miter lim="800000"/>
            <a:headEnd/>
            <a:tailEnd/>
          </a:ln>
        </p:spPr>
        <p:txBody>
          <a:bodyPr lIns="104927" tIns="52464" rIns="104927" bIns="52464">
            <a:spAutoFit/>
          </a:bodyPr>
          <a:lstStyle/>
          <a:p>
            <a:r>
              <a:rPr lang="zh-CN" altLang="en-US" sz="3700" dirty="0">
                <a:solidFill>
                  <a:srgbClr val="FF0000"/>
                </a:solidFill>
                <a:latin typeface="黑体" pitchFamily="49" charset="-122"/>
                <a:ea typeface="黑体" pitchFamily="49" charset="-122"/>
              </a:rPr>
              <a:t>印度民族大起义</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4817"/>
          <p:cNvGrpSpPr>
            <a:grpSpLocks/>
          </p:cNvGrpSpPr>
          <p:nvPr/>
        </p:nvGrpSpPr>
        <p:grpSpPr bwMode="auto">
          <a:xfrm>
            <a:off x="1255693" y="193357"/>
            <a:ext cx="8466237" cy="6449140"/>
            <a:chOff x="-57" y="-211"/>
            <a:chExt cx="5825" cy="3869"/>
          </a:xfrm>
        </p:grpSpPr>
        <p:sp>
          <p:nvSpPr>
            <p:cNvPr id="26638" name="任意多边形 34818"/>
            <p:cNvSpPr>
              <a:spLocks noChangeArrowheads="1"/>
            </p:cNvSpPr>
            <p:nvPr/>
          </p:nvSpPr>
          <p:spPr bwMode="auto">
            <a:xfrm>
              <a:off x="-57" y="-155"/>
              <a:ext cx="5321" cy="3259"/>
            </a:xfrm>
            <a:custGeom>
              <a:avLst/>
              <a:gdLst>
                <a:gd name="T0" fmla="*/ 5261 w 5321"/>
                <a:gd name="T1" fmla="*/ 571 h 3259"/>
                <a:gd name="T2" fmla="*/ 5141 w 5321"/>
                <a:gd name="T3" fmla="*/ 426 h 3259"/>
                <a:gd name="T4" fmla="*/ 5021 w 5321"/>
                <a:gd name="T5" fmla="*/ 316 h 3259"/>
                <a:gd name="T6" fmla="*/ 4829 w 5321"/>
                <a:gd name="T7" fmla="*/ 377 h 3259"/>
                <a:gd name="T8" fmla="*/ 4721 w 5321"/>
                <a:gd name="T9" fmla="*/ 462 h 3259"/>
                <a:gd name="T10" fmla="*/ 4829 w 5321"/>
                <a:gd name="T11" fmla="*/ 486 h 3259"/>
                <a:gd name="T12" fmla="*/ 4853 w 5321"/>
                <a:gd name="T13" fmla="*/ 583 h 3259"/>
                <a:gd name="T14" fmla="*/ 4865 w 5321"/>
                <a:gd name="T15" fmla="*/ 753 h 3259"/>
                <a:gd name="T16" fmla="*/ 5093 w 5321"/>
                <a:gd name="T17" fmla="*/ 911 h 3259"/>
                <a:gd name="T18" fmla="*/ 4949 w 5321"/>
                <a:gd name="T19" fmla="*/ 1542 h 3259"/>
                <a:gd name="T20" fmla="*/ 4745 w 5321"/>
                <a:gd name="T21" fmla="*/ 1724 h 3259"/>
                <a:gd name="T22" fmla="*/ 4625 w 5321"/>
                <a:gd name="T23" fmla="*/ 1857 h 3259"/>
                <a:gd name="T24" fmla="*/ 4445 w 5321"/>
                <a:gd name="T25" fmla="*/ 1869 h 3259"/>
                <a:gd name="T26" fmla="*/ 4644 w 5321"/>
                <a:gd name="T27" fmla="*/ 2268 h 3259"/>
                <a:gd name="T28" fmla="*/ 4469 w 5321"/>
                <a:gd name="T29" fmla="*/ 2706 h 3259"/>
                <a:gd name="T30" fmla="*/ 4133 w 5321"/>
                <a:gd name="T31" fmla="*/ 2524 h 3259"/>
                <a:gd name="T32" fmla="*/ 4109 w 5321"/>
                <a:gd name="T33" fmla="*/ 2803 h 3259"/>
                <a:gd name="T34" fmla="*/ 4277 w 5321"/>
                <a:gd name="T35" fmla="*/ 2973 h 3259"/>
                <a:gd name="T36" fmla="*/ 4229 w 5321"/>
                <a:gd name="T37" fmla="*/ 3228 h 3259"/>
                <a:gd name="T38" fmla="*/ 4025 w 5321"/>
                <a:gd name="T39" fmla="*/ 2791 h 3259"/>
                <a:gd name="T40" fmla="*/ 3941 w 5321"/>
                <a:gd name="T41" fmla="*/ 2451 h 3259"/>
                <a:gd name="T42" fmla="*/ 3737 w 5321"/>
                <a:gd name="T43" fmla="*/ 2403 h 3259"/>
                <a:gd name="T44" fmla="*/ 3485 w 5321"/>
                <a:gd name="T45" fmla="*/ 1966 h 3259"/>
                <a:gd name="T46" fmla="*/ 3197 w 5321"/>
                <a:gd name="T47" fmla="*/ 2051 h 3259"/>
                <a:gd name="T48" fmla="*/ 3065 w 5321"/>
                <a:gd name="T49" fmla="*/ 2318 h 3259"/>
                <a:gd name="T50" fmla="*/ 2813 w 5321"/>
                <a:gd name="T51" fmla="*/ 2463 h 3259"/>
                <a:gd name="T52" fmla="*/ 2621 w 5321"/>
                <a:gd name="T53" fmla="*/ 2961 h 3259"/>
                <a:gd name="T54" fmla="*/ 2465 w 5321"/>
                <a:gd name="T55" fmla="*/ 2730 h 3259"/>
                <a:gd name="T56" fmla="*/ 2357 w 5321"/>
                <a:gd name="T57" fmla="*/ 2403 h 3259"/>
                <a:gd name="T58" fmla="*/ 2297 w 5321"/>
                <a:gd name="T59" fmla="*/ 2136 h 3259"/>
                <a:gd name="T60" fmla="*/ 2153 w 5321"/>
                <a:gd name="T61" fmla="*/ 1990 h 3259"/>
                <a:gd name="T62" fmla="*/ 1721 w 5321"/>
                <a:gd name="T63" fmla="*/ 1796 h 3259"/>
                <a:gd name="T64" fmla="*/ 1349 w 5321"/>
                <a:gd name="T65" fmla="*/ 1614 h 3259"/>
                <a:gd name="T66" fmla="*/ 989 w 5321"/>
                <a:gd name="T67" fmla="*/ 1360 h 3259"/>
                <a:gd name="T68" fmla="*/ 989 w 5321"/>
                <a:gd name="T69" fmla="*/ 1651 h 3259"/>
                <a:gd name="T70" fmla="*/ 1301 w 5321"/>
                <a:gd name="T71" fmla="*/ 1748 h 3259"/>
                <a:gd name="T72" fmla="*/ 1469 w 5321"/>
                <a:gd name="T73" fmla="*/ 1893 h 3259"/>
                <a:gd name="T74" fmla="*/ 1349 w 5321"/>
                <a:gd name="T75" fmla="*/ 2197 h 3259"/>
                <a:gd name="T76" fmla="*/ 1205 w 5321"/>
                <a:gd name="T77" fmla="*/ 2306 h 3259"/>
                <a:gd name="T78" fmla="*/ 737 w 5321"/>
                <a:gd name="T79" fmla="*/ 2415 h 3259"/>
                <a:gd name="T80" fmla="*/ 425 w 5321"/>
                <a:gd name="T81" fmla="*/ 2366 h 3259"/>
                <a:gd name="T82" fmla="*/ 257 w 5321"/>
                <a:gd name="T83" fmla="*/ 1639 h 3259"/>
                <a:gd name="T84" fmla="*/ 149 w 5321"/>
                <a:gd name="T85" fmla="*/ 1105 h 3259"/>
                <a:gd name="T86" fmla="*/ 233 w 5321"/>
                <a:gd name="T87" fmla="*/ 935 h 3259"/>
                <a:gd name="T88" fmla="*/ 365 w 5321"/>
                <a:gd name="T89" fmla="*/ 789 h 3259"/>
                <a:gd name="T90" fmla="*/ 65 w 5321"/>
                <a:gd name="T91" fmla="*/ 620 h 3259"/>
                <a:gd name="T92" fmla="*/ 5 w 5321"/>
                <a:gd name="T93" fmla="*/ 365 h 3259"/>
                <a:gd name="T94" fmla="*/ 257 w 5321"/>
                <a:gd name="T95" fmla="*/ 329 h 3259"/>
                <a:gd name="T96" fmla="*/ 785 w 5321"/>
                <a:gd name="T97" fmla="*/ 510 h 3259"/>
                <a:gd name="T98" fmla="*/ 1073 w 5321"/>
                <a:gd name="T99" fmla="*/ 559 h 3259"/>
                <a:gd name="T100" fmla="*/ 1121 w 5321"/>
                <a:gd name="T101" fmla="*/ 777 h 3259"/>
                <a:gd name="T102" fmla="*/ 1385 w 5321"/>
                <a:gd name="T103" fmla="*/ 862 h 3259"/>
                <a:gd name="T104" fmla="*/ 1464 w 5321"/>
                <a:gd name="T105" fmla="*/ 564 h 3259"/>
                <a:gd name="T106" fmla="*/ 1397 w 5321"/>
                <a:gd name="T107" fmla="*/ 365 h 3259"/>
                <a:gd name="T108" fmla="*/ 1481 w 5321"/>
                <a:gd name="T109" fmla="*/ 219 h 3259"/>
                <a:gd name="T110" fmla="*/ 1673 w 5321"/>
                <a:gd name="T111" fmla="*/ 13 h 3259"/>
                <a:gd name="T112" fmla="*/ 5153 w 5321"/>
                <a:gd name="T113" fmla="*/ 25 h 3259"/>
                <a:gd name="T114" fmla="*/ 5129 w 5321"/>
                <a:gd name="T115" fmla="*/ 244 h 325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321"/>
                <a:gd name="T175" fmla="*/ 0 h 3259"/>
                <a:gd name="T176" fmla="*/ 5321 w 5321"/>
                <a:gd name="T177" fmla="*/ 3259 h 325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321" h="3259">
                  <a:moveTo>
                    <a:pt x="5129" y="244"/>
                  </a:moveTo>
                  <a:cubicBezTo>
                    <a:pt x="5165" y="268"/>
                    <a:pt x="5201" y="280"/>
                    <a:pt x="5237" y="304"/>
                  </a:cubicBezTo>
                  <a:cubicBezTo>
                    <a:pt x="5270" y="355"/>
                    <a:pt x="5289" y="401"/>
                    <a:pt x="5321" y="450"/>
                  </a:cubicBezTo>
                  <a:cubicBezTo>
                    <a:pt x="5308" y="518"/>
                    <a:pt x="5317" y="534"/>
                    <a:pt x="5261" y="571"/>
                  </a:cubicBezTo>
                  <a:cubicBezTo>
                    <a:pt x="5253" y="559"/>
                    <a:pt x="5243" y="548"/>
                    <a:pt x="5237" y="535"/>
                  </a:cubicBezTo>
                  <a:cubicBezTo>
                    <a:pt x="5231" y="524"/>
                    <a:pt x="5233" y="508"/>
                    <a:pt x="5225" y="498"/>
                  </a:cubicBezTo>
                  <a:cubicBezTo>
                    <a:pt x="5208" y="477"/>
                    <a:pt x="5177" y="470"/>
                    <a:pt x="5153" y="462"/>
                  </a:cubicBezTo>
                  <a:cubicBezTo>
                    <a:pt x="5149" y="450"/>
                    <a:pt x="5139" y="438"/>
                    <a:pt x="5141" y="426"/>
                  </a:cubicBezTo>
                  <a:cubicBezTo>
                    <a:pt x="5143" y="411"/>
                    <a:pt x="5174" y="400"/>
                    <a:pt x="5165" y="389"/>
                  </a:cubicBezTo>
                  <a:cubicBezTo>
                    <a:pt x="5149" y="369"/>
                    <a:pt x="5093" y="365"/>
                    <a:pt x="5093" y="365"/>
                  </a:cubicBezTo>
                  <a:cubicBezTo>
                    <a:pt x="5089" y="377"/>
                    <a:pt x="5089" y="391"/>
                    <a:pt x="5081" y="401"/>
                  </a:cubicBezTo>
                  <a:cubicBezTo>
                    <a:pt x="5024" y="474"/>
                    <a:pt x="5027" y="346"/>
                    <a:pt x="5021" y="316"/>
                  </a:cubicBezTo>
                  <a:cubicBezTo>
                    <a:pt x="5001" y="320"/>
                    <a:pt x="4981" y="323"/>
                    <a:pt x="4961" y="329"/>
                  </a:cubicBezTo>
                  <a:cubicBezTo>
                    <a:pt x="4937" y="336"/>
                    <a:pt x="4889" y="353"/>
                    <a:pt x="4889" y="353"/>
                  </a:cubicBezTo>
                  <a:cubicBezTo>
                    <a:pt x="4884" y="368"/>
                    <a:pt x="4874" y="422"/>
                    <a:pt x="4841" y="413"/>
                  </a:cubicBezTo>
                  <a:cubicBezTo>
                    <a:pt x="4829" y="410"/>
                    <a:pt x="4833" y="389"/>
                    <a:pt x="4829" y="377"/>
                  </a:cubicBezTo>
                  <a:cubicBezTo>
                    <a:pt x="4833" y="365"/>
                    <a:pt x="4847" y="352"/>
                    <a:pt x="4841" y="341"/>
                  </a:cubicBezTo>
                  <a:cubicBezTo>
                    <a:pt x="4822" y="303"/>
                    <a:pt x="4780" y="346"/>
                    <a:pt x="4769" y="353"/>
                  </a:cubicBezTo>
                  <a:cubicBezTo>
                    <a:pt x="4739" y="444"/>
                    <a:pt x="4780" y="332"/>
                    <a:pt x="4733" y="426"/>
                  </a:cubicBezTo>
                  <a:cubicBezTo>
                    <a:pt x="4727" y="437"/>
                    <a:pt x="4730" y="453"/>
                    <a:pt x="4721" y="462"/>
                  </a:cubicBezTo>
                  <a:cubicBezTo>
                    <a:pt x="4712" y="471"/>
                    <a:pt x="4697" y="470"/>
                    <a:pt x="4685" y="474"/>
                  </a:cubicBezTo>
                  <a:cubicBezTo>
                    <a:pt x="4705" y="535"/>
                    <a:pt x="4725" y="510"/>
                    <a:pt x="4745" y="571"/>
                  </a:cubicBezTo>
                  <a:cubicBezTo>
                    <a:pt x="4757" y="567"/>
                    <a:pt x="4772" y="568"/>
                    <a:pt x="4781" y="559"/>
                  </a:cubicBezTo>
                  <a:cubicBezTo>
                    <a:pt x="4801" y="539"/>
                    <a:pt x="4829" y="486"/>
                    <a:pt x="4829" y="486"/>
                  </a:cubicBezTo>
                  <a:cubicBezTo>
                    <a:pt x="4853" y="494"/>
                    <a:pt x="4877" y="502"/>
                    <a:pt x="4901" y="510"/>
                  </a:cubicBezTo>
                  <a:cubicBezTo>
                    <a:pt x="4913" y="515"/>
                    <a:pt x="4937" y="523"/>
                    <a:pt x="4937" y="523"/>
                  </a:cubicBezTo>
                  <a:cubicBezTo>
                    <a:pt x="4933" y="535"/>
                    <a:pt x="4935" y="552"/>
                    <a:pt x="4925" y="559"/>
                  </a:cubicBezTo>
                  <a:cubicBezTo>
                    <a:pt x="4904" y="574"/>
                    <a:pt x="4853" y="583"/>
                    <a:pt x="4853" y="583"/>
                  </a:cubicBezTo>
                  <a:cubicBezTo>
                    <a:pt x="4887" y="687"/>
                    <a:pt x="4855" y="551"/>
                    <a:pt x="4829" y="644"/>
                  </a:cubicBezTo>
                  <a:cubicBezTo>
                    <a:pt x="4823" y="664"/>
                    <a:pt x="4837" y="684"/>
                    <a:pt x="4841" y="705"/>
                  </a:cubicBezTo>
                  <a:cubicBezTo>
                    <a:pt x="4837" y="717"/>
                    <a:pt x="4823" y="730"/>
                    <a:pt x="4829" y="741"/>
                  </a:cubicBezTo>
                  <a:cubicBezTo>
                    <a:pt x="4835" y="752"/>
                    <a:pt x="4855" y="745"/>
                    <a:pt x="4865" y="753"/>
                  </a:cubicBezTo>
                  <a:cubicBezTo>
                    <a:pt x="4943" y="816"/>
                    <a:pt x="4835" y="771"/>
                    <a:pt x="4925" y="802"/>
                  </a:cubicBezTo>
                  <a:cubicBezTo>
                    <a:pt x="4960" y="855"/>
                    <a:pt x="4977" y="843"/>
                    <a:pt x="5033" y="862"/>
                  </a:cubicBezTo>
                  <a:cubicBezTo>
                    <a:pt x="5029" y="874"/>
                    <a:pt x="5016" y="887"/>
                    <a:pt x="5021" y="899"/>
                  </a:cubicBezTo>
                  <a:cubicBezTo>
                    <a:pt x="5037" y="940"/>
                    <a:pt x="5070" y="919"/>
                    <a:pt x="5093" y="911"/>
                  </a:cubicBezTo>
                  <a:cubicBezTo>
                    <a:pt x="5027" y="1011"/>
                    <a:pt x="5016" y="980"/>
                    <a:pt x="5141" y="996"/>
                  </a:cubicBezTo>
                  <a:cubicBezTo>
                    <a:pt x="5117" y="1067"/>
                    <a:pt x="5117" y="1142"/>
                    <a:pt x="5093" y="1214"/>
                  </a:cubicBezTo>
                  <a:cubicBezTo>
                    <a:pt x="5067" y="1400"/>
                    <a:pt x="5103" y="1231"/>
                    <a:pt x="5057" y="1335"/>
                  </a:cubicBezTo>
                  <a:cubicBezTo>
                    <a:pt x="5021" y="1418"/>
                    <a:pt x="5027" y="1489"/>
                    <a:pt x="4949" y="1542"/>
                  </a:cubicBezTo>
                  <a:cubicBezTo>
                    <a:pt x="4917" y="1590"/>
                    <a:pt x="4900" y="1583"/>
                    <a:pt x="4853" y="1614"/>
                  </a:cubicBezTo>
                  <a:cubicBezTo>
                    <a:pt x="4842" y="1631"/>
                    <a:pt x="4820" y="1675"/>
                    <a:pt x="4793" y="1675"/>
                  </a:cubicBezTo>
                  <a:cubicBezTo>
                    <a:pt x="4779" y="1675"/>
                    <a:pt x="4769" y="1659"/>
                    <a:pt x="4757" y="1651"/>
                  </a:cubicBezTo>
                  <a:cubicBezTo>
                    <a:pt x="4776" y="1709"/>
                    <a:pt x="4773" y="1667"/>
                    <a:pt x="4745" y="1724"/>
                  </a:cubicBezTo>
                  <a:cubicBezTo>
                    <a:pt x="4739" y="1735"/>
                    <a:pt x="4743" y="1753"/>
                    <a:pt x="4733" y="1760"/>
                  </a:cubicBezTo>
                  <a:cubicBezTo>
                    <a:pt x="4712" y="1775"/>
                    <a:pt x="4661" y="1784"/>
                    <a:pt x="4661" y="1784"/>
                  </a:cubicBezTo>
                  <a:cubicBezTo>
                    <a:pt x="4653" y="1796"/>
                    <a:pt x="4643" y="1807"/>
                    <a:pt x="4637" y="1821"/>
                  </a:cubicBezTo>
                  <a:cubicBezTo>
                    <a:pt x="4631" y="1832"/>
                    <a:pt x="4638" y="1857"/>
                    <a:pt x="4625" y="1857"/>
                  </a:cubicBezTo>
                  <a:cubicBezTo>
                    <a:pt x="4612" y="1857"/>
                    <a:pt x="4625" y="1826"/>
                    <a:pt x="4613" y="1821"/>
                  </a:cubicBezTo>
                  <a:cubicBezTo>
                    <a:pt x="4584" y="1807"/>
                    <a:pt x="4549" y="1812"/>
                    <a:pt x="4517" y="1808"/>
                  </a:cubicBezTo>
                  <a:cubicBezTo>
                    <a:pt x="4505" y="1821"/>
                    <a:pt x="4494" y="1834"/>
                    <a:pt x="4481" y="1845"/>
                  </a:cubicBezTo>
                  <a:cubicBezTo>
                    <a:pt x="4470" y="1854"/>
                    <a:pt x="4453" y="1857"/>
                    <a:pt x="4445" y="1869"/>
                  </a:cubicBezTo>
                  <a:cubicBezTo>
                    <a:pt x="4432" y="1890"/>
                    <a:pt x="4429" y="1918"/>
                    <a:pt x="4421" y="1942"/>
                  </a:cubicBezTo>
                  <a:cubicBezTo>
                    <a:pt x="4416" y="1956"/>
                    <a:pt x="4405" y="1966"/>
                    <a:pt x="4397" y="1978"/>
                  </a:cubicBezTo>
                  <a:cubicBezTo>
                    <a:pt x="4428" y="2073"/>
                    <a:pt x="4411" y="2092"/>
                    <a:pt x="4505" y="2124"/>
                  </a:cubicBezTo>
                  <a:cubicBezTo>
                    <a:pt x="4551" y="2175"/>
                    <a:pt x="4620" y="2230"/>
                    <a:pt x="4644" y="2268"/>
                  </a:cubicBezTo>
                  <a:cubicBezTo>
                    <a:pt x="4629" y="2289"/>
                    <a:pt x="4649" y="2354"/>
                    <a:pt x="4649" y="2354"/>
                  </a:cubicBezTo>
                  <a:cubicBezTo>
                    <a:pt x="4681" y="2452"/>
                    <a:pt x="4651" y="2486"/>
                    <a:pt x="4577" y="2536"/>
                  </a:cubicBezTo>
                  <a:cubicBezTo>
                    <a:pt x="4550" y="2578"/>
                    <a:pt x="4512" y="2590"/>
                    <a:pt x="4493" y="2633"/>
                  </a:cubicBezTo>
                  <a:cubicBezTo>
                    <a:pt x="4483" y="2657"/>
                    <a:pt x="4483" y="2685"/>
                    <a:pt x="4469" y="2706"/>
                  </a:cubicBezTo>
                  <a:cubicBezTo>
                    <a:pt x="4453" y="2730"/>
                    <a:pt x="4421" y="2779"/>
                    <a:pt x="4421" y="2779"/>
                  </a:cubicBezTo>
                  <a:cubicBezTo>
                    <a:pt x="4413" y="2755"/>
                    <a:pt x="4399" y="2672"/>
                    <a:pt x="4385" y="2658"/>
                  </a:cubicBezTo>
                  <a:cubicBezTo>
                    <a:pt x="4376" y="2648"/>
                    <a:pt x="4360" y="2651"/>
                    <a:pt x="4349" y="2645"/>
                  </a:cubicBezTo>
                  <a:cubicBezTo>
                    <a:pt x="4274" y="2603"/>
                    <a:pt x="4215" y="2551"/>
                    <a:pt x="4133" y="2524"/>
                  </a:cubicBezTo>
                  <a:cubicBezTo>
                    <a:pt x="4121" y="2528"/>
                    <a:pt x="4104" y="2526"/>
                    <a:pt x="4097" y="2536"/>
                  </a:cubicBezTo>
                  <a:cubicBezTo>
                    <a:pt x="4086" y="2552"/>
                    <a:pt x="4067" y="2631"/>
                    <a:pt x="4061" y="2658"/>
                  </a:cubicBezTo>
                  <a:cubicBezTo>
                    <a:pt x="4065" y="2702"/>
                    <a:pt x="4059" y="2749"/>
                    <a:pt x="4073" y="2791"/>
                  </a:cubicBezTo>
                  <a:cubicBezTo>
                    <a:pt x="4077" y="2803"/>
                    <a:pt x="4100" y="2794"/>
                    <a:pt x="4109" y="2803"/>
                  </a:cubicBezTo>
                  <a:cubicBezTo>
                    <a:pt x="4137" y="2831"/>
                    <a:pt x="4117" y="2896"/>
                    <a:pt x="4145" y="2924"/>
                  </a:cubicBezTo>
                  <a:cubicBezTo>
                    <a:pt x="4154" y="2934"/>
                    <a:pt x="4169" y="2932"/>
                    <a:pt x="4181" y="2937"/>
                  </a:cubicBezTo>
                  <a:cubicBezTo>
                    <a:pt x="4234" y="3017"/>
                    <a:pt x="4172" y="2949"/>
                    <a:pt x="4241" y="2949"/>
                  </a:cubicBezTo>
                  <a:cubicBezTo>
                    <a:pt x="4255" y="2949"/>
                    <a:pt x="4265" y="2965"/>
                    <a:pt x="4277" y="2973"/>
                  </a:cubicBezTo>
                  <a:cubicBezTo>
                    <a:pt x="4281" y="2985"/>
                    <a:pt x="4280" y="3000"/>
                    <a:pt x="4289" y="3009"/>
                  </a:cubicBezTo>
                  <a:cubicBezTo>
                    <a:pt x="4298" y="3018"/>
                    <a:pt x="4320" y="3009"/>
                    <a:pt x="4325" y="3021"/>
                  </a:cubicBezTo>
                  <a:cubicBezTo>
                    <a:pt x="4361" y="3112"/>
                    <a:pt x="4308" y="3180"/>
                    <a:pt x="4397" y="3240"/>
                  </a:cubicBezTo>
                  <a:cubicBezTo>
                    <a:pt x="4339" y="3259"/>
                    <a:pt x="4287" y="3240"/>
                    <a:pt x="4229" y="3228"/>
                  </a:cubicBezTo>
                  <a:cubicBezTo>
                    <a:pt x="4217" y="3220"/>
                    <a:pt x="4202" y="3215"/>
                    <a:pt x="4193" y="3203"/>
                  </a:cubicBezTo>
                  <a:cubicBezTo>
                    <a:pt x="4174" y="3181"/>
                    <a:pt x="4145" y="3131"/>
                    <a:pt x="4145" y="3131"/>
                  </a:cubicBezTo>
                  <a:cubicBezTo>
                    <a:pt x="4133" y="3023"/>
                    <a:pt x="4134" y="2949"/>
                    <a:pt x="4025" y="2912"/>
                  </a:cubicBezTo>
                  <a:cubicBezTo>
                    <a:pt x="3989" y="2858"/>
                    <a:pt x="4006" y="2850"/>
                    <a:pt x="4025" y="2791"/>
                  </a:cubicBezTo>
                  <a:cubicBezTo>
                    <a:pt x="4017" y="2767"/>
                    <a:pt x="3993" y="2742"/>
                    <a:pt x="4001" y="2718"/>
                  </a:cubicBezTo>
                  <a:cubicBezTo>
                    <a:pt x="4009" y="2694"/>
                    <a:pt x="4025" y="2645"/>
                    <a:pt x="4025" y="2645"/>
                  </a:cubicBezTo>
                  <a:cubicBezTo>
                    <a:pt x="4017" y="2621"/>
                    <a:pt x="3989" y="2491"/>
                    <a:pt x="3977" y="2476"/>
                  </a:cubicBezTo>
                  <a:cubicBezTo>
                    <a:pt x="3968" y="2464"/>
                    <a:pt x="3953" y="2459"/>
                    <a:pt x="3941" y="2451"/>
                  </a:cubicBezTo>
                  <a:cubicBezTo>
                    <a:pt x="3933" y="2427"/>
                    <a:pt x="3925" y="2403"/>
                    <a:pt x="3917" y="2379"/>
                  </a:cubicBezTo>
                  <a:cubicBezTo>
                    <a:pt x="3901" y="2330"/>
                    <a:pt x="3917" y="2346"/>
                    <a:pt x="3869" y="2330"/>
                  </a:cubicBezTo>
                  <a:cubicBezTo>
                    <a:pt x="3857" y="2338"/>
                    <a:pt x="3846" y="2347"/>
                    <a:pt x="3833" y="2354"/>
                  </a:cubicBezTo>
                  <a:cubicBezTo>
                    <a:pt x="3802" y="2371"/>
                    <a:pt x="3737" y="2403"/>
                    <a:pt x="3737" y="2403"/>
                  </a:cubicBezTo>
                  <a:cubicBezTo>
                    <a:pt x="3653" y="2375"/>
                    <a:pt x="3657" y="2403"/>
                    <a:pt x="3677" y="2342"/>
                  </a:cubicBezTo>
                  <a:cubicBezTo>
                    <a:pt x="3650" y="2178"/>
                    <a:pt x="3686" y="2335"/>
                    <a:pt x="3641" y="2233"/>
                  </a:cubicBezTo>
                  <a:cubicBezTo>
                    <a:pt x="3612" y="2166"/>
                    <a:pt x="3631" y="2137"/>
                    <a:pt x="3557" y="2112"/>
                  </a:cubicBezTo>
                  <a:cubicBezTo>
                    <a:pt x="3526" y="2065"/>
                    <a:pt x="3516" y="2013"/>
                    <a:pt x="3485" y="1966"/>
                  </a:cubicBezTo>
                  <a:cubicBezTo>
                    <a:pt x="3473" y="1970"/>
                    <a:pt x="3462" y="1978"/>
                    <a:pt x="3449" y="1978"/>
                  </a:cubicBezTo>
                  <a:cubicBezTo>
                    <a:pt x="3393" y="1978"/>
                    <a:pt x="3422" y="1931"/>
                    <a:pt x="3401" y="2015"/>
                  </a:cubicBezTo>
                  <a:cubicBezTo>
                    <a:pt x="3337" y="1993"/>
                    <a:pt x="3352" y="2028"/>
                    <a:pt x="3293" y="2039"/>
                  </a:cubicBezTo>
                  <a:cubicBezTo>
                    <a:pt x="3261" y="2045"/>
                    <a:pt x="3229" y="2047"/>
                    <a:pt x="3197" y="2051"/>
                  </a:cubicBezTo>
                  <a:cubicBezTo>
                    <a:pt x="3136" y="2144"/>
                    <a:pt x="3195" y="2034"/>
                    <a:pt x="3185" y="2124"/>
                  </a:cubicBezTo>
                  <a:cubicBezTo>
                    <a:pt x="3177" y="2197"/>
                    <a:pt x="3170" y="2191"/>
                    <a:pt x="3125" y="2221"/>
                  </a:cubicBezTo>
                  <a:cubicBezTo>
                    <a:pt x="3095" y="2312"/>
                    <a:pt x="3139" y="2203"/>
                    <a:pt x="3077" y="2282"/>
                  </a:cubicBezTo>
                  <a:cubicBezTo>
                    <a:pt x="3069" y="2292"/>
                    <a:pt x="3073" y="2308"/>
                    <a:pt x="3065" y="2318"/>
                  </a:cubicBezTo>
                  <a:cubicBezTo>
                    <a:pt x="3048" y="2339"/>
                    <a:pt x="3017" y="2346"/>
                    <a:pt x="2993" y="2354"/>
                  </a:cubicBezTo>
                  <a:cubicBezTo>
                    <a:pt x="2981" y="2366"/>
                    <a:pt x="2966" y="2377"/>
                    <a:pt x="2957" y="2391"/>
                  </a:cubicBezTo>
                  <a:cubicBezTo>
                    <a:pt x="2933" y="2427"/>
                    <a:pt x="2964" y="2436"/>
                    <a:pt x="2909" y="2451"/>
                  </a:cubicBezTo>
                  <a:cubicBezTo>
                    <a:pt x="2878" y="2459"/>
                    <a:pt x="2845" y="2459"/>
                    <a:pt x="2813" y="2463"/>
                  </a:cubicBezTo>
                  <a:cubicBezTo>
                    <a:pt x="2775" y="2521"/>
                    <a:pt x="2774" y="2581"/>
                    <a:pt x="2753" y="2645"/>
                  </a:cubicBezTo>
                  <a:cubicBezTo>
                    <a:pt x="2773" y="2725"/>
                    <a:pt x="2749" y="2735"/>
                    <a:pt x="2729" y="2815"/>
                  </a:cubicBezTo>
                  <a:cubicBezTo>
                    <a:pt x="2720" y="2853"/>
                    <a:pt x="2721" y="2872"/>
                    <a:pt x="2693" y="2900"/>
                  </a:cubicBezTo>
                  <a:cubicBezTo>
                    <a:pt x="2671" y="2922"/>
                    <a:pt x="2643" y="2939"/>
                    <a:pt x="2621" y="2961"/>
                  </a:cubicBezTo>
                  <a:cubicBezTo>
                    <a:pt x="2609" y="2957"/>
                    <a:pt x="2592" y="2959"/>
                    <a:pt x="2585" y="2949"/>
                  </a:cubicBezTo>
                  <a:cubicBezTo>
                    <a:pt x="2494" y="2820"/>
                    <a:pt x="2622" y="2932"/>
                    <a:pt x="2549" y="2803"/>
                  </a:cubicBezTo>
                  <a:cubicBezTo>
                    <a:pt x="2543" y="2792"/>
                    <a:pt x="2525" y="2795"/>
                    <a:pt x="2513" y="2791"/>
                  </a:cubicBezTo>
                  <a:cubicBezTo>
                    <a:pt x="2483" y="2670"/>
                    <a:pt x="2528" y="2794"/>
                    <a:pt x="2465" y="2730"/>
                  </a:cubicBezTo>
                  <a:cubicBezTo>
                    <a:pt x="2456" y="2721"/>
                    <a:pt x="2459" y="2705"/>
                    <a:pt x="2453" y="2694"/>
                  </a:cubicBezTo>
                  <a:cubicBezTo>
                    <a:pt x="2416" y="2620"/>
                    <a:pt x="2427" y="2636"/>
                    <a:pt x="2405" y="2548"/>
                  </a:cubicBezTo>
                  <a:cubicBezTo>
                    <a:pt x="2405" y="2548"/>
                    <a:pt x="2375" y="2457"/>
                    <a:pt x="2369" y="2439"/>
                  </a:cubicBezTo>
                  <a:cubicBezTo>
                    <a:pt x="2365" y="2427"/>
                    <a:pt x="2357" y="2403"/>
                    <a:pt x="2357" y="2403"/>
                  </a:cubicBezTo>
                  <a:cubicBezTo>
                    <a:pt x="2353" y="2366"/>
                    <a:pt x="2352" y="2330"/>
                    <a:pt x="2345" y="2294"/>
                  </a:cubicBezTo>
                  <a:cubicBezTo>
                    <a:pt x="2340" y="2268"/>
                    <a:pt x="2321" y="2221"/>
                    <a:pt x="2321" y="2221"/>
                  </a:cubicBezTo>
                  <a:cubicBezTo>
                    <a:pt x="2332" y="2178"/>
                    <a:pt x="2350" y="2141"/>
                    <a:pt x="2309" y="2100"/>
                  </a:cubicBezTo>
                  <a:cubicBezTo>
                    <a:pt x="2300" y="2090"/>
                    <a:pt x="2306" y="2127"/>
                    <a:pt x="2297" y="2136"/>
                  </a:cubicBezTo>
                  <a:cubicBezTo>
                    <a:pt x="2271" y="2162"/>
                    <a:pt x="2225" y="2154"/>
                    <a:pt x="2189" y="2160"/>
                  </a:cubicBezTo>
                  <a:cubicBezTo>
                    <a:pt x="2181" y="2148"/>
                    <a:pt x="2175" y="2135"/>
                    <a:pt x="2165" y="2124"/>
                  </a:cubicBezTo>
                  <a:cubicBezTo>
                    <a:pt x="2142" y="2099"/>
                    <a:pt x="2093" y="2051"/>
                    <a:pt x="2093" y="2051"/>
                  </a:cubicBezTo>
                  <a:cubicBezTo>
                    <a:pt x="2099" y="2049"/>
                    <a:pt x="2212" y="2038"/>
                    <a:pt x="2153" y="1990"/>
                  </a:cubicBezTo>
                  <a:cubicBezTo>
                    <a:pt x="2140" y="1980"/>
                    <a:pt x="2121" y="1982"/>
                    <a:pt x="2105" y="1978"/>
                  </a:cubicBezTo>
                  <a:cubicBezTo>
                    <a:pt x="2059" y="1947"/>
                    <a:pt x="2007" y="1937"/>
                    <a:pt x="1961" y="1905"/>
                  </a:cubicBezTo>
                  <a:cubicBezTo>
                    <a:pt x="1979" y="1850"/>
                    <a:pt x="1982" y="1840"/>
                    <a:pt x="1925" y="1821"/>
                  </a:cubicBezTo>
                  <a:cubicBezTo>
                    <a:pt x="1836" y="1851"/>
                    <a:pt x="1797" y="1801"/>
                    <a:pt x="1721" y="1796"/>
                  </a:cubicBezTo>
                  <a:cubicBezTo>
                    <a:pt x="1665" y="1792"/>
                    <a:pt x="1609" y="1788"/>
                    <a:pt x="1553" y="1784"/>
                  </a:cubicBezTo>
                  <a:cubicBezTo>
                    <a:pt x="1510" y="1755"/>
                    <a:pt x="1459" y="1729"/>
                    <a:pt x="1409" y="1711"/>
                  </a:cubicBezTo>
                  <a:cubicBezTo>
                    <a:pt x="1421" y="1703"/>
                    <a:pt x="1442" y="1701"/>
                    <a:pt x="1445" y="1687"/>
                  </a:cubicBezTo>
                  <a:cubicBezTo>
                    <a:pt x="1452" y="1653"/>
                    <a:pt x="1371" y="1621"/>
                    <a:pt x="1349" y="1614"/>
                  </a:cubicBezTo>
                  <a:cubicBezTo>
                    <a:pt x="1295" y="1627"/>
                    <a:pt x="1269" y="1619"/>
                    <a:pt x="1217" y="1602"/>
                  </a:cubicBezTo>
                  <a:cubicBezTo>
                    <a:pt x="1162" y="1518"/>
                    <a:pt x="1196" y="1539"/>
                    <a:pt x="1133" y="1517"/>
                  </a:cubicBezTo>
                  <a:cubicBezTo>
                    <a:pt x="1108" y="1441"/>
                    <a:pt x="1103" y="1392"/>
                    <a:pt x="1037" y="1347"/>
                  </a:cubicBezTo>
                  <a:cubicBezTo>
                    <a:pt x="1021" y="1352"/>
                    <a:pt x="1002" y="1349"/>
                    <a:pt x="989" y="1360"/>
                  </a:cubicBezTo>
                  <a:cubicBezTo>
                    <a:pt x="979" y="1368"/>
                    <a:pt x="983" y="1385"/>
                    <a:pt x="977" y="1396"/>
                  </a:cubicBezTo>
                  <a:cubicBezTo>
                    <a:pt x="971" y="1409"/>
                    <a:pt x="961" y="1420"/>
                    <a:pt x="953" y="1432"/>
                  </a:cubicBezTo>
                  <a:cubicBezTo>
                    <a:pt x="970" y="1485"/>
                    <a:pt x="984" y="1538"/>
                    <a:pt x="1001" y="1590"/>
                  </a:cubicBezTo>
                  <a:cubicBezTo>
                    <a:pt x="997" y="1610"/>
                    <a:pt x="971" y="1641"/>
                    <a:pt x="989" y="1651"/>
                  </a:cubicBezTo>
                  <a:cubicBezTo>
                    <a:pt x="1017" y="1667"/>
                    <a:pt x="1060" y="1617"/>
                    <a:pt x="1085" y="1639"/>
                  </a:cubicBezTo>
                  <a:cubicBezTo>
                    <a:pt x="1103" y="1654"/>
                    <a:pt x="1048" y="1731"/>
                    <a:pt x="1037" y="1748"/>
                  </a:cubicBezTo>
                  <a:cubicBezTo>
                    <a:pt x="1077" y="1775"/>
                    <a:pt x="1117" y="1781"/>
                    <a:pt x="1157" y="1808"/>
                  </a:cubicBezTo>
                  <a:cubicBezTo>
                    <a:pt x="1208" y="1791"/>
                    <a:pt x="1248" y="1766"/>
                    <a:pt x="1301" y="1748"/>
                  </a:cubicBezTo>
                  <a:cubicBezTo>
                    <a:pt x="1313" y="1744"/>
                    <a:pt x="1337" y="1736"/>
                    <a:pt x="1337" y="1736"/>
                  </a:cubicBezTo>
                  <a:cubicBezTo>
                    <a:pt x="1341" y="1724"/>
                    <a:pt x="1343" y="1688"/>
                    <a:pt x="1349" y="1699"/>
                  </a:cubicBezTo>
                  <a:cubicBezTo>
                    <a:pt x="1362" y="1725"/>
                    <a:pt x="1355" y="1756"/>
                    <a:pt x="1361" y="1784"/>
                  </a:cubicBezTo>
                  <a:cubicBezTo>
                    <a:pt x="1373" y="1847"/>
                    <a:pt x="1413" y="1874"/>
                    <a:pt x="1469" y="1893"/>
                  </a:cubicBezTo>
                  <a:cubicBezTo>
                    <a:pt x="1477" y="1918"/>
                    <a:pt x="1485" y="1942"/>
                    <a:pt x="1493" y="1966"/>
                  </a:cubicBezTo>
                  <a:cubicBezTo>
                    <a:pt x="1497" y="1978"/>
                    <a:pt x="1505" y="2003"/>
                    <a:pt x="1505" y="2003"/>
                  </a:cubicBezTo>
                  <a:cubicBezTo>
                    <a:pt x="1483" y="2018"/>
                    <a:pt x="1447" y="2039"/>
                    <a:pt x="1433" y="2063"/>
                  </a:cubicBezTo>
                  <a:cubicBezTo>
                    <a:pt x="1400" y="2123"/>
                    <a:pt x="1417" y="2162"/>
                    <a:pt x="1349" y="2197"/>
                  </a:cubicBezTo>
                  <a:cubicBezTo>
                    <a:pt x="1338" y="2203"/>
                    <a:pt x="1325" y="2205"/>
                    <a:pt x="1313" y="2209"/>
                  </a:cubicBezTo>
                  <a:cubicBezTo>
                    <a:pt x="1305" y="2221"/>
                    <a:pt x="1301" y="2237"/>
                    <a:pt x="1289" y="2245"/>
                  </a:cubicBezTo>
                  <a:cubicBezTo>
                    <a:pt x="1268" y="2258"/>
                    <a:pt x="1217" y="2269"/>
                    <a:pt x="1217" y="2269"/>
                  </a:cubicBezTo>
                  <a:cubicBezTo>
                    <a:pt x="1213" y="2282"/>
                    <a:pt x="1216" y="2300"/>
                    <a:pt x="1205" y="2306"/>
                  </a:cubicBezTo>
                  <a:cubicBezTo>
                    <a:pt x="1184" y="2318"/>
                    <a:pt x="1157" y="2312"/>
                    <a:pt x="1133" y="2318"/>
                  </a:cubicBezTo>
                  <a:cubicBezTo>
                    <a:pt x="1076" y="2332"/>
                    <a:pt x="1043" y="2360"/>
                    <a:pt x="989" y="2379"/>
                  </a:cubicBezTo>
                  <a:cubicBezTo>
                    <a:pt x="907" y="2351"/>
                    <a:pt x="924" y="2391"/>
                    <a:pt x="869" y="2403"/>
                  </a:cubicBezTo>
                  <a:cubicBezTo>
                    <a:pt x="826" y="2412"/>
                    <a:pt x="781" y="2411"/>
                    <a:pt x="737" y="2415"/>
                  </a:cubicBezTo>
                  <a:cubicBezTo>
                    <a:pt x="681" y="2434"/>
                    <a:pt x="625" y="2444"/>
                    <a:pt x="569" y="2463"/>
                  </a:cubicBezTo>
                  <a:cubicBezTo>
                    <a:pt x="541" y="2459"/>
                    <a:pt x="513" y="2457"/>
                    <a:pt x="485" y="2451"/>
                  </a:cubicBezTo>
                  <a:cubicBezTo>
                    <a:pt x="473" y="2449"/>
                    <a:pt x="456" y="2449"/>
                    <a:pt x="449" y="2439"/>
                  </a:cubicBezTo>
                  <a:cubicBezTo>
                    <a:pt x="434" y="2418"/>
                    <a:pt x="433" y="2391"/>
                    <a:pt x="425" y="2366"/>
                  </a:cubicBezTo>
                  <a:cubicBezTo>
                    <a:pt x="421" y="2354"/>
                    <a:pt x="413" y="2330"/>
                    <a:pt x="413" y="2330"/>
                  </a:cubicBezTo>
                  <a:cubicBezTo>
                    <a:pt x="429" y="2234"/>
                    <a:pt x="437" y="2112"/>
                    <a:pt x="365" y="2039"/>
                  </a:cubicBezTo>
                  <a:cubicBezTo>
                    <a:pt x="353" y="1963"/>
                    <a:pt x="358" y="1900"/>
                    <a:pt x="293" y="1857"/>
                  </a:cubicBezTo>
                  <a:cubicBezTo>
                    <a:pt x="233" y="1766"/>
                    <a:pt x="280" y="1851"/>
                    <a:pt x="257" y="1639"/>
                  </a:cubicBezTo>
                  <a:cubicBezTo>
                    <a:pt x="253" y="1599"/>
                    <a:pt x="221" y="1567"/>
                    <a:pt x="209" y="1529"/>
                  </a:cubicBezTo>
                  <a:cubicBezTo>
                    <a:pt x="199" y="1414"/>
                    <a:pt x="191" y="1278"/>
                    <a:pt x="125" y="1178"/>
                  </a:cubicBezTo>
                  <a:cubicBezTo>
                    <a:pt x="137" y="1166"/>
                    <a:pt x="156" y="1157"/>
                    <a:pt x="161" y="1141"/>
                  </a:cubicBezTo>
                  <a:cubicBezTo>
                    <a:pt x="165" y="1129"/>
                    <a:pt x="152" y="1117"/>
                    <a:pt x="149" y="1105"/>
                  </a:cubicBezTo>
                  <a:cubicBezTo>
                    <a:pt x="144" y="1089"/>
                    <a:pt x="141" y="1073"/>
                    <a:pt x="137" y="1056"/>
                  </a:cubicBezTo>
                  <a:cubicBezTo>
                    <a:pt x="145" y="1044"/>
                    <a:pt x="159" y="1034"/>
                    <a:pt x="161" y="1020"/>
                  </a:cubicBezTo>
                  <a:cubicBezTo>
                    <a:pt x="167" y="983"/>
                    <a:pt x="116" y="981"/>
                    <a:pt x="173" y="947"/>
                  </a:cubicBezTo>
                  <a:cubicBezTo>
                    <a:pt x="191" y="937"/>
                    <a:pt x="213" y="939"/>
                    <a:pt x="233" y="935"/>
                  </a:cubicBezTo>
                  <a:cubicBezTo>
                    <a:pt x="249" y="911"/>
                    <a:pt x="265" y="887"/>
                    <a:pt x="281" y="862"/>
                  </a:cubicBezTo>
                  <a:cubicBezTo>
                    <a:pt x="288" y="851"/>
                    <a:pt x="284" y="835"/>
                    <a:pt x="293" y="826"/>
                  </a:cubicBezTo>
                  <a:cubicBezTo>
                    <a:pt x="302" y="817"/>
                    <a:pt x="318" y="820"/>
                    <a:pt x="329" y="814"/>
                  </a:cubicBezTo>
                  <a:cubicBezTo>
                    <a:pt x="342" y="808"/>
                    <a:pt x="353" y="798"/>
                    <a:pt x="365" y="789"/>
                  </a:cubicBezTo>
                  <a:cubicBezTo>
                    <a:pt x="361" y="765"/>
                    <a:pt x="369" y="735"/>
                    <a:pt x="353" y="717"/>
                  </a:cubicBezTo>
                  <a:cubicBezTo>
                    <a:pt x="345" y="708"/>
                    <a:pt x="254" y="685"/>
                    <a:pt x="233" y="680"/>
                  </a:cubicBezTo>
                  <a:cubicBezTo>
                    <a:pt x="214" y="622"/>
                    <a:pt x="200" y="642"/>
                    <a:pt x="149" y="608"/>
                  </a:cubicBezTo>
                  <a:cubicBezTo>
                    <a:pt x="124" y="625"/>
                    <a:pt x="99" y="654"/>
                    <a:pt x="65" y="620"/>
                  </a:cubicBezTo>
                  <a:cubicBezTo>
                    <a:pt x="53" y="608"/>
                    <a:pt x="58" y="587"/>
                    <a:pt x="53" y="571"/>
                  </a:cubicBezTo>
                  <a:cubicBezTo>
                    <a:pt x="46" y="547"/>
                    <a:pt x="29" y="498"/>
                    <a:pt x="29" y="498"/>
                  </a:cubicBezTo>
                  <a:cubicBezTo>
                    <a:pt x="25" y="470"/>
                    <a:pt x="22" y="442"/>
                    <a:pt x="17" y="413"/>
                  </a:cubicBezTo>
                  <a:cubicBezTo>
                    <a:pt x="14" y="397"/>
                    <a:pt x="0" y="381"/>
                    <a:pt x="5" y="365"/>
                  </a:cubicBezTo>
                  <a:cubicBezTo>
                    <a:pt x="10" y="351"/>
                    <a:pt x="29" y="349"/>
                    <a:pt x="41" y="341"/>
                  </a:cubicBezTo>
                  <a:cubicBezTo>
                    <a:pt x="49" y="329"/>
                    <a:pt x="51" y="308"/>
                    <a:pt x="65" y="304"/>
                  </a:cubicBezTo>
                  <a:cubicBezTo>
                    <a:pt x="101" y="294"/>
                    <a:pt x="135" y="323"/>
                    <a:pt x="161" y="341"/>
                  </a:cubicBezTo>
                  <a:cubicBezTo>
                    <a:pt x="245" y="284"/>
                    <a:pt x="217" y="268"/>
                    <a:pt x="257" y="329"/>
                  </a:cubicBezTo>
                  <a:cubicBezTo>
                    <a:pt x="379" y="317"/>
                    <a:pt x="444" y="309"/>
                    <a:pt x="545" y="377"/>
                  </a:cubicBezTo>
                  <a:cubicBezTo>
                    <a:pt x="566" y="441"/>
                    <a:pt x="588" y="449"/>
                    <a:pt x="653" y="462"/>
                  </a:cubicBezTo>
                  <a:cubicBezTo>
                    <a:pt x="702" y="537"/>
                    <a:pt x="647" y="479"/>
                    <a:pt x="713" y="486"/>
                  </a:cubicBezTo>
                  <a:cubicBezTo>
                    <a:pt x="738" y="489"/>
                    <a:pt x="785" y="510"/>
                    <a:pt x="785" y="510"/>
                  </a:cubicBezTo>
                  <a:cubicBezTo>
                    <a:pt x="843" y="491"/>
                    <a:pt x="823" y="477"/>
                    <a:pt x="857" y="426"/>
                  </a:cubicBezTo>
                  <a:cubicBezTo>
                    <a:pt x="873" y="412"/>
                    <a:pt x="865" y="422"/>
                    <a:pt x="881" y="426"/>
                  </a:cubicBezTo>
                  <a:cubicBezTo>
                    <a:pt x="904" y="436"/>
                    <a:pt x="953" y="450"/>
                    <a:pt x="953" y="450"/>
                  </a:cubicBezTo>
                  <a:cubicBezTo>
                    <a:pt x="974" y="514"/>
                    <a:pt x="1021" y="524"/>
                    <a:pt x="1073" y="559"/>
                  </a:cubicBezTo>
                  <a:cubicBezTo>
                    <a:pt x="1094" y="573"/>
                    <a:pt x="1121" y="575"/>
                    <a:pt x="1145" y="583"/>
                  </a:cubicBezTo>
                  <a:cubicBezTo>
                    <a:pt x="1157" y="587"/>
                    <a:pt x="1181" y="595"/>
                    <a:pt x="1181" y="595"/>
                  </a:cubicBezTo>
                  <a:cubicBezTo>
                    <a:pt x="1201" y="656"/>
                    <a:pt x="1197" y="620"/>
                    <a:pt x="1169" y="705"/>
                  </a:cubicBezTo>
                  <a:cubicBezTo>
                    <a:pt x="1160" y="732"/>
                    <a:pt x="1121" y="777"/>
                    <a:pt x="1121" y="777"/>
                  </a:cubicBezTo>
                  <a:cubicBezTo>
                    <a:pt x="1125" y="798"/>
                    <a:pt x="1126" y="819"/>
                    <a:pt x="1133" y="838"/>
                  </a:cubicBezTo>
                  <a:cubicBezTo>
                    <a:pt x="1153" y="893"/>
                    <a:pt x="1224" y="918"/>
                    <a:pt x="1265" y="959"/>
                  </a:cubicBezTo>
                  <a:cubicBezTo>
                    <a:pt x="1400" y="914"/>
                    <a:pt x="1303" y="968"/>
                    <a:pt x="1349" y="899"/>
                  </a:cubicBezTo>
                  <a:cubicBezTo>
                    <a:pt x="1358" y="884"/>
                    <a:pt x="1373" y="874"/>
                    <a:pt x="1385" y="862"/>
                  </a:cubicBezTo>
                  <a:cubicBezTo>
                    <a:pt x="1397" y="787"/>
                    <a:pt x="1400" y="776"/>
                    <a:pt x="1361" y="717"/>
                  </a:cubicBezTo>
                  <a:cubicBezTo>
                    <a:pt x="1383" y="710"/>
                    <a:pt x="1377" y="651"/>
                    <a:pt x="1392" y="636"/>
                  </a:cubicBezTo>
                  <a:cubicBezTo>
                    <a:pt x="1456" y="572"/>
                    <a:pt x="1368" y="644"/>
                    <a:pt x="1464" y="612"/>
                  </a:cubicBezTo>
                  <a:cubicBezTo>
                    <a:pt x="1493" y="525"/>
                    <a:pt x="1464" y="612"/>
                    <a:pt x="1464" y="564"/>
                  </a:cubicBezTo>
                  <a:cubicBezTo>
                    <a:pt x="1456" y="554"/>
                    <a:pt x="1465" y="559"/>
                    <a:pt x="1469" y="547"/>
                  </a:cubicBezTo>
                  <a:cubicBezTo>
                    <a:pt x="1457" y="535"/>
                    <a:pt x="1396" y="533"/>
                    <a:pt x="1380" y="528"/>
                  </a:cubicBezTo>
                  <a:cubicBezTo>
                    <a:pt x="1318" y="512"/>
                    <a:pt x="1360" y="561"/>
                    <a:pt x="1385" y="486"/>
                  </a:cubicBezTo>
                  <a:cubicBezTo>
                    <a:pt x="1389" y="446"/>
                    <a:pt x="1382" y="402"/>
                    <a:pt x="1397" y="365"/>
                  </a:cubicBezTo>
                  <a:cubicBezTo>
                    <a:pt x="1404" y="348"/>
                    <a:pt x="1437" y="357"/>
                    <a:pt x="1445" y="341"/>
                  </a:cubicBezTo>
                  <a:cubicBezTo>
                    <a:pt x="1469" y="293"/>
                    <a:pt x="1419" y="287"/>
                    <a:pt x="1397" y="280"/>
                  </a:cubicBezTo>
                  <a:cubicBezTo>
                    <a:pt x="1401" y="268"/>
                    <a:pt x="1399" y="251"/>
                    <a:pt x="1409" y="244"/>
                  </a:cubicBezTo>
                  <a:cubicBezTo>
                    <a:pt x="1430" y="228"/>
                    <a:pt x="1481" y="219"/>
                    <a:pt x="1481" y="219"/>
                  </a:cubicBezTo>
                  <a:cubicBezTo>
                    <a:pt x="1511" y="128"/>
                    <a:pt x="1470" y="241"/>
                    <a:pt x="1517" y="147"/>
                  </a:cubicBezTo>
                  <a:cubicBezTo>
                    <a:pt x="1523" y="135"/>
                    <a:pt x="1520" y="119"/>
                    <a:pt x="1529" y="110"/>
                  </a:cubicBezTo>
                  <a:cubicBezTo>
                    <a:pt x="1538" y="101"/>
                    <a:pt x="1554" y="104"/>
                    <a:pt x="1565" y="98"/>
                  </a:cubicBezTo>
                  <a:cubicBezTo>
                    <a:pt x="1606" y="77"/>
                    <a:pt x="1635" y="39"/>
                    <a:pt x="1673" y="13"/>
                  </a:cubicBezTo>
                  <a:cubicBezTo>
                    <a:pt x="2327" y="58"/>
                    <a:pt x="2966" y="44"/>
                    <a:pt x="3629" y="50"/>
                  </a:cubicBezTo>
                  <a:cubicBezTo>
                    <a:pt x="3903" y="40"/>
                    <a:pt x="4172" y="24"/>
                    <a:pt x="4445" y="13"/>
                  </a:cubicBezTo>
                  <a:cubicBezTo>
                    <a:pt x="4618" y="18"/>
                    <a:pt x="4920" y="0"/>
                    <a:pt x="5117" y="50"/>
                  </a:cubicBezTo>
                  <a:cubicBezTo>
                    <a:pt x="5117" y="50"/>
                    <a:pt x="5140" y="31"/>
                    <a:pt x="5153" y="25"/>
                  </a:cubicBezTo>
                  <a:cubicBezTo>
                    <a:pt x="5164" y="19"/>
                    <a:pt x="5177" y="17"/>
                    <a:pt x="5189" y="13"/>
                  </a:cubicBezTo>
                  <a:cubicBezTo>
                    <a:pt x="5242" y="49"/>
                    <a:pt x="5234" y="61"/>
                    <a:pt x="5249" y="122"/>
                  </a:cubicBezTo>
                  <a:cubicBezTo>
                    <a:pt x="5210" y="149"/>
                    <a:pt x="5192" y="181"/>
                    <a:pt x="5153" y="207"/>
                  </a:cubicBezTo>
                  <a:cubicBezTo>
                    <a:pt x="5140" y="248"/>
                    <a:pt x="5154" y="244"/>
                    <a:pt x="5129" y="244"/>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39" name="任意多边形 34819"/>
            <p:cNvSpPr>
              <a:spLocks noChangeArrowheads="1"/>
            </p:cNvSpPr>
            <p:nvPr/>
          </p:nvSpPr>
          <p:spPr bwMode="auto">
            <a:xfrm>
              <a:off x="5369" y="-211"/>
              <a:ext cx="399" cy="560"/>
            </a:xfrm>
            <a:custGeom>
              <a:avLst/>
              <a:gdLst>
                <a:gd name="T0" fmla="*/ 250 w 399"/>
                <a:gd name="T1" fmla="*/ 176 h 560"/>
                <a:gd name="T2" fmla="*/ 226 w 399"/>
                <a:gd name="T3" fmla="*/ 248 h 560"/>
                <a:gd name="T4" fmla="*/ 214 w 399"/>
                <a:gd name="T5" fmla="*/ 284 h 560"/>
                <a:gd name="T6" fmla="*/ 214 w 399"/>
                <a:gd name="T7" fmla="*/ 368 h 560"/>
                <a:gd name="T8" fmla="*/ 178 w 399"/>
                <a:gd name="T9" fmla="*/ 380 h 560"/>
                <a:gd name="T10" fmla="*/ 106 w 399"/>
                <a:gd name="T11" fmla="*/ 416 h 560"/>
                <a:gd name="T12" fmla="*/ 58 w 399"/>
                <a:gd name="T13" fmla="*/ 488 h 560"/>
                <a:gd name="T14" fmla="*/ 46 w 399"/>
                <a:gd name="T15" fmla="*/ 524 h 560"/>
                <a:gd name="T16" fmla="*/ 10 w 399"/>
                <a:gd name="T17" fmla="*/ 548 h 560"/>
                <a:gd name="T18" fmla="*/ 58 w 399"/>
                <a:gd name="T19" fmla="*/ 536 h 560"/>
                <a:gd name="T20" fmla="*/ 178 w 399"/>
                <a:gd name="T21" fmla="*/ 428 h 560"/>
                <a:gd name="T22" fmla="*/ 190 w 399"/>
                <a:gd name="T23" fmla="*/ 392 h 560"/>
                <a:gd name="T24" fmla="*/ 250 w 399"/>
                <a:gd name="T25" fmla="*/ 440 h 560"/>
                <a:gd name="T26" fmla="*/ 286 w 399"/>
                <a:gd name="T27" fmla="*/ 452 h 560"/>
                <a:gd name="T28" fmla="*/ 322 w 399"/>
                <a:gd name="T29" fmla="*/ 332 h 560"/>
                <a:gd name="T30" fmla="*/ 346 w 399"/>
                <a:gd name="T31" fmla="*/ 296 h 560"/>
                <a:gd name="T32" fmla="*/ 370 w 399"/>
                <a:gd name="T33" fmla="*/ 224 h 560"/>
                <a:gd name="T34" fmla="*/ 370 w 399"/>
                <a:gd name="T35" fmla="*/ 20 h 560"/>
                <a:gd name="T36" fmla="*/ 274 w 399"/>
                <a:gd name="T37" fmla="*/ 32 h 560"/>
                <a:gd name="T38" fmla="*/ 238 w 399"/>
                <a:gd name="T39" fmla="*/ 104 h 560"/>
                <a:gd name="T40" fmla="*/ 250 w 399"/>
                <a:gd name="T41" fmla="*/ 176 h 56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9"/>
                <a:gd name="T64" fmla="*/ 0 h 560"/>
                <a:gd name="T65" fmla="*/ 399 w 399"/>
                <a:gd name="T66" fmla="*/ 560 h 56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9" h="560">
                  <a:moveTo>
                    <a:pt x="250" y="176"/>
                  </a:moveTo>
                  <a:cubicBezTo>
                    <a:pt x="242" y="200"/>
                    <a:pt x="234" y="224"/>
                    <a:pt x="226" y="248"/>
                  </a:cubicBezTo>
                  <a:cubicBezTo>
                    <a:pt x="222" y="260"/>
                    <a:pt x="214" y="284"/>
                    <a:pt x="214" y="284"/>
                  </a:cubicBezTo>
                  <a:cubicBezTo>
                    <a:pt x="224" y="313"/>
                    <a:pt x="239" y="337"/>
                    <a:pt x="214" y="368"/>
                  </a:cubicBezTo>
                  <a:cubicBezTo>
                    <a:pt x="206" y="378"/>
                    <a:pt x="189" y="374"/>
                    <a:pt x="178" y="380"/>
                  </a:cubicBezTo>
                  <a:cubicBezTo>
                    <a:pt x="85" y="427"/>
                    <a:pt x="196" y="386"/>
                    <a:pt x="106" y="416"/>
                  </a:cubicBezTo>
                  <a:cubicBezTo>
                    <a:pt x="90" y="440"/>
                    <a:pt x="67" y="461"/>
                    <a:pt x="58" y="488"/>
                  </a:cubicBezTo>
                  <a:cubicBezTo>
                    <a:pt x="54" y="500"/>
                    <a:pt x="54" y="514"/>
                    <a:pt x="46" y="524"/>
                  </a:cubicBezTo>
                  <a:cubicBezTo>
                    <a:pt x="37" y="535"/>
                    <a:pt x="0" y="538"/>
                    <a:pt x="10" y="548"/>
                  </a:cubicBezTo>
                  <a:cubicBezTo>
                    <a:pt x="22" y="560"/>
                    <a:pt x="42" y="540"/>
                    <a:pt x="58" y="536"/>
                  </a:cubicBezTo>
                  <a:cubicBezTo>
                    <a:pt x="122" y="494"/>
                    <a:pt x="107" y="452"/>
                    <a:pt x="178" y="428"/>
                  </a:cubicBezTo>
                  <a:cubicBezTo>
                    <a:pt x="182" y="416"/>
                    <a:pt x="179" y="398"/>
                    <a:pt x="190" y="392"/>
                  </a:cubicBezTo>
                  <a:cubicBezTo>
                    <a:pt x="222" y="376"/>
                    <a:pt x="239" y="431"/>
                    <a:pt x="250" y="440"/>
                  </a:cubicBezTo>
                  <a:cubicBezTo>
                    <a:pt x="260" y="448"/>
                    <a:pt x="274" y="448"/>
                    <a:pt x="286" y="452"/>
                  </a:cubicBezTo>
                  <a:cubicBezTo>
                    <a:pt x="271" y="379"/>
                    <a:pt x="260" y="373"/>
                    <a:pt x="322" y="332"/>
                  </a:cubicBezTo>
                  <a:cubicBezTo>
                    <a:pt x="330" y="320"/>
                    <a:pt x="340" y="309"/>
                    <a:pt x="346" y="296"/>
                  </a:cubicBezTo>
                  <a:cubicBezTo>
                    <a:pt x="356" y="273"/>
                    <a:pt x="370" y="224"/>
                    <a:pt x="370" y="224"/>
                  </a:cubicBezTo>
                  <a:cubicBezTo>
                    <a:pt x="372" y="207"/>
                    <a:pt x="399" y="42"/>
                    <a:pt x="370" y="20"/>
                  </a:cubicBezTo>
                  <a:cubicBezTo>
                    <a:pt x="345" y="0"/>
                    <a:pt x="306" y="28"/>
                    <a:pt x="274" y="32"/>
                  </a:cubicBezTo>
                  <a:cubicBezTo>
                    <a:pt x="265" y="46"/>
                    <a:pt x="236" y="83"/>
                    <a:pt x="238" y="104"/>
                  </a:cubicBezTo>
                  <a:cubicBezTo>
                    <a:pt x="246" y="180"/>
                    <a:pt x="290" y="176"/>
                    <a:pt x="250" y="176"/>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grpSp>
          <p:nvGrpSpPr>
            <p:cNvPr id="3" name="组合 34820"/>
            <p:cNvGrpSpPr>
              <a:grpSpLocks/>
            </p:cNvGrpSpPr>
            <p:nvPr/>
          </p:nvGrpSpPr>
          <p:grpSpPr bwMode="auto">
            <a:xfrm>
              <a:off x="1056" y="48"/>
              <a:ext cx="4683" cy="3610"/>
              <a:chOff x="1056" y="48"/>
              <a:chExt cx="4683" cy="3610"/>
            </a:xfrm>
          </p:grpSpPr>
          <p:sp>
            <p:nvSpPr>
              <p:cNvPr id="26641" name="任意多边形 34821"/>
              <p:cNvSpPr>
                <a:spLocks noChangeArrowheads="1"/>
              </p:cNvSpPr>
              <p:nvPr/>
            </p:nvSpPr>
            <p:spPr bwMode="auto">
              <a:xfrm>
                <a:off x="5096" y="1065"/>
                <a:ext cx="103" cy="292"/>
              </a:xfrm>
              <a:custGeom>
                <a:avLst/>
                <a:gdLst>
                  <a:gd name="T0" fmla="*/ 43 w 103"/>
                  <a:gd name="T1" fmla="*/ 40 h 292"/>
                  <a:gd name="T2" fmla="*/ 19 w 103"/>
                  <a:gd name="T3" fmla="*/ 208 h 292"/>
                  <a:gd name="T4" fmla="*/ 31 w 103"/>
                  <a:gd name="T5" fmla="*/ 244 h 292"/>
                  <a:gd name="T6" fmla="*/ 67 w 103"/>
                  <a:gd name="T7" fmla="*/ 256 h 292"/>
                  <a:gd name="T8" fmla="*/ 79 w 103"/>
                  <a:gd name="T9" fmla="*/ 292 h 292"/>
                  <a:gd name="T10" fmla="*/ 91 w 103"/>
                  <a:gd name="T11" fmla="*/ 256 h 292"/>
                  <a:gd name="T12" fmla="*/ 103 w 103"/>
                  <a:gd name="T13" fmla="*/ 148 h 292"/>
                  <a:gd name="T14" fmla="*/ 67 w 103"/>
                  <a:gd name="T15" fmla="*/ 76 h 292"/>
                  <a:gd name="T16" fmla="*/ 79 w 103"/>
                  <a:gd name="T17" fmla="*/ 40 h 292"/>
                  <a:gd name="T18" fmla="*/ 43 w 103"/>
                  <a:gd name="T19" fmla="*/ 40 h 29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3"/>
                  <a:gd name="T31" fmla="*/ 0 h 292"/>
                  <a:gd name="T32" fmla="*/ 103 w 103"/>
                  <a:gd name="T33" fmla="*/ 292 h 29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3" h="292">
                    <a:moveTo>
                      <a:pt x="43" y="40"/>
                    </a:moveTo>
                    <a:cubicBezTo>
                      <a:pt x="0" y="104"/>
                      <a:pt x="3" y="122"/>
                      <a:pt x="19" y="208"/>
                    </a:cubicBezTo>
                    <a:cubicBezTo>
                      <a:pt x="21" y="220"/>
                      <a:pt x="22" y="235"/>
                      <a:pt x="31" y="244"/>
                    </a:cubicBezTo>
                    <a:cubicBezTo>
                      <a:pt x="40" y="253"/>
                      <a:pt x="55" y="252"/>
                      <a:pt x="67" y="256"/>
                    </a:cubicBezTo>
                    <a:cubicBezTo>
                      <a:pt x="71" y="268"/>
                      <a:pt x="66" y="292"/>
                      <a:pt x="79" y="292"/>
                    </a:cubicBezTo>
                    <a:cubicBezTo>
                      <a:pt x="92" y="292"/>
                      <a:pt x="89" y="268"/>
                      <a:pt x="91" y="256"/>
                    </a:cubicBezTo>
                    <a:cubicBezTo>
                      <a:pt x="97" y="220"/>
                      <a:pt x="99" y="184"/>
                      <a:pt x="103" y="148"/>
                    </a:cubicBezTo>
                    <a:cubicBezTo>
                      <a:pt x="91" y="130"/>
                      <a:pt x="67" y="101"/>
                      <a:pt x="67" y="76"/>
                    </a:cubicBezTo>
                    <a:cubicBezTo>
                      <a:pt x="67" y="63"/>
                      <a:pt x="88" y="49"/>
                      <a:pt x="79" y="40"/>
                    </a:cubicBezTo>
                    <a:cubicBezTo>
                      <a:pt x="39" y="0"/>
                      <a:pt x="43" y="81"/>
                      <a:pt x="43" y="40"/>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42" name="任意多边形 34822"/>
              <p:cNvSpPr>
                <a:spLocks noChangeArrowheads="1"/>
              </p:cNvSpPr>
              <p:nvPr/>
            </p:nvSpPr>
            <p:spPr bwMode="auto">
              <a:xfrm>
                <a:off x="5487" y="234"/>
                <a:ext cx="120" cy="117"/>
              </a:xfrm>
              <a:custGeom>
                <a:avLst/>
                <a:gdLst>
                  <a:gd name="T0" fmla="*/ 0 w 120"/>
                  <a:gd name="T1" fmla="*/ 103 h 117"/>
                  <a:gd name="T2" fmla="*/ 36 w 120"/>
                  <a:gd name="T3" fmla="*/ 115 h 117"/>
                  <a:gd name="T4" fmla="*/ 84 w 120"/>
                  <a:gd name="T5" fmla="*/ 55 h 117"/>
                  <a:gd name="T6" fmla="*/ 120 w 120"/>
                  <a:gd name="T7" fmla="*/ 43 h 117"/>
                  <a:gd name="T8" fmla="*/ 108 w 120"/>
                  <a:gd name="T9" fmla="*/ 7 h 117"/>
                  <a:gd name="T10" fmla="*/ 36 w 120"/>
                  <a:gd name="T11" fmla="*/ 43 h 117"/>
                  <a:gd name="T12" fmla="*/ 0 w 120"/>
                  <a:gd name="T13" fmla="*/ 103 h 117"/>
                  <a:gd name="T14" fmla="*/ 0 60000 65536"/>
                  <a:gd name="T15" fmla="*/ 0 60000 65536"/>
                  <a:gd name="T16" fmla="*/ 0 60000 65536"/>
                  <a:gd name="T17" fmla="*/ 0 60000 65536"/>
                  <a:gd name="T18" fmla="*/ 0 60000 65536"/>
                  <a:gd name="T19" fmla="*/ 0 60000 65536"/>
                  <a:gd name="T20" fmla="*/ 0 60000 65536"/>
                  <a:gd name="T21" fmla="*/ 0 w 120"/>
                  <a:gd name="T22" fmla="*/ 0 h 117"/>
                  <a:gd name="T23" fmla="*/ 120 w 120"/>
                  <a:gd name="T24" fmla="*/ 117 h 1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 h="117">
                    <a:moveTo>
                      <a:pt x="0" y="103"/>
                    </a:moveTo>
                    <a:cubicBezTo>
                      <a:pt x="12" y="107"/>
                      <a:pt x="24" y="117"/>
                      <a:pt x="36" y="115"/>
                    </a:cubicBezTo>
                    <a:cubicBezTo>
                      <a:pt x="100" y="104"/>
                      <a:pt x="52" y="87"/>
                      <a:pt x="84" y="55"/>
                    </a:cubicBezTo>
                    <a:cubicBezTo>
                      <a:pt x="93" y="46"/>
                      <a:pt x="108" y="47"/>
                      <a:pt x="120" y="43"/>
                    </a:cubicBezTo>
                    <a:cubicBezTo>
                      <a:pt x="116" y="31"/>
                      <a:pt x="119" y="13"/>
                      <a:pt x="108" y="7"/>
                    </a:cubicBezTo>
                    <a:cubicBezTo>
                      <a:pt x="94" y="0"/>
                      <a:pt x="42" y="39"/>
                      <a:pt x="36" y="43"/>
                    </a:cubicBezTo>
                    <a:cubicBezTo>
                      <a:pt x="7" y="86"/>
                      <a:pt x="18" y="66"/>
                      <a:pt x="0" y="103"/>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43" name="任意多边形 34823"/>
              <p:cNvSpPr>
                <a:spLocks noChangeArrowheads="1"/>
              </p:cNvSpPr>
              <p:nvPr/>
            </p:nvSpPr>
            <p:spPr bwMode="auto">
              <a:xfrm>
                <a:off x="5329" y="349"/>
                <a:ext cx="170" cy="168"/>
              </a:xfrm>
              <a:custGeom>
                <a:avLst/>
                <a:gdLst>
                  <a:gd name="T0" fmla="*/ 62 w 170"/>
                  <a:gd name="T1" fmla="*/ 24 h 168"/>
                  <a:gd name="T2" fmla="*/ 38 w 170"/>
                  <a:gd name="T3" fmla="*/ 108 h 168"/>
                  <a:gd name="T4" fmla="*/ 74 w 170"/>
                  <a:gd name="T5" fmla="*/ 96 h 168"/>
                  <a:gd name="T6" fmla="*/ 110 w 170"/>
                  <a:gd name="T7" fmla="*/ 168 h 168"/>
                  <a:gd name="T8" fmla="*/ 170 w 170"/>
                  <a:gd name="T9" fmla="*/ 120 h 168"/>
                  <a:gd name="T10" fmla="*/ 146 w 170"/>
                  <a:gd name="T11" fmla="*/ 84 h 168"/>
                  <a:gd name="T12" fmla="*/ 110 w 170"/>
                  <a:gd name="T13" fmla="*/ 0 h 168"/>
                  <a:gd name="T14" fmla="*/ 62 w 170"/>
                  <a:gd name="T15" fmla="*/ 24 h 168"/>
                  <a:gd name="T16" fmla="*/ 0 60000 65536"/>
                  <a:gd name="T17" fmla="*/ 0 60000 65536"/>
                  <a:gd name="T18" fmla="*/ 0 60000 65536"/>
                  <a:gd name="T19" fmla="*/ 0 60000 65536"/>
                  <a:gd name="T20" fmla="*/ 0 60000 65536"/>
                  <a:gd name="T21" fmla="*/ 0 60000 65536"/>
                  <a:gd name="T22" fmla="*/ 0 60000 65536"/>
                  <a:gd name="T23" fmla="*/ 0 60000 65536"/>
                  <a:gd name="T24" fmla="*/ 0 w 170"/>
                  <a:gd name="T25" fmla="*/ 0 h 168"/>
                  <a:gd name="T26" fmla="*/ 170 w 170"/>
                  <a:gd name="T27" fmla="*/ 168 h 16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0" h="168">
                    <a:moveTo>
                      <a:pt x="62" y="24"/>
                    </a:moveTo>
                    <a:cubicBezTo>
                      <a:pt x="0" y="45"/>
                      <a:pt x="4" y="57"/>
                      <a:pt x="38" y="108"/>
                    </a:cubicBezTo>
                    <a:cubicBezTo>
                      <a:pt x="50" y="104"/>
                      <a:pt x="62" y="91"/>
                      <a:pt x="74" y="96"/>
                    </a:cubicBezTo>
                    <a:cubicBezTo>
                      <a:pt x="92" y="103"/>
                      <a:pt x="105" y="153"/>
                      <a:pt x="110" y="168"/>
                    </a:cubicBezTo>
                    <a:cubicBezTo>
                      <a:pt x="132" y="161"/>
                      <a:pt x="170" y="156"/>
                      <a:pt x="170" y="120"/>
                    </a:cubicBezTo>
                    <a:cubicBezTo>
                      <a:pt x="170" y="106"/>
                      <a:pt x="154" y="96"/>
                      <a:pt x="146" y="84"/>
                    </a:cubicBezTo>
                    <a:cubicBezTo>
                      <a:pt x="164" y="29"/>
                      <a:pt x="167" y="19"/>
                      <a:pt x="110" y="0"/>
                    </a:cubicBezTo>
                    <a:cubicBezTo>
                      <a:pt x="69" y="14"/>
                      <a:pt x="83" y="3"/>
                      <a:pt x="62" y="24"/>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44" name="任意多边形 34824"/>
              <p:cNvSpPr>
                <a:spLocks noChangeArrowheads="1"/>
              </p:cNvSpPr>
              <p:nvPr/>
            </p:nvSpPr>
            <p:spPr bwMode="auto">
              <a:xfrm>
                <a:off x="4513" y="1723"/>
                <a:ext cx="134" cy="114"/>
              </a:xfrm>
              <a:custGeom>
                <a:avLst/>
                <a:gdLst>
                  <a:gd name="T0" fmla="*/ 38 w 134"/>
                  <a:gd name="T1" fmla="*/ 30 h 114"/>
                  <a:gd name="T2" fmla="*/ 62 w 134"/>
                  <a:gd name="T3" fmla="*/ 114 h 114"/>
                  <a:gd name="T4" fmla="*/ 134 w 134"/>
                  <a:gd name="T5" fmla="*/ 18 h 114"/>
                  <a:gd name="T6" fmla="*/ 38 w 134"/>
                  <a:gd name="T7" fmla="*/ 30 h 114"/>
                  <a:gd name="T8" fmla="*/ 0 60000 65536"/>
                  <a:gd name="T9" fmla="*/ 0 60000 65536"/>
                  <a:gd name="T10" fmla="*/ 0 60000 65536"/>
                  <a:gd name="T11" fmla="*/ 0 60000 65536"/>
                  <a:gd name="T12" fmla="*/ 0 w 134"/>
                  <a:gd name="T13" fmla="*/ 0 h 114"/>
                  <a:gd name="T14" fmla="*/ 134 w 134"/>
                  <a:gd name="T15" fmla="*/ 114 h 114"/>
                </a:gdLst>
                <a:ahLst/>
                <a:cxnLst>
                  <a:cxn ang="T8">
                    <a:pos x="T0" y="T1"/>
                  </a:cxn>
                  <a:cxn ang="T9">
                    <a:pos x="T2" y="T3"/>
                  </a:cxn>
                  <a:cxn ang="T10">
                    <a:pos x="T4" y="T5"/>
                  </a:cxn>
                  <a:cxn ang="T11">
                    <a:pos x="T6" y="T7"/>
                  </a:cxn>
                </a:cxnLst>
                <a:rect l="T12" t="T13" r="T14" b="T15"/>
                <a:pathLst>
                  <a:path w="134" h="114">
                    <a:moveTo>
                      <a:pt x="38" y="30"/>
                    </a:moveTo>
                    <a:cubicBezTo>
                      <a:pt x="4" y="81"/>
                      <a:pt x="0" y="93"/>
                      <a:pt x="62" y="114"/>
                    </a:cubicBezTo>
                    <a:cubicBezTo>
                      <a:pt x="110" y="82"/>
                      <a:pt x="103" y="65"/>
                      <a:pt x="134" y="18"/>
                    </a:cubicBezTo>
                    <a:cubicBezTo>
                      <a:pt x="98" y="6"/>
                      <a:pt x="68" y="0"/>
                      <a:pt x="38" y="30"/>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45" name="任意多边形 34825"/>
              <p:cNvSpPr>
                <a:spLocks noChangeArrowheads="1"/>
              </p:cNvSpPr>
              <p:nvPr/>
            </p:nvSpPr>
            <p:spPr bwMode="auto">
              <a:xfrm>
                <a:off x="2672" y="2689"/>
                <a:ext cx="192" cy="240"/>
              </a:xfrm>
              <a:custGeom>
                <a:avLst/>
                <a:gdLst>
                  <a:gd name="T0" fmla="*/ 31 w 192"/>
                  <a:gd name="T1" fmla="*/ 0 h 240"/>
                  <a:gd name="T2" fmla="*/ 115 w 192"/>
                  <a:gd name="T3" fmla="*/ 240 h 240"/>
                  <a:gd name="T4" fmla="*/ 127 w 192"/>
                  <a:gd name="T5" fmla="*/ 96 h 240"/>
                  <a:gd name="T6" fmla="*/ 91 w 192"/>
                  <a:gd name="T7" fmla="*/ 72 h 240"/>
                  <a:gd name="T8" fmla="*/ 31 w 192"/>
                  <a:gd name="T9" fmla="*/ 0 h 240"/>
                  <a:gd name="T10" fmla="*/ 0 60000 65536"/>
                  <a:gd name="T11" fmla="*/ 0 60000 65536"/>
                  <a:gd name="T12" fmla="*/ 0 60000 65536"/>
                  <a:gd name="T13" fmla="*/ 0 60000 65536"/>
                  <a:gd name="T14" fmla="*/ 0 60000 65536"/>
                  <a:gd name="T15" fmla="*/ 0 w 192"/>
                  <a:gd name="T16" fmla="*/ 0 h 240"/>
                  <a:gd name="T17" fmla="*/ 192 w 192"/>
                  <a:gd name="T18" fmla="*/ 240 h 240"/>
                </a:gdLst>
                <a:ahLst/>
                <a:cxnLst>
                  <a:cxn ang="T10">
                    <a:pos x="T0" y="T1"/>
                  </a:cxn>
                  <a:cxn ang="T11">
                    <a:pos x="T2" y="T3"/>
                  </a:cxn>
                  <a:cxn ang="T12">
                    <a:pos x="T4" y="T5"/>
                  </a:cxn>
                  <a:cxn ang="T13">
                    <a:pos x="T6" y="T7"/>
                  </a:cxn>
                  <a:cxn ang="T14">
                    <a:pos x="T8" y="T9"/>
                  </a:cxn>
                </a:cxnLst>
                <a:rect l="T15" t="T16" r="T17" b="T18"/>
                <a:pathLst>
                  <a:path w="192" h="240">
                    <a:moveTo>
                      <a:pt x="31" y="0"/>
                    </a:moveTo>
                    <a:cubicBezTo>
                      <a:pt x="9" y="111"/>
                      <a:pt x="0" y="202"/>
                      <a:pt x="115" y="240"/>
                    </a:cubicBezTo>
                    <a:cubicBezTo>
                      <a:pt x="158" y="175"/>
                      <a:pt x="192" y="161"/>
                      <a:pt x="127" y="96"/>
                    </a:cubicBezTo>
                    <a:cubicBezTo>
                      <a:pt x="117" y="86"/>
                      <a:pt x="103" y="80"/>
                      <a:pt x="91" y="72"/>
                    </a:cubicBezTo>
                    <a:cubicBezTo>
                      <a:pt x="78" y="34"/>
                      <a:pt x="78" y="0"/>
                      <a:pt x="31" y="0"/>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46" name="任意多边形 34826"/>
              <p:cNvSpPr>
                <a:spLocks noChangeArrowheads="1"/>
              </p:cNvSpPr>
              <p:nvPr/>
            </p:nvSpPr>
            <p:spPr bwMode="auto">
              <a:xfrm>
                <a:off x="3699" y="2828"/>
                <a:ext cx="782" cy="714"/>
              </a:xfrm>
              <a:custGeom>
                <a:avLst/>
                <a:gdLst>
                  <a:gd name="T0" fmla="*/ 0 w 782"/>
                  <a:gd name="T1" fmla="*/ 89 h 714"/>
                  <a:gd name="T2" fmla="*/ 48 w 782"/>
                  <a:gd name="T3" fmla="*/ 113 h 714"/>
                  <a:gd name="T4" fmla="*/ 120 w 782"/>
                  <a:gd name="T5" fmla="*/ 161 h 714"/>
                  <a:gd name="T6" fmla="*/ 204 w 782"/>
                  <a:gd name="T7" fmla="*/ 293 h 714"/>
                  <a:gd name="T8" fmla="*/ 264 w 782"/>
                  <a:gd name="T9" fmla="*/ 305 h 714"/>
                  <a:gd name="T10" fmla="*/ 336 w 782"/>
                  <a:gd name="T11" fmla="*/ 413 h 714"/>
                  <a:gd name="T12" fmla="*/ 408 w 782"/>
                  <a:gd name="T13" fmla="*/ 521 h 714"/>
                  <a:gd name="T14" fmla="*/ 432 w 782"/>
                  <a:gd name="T15" fmla="*/ 557 h 714"/>
                  <a:gd name="T16" fmla="*/ 444 w 782"/>
                  <a:gd name="T17" fmla="*/ 593 h 714"/>
                  <a:gd name="T18" fmla="*/ 516 w 782"/>
                  <a:gd name="T19" fmla="*/ 629 h 714"/>
                  <a:gd name="T20" fmla="*/ 624 w 782"/>
                  <a:gd name="T21" fmla="*/ 713 h 714"/>
                  <a:gd name="T22" fmla="*/ 708 w 782"/>
                  <a:gd name="T23" fmla="*/ 701 h 714"/>
                  <a:gd name="T24" fmla="*/ 720 w 782"/>
                  <a:gd name="T25" fmla="*/ 665 h 714"/>
                  <a:gd name="T26" fmla="*/ 756 w 782"/>
                  <a:gd name="T27" fmla="*/ 641 h 714"/>
                  <a:gd name="T28" fmla="*/ 672 w 782"/>
                  <a:gd name="T29" fmla="*/ 497 h 714"/>
                  <a:gd name="T30" fmla="*/ 636 w 782"/>
                  <a:gd name="T31" fmla="*/ 425 h 714"/>
                  <a:gd name="T32" fmla="*/ 564 w 782"/>
                  <a:gd name="T33" fmla="*/ 401 h 714"/>
                  <a:gd name="T34" fmla="*/ 480 w 782"/>
                  <a:gd name="T35" fmla="*/ 317 h 714"/>
                  <a:gd name="T36" fmla="*/ 372 w 782"/>
                  <a:gd name="T37" fmla="*/ 233 h 714"/>
                  <a:gd name="T38" fmla="*/ 336 w 782"/>
                  <a:gd name="T39" fmla="*/ 161 h 714"/>
                  <a:gd name="T40" fmla="*/ 264 w 782"/>
                  <a:gd name="T41" fmla="*/ 137 h 714"/>
                  <a:gd name="T42" fmla="*/ 228 w 782"/>
                  <a:gd name="T43" fmla="*/ 125 h 714"/>
                  <a:gd name="T44" fmla="*/ 0 w 782"/>
                  <a:gd name="T45" fmla="*/ 89 h 71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82"/>
                  <a:gd name="T70" fmla="*/ 0 h 714"/>
                  <a:gd name="T71" fmla="*/ 782 w 782"/>
                  <a:gd name="T72" fmla="*/ 714 h 71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82" h="714">
                    <a:moveTo>
                      <a:pt x="0" y="89"/>
                    </a:moveTo>
                    <a:cubicBezTo>
                      <a:pt x="16" y="97"/>
                      <a:pt x="33" y="104"/>
                      <a:pt x="48" y="113"/>
                    </a:cubicBezTo>
                    <a:cubicBezTo>
                      <a:pt x="73" y="128"/>
                      <a:pt x="120" y="161"/>
                      <a:pt x="120" y="161"/>
                    </a:cubicBezTo>
                    <a:cubicBezTo>
                      <a:pt x="153" y="211"/>
                      <a:pt x="144" y="271"/>
                      <a:pt x="204" y="293"/>
                    </a:cubicBezTo>
                    <a:cubicBezTo>
                      <a:pt x="223" y="300"/>
                      <a:pt x="244" y="301"/>
                      <a:pt x="264" y="305"/>
                    </a:cubicBezTo>
                    <a:cubicBezTo>
                      <a:pt x="311" y="352"/>
                      <a:pt x="307" y="361"/>
                      <a:pt x="336" y="413"/>
                    </a:cubicBezTo>
                    <a:cubicBezTo>
                      <a:pt x="357" y="451"/>
                      <a:pt x="384" y="485"/>
                      <a:pt x="408" y="521"/>
                    </a:cubicBezTo>
                    <a:cubicBezTo>
                      <a:pt x="416" y="533"/>
                      <a:pt x="424" y="545"/>
                      <a:pt x="432" y="557"/>
                    </a:cubicBezTo>
                    <a:cubicBezTo>
                      <a:pt x="439" y="568"/>
                      <a:pt x="436" y="583"/>
                      <a:pt x="444" y="593"/>
                    </a:cubicBezTo>
                    <a:cubicBezTo>
                      <a:pt x="461" y="614"/>
                      <a:pt x="492" y="621"/>
                      <a:pt x="516" y="629"/>
                    </a:cubicBezTo>
                    <a:cubicBezTo>
                      <a:pt x="553" y="666"/>
                      <a:pt x="587" y="676"/>
                      <a:pt x="624" y="713"/>
                    </a:cubicBezTo>
                    <a:cubicBezTo>
                      <a:pt x="652" y="709"/>
                      <a:pt x="683" y="714"/>
                      <a:pt x="708" y="701"/>
                    </a:cubicBezTo>
                    <a:cubicBezTo>
                      <a:pt x="719" y="695"/>
                      <a:pt x="712" y="675"/>
                      <a:pt x="720" y="665"/>
                    </a:cubicBezTo>
                    <a:cubicBezTo>
                      <a:pt x="729" y="654"/>
                      <a:pt x="744" y="649"/>
                      <a:pt x="756" y="641"/>
                    </a:cubicBezTo>
                    <a:cubicBezTo>
                      <a:pt x="747" y="528"/>
                      <a:pt x="782" y="460"/>
                      <a:pt x="672" y="497"/>
                    </a:cubicBezTo>
                    <a:cubicBezTo>
                      <a:pt x="665" y="477"/>
                      <a:pt x="656" y="437"/>
                      <a:pt x="636" y="425"/>
                    </a:cubicBezTo>
                    <a:cubicBezTo>
                      <a:pt x="615" y="412"/>
                      <a:pt x="564" y="401"/>
                      <a:pt x="564" y="401"/>
                    </a:cubicBezTo>
                    <a:cubicBezTo>
                      <a:pt x="598" y="299"/>
                      <a:pt x="652" y="334"/>
                      <a:pt x="480" y="317"/>
                    </a:cubicBezTo>
                    <a:cubicBezTo>
                      <a:pt x="394" y="260"/>
                      <a:pt x="428" y="289"/>
                      <a:pt x="372" y="233"/>
                    </a:cubicBezTo>
                    <a:cubicBezTo>
                      <a:pt x="365" y="213"/>
                      <a:pt x="356" y="173"/>
                      <a:pt x="336" y="161"/>
                    </a:cubicBezTo>
                    <a:cubicBezTo>
                      <a:pt x="315" y="148"/>
                      <a:pt x="288" y="145"/>
                      <a:pt x="264" y="137"/>
                    </a:cubicBezTo>
                    <a:cubicBezTo>
                      <a:pt x="252" y="133"/>
                      <a:pt x="228" y="125"/>
                      <a:pt x="228" y="125"/>
                    </a:cubicBezTo>
                    <a:cubicBezTo>
                      <a:pt x="186" y="0"/>
                      <a:pt x="79" y="168"/>
                      <a:pt x="0" y="89"/>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47" name="任意多边形 34827"/>
              <p:cNvSpPr>
                <a:spLocks noChangeArrowheads="1"/>
              </p:cNvSpPr>
              <p:nvPr/>
            </p:nvSpPr>
            <p:spPr bwMode="auto">
              <a:xfrm>
                <a:off x="4641" y="2413"/>
                <a:ext cx="665" cy="864"/>
              </a:xfrm>
              <a:custGeom>
                <a:avLst/>
                <a:gdLst>
                  <a:gd name="T0" fmla="*/ 498 w 665"/>
                  <a:gd name="T1" fmla="*/ 0 h 864"/>
                  <a:gd name="T2" fmla="*/ 474 w 665"/>
                  <a:gd name="T3" fmla="*/ 36 h 864"/>
                  <a:gd name="T4" fmla="*/ 438 w 665"/>
                  <a:gd name="T5" fmla="*/ 60 h 864"/>
                  <a:gd name="T6" fmla="*/ 414 w 665"/>
                  <a:gd name="T7" fmla="*/ 192 h 864"/>
                  <a:gd name="T8" fmla="*/ 282 w 665"/>
                  <a:gd name="T9" fmla="*/ 300 h 864"/>
                  <a:gd name="T10" fmla="*/ 246 w 665"/>
                  <a:gd name="T11" fmla="*/ 372 h 864"/>
                  <a:gd name="T12" fmla="*/ 174 w 665"/>
                  <a:gd name="T13" fmla="*/ 420 h 864"/>
                  <a:gd name="T14" fmla="*/ 126 w 665"/>
                  <a:gd name="T15" fmla="*/ 480 h 864"/>
                  <a:gd name="T16" fmla="*/ 78 w 665"/>
                  <a:gd name="T17" fmla="*/ 528 h 864"/>
                  <a:gd name="T18" fmla="*/ 6 w 665"/>
                  <a:gd name="T19" fmla="*/ 528 h 864"/>
                  <a:gd name="T20" fmla="*/ 18 w 665"/>
                  <a:gd name="T21" fmla="*/ 576 h 864"/>
                  <a:gd name="T22" fmla="*/ 30 w 665"/>
                  <a:gd name="T23" fmla="*/ 672 h 864"/>
                  <a:gd name="T24" fmla="*/ 54 w 665"/>
                  <a:gd name="T25" fmla="*/ 708 h 864"/>
                  <a:gd name="T26" fmla="*/ 150 w 665"/>
                  <a:gd name="T27" fmla="*/ 864 h 864"/>
                  <a:gd name="T28" fmla="*/ 270 w 665"/>
                  <a:gd name="T29" fmla="*/ 864 h 864"/>
                  <a:gd name="T30" fmla="*/ 330 w 665"/>
                  <a:gd name="T31" fmla="*/ 804 h 864"/>
                  <a:gd name="T32" fmla="*/ 342 w 665"/>
                  <a:gd name="T33" fmla="*/ 840 h 864"/>
                  <a:gd name="T34" fmla="*/ 378 w 665"/>
                  <a:gd name="T35" fmla="*/ 852 h 864"/>
                  <a:gd name="T36" fmla="*/ 450 w 665"/>
                  <a:gd name="T37" fmla="*/ 828 h 864"/>
                  <a:gd name="T38" fmla="*/ 474 w 665"/>
                  <a:gd name="T39" fmla="*/ 756 h 864"/>
                  <a:gd name="T40" fmla="*/ 498 w 665"/>
                  <a:gd name="T41" fmla="*/ 708 h 864"/>
                  <a:gd name="T42" fmla="*/ 510 w 665"/>
                  <a:gd name="T43" fmla="*/ 672 h 864"/>
                  <a:gd name="T44" fmla="*/ 522 w 665"/>
                  <a:gd name="T45" fmla="*/ 600 h 864"/>
                  <a:gd name="T46" fmla="*/ 546 w 665"/>
                  <a:gd name="T47" fmla="*/ 528 h 864"/>
                  <a:gd name="T48" fmla="*/ 558 w 665"/>
                  <a:gd name="T49" fmla="*/ 432 h 864"/>
                  <a:gd name="T50" fmla="*/ 570 w 665"/>
                  <a:gd name="T51" fmla="*/ 396 h 864"/>
                  <a:gd name="T52" fmla="*/ 606 w 665"/>
                  <a:gd name="T53" fmla="*/ 408 h 864"/>
                  <a:gd name="T54" fmla="*/ 642 w 665"/>
                  <a:gd name="T55" fmla="*/ 396 h 864"/>
                  <a:gd name="T56" fmla="*/ 570 w 665"/>
                  <a:gd name="T57" fmla="*/ 348 h 864"/>
                  <a:gd name="T58" fmla="*/ 546 w 665"/>
                  <a:gd name="T59" fmla="*/ 300 h 864"/>
                  <a:gd name="T60" fmla="*/ 522 w 665"/>
                  <a:gd name="T61" fmla="*/ 264 h 864"/>
                  <a:gd name="T62" fmla="*/ 570 w 665"/>
                  <a:gd name="T63" fmla="*/ 216 h 864"/>
                  <a:gd name="T64" fmla="*/ 606 w 665"/>
                  <a:gd name="T65" fmla="*/ 144 h 864"/>
                  <a:gd name="T66" fmla="*/ 558 w 665"/>
                  <a:gd name="T67" fmla="*/ 96 h 864"/>
                  <a:gd name="T68" fmla="*/ 498 w 665"/>
                  <a:gd name="T69" fmla="*/ 0 h 86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65"/>
                  <a:gd name="T106" fmla="*/ 0 h 864"/>
                  <a:gd name="T107" fmla="*/ 665 w 665"/>
                  <a:gd name="T108" fmla="*/ 864 h 86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65" h="864">
                    <a:moveTo>
                      <a:pt x="498" y="0"/>
                    </a:moveTo>
                    <a:cubicBezTo>
                      <a:pt x="490" y="12"/>
                      <a:pt x="484" y="26"/>
                      <a:pt x="474" y="36"/>
                    </a:cubicBezTo>
                    <a:cubicBezTo>
                      <a:pt x="464" y="46"/>
                      <a:pt x="443" y="47"/>
                      <a:pt x="438" y="60"/>
                    </a:cubicBezTo>
                    <a:cubicBezTo>
                      <a:pt x="421" y="102"/>
                      <a:pt x="440" y="156"/>
                      <a:pt x="414" y="192"/>
                    </a:cubicBezTo>
                    <a:cubicBezTo>
                      <a:pt x="382" y="237"/>
                      <a:pt x="326" y="267"/>
                      <a:pt x="282" y="300"/>
                    </a:cubicBezTo>
                    <a:cubicBezTo>
                      <a:pt x="273" y="326"/>
                      <a:pt x="268" y="353"/>
                      <a:pt x="246" y="372"/>
                    </a:cubicBezTo>
                    <a:cubicBezTo>
                      <a:pt x="224" y="391"/>
                      <a:pt x="174" y="420"/>
                      <a:pt x="174" y="420"/>
                    </a:cubicBezTo>
                    <a:cubicBezTo>
                      <a:pt x="144" y="510"/>
                      <a:pt x="188" y="402"/>
                      <a:pt x="126" y="480"/>
                    </a:cubicBezTo>
                    <a:cubicBezTo>
                      <a:pt x="79" y="538"/>
                      <a:pt x="157" y="502"/>
                      <a:pt x="78" y="528"/>
                    </a:cubicBezTo>
                    <a:cubicBezTo>
                      <a:pt x="67" y="524"/>
                      <a:pt x="17" y="500"/>
                      <a:pt x="6" y="528"/>
                    </a:cubicBezTo>
                    <a:cubicBezTo>
                      <a:pt x="0" y="543"/>
                      <a:pt x="15" y="560"/>
                      <a:pt x="18" y="576"/>
                    </a:cubicBezTo>
                    <a:cubicBezTo>
                      <a:pt x="23" y="608"/>
                      <a:pt x="22" y="641"/>
                      <a:pt x="30" y="672"/>
                    </a:cubicBezTo>
                    <a:cubicBezTo>
                      <a:pt x="34" y="686"/>
                      <a:pt x="48" y="695"/>
                      <a:pt x="54" y="708"/>
                    </a:cubicBezTo>
                    <a:cubicBezTo>
                      <a:pt x="85" y="778"/>
                      <a:pt x="71" y="838"/>
                      <a:pt x="150" y="864"/>
                    </a:cubicBezTo>
                    <a:cubicBezTo>
                      <a:pt x="205" y="828"/>
                      <a:pt x="208" y="848"/>
                      <a:pt x="270" y="864"/>
                    </a:cubicBezTo>
                    <a:cubicBezTo>
                      <a:pt x="277" y="854"/>
                      <a:pt x="307" y="798"/>
                      <a:pt x="330" y="804"/>
                    </a:cubicBezTo>
                    <a:cubicBezTo>
                      <a:pt x="342" y="807"/>
                      <a:pt x="333" y="831"/>
                      <a:pt x="342" y="840"/>
                    </a:cubicBezTo>
                    <a:cubicBezTo>
                      <a:pt x="351" y="849"/>
                      <a:pt x="366" y="848"/>
                      <a:pt x="378" y="852"/>
                    </a:cubicBezTo>
                    <a:cubicBezTo>
                      <a:pt x="402" y="844"/>
                      <a:pt x="426" y="836"/>
                      <a:pt x="450" y="828"/>
                    </a:cubicBezTo>
                    <a:cubicBezTo>
                      <a:pt x="474" y="820"/>
                      <a:pt x="463" y="779"/>
                      <a:pt x="474" y="756"/>
                    </a:cubicBezTo>
                    <a:cubicBezTo>
                      <a:pt x="482" y="740"/>
                      <a:pt x="491" y="724"/>
                      <a:pt x="498" y="708"/>
                    </a:cubicBezTo>
                    <a:cubicBezTo>
                      <a:pt x="503" y="696"/>
                      <a:pt x="506" y="684"/>
                      <a:pt x="510" y="672"/>
                    </a:cubicBezTo>
                    <a:cubicBezTo>
                      <a:pt x="490" y="611"/>
                      <a:pt x="495" y="660"/>
                      <a:pt x="522" y="600"/>
                    </a:cubicBezTo>
                    <a:cubicBezTo>
                      <a:pt x="532" y="577"/>
                      <a:pt x="546" y="528"/>
                      <a:pt x="546" y="528"/>
                    </a:cubicBezTo>
                    <a:cubicBezTo>
                      <a:pt x="550" y="496"/>
                      <a:pt x="552" y="464"/>
                      <a:pt x="558" y="432"/>
                    </a:cubicBezTo>
                    <a:cubicBezTo>
                      <a:pt x="560" y="420"/>
                      <a:pt x="559" y="402"/>
                      <a:pt x="570" y="396"/>
                    </a:cubicBezTo>
                    <a:cubicBezTo>
                      <a:pt x="581" y="390"/>
                      <a:pt x="594" y="404"/>
                      <a:pt x="606" y="408"/>
                    </a:cubicBezTo>
                    <a:cubicBezTo>
                      <a:pt x="618" y="404"/>
                      <a:pt x="636" y="407"/>
                      <a:pt x="642" y="396"/>
                    </a:cubicBezTo>
                    <a:cubicBezTo>
                      <a:pt x="665" y="349"/>
                      <a:pt x="575" y="349"/>
                      <a:pt x="570" y="348"/>
                    </a:cubicBezTo>
                    <a:cubicBezTo>
                      <a:pt x="592" y="282"/>
                      <a:pt x="588" y="334"/>
                      <a:pt x="546" y="300"/>
                    </a:cubicBezTo>
                    <a:cubicBezTo>
                      <a:pt x="535" y="291"/>
                      <a:pt x="530" y="276"/>
                      <a:pt x="522" y="264"/>
                    </a:cubicBezTo>
                    <a:cubicBezTo>
                      <a:pt x="548" y="185"/>
                      <a:pt x="512" y="263"/>
                      <a:pt x="570" y="216"/>
                    </a:cubicBezTo>
                    <a:cubicBezTo>
                      <a:pt x="591" y="199"/>
                      <a:pt x="598" y="168"/>
                      <a:pt x="606" y="144"/>
                    </a:cubicBezTo>
                    <a:cubicBezTo>
                      <a:pt x="574" y="48"/>
                      <a:pt x="622" y="160"/>
                      <a:pt x="558" y="96"/>
                    </a:cubicBezTo>
                    <a:cubicBezTo>
                      <a:pt x="532" y="70"/>
                      <a:pt x="515" y="33"/>
                      <a:pt x="498" y="0"/>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48" name="任意多边形 34828"/>
              <p:cNvSpPr>
                <a:spLocks noChangeArrowheads="1"/>
              </p:cNvSpPr>
              <p:nvPr/>
            </p:nvSpPr>
            <p:spPr bwMode="auto">
              <a:xfrm>
                <a:off x="5209" y="1561"/>
                <a:ext cx="302" cy="336"/>
              </a:xfrm>
              <a:custGeom>
                <a:avLst/>
                <a:gdLst>
                  <a:gd name="T0" fmla="*/ 26 w 302"/>
                  <a:gd name="T1" fmla="*/ 0 h 336"/>
                  <a:gd name="T2" fmla="*/ 14 w 302"/>
                  <a:gd name="T3" fmla="*/ 120 h 336"/>
                  <a:gd name="T4" fmla="*/ 2 w 302"/>
                  <a:gd name="T5" fmla="*/ 168 h 336"/>
                  <a:gd name="T6" fmla="*/ 98 w 302"/>
                  <a:gd name="T7" fmla="*/ 336 h 336"/>
                  <a:gd name="T8" fmla="*/ 158 w 302"/>
                  <a:gd name="T9" fmla="*/ 312 h 336"/>
                  <a:gd name="T10" fmla="*/ 194 w 302"/>
                  <a:gd name="T11" fmla="*/ 288 h 336"/>
                  <a:gd name="T12" fmla="*/ 302 w 302"/>
                  <a:gd name="T13" fmla="*/ 300 h 336"/>
                  <a:gd name="T14" fmla="*/ 266 w 302"/>
                  <a:gd name="T15" fmla="*/ 228 h 336"/>
                  <a:gd name="T16" fmla="*/ 194 w 302"/>
                  <a:gd name="T17" fmla="*/ 252 h 336"/>
                  <a:gd name="T18" fmla="*/ 86 w 302"/>
                  <a:gd name="T19" fmla="*/ 240 h 336"/>
                  <a:gd name="T20" fmla="*/ 110 w 302"/>
                  <a:gd name="T21" fmla="*/ 168 h 336"/>
                  <a:gd name="T22" fmla="*/ 158 w 302"/>
                  <a:gd name="T23" fmla="*/ 108 h 336"/>
                  <a:gd name="T24" fmla="*/ 146 w 302"/>
                  <a:gd name="T25" fmla="*/ 12 h 336"/>
                  <a:gd name="T26" fmla="*/ 134 w 302"/>
                  <a:gd name="T27" fmla="*/ 48 h 336"/>
                  <a:gd name="T28" fmla="*/ 110 w 302"/>
                  <a:gd name="T29" fmla="*/ 12 h 336"/>
                  <a:gd name="T30" fmla="*/ 26 w 302"/>
                  <a:gd name="T31" fmla="*/ 0 h 3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02"/>
                  <a:gd name="T49" fmla="*/ 0 h 336"/>
                  <a:gd name="T50" fmla="*/ 302 w 302"/>
                  <a:gd name="T51" fmla="*/ 336 h 3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02" h="336">
                    <a:moveTo>
                      <a:pt x="26" y="0"/>
                    </a:moveTo>
                    <a:cubicBezTo>
                      <a:pt x="22" y="40"/>
                      <a:pt x="20" y="80"/>
                      <a:pt x="14" y="120"/>
                    </a:cubicBezTo>
                    <a:cubicBezTo>
                      <a:pt x="12" y="136"/>
                      <a:pt x="0" y="152"/>
                      <a:pt x="2" y="168"/>
                    </a:cubicBezTo>
                    <a:cubicBezTo>
                      <a:pt x="9" y="236"/>
                      <a:pt x="43" y="299"/>
                      <a:pt x="98" y="336"/>
                    </a:cubicBezTo>
                    <a:cubicBezTo>
                      <a:pt x="150" y="258"/>
                      <a:pt x="90" y="323"/>
                      <a:pt x="158" y="312"/>
                    </a:cubicBezTo>
                    <a:cubicBezTo>
                      <a:pt x="172" y="310"/>
                      <a:pt x="182" y="296"/>
                      <a:pt x="194" y="288"/>
                    </a:cubicBezTo>
                    <a:cubicBezTo>
                      <a:pt x="278" y="316"/>
                      <a:pt x="242" y="320"/>
                      <a:pt x="302" y="300"/>
                    </a:cubicBezTo>
                    <a:cubicBezTo>
                      <a:pt x="298" y="289"/>
                      <a:pt x="282" y="230"/>
                      <a:pt x="266" y="228"/>
                    </a:cubicBezTo>
                    <a:cubicBezTo>
                      <a:pt x="241" y="225"/>
                      <a:pt x="194" y="252"/>
                      <a:pt x="194" y="252"/>
                    </a:cubicBezTo>
                    <a:cubicBezTo>
                      <a:pt x="158" y="248"/>
                      <a:pt x="112" y="266"/>
                      <a:pt x="86" y="240"/>
                    </a:cubicBezTo>
                    <a:cubicBezTo>
                      <a:pt x="68" y="222"/>
                      <a:pt x="102" y="192"/>
                      <a:pt x="110" y="168"/>
                    </a:cubicBezTo>
                    <a:cubicBezTo>
                      <a:pt x="127" y="118"/>
                      <a:pt x="111" y="139"/>
                      <a:pt x="158" y="108"/>
                    </a:cubicBezTo>
                    <a:cubicBezTo>
                      <a:pt x="154" y="76"/>
                      <a:pt x="158" y="42"/>
                      <a:pt x="146" y="12"/>
                    </a:cubicBezTo>
                    <a:cubicBezTo>
                      <a:pt x="141" y="0"/>
                      <a:pt x="147" y="48"/>
                      <a:pt x="134" y="48"/>
                    </a:cubicBezTo>
                    <a:cubicBezTo>
                      <a:pt x="120" y="48"/>
                      <a:pt x="118" y="24"/>
                      <a:pt x="110" y="12"/>
                    </a:cubicBezTo>
                    <a:cubicBezTo>
                      <a:pt x="60" y="45"/>
                      <a:pt x="70" y="44"/>
                      <a:pt x="26" y="0"/>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49" name="任意多边形 34829"/>
              <p:cNvSpPr>
                <a:spLocks noChangeArrowheads="1"/>
              </p:cNvSpPr>
              <p:nvPr/>
            </p:nvSpPr>
            <p:spPr bwMode="auto">
              <a:xfrm>
                <a:off x="5429" y="2050"/>
                <a:ext cx="310" cy="335"/>
              </a:xfrm>
              <a:custGeom>
                <a:avLst/>
                <a:gdLst>
                  <a:gd name="T0" fmla="*/ 10 w 310"/>
                  <a:gd name="T1" fmla="*/ 279 h 335"/>
                  <a:gd name="T2" fmla="*/ 22 w 310"/>
                  <a:gd name="T3" fmla="*/ 243 h 335"/>
                  <a:gd name="T4" fmla="*/ 34 w 310"/>
                  <a:gd name="T5" fmla="*/ 195 h 335"/>
                  <a:gd name="T6" fmla="*/ 58 w 310"/>
                  <a:gd name="T7" fmla="*/ 123 h 335"/>
                  <a:gd name="T8" fmla="*/ 94 w 310"/>
                  <a:gd name="T9" fmla="*/ 111 h 335"/>
                  <a:gd name="T10" fmla="*/ 130 w 310"/>
                  <a:gd name="T11" fmla="*/ 135 h 335"/>
                  <a:gd name="T12" fmla="*/ 166 w 310"/>
                  <a:gd name="T13" fmla="*/ 51 h 335"/>
                  <a:gd name="T14" fmla="*/ 202 w 310"/>
                  <a:gd name="T15" fmla="*/ 39 h 335"/>
                  <a:gd name="T16" fmla="*/ 226 w 310"/>
                  <a:gd name="T17" fmla="*/ 3 h 335"/>
                  <a:gd name="T18" fmla="*/ 262 w 310"/>
                  <a:gd name="T19" fmla="*/ 27 h 335"/>
                  <a:gd name="T20" fmla="*/ 274 w 310"/>
                  <a:gd name="T21" fmla="*/ 111 h 335"/>
                  <a:gd name="T22" fmla="*/ 310 w 310"/>
                  <a:gd name="T23" fmla="*/ 183 h 335"/>
                  <a:gd name="T24" fmla="*/ 286 w 310"/>
                  <a:gd name="T25" fmla="*/ 183 h 335"/>
                  <a:gd name="T26" fmla="*/ 250 w 310"/>
                  <a:gd name="T27" fmla="*/ 171 h 335"/>
                  <a:gd name="T28" fmla="*/ 226 w 310"/>
                  <a:gd name="T29" fmla="*/ 207 h 335"/>
                  <a:gd name="T30" fmla="*/ 250 w 310"/>
                  <a:gd name="T31" fmla="*/ 279 h 335"/>
                  <a:gd name="T32" fmla="*/ 190 w 310"/>
                  <a:gd name="T33" fmla="*/ 303 h 335"/>
                  <a:gd name="T34" fmla="*/ 166 w 310"/>
                  <a:gd name="T35" fmla="*/ 267 h 335"/>
                  <a:gd name="T36" fmla="*/ 142 w 310"/>
                  <a:gd name="T37" fmla="*/ 195 h 335"/>
                  <a:gd name="T38" fmla="*/ 58 w 310"/>
                  <a:gd name="T39" fmla="*/ 231 h 335"/>
                  <a:gd name="T40" fmla="*/ 10 w 310"/>
                  <a:gd name="T41" fmla="*/ 279 h 33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10"/>
                  <a:gd name="T64" fmla="*/ 0 h 335"/>
                  <a:gd name="T65" fmla="*/ 310 w 310"/>
                  <a:gd name="T66" fmla="*/ 335 h 33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10" h="335">
                    <a:moveTo>
                      <a:pt x="10" y="279"/>
                    </a:moveTo>
                    <a:cubicBezTo>
                      <a:pt x="14" y="267"/>
                      <a:pt x="19" y="255"/>
                      <a:pt x="22" y="243"/>
                    </a:cubicBezTo>
                    <a:cubicBezTo>
                      <a:pt x="27" y="227"/>
                      <a:pt x="29" y="211"/>
                      <a:pt x="34" y="195"/>
                    </a:cubicBezTo>
                    <a:cubicBezTo>
                      <a:pt x="41" y="171"/>
                      <a:pt x="34" y="131"/>
                      <a:pt x="58" y="123"/>
                    </a:cubicBezTo>
                    <a:cubicBezTo>
                      <a:pt x="70" y="119"/>
                      <a:pt x="82" y="115"/>
                      <a:pt x="94" y="111"/>
                    </a:cubicBezTo>
                    <a:cubicBezTo>
                      <a:pt x="106" y="119"/>
                      <a:pt x="116" y="138"/>
                      <a:pt x="130" y="135"/>
                    </a:cubicBezTo>
                    <a:cubicBezTo>
                      <a:pt x="158" y="129"/>
                      <a:pt x="157" y="62"/>
                      <a:pt x="166" y="51"/>
                    </a:cubicBezTo>
                    <a:cubicBezTo>
                      <a:pt x="174" y="41"/>
                      <a:pt x="190" y="43"/>
                      <a:pt x="202" y="39"/>
                    </a:cubicBezTo>
                    <a:cubicBezTo>
                      <a:pt x="210" y="27"/>
                      <a:pt x="212" y="6"/>
                      <a:pt x="226" y="3"/>
                    </a:cubicBezTo>
                    <a:cubicBezTo>
                      <a:pt x="240" y="0"/>
                      <a:pt x="256" y="14"/>
                      <a:pt x="262" y="27"/>
                    </a:cubicBezTo>
                    <a:cubicBezTo>
                      <a:pt x="273" y="53"/>
                      <a:pt x="268" y="83"/>
                      <a:pt x="274" y="111"/>
                    </a:cubicBezTo>
                    <a:cubicBezTo>
                      <a:pt x="281" y="146"/>
                      <a:pt x="290" y="153"/>
                      <a:pt x="310" y="183"/>
                    </a:cubicBezTo>
                    <a:cubicBezTo>
                      <a:pt x="286" y="255"/>
                      <a:pt x="310" y="207"/>
                      <a:pt x="286" y="183"/>
                    </a:cubicBezTo>
                    <a:cubicBezTo>
                      <a:pt x="277" y="174"/>
                      <a:pt x="262" y="175"/>
                      <a:pt x="250" y="171"/>
                    </a:cubicBezTo>
                    <a:cubicBezTo>
                      <a:pt x="242" y="183"/>
                      <a:pt x="226" y="193"/>
                      <a:pt x="226" y="207"/>
                    </a:cubicBezTo>
                    <a:cubicBezTo>
                      <a:pt x="226" y="232"/>
                      <a:pt x="250" y="279"/>
                      <a:pt x="250" y="279"/>
                    </a:cubicBezTo>
                    <a:cubicBezTo>
                      <a:pt x="230" y="308"/>
                      <a:pt x="230" y="335"/>
                      <a:pt x="190" y="303"/>
                    </a:cubicBezTo>
                    <a:cubicBezTo>
                      <a:pt x="179" y="294"/>
                      <a:pt x="172" y="280"/>
                      <a:pt x="166" y="267"/>
                    </a:cubicBezTo>
                    <a:cubicBezTo>
                      <a:pt x="156" y="244"/>
                      <a:pt x="142" y="195"/>
                      <a:pt x="142" y="195"/>
                    </a:cubicBezTo>
                    <a:cubicBezTo>
                      <a:pt x="105" y="204"/>
                      <a:pt x="86" y="203"/>
                      <a:pt x="58" y="231"/>
                    </a:cubicBezTo>
                    <a:cubicBezTo>
                      <a:pt x="0" y="289"/>
                      <a:pt x="65" y="252"/>
                      <a:pt x="10" y="279"/>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50" name="任意多边形 34830"/>
              <p:cNvSpPr>
                <a:spLocks noChangeArrowheads="1"/>
              </p:cNvSpPr>
              <p:nvPr/>
            </p:nvSpPr>
            <p:spPr bwMode="auto">
              <a:xfrm>
                <a:off x="5520" y="1825"/>
                <a:ext cx="87" cy="246"/>
              </a:xfrm>
              <a:custGeom>
                <a:avLst/>
                <a:gdLst>
                  <a:gd name="T0" fmla="*/ 27 w 87"/>
                  <a:gd name="T1" fmla="*/ 0 h 246"/>
                  <a:gd name="T2" fmla="*/ 39 w 87"/>
                  <a:gd name="T3" fmla="*/ 108 h 246"/>
                  <a:gd name="T4" fmla="*/ 39 w 87"/>
                  <a:gd name="T5" fmla="*/ 180 h 246"/>
                  <a:gd name="T6" fmla="*/ 63 w 87"/>
                  <a:gd name="T7" fmla="*/ 204 h 246"/>
                  <a:gd name="T8" fmla="*/ 75 w 87"/>
                  <a:gd name="T9" fmla="*/ 168 h 246"/>
                  <a:gd name="T10" fmla="*/ 63 w 87"/>
                  <a:gd name="T11" fmla="*/ 120 h 246"/>
                  <a:gd name="T12" fmla="*/ 87 w 87"/>
                  <a:gd name="T13" fmla="*/ 48 h 246"/>
                  <a:gd name="T14" fmla="*/ 27 w 87"/>
                  <a:gd name="T15" fmla="*/ 0 h 246"/>
                  <a:gd name="T16" fmla="*/ 0 60000 65536"/>
                  <a:gd name="T17" fmla="*/ 0 60000 65536"/>
                  <a:gd name="T18" fmla="*/ 0 60000 65536"/>
                  <a:gd name="T19" fmla="*/ 0 60000 65536"/>
                  <a:gd name="T20" fmla="*/ 0 60000 65536"/>
                  <a:gd name="T21" fmla="*/ 0 60000 65536"/>
                  <a:gd name="T22" fmla="*/ 0 60000 65536"/>
                  <a:gd name="T23" fmla="*/ 0 60000 65536"/>
                  <a:gd name="T24" fmla="*/ 0 w 87"/>
                  <a:gd name="T25" fmla="*/ 0 h 246"/>
                  <a:gd name="T26" fmla="*/ 87 w 87"/>
                  <a:gd name="T27" fmla="*/ 246 h 24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7" h="246">
                    <a:moveTo>
                      <a:pt x="27" y="0"/>
                    </a:moveTo>
                    <a:cubicBezTo>
                      <a:pt x="46" y="57"/>
                      <a:pt x="20" y="51"/>
                      <a:pt x="39" y="108"/>
                    </a:cubicBezTo>
                    <a:cubicBezTo>
                      <a:pt x="7" y="204"/>
                      <a:pt x="39" y="84"/>
                      <a:pt x="39" y="180"/>
                    </a:cubicBezTo>
                    <a:cubicBezTo>
                      <a:pt x="39" y="232"/>
                      <a:pt x="0" y="246"/>
                      <a:pt x="63" y="204"/>
                    </a:cubicBezTo>
                    <a:cubicBezTo>
                      <a:pt x="67" y="192"/>
                      <a:pt x="75" y="181"/>
                      <a:pt x="75" y="168"/>
                    </a:cubicBezTo>
                    <a:cubicBezTo>
                      <a:pt x="75" y="152"/>
                      <a:pt x="61" y="136"/>
                      <a:pt x="63" y="120"/>
                    </a:cubicBezTo>
                    <a:cubicBezTo>
                      <a:pt x="66" y="95"/>
                      <a:pt x="87" y="48"/>
                      <a:pt x="87" y="48"/>
                    </a:cubicBezTo>
                    <a:cubicBezTo>
                      <a:pt x="42" y="18"/>
                      <a:pt x="61" y="34"/>
                      <a:pt x="27" y="0"/>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51" name="任意多边形 34831"/>
              <p:cNvSpPr>
                <a:spLocks noChangeArrowheads="1"/>
              </p:cNvSpPr>
              <p:nvPr/>
            </p:nvSpPr>
            <p:spPr bwMode="auto">
              <a:xfrm>
                <a:off x="4419" y="3477"/>
                <a:ext cx="628" cy="181"/>
              </a:xfrm>
              <a:custGeom>
                <a:avLst/>
                <a:gdLst>
                  <a:gd name="T0" fmla="*/ 12 w 628"/>
                  <a:gd name="T1" fmla="*/ 112 h 181"/>
                  <a:gd name="T2" fmla="*/ 96 w 628"/>
                  <a:gd name="T3" fmla="*/ 40 h 181"/>
                  <a:gd name="T4" fmla="*/ 108 w 628"/>
                  <a:gd name="T5" fmla="*/ 4 h 181"/>
                  <a:gd name="T6" fmla="*/ 180 w 628"/>
                  <a:gd name="T7" fmla="*/ 28 h 181"/>
                  <a:gd name="T8" fmla="*/ 192 w 628"/>
                  <a:gd name="T9" fmla="*/ 64 h 181"/>
                  <a:gd name="T10" fmla="*/ 360 w 628"/>
                  <a:gd name="T11" fmla="*/ 28 h 181"/>
                  <a:gd name="T12" fmla="*/ 408 w 628"/>
                  <a:gd name="T13" fmla="*/ 16 h 181"/>
                  <a:gd name="T14" fmla="*/ 468 w 628"/>
                  <a:gd name="T15" fmla="*/ 28 h 181"/>
                  <a:gd name="T16" fmla="*/ 504 w 628"/>
                  <a:gd name="T17" fmla="*/ 52 h 181"/>
                  <a:gd name="T18" fmla="*/ 576 w 628"/>
                  <a:gd name="T19" fmla="*/ 40 h 181"/>
                  <a:gd name="T20" fmla="*/ 564 w 628"/>
                  <a:gd name="T21" fmla="*/ 124 h 181"/>
                  <a:gd name="T22" fmla="*/ 372 w 628"/>
                  <a:gd name="T23" fmla="*/ 136 h 181"/>
                  <a:gd name="T24" fmla="*/ 300 w 628"/>
                  <a:gd name="T25" fmla="*/ 136 h 181"/>
                  <a:gd name="T26" fmla="*/ 216 w 628"/>
                  <a:gd name="T27" fmla="*/ 148 h 181"/>
                  <a:gd name="T28" fmla="*/ 180 w 628"/>
                  <a:gd name="T29" fmla="*/ 172 h 181"/>
                  <a:gd name="T30" fmla="*/ 84 w 628"/>
                  <a:gd name="T31" fmla="*/ 136 h 181"/>
                  <a:gd name="T32" fmla="*/ 12 w 628"/>
                  <a:gd name="T33" fmla="*/ 112 h 18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8"/>
                  <a:gd name="T52" fmla="*/ 0 h 181"/>
                  <a:gd name="T53" fmla="*/ 628 w 628"/>
                  <a:gd name="T54" fmla="*/ 181 h 18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8" h="181">
                    <a:moveTo>
                      <a:pt x="12" y="112"/>
                    </a:moveTo>
                    <a:cubicBezTo>
                      <a:pt x="31" y="54"/>
                      <a:pt x="45" y="74"/>
                      <a:pt x="96" y="40"/>
                    </a:cubicBezTo>
                    <a:cubicBezTo>
                      <a:pt x="100" y="28"/>
                      <a:pt x="95" y="6"/>
                      <a:pt x="108" y="4"/>
                    </a:cubicBezTo>
                    <a:cubicBezTo>
                      <a:pt x="133" y="0"/>
                      <a:pt x="180" y="28"/>
                      <a:pt x="180" y="28"/>
                    </a:cubicBezTo>
                    <a:cubicBezTo>
                      <a:pt x="184" y="40"/>
                      <a:pt x="180" y="59"/>
                      <a:pt x="192" y="64"/>
                    </a:cubicBezTo>
                    <a:cubicBezTo>
                      <a:pt x="281" y="103"/>
                      <a:pt x="293" y="73"/>
                      <a:pt x="360" y="28"/>
                    </a:cubicBezTo>
                    <a:cubicBezTo>
                      <a:pt x="374" y="19"/>
                      <a:pt x="392" y="20"/>
                      <a:pt x="408" y="16"/>
                    </a:cubicBezTo>
                    <a:cubicBezTo>
                      <a:pt x="428" y="20"/>
                      <a:pt x="449" y="21"/>
                      <a:pt x="468" y="28"/>
                    </a:cubicBezTo>
                    <a:cubicBezTo>
                      <a:pt x="482" y="33"/>
                      <a:pt x="490" y="50"/>
                      <a:pt x="504" y="52"/>
                    </a:cubicBezTo>
                    <a:cubicBezTo>
                      <a:pt x="528" y="55"/>
                      <a:pt x="552" y="44"/>
                      <a:pt x="576" y="40"/>
                    </a:cubicBezTo>
                    <a:cubicBezTo>
                      <a:pt x="595" y="98"/>
                      <a:pt x="628" y="117"/>
                      <a:pt x="564" y="124"/>
                    </a:cubicBezTo>
                    <a:cubicBezTo>
                      <a:pt x="500" y="131"/>
                      <a:pt x="436" y="132"/>
                      <a:pt x="372" y="136"/>
                    </a:cubicBezTo>
                    <a:cubicBezTo>
                      <a:pt x="276" y="168"/>
                      <a:pt x="396" y="136"/>
                      <a:pt x="300" y="136"/>
                    </a:cubicBezTo>
                    <a:cubicBezTo>
                      <a:pt x="272" y="136"/>
                      <a:pt x="244" y="144"/>
                      <a:pt x="216" y="148"/>
                    </a:cubicBezTo>
                    <a:cubicBezTo>
                      <a:pt x="204" y="156"/>
                      <a:pt x="194" y="170"/>
                      <a:pt x="180" y="172"/>
                    </a:cubicBezTo>
                    <a:cubicBezTo>
                      <a:pt x="110" y="181"/>
                      <a:pt x="134" y="155"/>
                      <a:pt x="84" y="136"/>
                    </a:cubicBezTo>
                    <a:cubicBezTo>
                      <a:pt x="0" y="105"/>
                      <a:pt x="44" y="144"/>
                      <a:pt x="12" y="112"/>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52" name="任意多边形 34832"/>
              <p:cNvSpPr>
                <a:spLocks noChangeArrowheads="1"/>
              </p:cNvSpPr>
              <p:nvPr/>
            </p:nvSpPr>
            <p:spPr bwMode="auto">
              <a:xfrm>
                <a:off x="5362" y="1956"/>
                <a:ext cx="113" cy="73"/>
              </a:xfrm>
              <a:custGeom>
                <a:avLst/>
                <a:gdLst>
                  <a:gd name="T0" fmla="*/ 113 w 113"/>
                  <a:gd name="T1" fmla="*/ 1 h 73"/>
                  <a:gd name="T2" fmla="*/ 17 w 113"/>
                  <a:gd name="T3" fmla="*/ 13 h 73"/>
                  <a:gd name="T4" fmla="*/ 5 w 113"/>
                  <a:gd name="T5" fmla="*/ 49 h 73"/>
                  <a:gd name="T6" fmla="*/ 41 w 113"/>
                  <a:gd name="T7" fmla="*/ 73 h 73"/>
                  <a:gd name="T8" fmla="*/ 113 w 113"/>
                  <a:gd name="T9" fmla="*/ 1 h 73"/>
                  <a:gd name="T10" fmla="*/ 0 60000 65536"/>
                  <a:gd name="T11" fmla="*/ 0 60000 65536"/>
                  <a:gd name="T12" fmla="*/ 0 60000 65536"/>
                  <a:gd name="T13" fmla="*/ 0 60000 65536"/>
                  <a:gd name="T14" fmla="*/ 0 60000 65536"/>
                  <a:gd name="T15" fmla="*/ 0 w 113"/>
                  <a:gd name="T16" fmla="*/ 0 h 73"/>
                  <a:gd name="T17" fmla="*/ 113 w 113"/>
                  <a:gd name="T18" fmla="*/ 73 h 73"/>
                </a:gdLst>
                <a:ahLst/>
                <a:cxnLst>
                  <a:cxn ang="T10">
                    <a:pos x="T0" y="T1"/>
                  </a:cxn>
                  <a:cxn ang="T11">
                    <a:pos x="T2" y="T3"/>
                  </a:cxn>
                  <a:cxn ang="T12">
                    <a:pos x="T4" y="T5"/>
                  </a:cxn>
                  <a:cxn ang="T13">
                    <a:pos x="T6" y="T7"/>
                  </a:cxn>
                  <a:cxn ang="T14">
                    <a:pos x="T8" y="T9"/>
                  </a:cxn>
                </a:cxnLst>
                <a:rect l="T15" t="T16" r="T17" b="T18"/>
                <a:pathLst>
                  <a:path w="113" h="73">
                    <a:moveTo>
                      <a:pt x="113" y="1"/>
                    </a:moveTo>
                    <a:cubicBezTo>
                      <a:pt x="81" y="5"/>
                      <a:pt x="46" y="0"/>
                      <a:pt x="17" y="13"/>
                    </a:cubicBezTo>
                    <a:cubicBezTo>
                      <a:pt x="5" y="18"/>
                      <a:pt x="0" y="37"/>
                      <a:pt x="5" y="49"/>
                    </a:cubicBezTo>
                    <a:cubicBezTo>
                      <a:pt x="10" y="62"/>
                      <a:pt x="29" y="65"/>
                      <a:pt x="41" y="73"/>
                    </a:cubicBezTo>
                    <a:cubicBezTo>
                      <a:pt x="94" y="38"/>
                      <a:pt x="68" y="61"/>
                      <a:pt x="113" y="1"/>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53" name="任意多边形 34833"/>
              <p:cNvSpPr>
                <a:spLocks noChangeArrowheads="1"/>
              </p:cNvSpPr>
              <p:nvPr/>
            </p:nvSpPr>
            <p:spPr bwMode="auto">
              <a:xfrm>
                <a:off x="5129" y="2089"/>
                <a:ext cx="162" cy="228"/>
              </a:xfrm>
              <a:custGeom>
                <a:avLst/>
                <a:gdLst>
                  <a:gd name="T0" fmla="*/ 118 w 162"/>
                  <a:gd name="T1" fmla="*/ 0 h 228"/>
                  <a:gd name="T2" fmla="*/ 34 w 162"/>
                  <a:gd name="T3" fmla="*/ 180 h 228"/>
                  <a:gd name="T4" fmla="*/ 10 w 162"/>
                  <a:gd name="T5" fmla="*/ 216 h 228"/>
                  <a:gd name="T6" fmla="*/ 58 w 162"/>
                  <a:gd name="T7" fmla="*/ 204 h 228"/>
                  <a:gd name="T8" fmla="*/ 82 w 162"/>
                  <a:gd name="T9" fmla="*/ 132 h 228"/>
                  <a:gd name="T10" fmla="*/ 130 w 162"/>
                  <a:gd name="T11" fmla="*/ 84 h 228"/>
                  <a:gd name="T12" fmla="*/ 118 w 162"/>
                  <a:gd name="T13" fmla="*/ 0 h 228"/>
                  <a:gd name="T14" fmla="*/ 0 60000 65536"/>
                  <a:gd name="T15" fmla="*/ 0 60000 65536"/>
                  <a:gd name="T16" fmla="*/ 0 60000 65536"/>
                  <a:gd name="T17" fmla="*/ 0 60000 65536"/>
                  <a:gd name="T18" fmla="*/ 0 60000 65536"/>
                  <a:gd name="T19" fmla="*/ 0 60000 65536"/>
                  <a:gd name="T20" fmla="*/ 0 60000 65536"/>
                  <a:gd name="T21" fmla="*/ 0 w 162"/>
                  <a:gd name="T22" fmla="*/ 0 h 228"/>
                  <a:gd name="T23" fmla="*/ 162 w 162"/>
                  <a:gd name="T24" fmla="*/ 228 h 2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2" h="228">
                    <a:moveTo>
                      <a:pt x="118" y="0"/>
                    </a:moveTo>
                    <a:cubicBezTo>
                      <a:pt x="98" y="61"/>
                      <a:pt x="63" y="122"/>
                      <a:pt x="34" y="180"/>
                    </a:cubicBezTo>
                    <a:cubicBezTo>
                      <a:pt x="28" y="193"/>
                      <a:pt x="0" y="206"/>
                      <a:pt x="10" y="216"/>
                    </a:cubicBezTo>
                    <a:cubicBezTo>
                      <a:pt x="22" y="228"/>
                      <a:pt x="42" y="208"/>
                      <a:pt x="58" y="204"/>
                    </a:cubicBezTo>
                    <a:cubicBezTo>
                      <a:pt x="66" y="180"/>
                      <a:pt x="74" y="156"/>
                      <a:pt x="82" y="132"/>
                    </a:cubicBezTo>
                    <a:cubicBezTo>
                      <a:pt x="98" y="84"/>
                      <a:pt x="82" y="100"/>
                      <a:pt x="130" y="84"/>
                    </a:cubicBezTo>
                    <a:cubicBezTo>
                      <a:pt x="137" y="63"/>
                      <a:pt x="162" y="0"/>
                      <a:pt x="118" y="0"/>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54" name="任意多边形 34834"/>
              <p:cNvSpPr>
                <a:spLocks noChangeArrowheads="1"/>
              </p:cNvSpPr>
              <p:nvPr/>
            </p:nvSpPr>
            <p:spPr bwMode="auto">
              <a:xfrm>
                <a:off x="5283" y="1908"/>
                <a:ext cx="81" cy="71"/>
              </a:xfrm>
              <a:custGeom>
                <a:avLst/>
                <a:gdLst>
                  <a:gd name="T0" fmla="*/ 0 w 81"/>
                  <a:gd name="T1" fmla="*/ 25 h 71"/>
                  <a:gd name="T2" fmla="*/ 72 w 81"/>
                  <a:gd name="T3" fmla="*/ 61 h 71"/>
                  <a:gd name="T4" fmla="*/ 60 w 81"/>
                  <a:gd name="T5" fmla="*/ 25 h 71"/>
                  <a:gd name="T6" fmla="*/ 0 w 81"/>
                  <a:gd name="T7" fmla="*/ 25 h 71"/>
                  <a:gd name="T8" fmla="*/ 0 60000 65536"/>
                  <a:gd name="T9" fmla="*/ 0 60000 65536"/>
                  <a:gd name="T10" fmla="*/ 0 60000 65536"/>
                  <a:gd name="T11" fmla="*/ 0 60000 65536"/>
                  <a:gd name="T12" fmla="*/ 0 w 81"/>
                  <a:gd name="T13" fmla="*/ 0 h 71"/>
                  <a:gd name="T14" fmla="*/ 81 w 81"/>
                  <a:gd name="T15" fmla="*/ 71 h 71"/>
                </a:gdLst>
                <a:ahLst/>
                <a:cxnLst>
                  <a:cxn ang="T8">
                    <a:pos x="T0" y="T1"/>
                  </a:cxn>
                  <a:cxn ang="T9">
                    <a:pos x="T2" y="T3"/>
                  </a:cxn>
                  <a:cxn ang="T10">
                    <a:pos x="T4" y="T5"/>
                  </a:cxn>
                  <a:cxn ang="T11">
                    <a:pos x="T6" y="T7"/>
                  </a:cxn>
                </a:cxnLst>
                <a:rect l="T12" t="T13" r="T14" b="T15"/>
                <a:pathLst>
                  <a:path w="81" h="71">
                    <a:moveTo>
                      <a:pt x="0" y="25"/>
                    </a:moveTo>
                    <a:cubicBezTo>
                      <a:pt x="1" y="26"/>
                      <a:pt x="62" y="71"/>
                      <a:pt x="72" y="61"/>
                    </a:cubicBezTo>
                    <a:cubicBezTo>
                      <a:pt x="81" y="52"/>
                      <a:pt x="69" y="34"/>
                      <a:pt x="60" y="25"/>
                    </a:cubicBezTo>
                    <a:cubicBezTo>
                      <a:pt x="35" y="0"/>
                      <a:pt x="21" y="14"/>
                      <a:pt x="0" y="25"/>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55" name="任意多边形 34835"/>
              <p:cNvSpPr>
                <a:spLocks noChangeArrowheads="1"/>
              </p:cNvSpPr>
              <p:nvPr/>
            </p:nvSpPr>
            <p:spPr bwMode="auto">
              <a:xfrm>
                <a:off x="5295" y="2599"/>
                <a:ext cx="385" cy="678"/>
              </a:xfrm>
              <a:custGeom>
                <a:avLst/>
                <a:gdLst>
                  <a:gd name="T0" fmla="*/ 384 w 385"/>
                  <a:gd name="T1" fmla="*/ 30 h 678"/>
                  <a:gd name="T2" fmla="*/ 360 w 385"/>
                  <a:gd name="T3" fmla="*/ 102 h 678"/>
                  <a:gd name="T4" fmla="*/ 252 w 385"/>
                  <a:gd name="T5" fmla="*/ 150 h 678"/>
                  <a:gd name="T6" fmla="*/ 120 w 385"/>
                  <a:gd name="T7" fmla="*/ 210 h 678"/>
                  <a:gd name="T8" fmla="*/ 108 w 385"/>
                  <a:gd name="T9" fmla="*/ 318 h 678"/>
                  <a:gd name="T10" fmla="*/ 192 w 385"/>
                  <a:gd name="T11" fmla="*/ 294 h 678"/>
                  <a:gd name="T12" fmla="*/ 264 w 385"/>
                  <a:gd name="T13" fmla="*/ 234 h 678"/>
                  <a:gd name="T14" fmla="*/ 228 w 385"/>
                  <a:gd name="T15" fmla="*/ 306 h 678"/>
                  <a:gd name="T16" fmla="*/ 192 w 385"/>
                  <a:gd name="T17" fmla="*/ 318 h 678"/>
                  <a:gd name="T18" fmla="*/ 156 w 385"/>
                  <a:gd name="T19" fmla="*/ 342 h 678"/>
                  <a:gd name="T20" fmla="*/ 180 w 385"/>
                  <a:gd name="T21" fmla="*/ 378 h 678"/>
                  <a:gd name="T22" fmla="*/ 216 w 385"/>
                  <a:gd name="T23" fmla="*/ 402 h 678"/>
                  <a:gd name="T24" fmla="*/ 228 w 385"/>
                  <a:gd name="T25" fmla="*/ 498 h 678"/>
                  <a:gd name="T26" fmla="*/ 216 w 385"/>
                  <a:gd name="T27" fmla="*/ 534 h 678"/>
                  <a:gd name="T28" fmla="*/ 156 w 385"/>
                  <a:gd name="T29" fmla="*/ 522 h 678"/>
                  <a:gd name="T30" fmla="*/ 108 w 385"/>
                  <a:gd name="T31" fmla="*/ 414 h 678"/>
                  <a:gd name="T32" fmla="*/ 108 w 385"/>
                  <a:gd name="T33" fmla="*/ 546 h 678"/>
                  <a:gd name="T34" fmla="*/ 84 w 385"/>
                  <a:gd name="T35" fmla="*/ 678 h 678"/>
                  <a:gd name="T36" fmla="*/ 48 w 385"/>
                  <a:gd name="T37" fmla="*/ 666 h 678"/>
                  <a:gd name="T38" fmla="*/ 24 w 385"/>
                  <a:gd name="T39" fmla="*/ 546 h 678"/>
                  <a:gd name="T40" fmla="*/ 0 w 385"/>
                  <a:gd name="T41" fmla="*/ 510 h 678"/>
                  <a:gd name="T42" fmla="*/ 60 w 385"/>
                  <a:gd name="T43" fmla="*/ 366 h 678"/>
                  <a:gd name="T44" fmla="*/ 84 w 385"/>
                  <a:gd name="T45" fmla="*/ 246 h 678"/>
                  <a:gd name="T46" fmla="*/ 96 w 385"/>
                  <a:gd name="T47" fmla="*/ 198 h 678"/>
                  <a:gd name="T48" fmla="*/ 240 w 385"/>
                  <a:gd name="T49" fmla="*/ 114 h 678"/>
                  <a:gd name="T50" fmla="*/ 312 w 385"/>
                  <a:gd name="T51" fmla="*/ 66 h 678"/>
                  <a:gd name="T52" fmla="*/ 372 w 385"/>
                  <a:gd name="T53" fmla="*/ 6 h 678"/>
                  <a:gd name="T54" fmla="*/ 384 w 385"/>
                  <a:gd name="T55" fmla="*/ 30 h 67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385"/>
                  <a:gd name="T85" fmla="*/ 0 h 678"/>
                  <a:gd name="T86" fmla="*/ 385 w 385"/>
                  <a:gd name="T87" fmla="*/ 678 h 67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385" h="678">
                    <a:moveTo>
                      <a:pt x="384" y="30"/>
                    </a:moveTo>
                    <a:cubicBezTo>
                      <a:pt x="376" y="54"/>
                      <a:pt x="381" y="88"/>
                      <a:pt x="360" y="102"/>
                    </a:cubicBezTo>
                    <a:cubicBezTo>
                      <a:pt x="303" y="140"/>
                      <a:pt x="338" y="121"/>
                      <a:pt x="252" y="150"/>
                    </a:cubicBezTo>
                    <a:cubicBezTo>
                      <a:pt x="206" y="165"/>
                      <a:pt x="166" y="195"/>
                      <a:pt x="120" y="210"/>
                    </a:cubicBezTo>
                    <a:cubicBezTo>
                      <a:pt x="85" y="263"/>
                      <a:pt x="71" y="263"/>
                      <a:pt x="108" y="318"/>
                    </a:cubicBezTo>
                    <a:cubicBezTo>
                      <a:pt x="114" y="316"/>
                      <a:pt x="182" y="301"/>
                      <a:pt x="192" y="294"/>
                    </a:cubicBezTo>
                    <a:cubicBezTo>
                      <a:pt x="218" y="277"/>
                      <a:pt x="238" y="251"/>
                      <a:pt x="264" y="234"/>
                    </a:cubicBezTo>
                    <a:cubicBezTo>
                      <a:pt x="256" y="258"/>
                      <a:pt x="249" y="289"/>
                      <a:pt x="228" y="306"/>
                    </a:cubicBezTo>
                    <a:cubicBezTo>
                      <a:pt x="218" y="314"/>
                      <a:pt x="203" y="312"/>
                      <a:pt x="192" y="318"/>
                    </a:cubicBezTo>
                    <a:cubicBezTo>
                      <a:pt x="179" y="324"/>
                      <a:pt x="168" y="334"/>
                      <a:pt x="156" y="342"/>
                    </a:cubicBezTo>
                    <a:cubicBezTo>
                      <a:pt x="164" y="354"/>
                      <a:pt x="170" y="368"/>
                      <a:pt x="180" y="378"/>
                    </a:cubicBezTo>
                    <a:cubicBezTo>
                      <a:pt x="190" y="388"/>
                      <a:pt x="211" y="389"/>
                      <a:pt x="216" y="402"/>
                    </a:cubicBezTo>
                    <a:cubicBezTo>
                      <a:pt x="228" y="432"/>
                      <a:pt x="224" y="466"/>
                      <a:pt x="228" y="498"/>
                    </a:cubicBezTo>
                    <a:cubicBezTo>
                      <a:pt x="224" y="510"/>
                      <a:pt x="224" y="524"/>
                      <a:pt x="216" y="534"/>
                    </a:cubicBezTo>
                    <a:cubicBezTo>
                      <a:pt x="183" y="575"/>
                      <a:pt x="173" y="561"/>
                      <a:pt x="156" y="522"/>
                    </a:cubicBezTo>
                    <a:cubicBezTo>
                      <a:pt x="99" y="393"/>
                      <a:pt x="162" y="495"/>
                      <a:pt x="108" y="414"/>
                    </a:cubicBezTo>
                    <a:cubicBezTo>
                      <a:pt x="80" y="497"/>
                      <a:pt x="108" y="397"/>
                      <a:pt x="108" y="546"/>
                    </a:cubicBezTo>
                    <a:cubicBezTo>
                      <a:pt x="108" y="561"/>
                      <a:pt x="88" y="658"/>
                      <a:pt x="84" y="678"/>
                    </a:cubicBezTo>
                    <a:cubicBezTo>
                      <a:pt x="72" y="674"/>
                      <a:pt x="50" y="678"/>
                      <a:pt x="48" y="666"/>
                    </a:cubicBezTo>
                    <a:cubicBezTo>
                      <a:pt x="21" y="532"/>
                      <a:pt x="108" y="574"/>
                      <a:pt x="24" y="546"/>
                    </a:cubicBezTo>
                    <a:cubicBezTo>
                      <a:pt x="16" y="534"/>
                      <a:pt x="0" y="524"/>
                      <a:pt x="0" y="510"/>
                    </a:cubicBezTo>
                    <a:cubicBezTo>
                      <a:pt x="0" y="458"/>
                      <a:pt x="45" y="412"/>
                      <a:pt x="60" y="366"/>
                    </a:cubicBezTo>
                    <a:cubicBezTo>
                      <a:pt x="43" y="315"/>
                      <a:pt x="55" y="290"/>
                      <a:pt x="84" y="246"/>
                    </a:cubicBezTo>
                    <a:cubicBezTo>
                      <a:pt x="88" y="230"/>
                      <a:pt x="85" y="210"/>
                      <a:pt x="96" y="198"/>
                    </a:cubicBezTo>
                    <a:cubicBezTo>
                      <a:pt x="136" y="152"/>
                      <a:pt x="191" y="141"/>
                      <a:pt x="240" y="114"/>
                    </a:cubicBezTo>
                    <a:cubicBezTo>
                      <a:pt x="265" y="100"/>
                      <a:pt x="312" y="66"/>
                      <a:pt x="312" y="66"/>
                    </a:cubicBezTo>
                    <a:cubicBezTo>
                      <a:pt x="319" y="56"/>
                      <a:pt x="349" y="0"/>
                      <a:pt x="372" y="6"/>
                    </a:cubicBezTo>
                    <a:cubicBezTo>
                      <a:pt x="385" y="9"/>
                      <a:pt x="384" y="66"/>
                      <a:pt x="384" y="30"/>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56" name="任意多边形 34836"/>
              <p:cNvSpPr>
                <a:spLocks noChangeArrowheads="1"/>
              </p:cNvSpPr>
              <p:nvPr/>
            </p:nvSpPr>
            <p:spPr bwMode="auto">
              <a:xfrm>
                <a:off x="5081" y="3481"/>
                <a:ext cx="205" cy="85"/>
              </a:xfrm>
              <a:custGeom>
                <a:avLst/>
                <a:gdLst>
                  <a:gd name="T0" fmla="*/ 142 w 205"/>
                  <a:gd name="T1" fmla="*/ 24 h 85"/>
                  <a:gd name="T2" fmla="*/ 118 w 205"/>
                  <a:gd name="T3" fmla="*/ 60 h 85"/>
                  <a:gd name="T4" fmla="*/ 166 w 205"/>
                  <a:gd name="T5" fmla="*/ 84 h 85"/>
                  <a:gd name="T6" fmla="*/ 178 w 205"/>
                  <a:gd name="T7" fmla="*/ 48 h 85"/>
                  <a:gd name="T8" fmla="*/ 202 w 205"/>
                  <a:gd name="T9" fmla="*/ 12 h 85"/>
                  <a:gd name="T10" fmla="*/ 166 w 205"/>
                  <a:gd name="T11" fmla="*/ 0 h 85"/>
                  <a:gd name="T12" fmla="*/ 142 w 205"/>
                  <a:gd name="T13" fmla="*/ 24 h 85"/>
                  <a:gd name="T14" fmla="*/ 0 60000 65536"/>
                  <a:gd name="T15" fmla="*/ 0 60000 65536"/>
                  <a:gd name="T16" fmla="*/ 0 60000 65536"/>
                  <a:gd name="T17" fmla="*/ 0 60000 65536"/>
                  <a:gd name="T18" fmla="*/ 0 60000 65536"/>
                  <a:gd name="T19" fmla="*/ 0 60000 65536"/>
                  <a:gd name="T20" fmla="*/ 0 60000 65536"/>
                  <a:gd name="T21" fmla="*/ 0 w 205"/>
                  <a:gd name="T22" fmla="*/ 0 h 85"/>
                  <a:gd name="T23" fmla="*/ 205 w 205"/>
                  <a:gd name="T24" fmla="*/ 85 h 8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5" h="85">
                    <a:moveTo>
                      <a:pt x="142" y="24"/>
                    </a:moveTo>
                    <a:cubicBezTo>
                      <a:pt x="134" y="36"/>
                      <a:pt x="129" y="51"/>
                      <a:pt x="118" y="60"/>
                    </a:cubicBezTo>
                    <a:cubicBezTo>
                      <a:pt x="86" y="85"/>
                      <a:pt x="0" y="60"/>
                      <a:pt x="166" y="84"/>
                    </a:cubicBezTo>
                    <a:cubicBezTo>
                      <a:pt x="170" y="72"/>
                      <a:pt x="172" y="59"/>
                      <a:pt x="178" y="48"/>
                    </a:cubicBezTo>
                    <a:cubicBezTo>
                      <a:pt x="184" y="35"/>
                      <a:pt x="205" y="26"/>
                      <a:pt x="202" y="12"/>
                    </a:cubicBezTo>
                    <a:cubicBezTo>
                      <a:pt x="199" y="0"/>
                      <a:pt x="178" y="4"/>
                      <a:pt x="166" y="0"/>
                    </a:cubicBezTo>
                    <a:cubicBezTo>
                      <a:pt x="127" y="26"/>
                      <a:pt x="116" y="24"/>
                      <a:pt x="142" y="24"/>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57" name="任意多边形 34837"/>
              <p:cNvSpPr>
                <a:spLocks noChangeArrowheads="1"/>
              </p:cNvSpPr>
              <p:nvPr/>
            </p:nvSpPr>
            <p:spPr bwMode="auto">
              <a:xfrm>
                <a:off x="5523" y="3390"/>
                <a:ext cx="145" cy="104"/>
              </a:xfrm>
              <a:custGeom>
                <a:avLst/>
                <a:gdLst>
                  <a:gd name="T0" fmla="*/ 84 w 145"/>
                  <a:gd name="T1" fmla="*/ 43 h 104"/>
                  <a:gd name="T2" fmla="*/ 36 w 145"/>
                  <a:gd name="T3" fmla="*/ 67 h 104"/>
                  <a:gd name="T4" fmla="*/ 0 w 145"/>
                  <a:gd name="T5" fmla="*/ 91 h 104"/>
                  <a:gd name="T6" fmla="*/ 36 w 145"/>
                  <a:gd name="T7" fmla="*/ 103 h 104"/>
                  <a:gd name="T8" fmla="*/ 108 w 145"/>
                  <a:gd name="T9" fmla="*/ 55 h 104"/>
                  <a:gd name="T10" fmla="*/ 84 w 145"/>
                  <a:gd name="T11" fmla="*/ 31 h 104"/>
                  <a:gd name="T12" fmla="*/ 84 w 145"/>
                  <a:gd name="T13" fmla="*/ 43 h 104"/>
                  <a:gd name="T14" fmla="*/ 0 60000 65536"/>
                  <a:gd name="T15" fmla="*/ 0 60000 65536"/>
                  <a:gd name="T16" fmla="*/ 0 60000 65536"/>
                  <a:gd name="T17" fmla="*/ 0 60000 65536"/>
                  <a:gd name="T18" fmla="*/ 0 60000 65536"/>
                  <a:gd name="T19" fmla="*/ 0 60000 65536"/>
                  <a:gd name="T20" fmla="*/ 0 60000 65536"/>
                  <a:gd name="T21" fmla="*/ 0 w 145"/>
                  <a:gd name="T22" fmla="*/ 0 h 104"/>
                  <a:gd name="T23" fmla="*/ 145 w 145"/>
                  <a:gd name="T24" fmla="*/ 104 h 1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5" h="104">
                    <a:moveTo>
                      <a:pt x="84" y="43"/>
                    </a:moveTo>
                    <a:cubicBezTo>
                      <a:pt x="68" y="51"/>
                      <a:pt x="52" y="58"/>
                      <a:pt x="36" y="67"/>
                    </a:cubicBezTo>
                    <a:cubicBezTo>
                      <a:pt x="23" y="74"/>
                      <a:pt x="0" y="77"/>
                      <a:pt x="0" y="91"/>
                    </a:cubicBezTo>
                    <a:cubicBezTo>
                      <a:pt x="0" y="104"/>
                      <a:pt x="24" y="99"/>
                      <a:pt x="36" y="103"/>
                    </a:cubicBezTo>
                    <a:cubicBezTo>
                      <a:pt x="74" y="90"/>
                      <a:pt x="82" y="94"/>
                      <a:pt x="108" y="55"/>
                    </a:cubicBezTo>
                    <a:cubicBezTo>
                      <a:pt x="145" y="0"/>
                      <a:pt x="111" y="22"/>
                      <a:pt x="84" y="31"/>
                    </a:cubicBezTo>
                    <a:cubicBezTo>
                      <a:pt x="99" y="75"/>
                      <a:pt x="102" y="78"/>
                      <a:pt x="84" y="43"/>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58" name="任意多边形 34838"/>
              <p:cNvSpPr>
                <a:spLocks noChangeArrowheads="1"/>
              </p:cNvSpPr>
              <p:nvPr/>
            </p:nvSpPr>
            <p:spPr bwMode="auto">
              <a:xfrm>
                <a:off x="5295" y="3480"/>
                <a:ext cx="108" cy="106"/>
              </a:xfrm>
              <a:custGeom>
                <a:avLst/>
                <a:gdLst>
                  <a:gd name="T0" fmla="*/ 0 w 108"/>
                  <a:gd name="T1" fmla="*/ 85 h 106"/>
                  <a:gd name="T2" fmla="*/ 96 w 108"/>
                  <a:gd name="T3" fmla="*/ 61 h 106"/>
                  <a:gd name="T4" fmla="*/ 60 w 108"/>
                  <a:gd name="T5" fmla="*/ 85 h 106"/>
                  <a:gd name="T6" fmla="*/ 0 w 108"/>
                  <a:gd name="T7" fmla="*/ 85 h 106"/>
                  <a:gd name="T8" fmla="*/ 0 60000 65536"/>
                  <a:gd name="T9" fmla="*/ 0 60000 65536"/>
                  <a:gd name="T10" fmla="*/ 0 60000 65536"/>
                  <a:gd name="T11" fmla="*/ 0 60000 65536"/>
                  <a:gd name="T12" fmla="*/ 0 w 108"/>
                  <a:gd name="T13" fmla="*/ 0 h 106"/>
                  <a:gd name="T14" fmla="*/ 108 w 108"/>
                  <a:gd name="T15" fmla="*/ 106 h 106"/>
                </a:gdLst>
                <a:ahLst/>
                <a:cxnLst>
                  <a:cxn ang="T8">
                    <a:pos x="T0" y="T1"/>
                  </a:cxn>
                  <a:cxn ang="T9">
                    <a:pos x="T2" y="T3"/>
                  </a:cxn>
                  <a:cxn ang="T10">
                    <a:pos x="T4" y="T5"/>
                  </a:cxn>
                  <a:cxn ang="T11">
                    <a:pos x="T6" y="T7"/>
                  </a:cxn>
                </a:cxnLst>
                <a:rect l="T12" t="T13" r="T14" b="T15"/>
                <a:pathLst>
                  <a:path w="108" h="106">
                    <a:moveTo>
                      <a:pt x="0" y="85"/>
                    </a:moveTo>
                    <a:cubicBezTo>
                      <a:pt x="14" y="43"/>
                      <a:pt x="15" y="0"/>
                      <a:pt x="96" y="61"/>
                    </a:cubicBezTo>
                    <a:cubicBezTo>
                      <a:pt x="108" y="70"/>
                      <a:pt x="73" y="79"/>
                      <a:pt x="60" y="85"/>
                    </a:cubicBezTo>
                    <a:cubicBezTo>
                      <a:pt x="13" y="105"/>
                      <a:pt x="21" y="106"/>
                      <a:pt x="0" y="85"/>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59" name="任意多边形 34839"/>
              <p:cNvSpPr>
                <a:spLocks noChangeArrowheads="1"/>
              </p:cNvSpPr>
              <p:nvPr/>
            </p:nvSpPr>
            <p:spPr bwMode="auto">
              <a:xfrm>
                <a:off x="4273" y="3231"/>
                <a:ext cx="236" cy="87"/>
              </a:xfrm>
              <a:custGeom>
                <a:avLst/>
                <a:gdLst>
                  <a:gd name="T0" fmla="*/ 122 w 236"/>
                  <a:gd name="T1" fmla="*/ 34 h 87"/>
                  <a:gd name="T2" fmla="*/ 158 w 236"/>
                  <a:gd name="T3" fmla="*/ 46 h 87"/>
                  <a:gd name="T4" fmla="*/ 182 w 236"/>
                  <a:gd name="T5" fmla="*/ 82 h 87"/>
                  <a:gd name="T6" fmla="*/ 218 w 236"/>
                  <a:gd name="T7" fmla="*/ 70 h 87"/>
                  <a:gd name="T8" fmla="*/ 230 w 236"/>
                  <a:gd name="T9" fmla="*/ 34 h 87"/>
                  <a:gd name="T10" fmla="*/ 122 w 236"/>
                  <a:gd name="T11" fmla="*/ 34 h 87"/>
                  <a:gd name="T12" fmla="*/ 0 60000 65536"/>
                  <a:gd name="T13" fmla="*/ 0 60000 65536"/>
                  <a:gd name="T14" fmla="*/ 0 60000 65536"/>
                  <a:gd name="T15" fmla="*/ 0 60000 65536"/>
                  <a:gd name="T16" fmla="*/ 0 60000 65536"/>
                  <a:gd name="T17" fmla="*/ 0 60000 65536"/>
                  <a:gd name="T18" fmla="*/ 0 w 236"/>
                  <a:gd name="T19" fmla="*/ 0 h 87"/>
                  <a:gd name="T20" fmla="*/ 236 w 236"/>
                  <a:gd name="T21" fmla="*/ 87 h 87"/>
                </a:gdLst>
                <a:ahLst/>
                <a:cxnLst>
                  <a:cxn ang="T12">
                    <a:pos x="T0" y="T1"/>
                  </a:cxn>
                  <a:cxn ang="T13">
                    <a:pos x="T2" y="T3"/>
                  </a:cxn>
                  <a:cxn ang="T14">
                    <a:pos x="T4" y="T5"/>
                  </a:cxn>
                  <a:cxn ang="T15">
                    <a:pos x="T6" y="T7"/>
                  </a:cxn>
                  <a:cxn ang="T16">
                    <a:pos x="T8" y="T9"/>
                  </a:cxn>
                  <a:cxn ang="T17">
                    <a:pos x="T10" y="T11"/>
                  </a:cxn>
                </a:cxnLst>
                <a:rect l="T18" t="T19" r="T20" b="T21"/>
                <a:pathLst>
                  <a:path w="236" h="87">
                    <a:moveTo>
                      <a:pt x="122" y="34"/>
                    </a:moveTo>
                    <a:cubicBezTo>
                      <a:pt x="134" y="38"/>
                      <a:pt x="148" y="38"/>
                      <a:pt x="158" y="46"/>
                    </a:cubicBezTo>
                    <a:cubicBezTo>
                      <a:pt x="169" y="55"/>
                      <a:pt x="169" y="77"/>
                      <a:pt x="182" y="82"/>
                    </a:cubicBezTo>
                    <a:cubicBezTo>
                      <a:pt x="194" y="87"/>
                      <a:pt x="206" y="74"/>
                      <a:pt x="218" y="70"/>
                    </a:cubicBezTo>
                    <a:cubicBezTo>
                      <a:pt x="222" y="58"/>
                      <a:pt x="236" y="45"/>
                      <a:pt x="230" y="34"/>
                    </a:cubicBezTo>
                    <a:cubicBezTo>
                      <a:pt x="213" y="0"/>
                      <a:pt x="0" y="34"/>
                      <a:pt x="122" y="34"/>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60" name="任意多边形 34840"/>
              <p:cNvSpPr>
                <a:spLocks noChangeArrowheads="1"/>
              </p:cNvSpPr>
              <p:nvPr/>
            </p:nvSpPr>
            <p:spPr bwMode="auto">
              <a:xfrm>
                <a:off x="4923" y="3445"/>
                <a:ext cx="108" cy="60"/>
              </a:xfrm>
              <a:custGeom>
                <a:avLst/>
                <a:gdLst>
                  <a:gd name="T0" fmla="*/ 24 w 108"/>
                  <a:gd name="T1" fmla="*/ 60 h 60"/>
                  <a:gd name="T2" fmla="*/ 84 w 108"/>
                  <a:gd name="T3" fmla="*/ 0 h 60"/>
                  <a:gd name="T4" fmla="*/ 24 w 108"/>
                  <a:gd name="T5" fmla="*/ 60 h 60"/>
                  <a:gd name="T6" fmla="*/ 0 60000 65536"/>
                  <a:gd name="T7" fmla="*/ 0 60000 65536"/>
                  <a:gd name="T8" fmla="*/ 0 60000 65536"/>
                  <a:gd name="T9" fmla="*/ 0 w 108"/>
                  <a:gd name="T10" fmla="*/ 0 h 60"/>
                  <a:gd name="T11" fmla="*/ 108 w 108"/>
                  <a:gd name="T12" fmla="*/ 60 h 60"/>
                </a:gdLst>
                <a:ahLst/>
                <a:cxnLst>
                  <a:cxn ang="T6">
                    <a:pos x="T0" y="T1"/>
                  </a:cxn>
                  <a:cxn ang="T7">
                    <a:pos x="T2" y="T3"/>
                  </a:cxn>
                  <a:cxn ang="T8">
                    <a:pos x="T4" y="T5"/>
                  </a:cxn>
                </a:cxnLst>
                <a:rect l="T9" t="T10" r="T11" b="T12"/>
                <a:pathLst>
                  <a:path w="108" h="60">
                    <a:moveTo>
                      <a:pt x="24" y="60"/>
                    </a:moveTo>
                    <a:cubicBezTo>
                      <a:pt x="108" y="32"/>
                      <a:pt x="104" y="60"/>
                      <a:pt x="84" y="0"/>
                    </a:cubicBezTo>
                    <a:cubicBezTo>
                      <a:pt x="0" y="28"/>
                      <a:pt x="4" y="0"/>
                      <a:pt x="24" y="60"/>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61" name="任意多边形 34841"/>
              <p:cNvSpPr>
                <a:spLocks noChangeArrowheads="1"/>
              </p:cNvSpPr>
              <p:nvPr/>
            </p:nvSpPr>
            <p:spPr bwMode="auto">
              <a:xfrm>
                <a:off x="5330" y="3386"/>
                <a:ext cx="187" cy="111"/>
              </a:xfrm>
              <a:custGeom>
                <a:avLst/>
                <a:gdLst>
                  <a:gd name="T0" fmla="*/ 1 w 187"/>
                  <a:gd name="T1" fmla="*/ 71 h 111"/>
                  <a:gd name="T2" fmla="*/ 13 w 187"/>
                  <a:gd name="T3" fmla="*/ 107 h 111"/>
                  <a:gd name="T4" fmla="*/ 157 w 187"/>
                  <a:gd name="T5" fmla="*/ 47 h 111"/>
                  <a:gd name="T6" fmla="*/ 181 w 187"/>
                  <a:gd name="T7" fmla="*/ 11 h 111"/>
                  <a:gd name="T8" fmla="*/ 145 w 187"/>
                  <a:gd name="T9" fmla="*/ 23 h 111"/>
                  <a:gd name="T10" fmla="*/ 73 w 187"/>
                  <a:gd name="T11" fmla="*/ 59 h 111"/>
                  <a:gd name="T12" fmla="*/ 37 w 187"/>
                  <a:gd name="T13" fmla="*/ 35 h 111"/>
                  <a:gd name="T14" fmla="*/ 13 w 187"/>
                  <a:gd name="T15" fmla="*/ 71 h 111"/>
                  <a:gd name="T16" fmla="*/ 1 w 187"/>
                  <a:gd name="T17" fmla="*/ 71 h 1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7"/>
                  <a:gd name="T28" fmla="*/ 0 h 111"/>
                  <a:gd name="T29" fmla="*/ 187 w 187"/>
                  <a:gd name="T30" fmla="*/ 111 h 1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7" h="111">
                    <a:moveTo>
                      <a:pt x="1" y="71"/>
                    </a:moveTo>
                    <a:cubicBezTo>
                      <a:pt x="5" y="83"/>
                      <a:pt x="0" y="105"/>
                      <a:pt x="13" y="107"/>
                    </a:cubicBezTo>
                    <a:cubicBezTo>
                      <a:pt x="44" y="111"/>
                      <a:pt x="126" y="68"/>
                      <a:pt x="157" y="47"/>
                    </a:cubicBezTo>
                    <a:cubicBezTo>
                      <a:pt x="165" y="35"/>
                      <a:pt x="187" y="24"/>
                      <a:pt x="181" y="11"/>
                    </a:cubicBezTo>
                    <a:cubicBezTo>
                      <a:pt x="175" y="0"/>
                      <a:pt x="156" y="17"/>
                      <a:pt x="145" y="23"/>
                    </a:cubicBezTo>
                    <a:cubicBezTo>
                      <a:pt x="52" y="70"/>
                      <a:pt x="163" y="29"/>
                      <a:pt x="73" y="59"/>
                    </a:cubicBezTo>
                    <a:cubicBezTo>
                      <a:pt x="61" y="51"/>
                      <a:pt x="51" y="32"/>
                      <a:pt x="37" y="35"/>
                    </a:cubicBezTo>
                    <a:cubicBezTo>
                      <a:pt x="23" y="38"/>
                      <a:pt x="23" y="61"/>
                      <a:pt x="13" y="71"/>
                    </a:cubicBezTo>
                    <a:cubicBezTo>
                      <a:pt x="10" y="74"/>
                      <a:pt x="5" y="71"/>
                      <a:pt x="1" y="71"/>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62" name="任意多边形 34842"/>
              <p:cNvSpPr>
                <a:spLocks noChangeArrowheads="1"/>
              </p:cNvSpPr>
              <p:nvPr/>
            </p:nvSpPr>
            <p:spPr bwMode="auto">
              <a:xfrm>
                <a:off x="5437" y="2017"/>
                <a:ext cx="112" cy="120"/>
              </a:xfrm>
              <a:custGeom>
                <a:avLst/>
                <a:gdLst>
                  <a:gd name="T0" fmla="*/ 50 w 112"/>
                  <a:gd name="T1" fmla="*/ 0 h 120"/>
                  <a:gd name="T2" fmla="*/ 74 w 112"/>
                  <a:gd name="T3" fmla="*/ 120 h 120"/>
                  <a:gd name="T4" fmla="*/ 74 w 112"/>
                  <a:gd name="T5" fmla="*/ 84 h 120"/>
                  <a:gd name="T6" fmla="*/ 38 w 112"/>
                  <a:gd name="T7" fmla="*/ 60 h 120"/>
                  <a:gd name="T8" fmla="*/ 50 w 112"/>
                  <a:gd name="T9" fmla="*/ 24 h 120"/>
                  <a:gd name="T10" fmla="*/ 50 w 112"/>
                  <a:gd name="T11" fmla="*/ 0 h 120"/>
                  <a:gd name="T12" fmla="*/ 0 60000 65536"/>
                  <a:gd name="T13" fmla="*/ 0 60000 65536"/>
                  <a:gd name="T14" fmla="*/ 0 60000 65536"/>
                  <a:gd name="T15" fmla="*/ 0 60000 65536"/>
                  <a:gd name="T16" fmla="*/ 0 60000 65536"/>
                  <a:gd name="T17" fmla="*/ 0 60000 65536"/>
                  <a:gd name="T18" fmla="*/ 0 w 112"/>
                  <a:gd name="T19" fmla="*/ 0 h 120"/>
                  <a:gd name="T20" fmla="*/ 112 w 112"/>
                  <a:gd name="T21" fmla="*/ 120 h 120"/>
                </a:gdLst>
                <a:ahLst/>
                <a:cxnLst>
                  <a:cxn ang="T12">
                    <a:pos x="T0" y="T1"/>
                  </a:cxn>
                  <a:cxn ang="T13">
                    <a:pos x="T2" y="T3"/>
                  </a:cxn>
                  <a:cxn ang="T14">
                    <a:pos x="T4" y="T5"/>
                  </a:cxn>
                  <a:cxn ang="T15">
                    <a:pos x="T6" y="T7"/>
                  </a:cxn>
                  <a:cxn ang="T16">
                    <a:pos x="T8" y="T9"/>
                  </a:cxn>
                  <a:cxn ang="T17">
                    <a:pos x="T10" y="T11"/>
                  </a:cxn>
                </a:cxnLst>
                <a:rect l="T18" t="T19" r="T20" b="T21"/>
                <a:pathLst>
                  <a:path w="112" h="120">
                    <a:moveTo>
                      <a:pt x="50" y="0"/>
                    </a:moveTo>
                    <a:cubicBezTo>
                      <a:pt x="14" y="54"/>
                      <a:pt x="0" y="95"/>
                      <a:pt x="74" y="120"/>
                    </a:cubicBezTo>
                    <a:cubicBezTo>
                      <a:pt x="103" y="34"/>
                      <a:pt x="112" y="27"/>
                      <a:pt x="74" y="84"/>
                    </a:cubicBezTo>
                    <a:cubicBezTo>
                      <a:pt x="62" y="76"/>
                      <a:pt x="43" y="73"/>
                      <a:pt x="38" y="60"/>
                    </a:cubicBezTo>
                    <a:cubicBezTo>
                      <a:pt x="33" y="48"/>
                      <a:pt x="48" y="36"/>
                      <a:pt x="50" y="24"/>
                    </a:cubicBezTo>
                    <a:cubicBezTo>
                      <a:pt x="52" y="16"/>
                      <a:pt x="50" y="8"/>
                      <a:pt x="50" y="0"/>
                    </a:cubicBezTo>
                    <a:close/>
                  </a:path>
                </a:pathLst>
              </a:custGeom>
              <a:solidFill>
                <a:schemeClr val="accent1"/>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a:flatTx/>
              </a:bodyPr>
              <a:lstStyle/>
              <a:p>
                <a:endParaRPr lang="zh-CN" altLang="en-US"/>
              </a:p>
            </p:txBody>
          </p:sp>
          <p:sp>
            <p:nvSpPr>
              <p:cNvPr id="26663" name="任意多边形 34843"/>
              <p:cNvSpPr>
                <a:spLocks noChangeArrowheads="1"/>
              </p:cNvSpPr>
              <p:nvPr/>
            </p:nvSpPr>
            <p:spPr bwMode="auto">
              <a:xfrm>
                <a:off x="1056" y="48"/>
                <a:ext cx="333" cy="757"/>
              </a:xfrm>
              <a:custGeom>
                <a:avLst/>
                <a:gdLst>
                  <a:gd name="T0" fmla="*/ 291 w 333"/>
                  <a:gd name="T1" fmla="*/ 37 h 757"/>
                  <a:gd name="T2" fmla="*/ 183 w 333"/>
                  <a:gd name="T3" fmla="*/ 25 h 757"/>
                  <a:gd name="T4" fmla="*/ 111 w 333"/>
                  <a:gd name="T5" fmla="*/ 73 h 757"/>
                  <a:gd name="T6" fmla="*/ 75 w 333"/>
                  <a:gd name="T7" fmla="*/ 97 h 757"/>
                  <a:gd name="T8" fmla="*/ 51 w 333"/>
                  <a:gd name="T9" fmla="*/ 205 h 757"/>
                  <a:gd name="T10" fmla="*/ 75 w 333"/>
                  <a:gd name="T11" fmla="*/ 409 h 757"/>
                  <a:gd name="T12" fmla="*/ 51 w 333"/>
                  <a:gd name="T13" fmla="*/ 529 h 757"/>
                  <a:gd name="T14" fmla="*/ 15 w 333"/>
                  <a:gd name="T15" fmla="*/ 601 h 757"/>
                  <a:gd name="T16" fmla="*/ 63 w 333"/>
                  <a:gd name="T17" fmla="*/ 697 h 757"/>
                  <a:gd name="T18" fmla="*/ 75 w 333"/>
                  <a:gd name="T19" fmla="*/ 733 h 757"/>
                  <a:gd name="T20" fmla="*/ 147 w 333"/>
                  <a:gd name="T21" fmla="*/ 757 h 757"/>
                  <a:gd name="T22" fmla="*/ 231 w 333"/>
                  <a:gd name="T23" fmla="*/ 721 h 757"/>
                  <a:gd name="T24" fmla="*/ 267 w 333"/>
                  <a:gd name="T25" fmla="*/ 601 h 757"/>
                  <a:gd name="T26" fmla="*/ 255 w 333"/>
                  <a:gd name="T27" fmla="*/ 553 h 757"/>
                  <a:gd name="T28" fmla="*/ 231 w 333"/>
                  <a:gd name="T29" fmla="*/ 517 h 757"/>
                  <a:gd name="T30" fmla="*/ 255 w 333"/>
                  <a:gd name="T31" fmla="*/ 445 h 757"/>
                  <a:gd name="T32" fmla="*/ 315 w 333"/>
                  <a:gd name="T33" fmla="*/ 433 h 757"/>
                  <a:gd name="T34" fmla="*/ 279 w 333"/>
                  <a:gd name="T35" fmla="*/ 337 h 757"/>
                  <a:gd name="T36" fmla="*/ 255 w 333"/>
                  <a:gd name="T37" fmla="*/ 301 h 757"/>
                  <a:gd name="T38" fmla="*/ 279 w 333"/>
                  <a:gd name="T39" fmla="*/ 229 h 757"/>
                  <a:gd name="T40" fmla="*/ 267 w 333"/>
                  <a:gd name="T41" fmla="*/ 181 h 757"/>
                  <a:gd name="T42" fmla="*/ 303 w 333"/>
                  <a:gd name="T43" fmla="*/ 157 h 757"/>
                  <a:gd name="T44" fmla="*/ 315 w 333"/>
                  <a:gd name="T45" fmla="*/ 121 h 757"/>
                  <a:gd name="T46" fmla="*/ 303 w 333"/>
                  <a:gd name="T47" fmla="*/ 61 h 757"/>
                  <a:gd name="T48" fmla="*/ 291 w 333"/>
                  <a:gd name="T49" fmla="*/ 37 h 75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33"/>
                  <a:gd name="T76" fmla="*/ 0 h 757"/>
                  <a:gd name="T77" fmla="*/ 333 w 333"/>
                  <a:gd name="T78" fmla="*/ 757 h 75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33" h="757">
                    <a:moveTo>
                      <a:pt x="291" y="37"/>
                    </a:moveTo>
                    <a:cubicBezTo>
                      <a:pt x="237" y="19"/>
                      <a:pt x="228" y="0"/>
                      <a:pt x="183" y="25"/>
                    </a:cubicBezTo>
                    <a:cubicBezTo>
                      <a:pt x="158" y="39"/>
                      <a:pt x="135" y="57"/>
                      <a:pt x="111" y="73"/>
                    </a:cubicBezTo>
                    <a:cubicBezTo>
                      <a:pt x="99" y="81"/>
                      <a:pt x="75" y="97"/>
                      <a:pt x="75" y="97"/>
                    </a:cubicBezTo>
                    <a:cubicBezTo>
                      <a:pt x="46" y="140"/>
                      <a:pt x="34" y="155"/>
                      <a:pt x="51" y="205"/>
                    </a:cubicBezTo>
                    <a:cubicBezTo>
                      <a:pt x="37" y="303"/>
                      <a:pt x="45" y="320"/>
                      <a:pt x="75" y="409"/>
                    </a:cubicBezTo>
                    <a:cubicBezTo>
                      <a:pt x="71" y="440"/>
                      <a:pt x="68" y="495"/>
                      <a:pt x="51" y="529"/>
                    </a:cubicBezTo>
                    <a:cubicBezTo>
                      <a:pt x="4" y="622"/>
                      <a:pt x="45" y="511"/>
                      <a:pt x="15" y="601"/>
                    </a:cubicBezTo>
                    <a:cubicBezTo>
                      <a:pt x="41" y="757"/>
                      <a:pt x="0" y="618"/>
                      <a:pt x="63" y="697"/>
                    </a:cubicBezTo>
                    <a:cubicBezTo>
                      <a:pt x="71" y="707"/>
                      <a:pt x="65" y="726"/>
                      <a:pt x="75" y="733"/>
                    </a:cubicBezTo>
                    <a:cubicBezTo>
                      <a:pt x="96" y="748"/>
                      <a:pt x="147" y="757"/>
                      <a:pt x="147" y="757"/>
                    </a:cubicBezTo>
                    <a:cubicBezTo>
                      <a:pt x="170" y="751"/>
                      <a:pt x="216" y="746"/>
                      <a:pt x="231" y="721"/>
                    </a:cubicBezTo>
                    <a:cubicBezTo>
                      <a:pt x="243" y="702"/>
                      <a:pt x="260" y="629"/>
                      <a:pt x="267" y="601"/>
                    </a:cubicBezTo>
                    <a:cubicBezTo>
                      <a:pt x="263" y="585"/>
                      <a:pt x="261" y="568"/>
                      <a:pt x="255" y="553"/>
                    </a:cubicBezTo>
                    <a:cubicBezTo>
                      <a:pt x="249" y="540"/>
                      <a:pt x="231" y="531"/>
                      <a:pt x="231" y="517"/>
                    </a:cubicBezTo>
                    <a:cubicBezTo>
                      <a:pt x="231" y="492"/>
                      <a:pt x="247" y="469"/>
                      <a:pt x="255" y="445"/>
                    </a:cubicBezTo>
                    <a:cubicBezTo>
                      <a:pt x="261" y="426"/>
                      <a:pt x="295" y="437"/>
                      <a:pt x="315" y="433"/>
                    </a:cubicBezTo>
                    <a:cubicBezTo>
                      <a:pt x="333" y="380"/>
                      <a:pt x="325" y="368"/>
                      <a:pt x="279" y="337"/>
                    </a:cubicBezTo>
                    <a:cubicBezTo>
                      <a:pt x="271" y="325"/>
                      <a:pt x="255" y="315"/>
                      <a:pt x="255" y="301"/>
                    </a:cubicBezTo>
                    <a:cubicBezTo>
                      <a:pt x="255" y="276"/>
                      <a:pt x="279" y="229"/>
                      <a:pt x="279" y="229"/>
                    </a:cubicBezTo>
                    <a:cubicBezTo>
                      <a:pt x="275" y="213"/>
                      <a:pt x="262" y="197"/>
                      <a:pt x="267" y="181"/>
                    </a:cubicBezTo>
                    <a:cubicBezTo>
                      <a:pt x="272" y="167"/>
                      <a:pt x="294" y="168"/>
                      <a:pt x="303" y="157"/>
                    </a:cubicBezTo>
                    <a:cubicBezTo>
                      <a:pt x="311" y="147"/>
                      <a:pt x="311" y="133"/>
                      <a:pt x="315" y="121"/>
                    </a:cubicBezTo>
                    <a:cubicBezTo>
                      <a:pt x="311" y="101"/>
                      <a:pt x="314" y="78"/>
                      <a:pt x="303" y="61"/>
                    </a:cubicBezTo>
                    <a:cubicBezTo>
                      <a:pt x="284" y="33"/>
                      <a:pt x="237" y="64"/>
                      <a:pt x="291" y="37"/>
                    </a:cubicBezTo>
                    <a:close/>
                  </a:path>
                </a:pathLst>
              </a:custGeom>
              <a:solidFill>
                <a:schemeClr val="bg1"/>
              </a:solidFill>
              <a:ln w="9525">
                <a:round/>
                <a:headEnd/>
                <a:tailEnd/>
              </a:ln>
              <a:scene3d>
                <a:camera prst="legacyObliqueTopRight"/>
                <a:lightRig rig="legacyFlat3" dir="b"/>
              </a:scene3d>
              <a:sp3d extrusionH="430200" prstMaterial="legacyMatte">
                <a:bevelT w="13500" h="13500" prst="angle"/>
                <a:bevelB w="13500" h="13500" prst="angle"/>
                <a:extrusionClr>
                  <a:schemeClr val="bg1"/>
                </a:extrusionClr>
              </a:sp3d>
            </p:spPr>
            <p:txBody>
              <a:bodyPr>
                <a:flatTx/>
              </a:bodyPr>
              <a:lstStyle/>
              <a:p>
                <a:endParaRPr lang="zh-CN" altLang="en-US"/>
              </a:p>
            </p:txBody>
          </p:sp>
        </p:grpSp>
      </p:grpSp>
      <p:grpSp>
        <p:nvGrpSpPr>
          <p:cNvPr id="4" name="组合 34847"/>
          <p:cNvGrpSpPr>
            <a:grpSpLocks/>
          </p:cNvGrpSpPr>
          <p:nvPr/>
        </p:nvGrpSpPr>
        <p:grpSpPr bwMode="auto">
          <a:xfrm>
            <a:off x="4673967" y="500063"/>
            <a:ext cx="4317413" cy="3040380"/>
            <a:chOff x="2208" y="-144"/>
            <a:chExt cx="2971" cy="1824"/>
          </a:xfrm>
        </p:grpSpPr>
        <p:sp>
          <p:nvSpPr>
            <p:cNvPr id="26634" name="任意多边形 34848"/>
            <p:cNvSpPr>
              <a:spLocks noChangeArrowheads="1"/>
            </p:cNvSpPr>
            <p:nvPr/>
          </p:nvSpPr>
          <p:spPr bwMode="auto">
            <a:xfrm>
              <a:off x="2208" y="-144"/>
              <a:ext cx="2700" cy="1727"/>
            </a:xfrm>
            <a:custGeom>
              <a:avLst/>
              <a:gdLst>
                <a:gd name="T0" fmla="*/ 2520 w 2700"/>
                <a:gd name="T1" fmla="*/ 93 h 1727"/>
                <a:gd name="T2" fmla="*/ 2472 w 2700"/>
                <a:gd name="T3" fmla="*/ 153 h 1727"/>
                <a:gd name="T4" fmla="*/ 2400 w 2700"/>
                <a:gd name="T5" fmla="*/ 153 h 1727"/>
                <a:gd name="T6" fmla="*/ 2316 w 2700"/>
                <a:gd name="T7" fmla="*/ 153 h 1727"/>
                <a:gd name="T8" fmla="*/ 2340 w 2700"/>
                <a:gd name="T9" fmla="*/ 381 h 1727"/>
                <a:gd name="T10" fmla="*/ 2496 w 2700"/>
                <a:gd name="T11" fmla="*/ 369 h 1727"/>
                <a:gd name="T12" fmla="*/ 2448 w 2700"/>
                <a:gd name="T13" fmla="*/ 513 h 1727"/>
                <a:gd name="T14" fmla="*/ 2580 w 2700"/>
                <a:gd name="T15" fmla="*/ 609 h 1727"/>
                <a:gd name="T16" fmla="*/ 2640 w 2700"/>
                <a:gd name="T17" fmla="*/ 669 h 1727"/>
                <a:gd name="T18" fmla="*/ 2640 w 2700"/>
                <a:gd name="T19" fmla="*/ 777 h 1727"/>
                <a:gd name="T20" fmla="*/ 2700 w 2700"/>
                <a:gd name="T21" fmla="*/ 861 h 1727"/>
                <a:gd name="T22" fmla="*/ 2568 w 2700"/>
                <a:gd name="T23" fmla="*/ 1245 h 1727"/>
                <a:gd name="T24" fmla="*/ 2496 w 2700"/>
                <a:gd name="T25" fmla="*/ 1377 h 1727"/>
                <a:gd name="T26" fmla="*/ 2376 w 2700"/>
                <a:gd name="T27" fmla="*/ 1449 h 1727"/>
                <a:gd name="T28" fmla="*/ 2244 w 2700"/>
                <a:gd name="T29" fmla="*/ 1545 h 1727"/>
                <a:gd name="T30" fmla="*/ 2232 w 2700"/>
                <a:gd name="T31" fmla="*/ 1617 h 1727"/>
                <a:gd name="T32" fmla="*/ 2076 w 2700"/>
                <a:gd name="T33" fmla="*/ 1605 h 1727"/>
                <a:gd name="T34" fmla="*/ 1872 w 2700"/>
                <a:gd name="T35" fmla="*/ 1533 h 1727"/>
                <a:gd name="T36" fmla="*/ 1812 w 2700"/>
                <a:gd name="T37" fmla="*/ 1581 h 1727"/>
                <a:gd name="T38" fmla="*/ 1704 w 2700"/>
                <a:gd name="T39" fmla="*/ 1617 h 1727"/>
                <a:gd name="T40" fmla="*/ 1692 w 2700"/>
                <a:gd name="T41" fmla="*/ 1701 h 1727"/>
                <a:gd name="T42" fmla="*/ 1680 w 2700"/>
                <a:gd name="T43" fmla="*/ 1701 h 1727"/>
                <a:gd name="T44" fmla="*/ 1572 w 2700"/>
                <a:gd name="T45" fmla="*/ 1725 h 1727"/>
                <a:gd name="T46" fmla="*/ 1500 w 2700"/>
                <a:gd name="T47" fmla="*/ 1689 h 1727"/>
                <a:gd name="T48" fmla="*/ 1488 w 2700"/>
                <a:gd name="T49" fmla="*/ 1581 h 1727"/>
                <a:gd name="T50" fmla="*/ 1440 w 2700"/>
                <a:gd name="T51" fmla="*/ 1509 h 1727"/>
                <a:gd name="T52" fmla="*/ 1404 w 2700"/>
                <a:gd name="T53" fmla="*/ 1353 h 1727"/>
                <a:gd name="T54" fmla="*/ 1320 w 2700"/>
                <a:gd name="T55" fmla="*/ 1329 h 1727"/>
                <a:gd name="T56" fmla="*/ 1200 w 2700"/>
                <a:gd name="T57" fmla="*/ 1365 h 1727"/>
                <a:gd name="T58" fmla="*/ 1068 w 2700"/>
                <a:gd name="T59" fmla="*/ 1437 h 1727"/>
                <a:gd name="T60" fmla="*/ 972 w 2700"/>
                <a:gd name="T61" fmla="*/ 1377 h 1727"/>
                <a:gd name="T62" fmla="*/ 840 w 2700"/>
                <a:gd name="T63" fmla="*/ 1413 h 1727"/>
                <a:gd name="T64" fmla="*/ 720 w 2700"/>
                <a:gd name="T65" fmla="*/ 1413 h 1727"/>
                <a:gd name="T66" fmla="*/ 504 w 2700"/>
                <a:gd name="T67" fmla="*/ 1341 h 1727"/>
                <a:gd name="T68" fmla="*/ 384 w 2700"/>
                <a:gd name="T69" fmla="*/ 1281 h 1727"/>
                <a:gd name="T70" fmla="*/ 228 w 2700"/>
                <a:gd name="T71" fmla="*/ 1173 h 1727"/>
                <a:gd name="T72" fmla="*/ 228 w 2700"/>
                <a:gd name="T73" fmla="*/ 969 h 1727"/>
                <a:gd name="T74" fmla="*/ 72 w 2700"/>
                <a:gd name="T75" fmla="*/ 861 h 1727"/>
                <a:gd name="T76" fmla="*/ 72 w 2700"/>
                <a:gd name="T77" fmla="*/ 825 h 1727"/>
                <a:gd name="T78" fmla="*/ 0 w 2700"/>
                <a:gd name="T79" fmla="*/ 717 h 1727"/>
                <a:gd name="T80" fmla="*/ 120 w 2700"/>
                <a:gd name="T81" fmla="*/ 597 h 1727"/>
                <a:gd name="T82" fmla="*/ 240 w 2700"/>
                <a:gd name="T83" fmla="*/ 537 h 1727"/>
                <a:gd name="T84" fmla="*/ 324 w 2700"/>
                <a:gd name="T85" fmla="*/ 381 h 1727"/>
                <a:gd name="T86" fmla="*/ 408 w 2700"/>
                <a:gd name="T87" fmla="*/ 261 h 1727"/>
                <a:gd name="T88" fmla="*/ 504 w 2700"/>
                <a:gd name="T89" fmla="*/ 141 h 1727"/>
                <a:gd name="T90" fmla="*/ 624 w 2700"/>
                <a:gd name="T91" fmla="*/ 21 h 1727"/>
                <a:gd name="T92" fmla="*/ 2064 w 2700"/>
                <a:gd name="T93" fmla="*/ 57 h 1727"/>
                <a:gd name="T94" fmla="*/ 2520 w 2700"/>
                <a:gd name="T95" fmla="*/ 21 h 17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700"/>
                <a:gd name="T145" fmla="*/ 0 h 1727"/>
                <a:gd name="T146" fmla="*/ 2700 w 2700"/>
                <a:gd name="T147" fmla="*/ 1727 h 17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700" h="1727">
                  <a:moveTo>
                    <a:pt x="2556" y="21"/>
                  </a:moveTo>
                  <a:cubicBezTo>
                    <a:pt x="2526" y="111"/>
                    <a:pt x="2567" y="0"/>
                    <a:pt x="2520" y="93"/>
                  </a:cubicBezTo>
                  <a:cubicBezTo>
                    <a:pt x="2514" y="104"/>
                    <a:pt x="2516" y="119"/>
                    <a:pt x="2508" y="129"/>
                  </a:cubicBezTo>
                  <a:cubicBezTo>
                    <a:pt x="2499" y="140"/>
                    <a:pt x="2484" y="145"/>
                    <a:pt x="2472" y="153"/>
                  </a:cubicBezTo>
                  <a:cubicBezTo>
                    <a:pt x="2456" y="177"/>
                    <a:pt x="2440" y="201"/>
                    <a:pt x="2424" y="225"/>
                  </a:cubicBezTo>
                  <a:cubicBezTo>
                    <a:pt x="2410" y="246"/>
                    <a:pt x="2411" y="176"/>
                    <a:pt x="2400" y="153"/>
                  </a:cubicBezTo>
                  <a:cubicBezTo>
                    <a:pt x="2392" y="137"/>
                    <a:pt x="2384" y="121"/>
                    <a:pt x="2376" y="105"/>
                  </a:cubicBezTo>
                  <a:cubicBezTo>
                    <a:pt x="2337" y="118"/>
                    <a:pt x="2335" y="111"/>
                    <a:pt x="2316" y="153"/>
                  </a:cubicBezTo>
                  <a:cubicBezTo>
                    <a:pt x="2306" y="176"/>
                    <a:pt x="2292" y="225"/>
                    <a:pt x="2292" y="225"/>
                  </a:cubicBezTo>
                  <a:cubicBezTo>
                    <a:pt x="2302" y="295"/>
                    <a:pt x="2303" y="326"/>
                    <a:pt x="2340" y="381"/>
                  </a:cubicBezTo>
                  <a:cubicBezTo>
                    <a:pt x="2390" y="364"/>
                    <a:pt x="2391" y="339"/>
                    <a:pt x="2436" y="309"/>
                  </a:cubicBezTo>
                  <a:cubicBezTo>
                    <a:pt x="2460" y="317"/>
                    <a:pt x="2546" y="319"/>
                    <a:pt x="2496" y="369"/>
                  </a:cubicBezTo>
                  <a:cubicBezTo>
                    <a:pt x="2487" y="378"/>
                    <a:pt x="2472" y="377"/>
                    <a:pt x="2460" y="381"/>
                  </a:cubicBezTo>
                  <a:cubicBezTo>
                    <a:pt x="2456" y="396"/>
                    <a:pt x="2417" y="482"/>
                    <a:pt x="2448" y="513"/>
                  </a:cubicBezTo>
                  <a:cubicBezTo>
                    <a:pt x="2468" y="533"/>
                    <a:pt x="2520" y="561"/>
                    <a:pt x="2520" y="561"/>
                  </a:cubicBezTo>
                  <a:cubicBezTo>
                    <a:pt x="2589" y="664"/>
                    <a:pt x="2497" y="543"/>
                    <a:pt x="2580" y="609"/>
                  </a:cubicBezTo>
                  <a:cubicBezTo>
                    <a:pt x="2591" y="618"/>
                    <a:pt x="2594" y="635"/>
                    <a:pt x="2604" y="645"/>
                  </a:cubicBezTo>
                  <a:cubicBezTo>
                    <a:pt x="2614" y="655"/>
                    <a:pt x="2628" y="661"/>
                    <a:pt x="2640" y="669"/>
                  </a:cubicBezTo>
                  <a:cubicBezTo>
                    <a:pt x="2648" y="681"/>
                    <a:pt x="2664" y="691"/>
                    <a:pt x="2664" y="705"/>
                  </a:cubicBezTo>
                  <a:cubicBezTo>
                    <a:pt x="2664" y="730"/>
                    <a:pt x="2640" y="777"/>
                    <a:pt x="2640" y="777"/>
                  </a:cubicBezTo>
                  <a:cubicBezTo>
                    <a:pt x="2652" y="781"/>
                    <a:pt x="2669" y="779"/>
                    <a:pt x="2676" y="789"/>
                  </a:cubicBezTo>
                  <a:cubicBezTo>
                    <a:pt x="2691" y="810"/>
                    <a:pt x="2700" y="861"/>
                    <a:pt x="2700" y="861"/>
                  </a:cubicBezTo>
                  <a:cubicBezTo>
                    <a:pt x="2679" y="923"/>
                    <a:pt x="2652" y="988"/>
                    <a:pt x="2640" y="1053"/>
                  </a:cubicBezTo>
                  <a:cubicBezTo>
                    <a:pt x="2626" y="1133"/>
                    <a:pt x="2638" y="1198"/>
                    <a:pt x="2568" y="1245"/>
                  </a:cubicBezTo>
                  <a:cubicBezTo>
                    <a:pt x="2540" y="1329"/>
                    <a:pt x="2568" y="1309"/>
                    <a:pt x="2508" y="1329"/>
                  </a:cubicBezTo>
                  <a:cubicBezTo>
                    <a:pt x="2504" y="1345"/>
                    <a:pt x="2509" y="1366"/>
                    <a:pt x="2496" y="1377"/>
                  </a:cubicBezTo>
                  <a:cubicBezTo>
                    <a:pt x="2477" y="1393"/>
                    <a:pt x="2424" y="1401"/>
                    <a:pt x="2424" y="1401"/>
                  </a:cubicBezTo>
                  <a:cubicBezTo>
                    <a:pt x="2383" y="1524"/>
                    <a:pt x="2449" y="1358"/>
                    <a:pt x="2376" y="1449"/>
                  </a:cubicBezTo>
                  <a:cubicBezTo>
                    <a:pt x="2366" y="1462"/>
                    <a:pt x="2373" y="1483"/>
                    <a:pt x="2364" y="1497"/>
                  </a:cubicBezTo>
                  <a:cubicBezTo>
                    <a:pt x="2345" y="1525"/>
                    <a:pt x="2258" y="1541"/>
                    <a:pt x="2244" y="1545"/>
                  </a:cubicBezTo>
                  <a:cubicBezTo>
                    <a:pt x="2232" y="1557"/>
                    <a:pt x="2211" y="1564"/>
                    <a:pt x="2208" y="1581"/>
                  </a:cubicBezTo>
                  <a:cubicBezTo>
                    <a:pt x="2206" y="1595"/>
                    <a:pt x="2245" y="1612"/>
                    <a:pt x="2232" y="1617"/>
                  </a:cubicBezTo>
                  <a:cubicBezTo>
                    <a:pt x="2206" y="1628"/>
                    <a:pt x="2176" y="1609"/>
                    <a:pt x="2148" y="1605"/>
                  </a:cubicBezTo>
                  <a:cubicBezTo>
                    <a:pt x="2052" y="1573"/>
                    <a:pt x="2172" y="1605"/>
                    <a:pt x="2076" y="1605"/>
                  </a:cubicBezTo>
                  <a:cubicBezTo>
                    <a:pt x="2048" y="1605"/>
                    <a:pt x="2020" y="1597"/>
                    <a:pt x="1992" y="1593"/>
                  </a:cubicBezTo>
                  <a:cubicBezTo>
                    <a:pt x="1952" y="1533"/>
                    <a:pt x="1936" y="1554"/>
                    <a:pt x="1872" y="1533"/>
                  </a:cubicBezTo>
                  <a:cubicBezTo>
                    <a:pt x="1868" y="1545"/>
                    <a:pt x="1870" y="1561"/>
                    <a:pt x="1860" y="1569"/>
                  </a:cubicBezTo>
                  <a:cubicBezTo>
                    <a:pt x="1847" y="1579"/>
                    <a:pt x="1828" y="1576"/>
                    <a:pt x="1812" y="1581"/>
                  </a:cubicBezTo>
                  <a:cubicBezTo>
                    <a:pt x="1788" y="1588"/>
                    <a:pt x="1764" y="1597"/>
                    <a:pt x="1740" y="1605"/>
                  </a:cubicBezTo>
                  <a:cubicBezTo>
                    <a:pt x="1728" y="1609"/>
                    <a:pt x="1716" y="1613"/>
                    <a:pt x="1704" y="1617"/>
                  </a:cubicBezTo>
                  <a:cubicBezTo>
                    <a:pt x="1692" y="1621"/>
                    <a:pt x="1668" y="1629"/>
                    <a:pt x="1668" y="1629"/>
                  </a:cubicBezTo>
                  <a:cubicBezTo>
                    <a:pt x="1676" y="1653"/>
                    <a:pt x="1684" y="1677"/>
                    <a:pt x="1692" y="1701"/>
                  </a:cubicBezTo>
                  <a:cubicBezTo>
                    <a:pt x="1696" y="1713"/>
                    <a:pt x="1741" y="1713"/>
                    <a:pt x="1728" y="1713"/>
                  </a:cubicBezTo>
                  <a:cubicBezTo>
                    <a:pt x="1712" y="1713"/>
                    <a:pt x="1696" y="1705"/>
                    <a:pt x="1680" y="1701"/>
                  </a:cubicBezTo>
                  <a:cubicBezTo>
                    <a:pt x="1656" y="1705"/>
                    <a:pt x="1632" y="1708"/>
                    <a:pt x="1608" y="1713"/>
                  </a:cubicBezTo>
                  <a:cubicBezTo>
                    <a:pt x="1596" y="1716"/>
                    <a:pt x="1584" y="1727"/>
                    <a:pt x="1572" y="1725"/>
                  </a:cubicBezTo>
                  <a:cubicBezTo>
                    <a:pt x="1558" y="1723"/>
                    <a:pt x="1549" y="1707"/>
                    <a:pt x="1536" y="1701"/>
                  </a:cubicBezTo>
                  <a:cubicBezTo>
                    <a:pt x="1525" y="1695"/>
                    <a:pt x="1512" y="1693"/>
                    <a:pt x="1500" y="1689"/>
                  </a:cubicBezTo>
                  <a:cubicBezTo>
                    <a:pt x="1496" y="1677"/>
                    <a:pt x="1486" y="1665"/>
                    <a:pt x="1488" y="1653"/>
                  </a:cubicBezTo>
                  <a:cubicBezTo>
                    <a:pt x="1493" y="1623"/>
                    <a:pt x="1547" y="1611"/>
                    <a:pt x="1488" y="1581"/>
                  </a:cubicBezTo>
                  <a:cubicBezTo>
                    <a:pt x="1466" y="1570"/>
                    <a:pt x="1440" y="1573"/>
                    <a:pt x="1416" y="1569"/>
                  </a:cubicBezTo>
                  <a:cubicBezTo>
                    <a:pt x="1391" y="1494"/>
                    <a:pt x="1403" y="1568"/>
                    <a:pt x="1440" y="1509"/>
                  </a:cubicBezTo>
                  <a:cubicBezTo>
                    <a:pt x="1453" y="1488"/>
                    <a:pt x="1464" y="1437"/>
                    <a:pt x="1464" y="1437"/>
                  </a:cubicBezTo>
                  <a:cubicBezTo>
                    <a:pt x="1436" y="1353"/>
                    <a:pt x="1464" y="1373"/>
                    <a:pt x="1404" y="1353"/>
                  </a:cubicBezTo>
                  <a:cubicBezTo>
                    <a:pt x="1396" y="1341"/>
                    <a:pt x="1394" y="1321"/>
                    <a:pt x="1380" y="1317"/>
                  </a:cubicBezTo>
                  <a:cubicBezTo>
                    <a:pt x="1360" y="1311"/>
                    <a:pt x="1340" y="1324"/>
                    <a:pt x="1320" y="1329"/>
                  </a:cubicBezTo>
                  <a:cubicBezTo>
                    <a:pt x="1296" y="1336"/>
                    <a:pt x="1273" y="1347"/>
                    <a:pt x="1248" y="1353"/>
                  </a:cubicBezTo>
                  <a:cubicBezTo>
                    <a:pt x="1232" y="1357"/>
                    <a:pt x="1216" y="1361"/>
                    <a:pt x="1200" y="1365"/>
                  </a:cubicBezTo>
                  <a:cubicBezTo>
                    <a:pt x="1196" y="1377"/>
                    <a:pt x="1198" y="1394"/>
                    <a:pt x="1188" y="1401"/>
                  </a:cubicBezTo>
                  <a:cubicBezTo>
                    <a:pt x="1172" y="1412"/>
                    <a:pt x="1094" y="1431"/>
                    <a:pt x="1068" y="1437"/>
                  </a:cubicBezTo>
                  <a:cubicBezTo>
                    <a:pt x="1060" y="1425"/>
                    <a:pt x="1056" y="1409"/>
                    <a:pt x="1044" y="1401"/>
                  </a:cubicBezTo>
                  <a:cubicBezTo>
                    <a:pt x="1023" y="1388"/>
                    <a:pt x="972" y="1377"/>
                    <a:pt x="972" y="1377"/>
                  </a:cubicBezTo>
                  <a:cubicBezTo>
                    <a:pt x="952" y="1381"/>
                    <a:pt x="932" y="1384"/>
                    <a:pt x="912" y="1389"/>
                  </a:cubicBezTo>
                  <a:cubicBezTo>
                    <a:pt x="888" y="1396"/>
                    <a:pt x="840" y="1413"/>
                    <a:pt x="840" y="1413"/>
                  </a:cubicBezTo>
                  <a:cubicBezTo>
                    <a:pt x="756" y="1385"/>
                    <a:pt x="860" y="1410"/>
                    <a:pt x="756" y="1425"/>
                  </a:cubicBezTo>
                  <a:cubicBezTo>
                    <a:pt x="743" y="1427"/>
                    <a:pt x="732" y="1416"/>
                    <a:pt x="720" y="1413"/>
                  </a:cubicBezTo>
                  <a:cubicBezTo>
                    <a:pt x="696" y="1408"/>
                    <a:pt x="672" y="1405"/>
                    <a:pt x="648" y="1401"/>
                  </a:cubicBezTo>
                  <a:cubicBezTo>
                    <a:pt x="602" y="1370"/>
                    <a:pt x="557" y="1354"/>
                    <a:pt x="504" y="1341"/>
                  </a:cubicBezTo>
                  <a:cubicBezTo>
                    <a:pt x="500" y="1329"/>
                    <a:pt x="503" y="1311"/>
                    <a:pt x="492" y="1305"/>
                  </a:cubicBezTo>
                  <a:cubicBezTo>
                    <a:pt x="460" y="1287"/>
                    <a:pt x="419" y="1293"/>
                    <a:pt x="384" y="1281"/>
                  </a:cubicBezTo>
                  <a:cubicBezTo>
                    <a:pt x="325" y="1301"/>
                    <a:pt x="321" y="1273"/>
                    <a:pt x="264" y="1245"/>
                  </a:cubicBezTo>
                  <a:cubicBezTo>
                    <a:pt x="259" y="1237"/>
                    <a:pt x="222" y="1189"/>
                    <a:pt x="228" y="1173"/>
                  </a:cubicBezTo>
                  <a:cubicBezTo>
                    <a:pt x="233" y="1160"/>
                    <a:pt x="252" y="1157"/>
                    <a:pt x="264" y="1149"/>
                  </a:cubicBezTo>
                  <a:cubicBezTo>
                    <a:pt x="284" y="1088"/>
                    <a:pt x="248" y="1029"/>
                    <a:pt x="228" y="969"/>
                  </a:cubicBezTo>
                  <a:cubicBezTo>
                    <a:pt x="218" y="938"/>
                    <a:pt x="164" y="953"/>
                    <a:pt x="132" y="945"/>
                  </a:cubicBezTo>
                  <a:cubicBezTo>
                    <a:pt x="102" y="925"/>
                    <a:pt x="65" y="910"/>
                    <a:pt x="72" y="861"/>
                  </a:cubicBezTo>
                  <a:cubicBezTo>
                    <a:pt x="74" y="847"/>
                    <a:pt x="96" y="845"/>
                    <a:pt x="108" y="837"/>
                  </a:cubicBezTo>
                  <a:cubicBezTo>
                    <a:pt x="96" y="833"/>
                    <a:pt x="85" y="825"/>
                    <a:pt x="72" y="825"/>
                  </a:cubicBezTo>
                  <a:cubicBezTo>
                    <a:pt x="19" y="825"/>
                    <a:pt x="45" y="865"/>
                    <a:pt x="24" y="801"/>
                  </a:cubicBezTo>
                  <a:cubicBezTo>
                    <a:pt x="58" y="750"/>
                    <a:pt x="62" y="738"/>
                    <a:pt x="0" y="717"/>
                  </a:cubicBezTo>
                  <a:cubicBezTo>
                    <a:pt x="29" y="631"/>
                    <a:pt x="3" y="659"/>
                    <a:pt x="60" y="621"/>
                  </a:cubicBezTo>
                  <a:cubicBezTo>
                    <a:pt x="81" y="558"/>
                    <a:pt x="55" y="597"/>
                    <a:pt x="120" y="597"/>
                  </a:cubicBezTo>
                  <a:cubicBezTo>
                    <a:pt x="136" y="597"/>
                    <a:pt x="152" y="589"/>
                    <a:pt x="168" y="585"/>
                  </a:cubicBezTo>
                  <a:cubicBezTo>
                    <a:pt x="192" y="569"/>
                    <a:pt x="216" y="553"/>
                    <a:pt x="240" y="537"/>
                  </a:cubicBezTo>
                  <a:cubicBezTo>
                    <a:pt x="252" y="529"/>
                    <a:pt x="276" y="513"/>
                    <a:pt x="276" y="513"/>
                  </a:cubicBezTo>
                  <a:cubicBezTo>
                    <a:pt x="294" y="460"/>
                    <a:pt x="312" y="440"/>
                    <a:pt x="324" y="381"/>
                  </a:cubicBezTo>
                  <a:cubicBezTo>
                    <a:pt x="265" y="292"/>
                    <a:pt x="265" y="312"/>
                    <a:pt x="384" y="297"/>
                  </a:cubicBezTo>
                  <a:cubicBezTo>
                    <a:pt x="392" y="285"/>
                    <a:pt x="404" y="275"/>
                    <a:pt x="408" y="261"/>
                  </a:cubicBezTo>
                  <a:cubicBezTo>
                    <a:pt x="416" y="234"/>
                    <a:pt x="409" y="203"/>
                    <a:pt x="420" y="177"/>
                  </a:cubicBezTo>
                  <a:cubicBezTo>
                    <a:pt x="430" y="154"/>
                    <a:pt x="487" y="145"/>
                    <a:pt x="504" y="141"/>
                  </a:cubicBezTo>
                  <a:cubicBezTo>
                    <a:pt x="512" y="117"/>
                    <a:pt x="520" y="93"/>
                    <a:pt x="528" y="69"/>
                  </a:cubicBezTo>
                  <a:cubicBezTo>
                    <a:pt x="549" y="6"/>
                    <a:pt x="527" y="35"/>
                    <a:pt x="624" y="21"/>
                  </a:cubicBezTo>
                  <a:cubicBezTo>
                    <a:pt x="902" y="49"/>
                    <a:pt x="1184" y="53"/>
                    <a:pt x="1464" y="69"/>
                  </a:cubicBezTo>
                  <a:cubicBezTo>
                    <a:pt x="1664" y="65"/>
                    <a:pt x="1864" y="66"/>
                    <a:pt x="2064" y="57"/>
                  </a:cubicBezTo>
                  <a:cubicBezTo>
                    <a:pt x="2121" y="54"/>
                    <a:pt x="2232" y="33"/>
                    <a:pt x="2232" y="33"/>
                  </a:cubicBezTo>
                  <a:cubicBezTo>
                    <a:pt x="2330" y="0"/>
                    <a:pt x="2419" y="12"/>
                    <a:pt x="2520" y="21"/>
                  </a:cubicBezTo>
                  <a:cubicBezTo>
                    <a:pt x="2551" y="68"/>
                    <a:pt x="2539" y="71"/>
                    <a:pt x="2556" y="21"/>
                  </a:cubicBezTo>
                  <a:close/>
                </a:path>
              </a:pathLst>
            </a:custGeom>
            <a:solidFill>
              <a:srgbClr val="FF3300"/>
            </a:solidFill>
            <a:ln w="9525">
              <a:solidFill>
                <a:schemeClr val="tx1"/>
              </a:solidFill>
              <a:round/>
              <a:headEnd/>
              <a:tailEnd/>
            </a:ln>
          </p:spPr>
          <p:txBody>
            <a:bodyPr/>
            <a:lstStyle/>
            <a:p>
              <a:endParaRPr lang="zh-CN" altLang="en-US"/>
            </a:p>
          </p:txBody>
        </p:sp>
        <p:sp>
          <p:nvSpPr>
            <p:cNvPr id="26635" name="任意多边形 34849"/>
            <p:cNvSpPr>
              <a:spLocks noChangeArrowheads="1"/>
            </p:cNvSpPr>
            <p:nvPr/>
          </p:nvSpPr>
          <p:spPr bwMode="auto">
            <a:xfrm>
              <a:off x="5040" y="960"/>
              <a:ext cx="139" cy="276"/>
            </a:xfrm>
            <a:custGeom>
              <a:avLst/>
              <a:gdLst>
                <a:gd name="T0" fmla="*/ 73 w 139"/>
                <a:gd name="T1" fmla="*/ 0 h 276"/>
                <a:gd name="T2" fmla="*/ 37 w 139"/>
                <a:gd name="T3" fmla="*/ 204 h 276"/>
                <a:gd name="T4" fmla="*/ 85 w 139"/>
                <a:gd name="T5" fmla="*/ 276 h 276"/>
                <a:gd name="T6" fmla="*/ 73 w 139"/>
                <a:gd name="T7" fmla="*/ 0 h 276"/>
                <a:gd name="T8" fmla="*/ 0 60000 65536"/>
                <a:gd name="T9" fmla="*/ 0 60000 65536"/>
                <a:gd name="T10" fmla="*/ 0 60000 65536"/>
                <a:gd name="T11" fmla="*/ 0 60000 65536"/>
                <a:gd name="T12" fmla="*/ 0 w 139"/>
                <a:gd name="T13" fmla="*/ 0 h 276"/>
                <a:gd name="T14" fmla="*/ 139 w 139"/>
                <a:gd name="T15" fmla="*/ 276 h 276"/>
              </a:gdLst>
              <a:ahLst/>
              <a:cxnLst>
                <a:cxn ang="T8">
                  <a:pos x="T0" y="T1"/>
                </a:cxn>
                <a:cxn ang="T9">
                  <a:pos x="T2" y="T3"/>
                </a:cxn>
                <a:cxn ang="T10">
                  <a:pos x="T4" y="T5"/>
                </a:cxn>
                <a:cxn ang="T11">
                  <a:pos x="T6" y="T7"/>
                </a:cxn>
              </a:cxnLst>
              <a:rect l="T12" t="T13" r="T14" b="T15"/>
              <a:pathLst>
                <a:path w="139" h="276">
                  <a:moveTo>
                    <a:pt x="73" y="0"/>
                  </a:moveTo>
                  <a:cubicBezTo>
                    <a:pt x="15" y="87"/>
                    <a:pt x="0" y="77"/>
                    <a:pt x="37" y="204"/>
                  </a:cubicBezTo>
                  <a:cubicBezTo>
                    <a:pt x="45" y="232"/>
                    <a:pt x="85" y="276"/>
                    <a:pt x="85" y="276"/>
                  </a:cubicBezTo>
                  <a:cubicBezTo>
                    <a:pt x="112" y="196"/>
                    <a:pt x="139" y="66"/>
                    <a:pt x="73" y="0"/>
                  </a:cubicBezTo>
                  <a:close/>
                </a:path>
              </a:pathLst>
            </a:custGeom>
            <a:solidFill>
              <a:srgbClr val="FF3300"/>
            </a:solidFill>
            <a:ln w="9525">
              <a:solidFill>
                <a:schemeClr val="tx1"/>
              </a:solidFill>
              <a:round/>
              <a:headEnd/>
              <a:tailEnd/>
            </a:ln>
          </p:spPr>
          <p:txBody>
            <a:bodyPr/>
            <a:lstStyle/>
            <a:p>
              <a:endParaRPr lang="zh-CN" altLang="en-US"/>
            </a:p>
          </p:txBody>
        </p:sp>
        <p:sp>
          <p:nvSpPr>
            <p:cNvPr id="26636" name="任意多边形 34850"/>
            <p:cNvSpPr>
              <a:spLocks noChangeArrowheads="1"/>
            </p:cNvSpPr>
            <p:nvPr/>
          </p:nvSpPr>
          <p:spPr bwMode="auto">
            <a:xfrm>
              <a:off x="4512" y="1536"/>
              <a:ext cx="144" cy="144"/>
            </a:xfrm>
            <a:custGeom>
              <a:avLst/>
              <a:gdLst>
                <a:gd name="T0" fmla="*/ 0 w 144"/>
                <a:gd name="T1" fmla="*/ 72 h 144"/>
                <a:gd name="T2" fmla="*/ 58 w 144"/>
                <a:gd name="T3" fmla="*/ 144 h 144"/>
                <a:gd name="T4" fmla="*/ 94 w 144"/>
                <a:gd name="T5" fmla="*/ 131 h 144"/>
                <a:gd name="T6" fmla="*/ 120 w 144"/>
                <a:gd name="T7" fmla="*/ 48 h 144"/>
                <a:gd name="T8" fmla="*/ 129 w 144"/>
                <a:gd name="T9" fmla="*/ 6 h 144"/>
                <a:gd name="T10" fmla="*/ 94 w 144"/>
                <a:gd name="T11" fmla="*/ 31 h 144"/>
                <a:gd name="T12" fmla="*/ 0 w 144"/>
                <a:gd name="T13" fmla="*/ 72 h 144"/>
                <a:gd name="T14" fmla="*/ 0 60000 65536"/>
                <a:gd name="T15" fmla="*/ 0 60000 65536"/>
                <a:gd name="T16" fmla="*/ 0 60000 65536"/>
                <a:gd name="T17" fmla="*/ 0 60000 65536"/>
                <a:gd name="T18" fmla="*/ 0 60000 65536"/>
                <a:gd name="T19" fmla="*/ 0 60000 65536"/>
                <a:gd name="T20" fmla="*/ 0 60000 65536"/>
                <a:gd name="T21" fmla="*/ 0 w 144"/>
                <a:gd name="T22" fmla="*/ 0 h 144"/>
                <a:gd name="T23" fmla="*/ 144 w 144"/>
                <a:gd name="T24" fmla="*/ 144 h 1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4" h="144">
                  <a:moveTo>
                    <a:pt x="0" y="72"/>
                  </a:moveTo>
                  <a:cubicBezTo>
                    <a:pt x="38" y="85"/>
                    <a:pt x="20" y="130"/>
                    <a:pt x="58" y="144"/>
                  </a:cubicBezTo>
                  <a:cubicBezTo>
                    <a:pt x="70" y="140"/>
                    <a:pt x="85" y="141"/>
                    <a:pt x="94" y="131"/>
                  </a:cubicBezTo>
                  <a:cubicBezTo>
                    <a:pt x="113" y="111"/>
                    <a:pt x="120" y="48"/>
                    <a:pt x="120" y="48"/>
                  </a:cubicBezTo>
                  <a:cubicBezTo>
                    <a:pt x="116" y="32"/>
                    <a:pt x="144" y="14"/>
                    <a:pt x="129" y="6"/>
                  </a:cubicBezTo>
                  <a:cubicBezTo>
                    <a:pt x="116" y="0"/>
                    <a:pt x="107" y="25"/>
                    <a:pt x="94" y="31"/>
                  </a:cubicBezTo>
                  <a:cubicBezTo>
                    <a:pt x="48" y="56"/>
                    <a:pt x="46" y="48"/>
                    <a:pt x="0" y="72"/>
                  </a:cubicBezTo>
                  <a:close/>
                </a:path>
              </a:pathLst>
            </a:custGeom>
            <a:solidFill>
              <a:srgbClr val="FF3300"/>
            </a:solidFill>
            <a:ln w="9525">
              <a:solidFill>
                <a:schemeClr val="tx1"/>
              </a:solidFill>
              <a:round/>
              <a:headEnd/>
              <a:tailEnd/>
            </a:ln>
          </p:spPr>
          <p:txBody>
            <a:bodyPr/>
            <a:lstStyle/>
            <a:p>
              <a:endParaRPr lang="zh-CN" altLang="en-US"/>
            </a:p>
          </p:txBody>
        </p:sp>
        <p:sp>
          <p:nvSpPr>
            <p:cNvPr id="26637" name="文本框 34851"/>
            <p:cNvSpPr txBox="1">
              <a:spLocks noChangeArrowheads="1"/>
            </p:cNvSpPr>
            <p:nvPr/>
          </p:nvSpPr>
          <p:spPr bwMode="auto">
            <a:xfrm>
              <a:off x="3255" y="174"/>
              <a:ext cx="960" cy="480"/>
            </a:xfrm>
            <a:prstGeom prst="rect">
              <a:avLst/>
            </a:prstGeom>
            <a:noFill/>
            <a:ln w="9525">
              <a:noFill/>
              <a:miter lim="800000"/>
              <a:headEnd/>
              <a:tailEnd/>
            </a:ln>
          </p:spPr>
          <p:txBody>
            <a:bodyPr>
              <a:spAutoFit/>
            </a:bodyPr>
            <a:lstStyle/>
            <a:p>
              <a:pPr>
                <a:spcBef>
                  <a:spcPct val="50000"/>
                </a:spcBef>
              </a:pPr>
              <a:r>
                <a:rPr lang="zh-CN" altLang="en-US" sz="4600" dirty="0">
                  <a:solidFill>
                    <a:schemeClr val="bg1"/>
                  </a:solidFill>
                  <a:latin typeface="宋体" pitchFamily="2" charset="-122"/>
                </a:rPr>
                <a:t>中国</a:t>
              </a:r>
            </a:p>
          </p:txBody>
        </p:sp>
      </p:grpSp>
      <p:grpSp>
        <p:nvGrpSpPr>
          <p:cNvPr id="5" name="组合 34852"/>
          <p:cNvGrpSpPr>
            <a:grpSpLocks/>
          </p:cNvGrpSpPr>
          <p:nvPr/>
        </p:nvGrpSpPr>
        <p:grpSpPr bwMode="auto">
          <a:xfrm>
            <a:off x="3544232" y="1998584"/>
            <a:ext cx="2803992" cy="3202066"/>
            <a:chOff x="1440" y="720"/>
            <a:chExt cx="1929" cy="1921"/>
          </a:xfrm>
        </p:grpSpPr>
        <p:sp>
          <p:nvSpPr>
            <p:cNvPr id="26632" name="任意多边形 34853"/>
            <p:cNvSpPr>
              <a:spLocks noChangeArrowheads="1"/>
            </p:cNvSpPr>
            <p:nvPr/>
          </p:nvSpPr>
          <p:spPr bwMode="auto">
            <a:xfrm>
              <a:off x="1440" y="720"/>
              <a:ext cx="1929" cy="1921"/>
            </a:xfrm>
            <a:custGeom>
              <a:avLst/>
              <a:gdLst>
                <a:gd name="T0" fmla="*/ 741 w 1929"/>
                <a:gd name="T1" fmla="*/ 169 h 1921"/>
                <a:gd name="T2" fmla="*/ 645 w 1929"/>
                <a:gd name="T3" fmla="*/ 277 h 1921"/>
                <a:gd name="T4" fmla="*/ 465 w 1929"/>
                <a:gd name="T5" fmla="*/ 421 h 1921"/>
                <a:gd name="T6" fmla="*/ 141 w 1929"/>
                <a:gd name="T7" fmla="*/ 517 h 1921"/>
                <a:gd name="T8" fmla="*/ 213 w 1929"/>
                <a:gd name="T9" fmla="*/ 577 h 1921"/>
                <a:gd name="T10" fmla="*/ 213 w 1929"/>
                <a:gd name="T11" fmla="*/ 685 h 1921"/>
                <a:gd name="T12" fmla="*/ 177 w 1929"/>
                <a:gd name="T13" fmla="*/ 781 h 1921"/>
                <a:gd name="T14" fmla="*/ 249 w 1929"/>
                <a:gd name="T15" fmla="*/ 817 h 1921"/>
                <a:gd name="T16" fmla="*/ 429 w 1929"/>
                <a:gd name="T17" fmla="*/ 865 h 1921"/>
                <a:gd name="T18" fmla="*/ 513 w 1929"/>
                <a:gd name="T19" fmla="*/ 925 h 1921"/>
                <a:gd name="T20" fmla="*/ 597 w 1929"/>
                <a:gd name="T21" fmla="*/ 973 h 1921"/>
                <a:gd name="T22" fmla="*/ 645 w 1929"/>
                <a:gd name="T23" fmla="*/ 1093 h 1921"/>
                <a:gd name="T24" fmla="*/ 705 w 1929"/>
                <a:gd name="T25" fmla="*/ 1141 h 1921"/>
                <a:gd name="T26" fmla="*/ 753 w 1929"/>
                <a:gd name="T27" fmla="*/ 1033 h 1921"/>
                <a:gd name="T28" fmla="*/ 813 w 1929"/>
                <a:gd name="T29" fmla="*/ 1309 h 1921"/>
                <a:gd name="T30" fmla="*/ 873 w 1929"/>
                <a:gd name="T31" fmla="*/ 1537 h 1921"/>
                <a:gd name="T32" fmla="*/ 993 w 1929"/>
                <a:gd name="T33" fmla="*/ 1753 h 1921"/>
                <a:gd name="T34" fmla="*/ 1017 w 1929"/>
                <a:gd name="T35" fmla="*/ 1897 h 1921"/>
                <a:gd name="T36" fmla="*/ 1101 w 1929"/>
                <a:gd name="T37" fmla="*/ 1909 h 1921"/>
                <a:gd name="T38" fmla="*/ 1245 w 1929"/>
                <a:gd name="T39" fmla="*/ 1609 h 1921"/>
                <a:gd name="T40" fmla="*/ 1353 w 1929"/>
                <a:gd name="T41" fmla="*/ 1417 h 1921"/>
                <a:gd name="T42" fmla="*/ 1497 w 1929"/>
                <a:gd name="T43" fmla="*/ 1225 h 1921"/>
                <a:gd name="T44" fmla="*/ 1617 w 1929"/>
                <a:gd name="T45" fmla="*/ 1153 h 1921"/>
                <a:gd name="T46" fmla="*/ 1749 w 1929"/>
                <a:gd name="T47" fmla="*/ 1033 h 1921"/>
                <a:gd name="T48" fmla="*/ 1869 w 1929"/>
                <a:gd name="T49" fmla="*/ 985 h 1921"/>
                <a:gd name="T50" fmla="*/ 1929 w 1929"/>
                <a:gd name="T51" fmla="*/ 901 h 1921"/>
                <a:gd name="T52" fmla="*/ 1761 w 1929"/>
                <a:gd name="T53" fmla="*/ 673 h 1921"/>
                <a:gd name="T54" fmla="*/ 1701 w 1929"/>
                <a:gd name="T55" fmla="*/ 685 h 1921"/>
                <a:gd name="T56" fmla="*/ 1473 w 1929"/>
                <a:gd name="T57" fmla="*/ 661 h 1921"/>
                <a:gd name="T58" fmla="*/ 1209 w 1929"/>
                <a:gd name="T59" fmla="*/ 469 h 1921"/>
                <a:gd name="T60" fmla="*/ 1125 w 1929"/>
                <a:gd name="T61" fmla="*/ 385 h 1921"/>
                <a:gd name="T62" fmla="*/ 1089 w 1929"/>
                <a:gd name="T63" fmla="*/ 169 h 1921"/>
                <a:gd name="T64" fmla="*/ 1005 w 1929"/>
                <a:gd name="T65" fmla="*/ 109 h 1921"/>
                <a:gd name="T66" fmla="*/ 777 w 1929"/>
                <a:gd name="T67" fmla="*/ 73 h 1921"/>
                <a:gd name="T68" fmla="*/ 765 w 1929"/>
                <a:gd name="T69" fmla="*/ 97 h 192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929"/>
                <a:gd name="T106" fmla="*/ 0 h 1921"/>
                <a:gd name="T107" fmla="*/ 1929 w 1929"/>
                <a:gd name="T108" fmla="*/ 1921 h 192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929" h="1921">
                  <a:moveTo>
                    <a:pt x="765" y="97"/>
                  </a:moveTo>
                  <a:cubicBezTo>
                    <a:pt x="757" y="121"/>
                    <a:pt x="749" y="145"/>
                    <a:pt x="741" y="169"/>
                  </a:cubicBezTo>
                  <a:cubicBezTo>
                    <a:pt x="725" y="217"/>
                    <a:pt x="741" y="201"/>
                    <a:pt x="693" y="217"/>
                  </a:cubicBezTo>
                  <a:cubicBezTo>
                    <a:pt x="663" y="307"/>
                    <a:pt x="707" y="199"/>
                    <a:pt x="645" y="277"/>
                  </a:cubicBezTo>
                  <a:cubicBezTo>
                    <a:pt x="567" y="375"/>
                    <a:pt x="710" y="248"/>
                    <a:pt x="609" y="349"/>
                  </a:cubicBezTo>
                  <a:cubicBezTo>
                    <a:pt x="587" y="371"/>
                    <a:pt x="496" y="411"/>
                    <a:pt x="465" y="421"/>
                  </a:cubicBezTo>
                  <a:cubicBezTo>
                    <a:pt x="432" y="520"/>
                    <a:pt x="466" y="489"/>
                    <a:pt x="357" y="505"/>
                  </a:cubicBezTo>
                  <a:cubicBezTo>
                    <a:pt x="286" y="481"/>
                    <a:pt x="0" y="470"/>
                    <a:pt x="141" y="517"/>
                  </a:cubicBezTo>
                  <a:cubicBezTo>
                    <a:pt x="153" y="529"/>
                    <a:pt x="164" y="542"/>
                    <a:pt x="177" y="553"/>
                  </a:cubicBezTo>
                  <a:cubicBezTo>
                    <a:pt x="188" y="562"/>
                    <a:pt x="207" y="564"/>
                    <a:pt x="213" y="577"/>
                  </a:cubicBezTo>
                  <a:cubicBezTo>
                    <a:pt x="224" y="599"/>
                    <a:pt x="221" y="625"/>
                    <a:pt x="225" y="649"/>
                  </a:cubicBezTo>
                  <a:cubicBezTo>
                    <a:pt x="221" y="661"/>
                    <a:pt x="222" y="676"/>
                    <a:pt x="213" y="685"/>
                  </a:cubicBezTo>
                  <a:cubicBezTo>
                    <a:pt x="149" y="749"/>
                    <a:pt x="197" y="637"/>
                    <a:pt x="165" y="733"/>
                  </a:cubicBezTo>
                  <a:cubicBezTo>
                    <a:pt x="169" y="749"/>
                    <a:pt x="167" y="768"/>
                    <a:pt x="177" y="781"/>
                  </a:cubicBezTo>
                  <a:cubicBezTo>
                    <a:pt x="185" y="791"/>
                    <a:pt x="202" y="787"/>
                    <a:pt x="213" y="793"/>
                  </a:cubicBezTo>
                  <a:cubicBezTo>
                    <a:pt x="226" y="799"/>
                    <a:pt x="237" y="809"/>
                    <a:pt x="249" y="817"/>
                  </a:cubicBezTo>
                  <a:cubicBezTo>
                    <a:pt x="304" y="799"/>
                    <a:pt x="351" y="811"/>
                    <a:pt x="405" y="829"/>
                  </a:cubicBezTo>
                  <a:cubicBezTo>
                    <a:pt x="413" y="841"/>
                    <a:pt x="423" y="852"/>
                    <a:pt x="429" y="865"/>
                  </a:cubicBezTo>
                  <a:cubicBezTo>
                    <a:pt x="435" y="876"/>
                    <a:pt x="431" y="894"/>
                    <a:pt x="441" y="901"/>
                  </a:cubicBezTo>
                  <a:cubicBezTo>
                    <a:pt x="462" y="916"/>
                    <a:pt x="513" y="925"/>
                    <a:pt x="513" y="925"/>
                  </a:cubicBezTo>
                  <a:cubicBezTo>
                    <a:pt x="521" y="937"/>
                    <a:pt x="524" y="954"/>
                    <a:pt x="537" y="961"/>
                  </a:cubicBezTo>
                  <a:cubicBezTo>
                    <a:pt x="555" y="971"/>
                    <a:pt x="589" y="954"/>
                    <a:pt x="597" y="973"/>
                  </a:cubicBezTo>
                  <a:cubicBezTo>
                    <a:pt x="607" y="996"/>
                    <a:pt x="573" y="1045"/>
                    <a:pt x="573" y="1045"/>
                  </a:cubicBezTo>
                  <a:cubicBezTo>
                    <a:pt x="597" y="1061"/>
                    <a:pt x="629" y="1069"/>
                    <a:pt x="645" y="1093"/>
                  </a:cubicBezTo>
                  <a:cubicBezTo>
                    <a:pt x="653" y="1105"/>
                    <a:pt x="658" y="1120"/>
                    <a:pt x="669" y="1129"/>
                  </a:cubicBezTo>
                  <a:cubicBezTo>
                    <a:pt x="679" y="1137"/>
                    <a:pt x="693" y="1137"/>
                    <a:pt x="705" y="1141"/>
                  </a:cubicBezTo>
                  <a:cubicBezTo>
                    <a:pt x="713" y="1129"/>
                    <a:pt x="723" y="1118"/>
                    <a:pt x="729" y="1105"/>
                  </a:cubicBezTo>
                  <a:cubicBezTo>
                    <a:pt x="739" y="1082"/>
                    <a:pt x="753" y="1033"/>
                    <a:pt x="753" y="1033"/>
                  </a:cubicBezTo>
                  <a:cubicBezTo>
                    <a:pt x="830" y="1084"/>
                    <a:pt x="798" y="1154"/>
                    <a:pt x="789" y="1237"/>
                  </a:cubicBezTo>
                  <a:cubicBezTo>
                    <a:pt x="797" y="1261"/>
                    <a:pt x="805" y="1285"/>
                    <a:pt x="813" y="1309"/>
                  </a:cubicBezTo>
                  <a:cubicBezTo>
                    <a:pt x="817" y="1321"/>
                    <a:pt x="825" y="1345"/>
                    <a:pt x="825" y="1345"/>
                  </a:cubicBezTo>
                  <a:cubicBezTo>
                    <a:pt x="801" y="1440"/>
                    <a:pt x="841" y="1465"/>
                    <a:pt x="873" y="1537"/>
                  </a:cubicBezTo>
                  <a:cubicBezTo>
                    <a:pt x="915" y="1632"/>
                    <a:pt x="868" y="1590"/>
                    <a:pt x="933" y="1633"/>
                  </a:cubicBezTo>
                  <a:cubicBezTo>
                    <a:pt x="952" y="1709"/>
                    <a:pt x="936" y="1667"/>
                    <a:pt x="993" y="1753"/>
                  </a:cubicBezTo>
                  <a:cubicBezTo>
                    <a:pt x="1001" y="1765"/>
                    <a:pt x="1017" y="1789"/>
                    <a:pt x="1017" y="1789"/>
                  </a:cubicBezTo>
                  <a:cubicBezTo>
                    <a:pt x="997" y="1850"/>
                    <a:pt x="974" y="1854"/>
                    <a:pt x="1017" y="1897"/>
                  </a:cubicBezTo>
                  <a:cubicBezTo>
                    <a:pt x="1027" y="1907"/>
                    <a:pt x="1041" y="1913"/>
                    <a:pt x="1053" y="1921"/>
                  </a:cubicBezTo>
                  <a:cubicBezTo>
                    <a:pt x="1069" y="1917"/>
                    <a:pt x="1086" y="1915"/>
                    <a:pt x="1101" y="1909"/>
                  </a:cubicBezTo>
                  <a:cubicBezTo>
                    <a:pt x="1158" y="1885"/>
                    <a:pt x="1166" y="1823"/>
                    <a:pt x="1197" y="1777"/>
                  </a:cubicBezTo>
                  <a:cubicBezTo>
                    <a:pt x="1207" y="1700"/>
                    <a:pt x="1205" y="1669"/>
                    <a:pt x="1245" y="1609"/>
                  </a:cubicBezTo>
                  <a:cubicBezTo>
                    <a:pt x="1256" y="1543"/>
                    <a:pt x="1242" y="1510"/>
                    <a:pt x="1305" y="1489"/>
                  </a:cubicBezTo>
                  <a:cubicBezTo>
                    <a:pt x="1321" y="1465"/>
                    <a:pt x="1329" y="1433"/>
                    <a:pt x="1353" y="1417"/>
                  </a:cubicBezTo>
                  <a:cubicBezTo>
                    <a:pt x="1439" y="1360"/>
                    <a:pt x="1405" y="1389"/>
                    <a:pt x="1461" y="1333"/>
                  </a:cubicBezTo>
                  <a:cubicBezTo>
                    <a:pt x="1473" y="1297"/>
                    <a:pt x="1485" y="1261"/>
                    <a:pt x="1497" y="1225"/>
                  </a:cubicBezTo>
                  <a:cubicBezTo>
                    <a:pt x="1501" y="1213"/>
                    <a:pt x="1521" y="1218"/>
                    <a:pt x="1533" y="1213"/>
                  </a:cubicBezTo>
                  <a:cubicBezTo>
                    <a:pt x="1588" y="1189"/>
                    <a:pt x="1576" y="1194"/>
                    <a:pt x="1617" y="1153"/>
                  </a:cubicBezTo>
                  <a:cubicBezTo>
                    <a:pt x="1639" y="1087"/>
                    <a:pt x="1643" y="1060"/>
                    <a:pt x="1701" y="1021"/>
                  </a:cubicBezTo>
                  <a:cubicBezTo>
                    <a:pt x="1717" y="1025"/>
                    <a:pt x="1733" y="1035"/>
                    <a:pt x="1749" y="1033"/>
                  </a:cubicBezTo>
                  <a:cubicBezTo>
                    <a:pt x="1875" y="1017"/>
                    <a:pt x="1722" y="990"/>
                    <a:pt x="1845" y="1021"/>
                  </a:cubicBezTo>
                  <a:cubicBezTo>
                    <a:pt x="1853" y="1009"/>
                    <a:pt x="1867" y="999"/>
                    <a:pt x="1869" y="985"/>
                  </a:cubicBezTo>
                  <a:cubicBezTo>
                    <a:pt x="1871" y="973"/>
                    <a:pt x="1850" y="959"/>
                    <a:pt x="1857" y="949"/>
                  </a:cubicBezTo>
                  <a:cubicBezTo>
                    <a:pt x="1874" y="926"/>
                    <a:pt x="1905" y="917"/>
                    <a:pt x="1929" y="901"/>
                  </a:cubicBezTo>
                  <a:cubicBezTo>
                    <a:pt x="1897" y="806"/>
                    <a:pt x="1901" y="854"/>
                    <a:pt x="1917" y="757"/>
                  </a:cubicBezTo>
                  <a:cubicBezTo>
                    <a:pt x="1892" y="681"/>
                    <a:pt x="1832" y="685"/>
                    <a:pt x="1761" y="673"/>
                  </a:cubicBezTo>
                  <a:cubicBezTo>
                    <a:pt x="1749" y="665"/>
                    <a:pt x="1739" y="646"/>
                    <a:pt x="1725" y="649"/>
                  </a:cubicBezTo>
                  <a:cubicBezTo>
                    <a:pt x="1711" y="652"/>
                    <a:pt x="1711" y="675"/>
                    <a:pt x="1701" y="685"/>
                  </a:cubicBezTo>
                  <a:cubicBezTo>
                    <a:pt x="1691" y="695"/>
                    <a:pt x="1677" y="701"/>
                    <a:pt x="1665" y="709"/>
                  </a:cubicBezTo>
                  <a:cubicBezTo>
                    <a:pt x="1598" y="696"/>
                    <a:pt x="1531" y="700"/>
                    <a:pt x="1473" y="661"/>
                  </a:cubicBezTo>
                  <a:cubicBezTo>
                    <a:pt x="1383" y="691"/>
                    <a:pt x="1302" y="628"/>
                    <a:pt x="1221" y="601"/>
                  </a:cubicBezTo>
                  <a:cubicBezTo>
                    <a:pt x="1229" y="568"/>
                    <a:pt x="1238" y="498"/>
                    <a:pt x="1209" y="469"/>
                  </a:cubicBezTo>
                  <a:cubicBezTo>
                    <a:pt x="1189" y="449"/>
                    <a:pt x="1137" y="421"/>
                    <a:pt x="1137" y="421"/>
                  </a:cubicBezTo>
                  <a:cubicBezTo>
                    <a:pt x="1133" y="409"/>
                    <a:pt x="1124" y="398"/>
                    <a:pt x="1125" y="385"/>
                  </a:cubicBezTo>
                  <a:cubicBezTo>
                    <a:pt x="1128" y="360"/>
                    <a:pt x="1149" y="313"/>
                    <a:pt x="1149" y="313"/>
                  </a:cubicBezTo>
                  <a:cubicBezTo>
                    <a:pt x="1127" y="248"/>
                    <a:pt x="1116" y="224"/>
                    <a:pt x="1089" y="169"/>
                  </a:cubicBezTo>
                  <a:cubicBezTo>
                    <a:pt x="1083" y="158"/>
                    <a:pt x="1087" y="140"/>
                    <a:pt x="1077" y="133"/>
                  </a:cubicBezTo>
                  <a:cubicBezTo>
                    <a:pt x="1056" y="118"/>
                    <a:pt x="1005" y="109"/>
                    <a:pt x="1005" y="109"/>
                  </a:cubicBezTo>
                  <a:cubicBezTo>
                    <a:pt x="969" y="0"/>
                    <a:pt x="958" y="38"/>
                    <a:pt x="813" y="49"/>
                  </a:cubicBezTo>
                  <a:cubicBezTo>
                    <a:pt x="801" y="57"/>
                    <a:pt x="787" y="63"/>
                    <a:pt x="777" y="73"/>
                  </a:cubicBezTo>
                  <a:cubicBezTo>
                    <a:pt x="767" y="83"/>
                    <a:pt x="759" y="96"/>
                    <a:pt x="753" y="109"/>
                  </a:cubicBezTo>
                  <a:cubicBezTo>
                    <a:pt x="750" y="114"/>
                    <a:pt x="761" y="101"/>
                    <a:pt x="765" y="97"/>
                  </a:cubicBezTo>
                  <a:close/>
                </a:path>
              </a:pathLst>
            </a:custGeom>
            <a:solidFill>
              <a:srgbClr val="FF3300"/>
            </a:solidFill>
            <a:ln w="9525">
              <a:solidFill>
                <a:schemeClr val="tx1"/>
              </a:solidFill>
              <a:round/>
              <a:headEnd/>
              <a:tailEnd/>
            </a:ln>
          </p:spPr>
          <p:txBody>
            <a:bodyPr/>
            <a:lstStyle/>
            <a:p>
              <a:endParaRPr lang="zh-CN" altLang="en-US"/>
            </a:p>
          </p:txBody>
        </p:sp>
        <p:sp>
          <p:nvSpPr>
            <p:cNvPr id="26633" name="文本框 34854"/>
            <p:cNvSpPr txBox="1">
              <a:spLocks noChangeArrowheads="1"/>
            </p:cNvSpPr>
            <p:nvPr/>
          </p:nvSpPr>
          <p:spPr bwMode="auto">
            <a:xfrm>
              <a:off x="2236" y="1227"/>
              <a:ext cx="768" cy="905"/>
            </a:xfrm>
            <a:prstGeom prst="rect">
              <a:avLst/>
            </a:prstGeom>
            <a:noFill/>
            <a:ln w="9525">
              <a:noFill/>
              <a:miter lim="800000"/>
              <a:headEnd/>
              <a:tailEnd/>
            </a:ln>
          </p:spPr>
          <p:txBody>
            <a:bodyPr>
              <a:spAutoFit/>
            </a:bodyPr>
            <a:lstStyle/>
            <a:p>
              <a:pPr>
                <a:spcBef>
                  <a:spcPct val="50000"/>
                </a:spcBef>
              </a:pPr>
              <a:r>
                <a:rPr lang="zh-CN" altLang="en-US" sz="4600" dirty="0">
                  <a:solidFill>
                    <a:schemeClr val="bg1"/>
                  </a:solidFill>
                  <a:latin typeface="宋体" pitchFamily="2" charset="-122"/>
                </a:rPr>
                <a:t>印度</a:t>
              </a:r>
            </a:p>
          </p:txBody>
        </p:sp>
      </p:grpSp>
      <p:sp>
        <p:nvSpPr>
          <p:cNvPr id="26629" name="文本框 34870"/>
          <p:cNvSpPr txBox="1">
            <a:spLocks noChangeArrowheads="1"/>
          </p:cNvSpPr>
          <p:nvPr/>
        </p:nvSpPr>
        <p:spPr bwMode="auto">
          <a:xfrm>
            <a:off x="306173" y="3373755"/>
            <a:ext cx="4315475" cy="1529419"/>
          </a:xfrm>
          <a:prstGeom prst="rect">
            <a:avLst/>
          </a:prstGeom>
          <a:solidFill>
            <a:srgbClr val="FFFF00"/>
          </a:solidFill>
          <a:ln w="63500">
            <a:solidFill>
              <a:schemeClr val="accent2"/>
            </a:solidFill>
            <a:miter lim="800000"/>
            <a:headEnd/>
            <a:tailEnd/>
          </a:ln>
        </p:spPr>
        <p:txBody>
          <a:bodyPr lIns="104927" tIns="52464" rIns="104927" bIns="52464">
            <a:spAutoFit/>
          </a:bodyPr>
          <a:lstStyle/>
          <a:p>
            <a:pPr algn="ctr">
              <a:spcBef>
                <a:spcPct val="50000"/>
              </a:spcBef>
            </a:pPr>
            <a:r>
              <a:rPr lang="zh-CN" altLang="en-US" sz="3700" noProof="1">
                <a:latin typeface="微软雅黑" pitchFamily="34" charset="-122"/>
                <a:ea typeface="微软雅黑" pitchFamily="34" charset="-122"/>
                <a:cs typeface="宋体" pitchFamily="2" charset="-122"/>
              </a:rPr>
              <a:t>1857</a:t>
            </a:r>
            <a:r>
              <a:rPr lang="zh-CN" altLang="zh-CN" sz="3700" noProof="1">
                <a:latin typeface="微软雅黑" pitchFamily="34" charset="-122"/>
                <a:ea typeface="微软雅黑" pitchFamily="34" charset="-122"/>
                <a:cs typeface="宋体" pitchFamily="2" charset="-122"/>
              </a:rPr>
              <a:t>—</a:t>
            </a:r>
            <a:r>
              <a:rPr lang="zh-CN" altLang="en-US" sz="3700" noProof="1">
                <a:latin typeface="微软雅黑" pitchFamily="34" charset="-122"/>
                <a:ea typeface="微软雅黑" pitchFamily="34" charset="-122"/>
                <a:cs typeface="宋体" pitchFamily="2" charset="-122"/>
              </a:rPr>
              <a:t>1859年</a:t>
            </a:r>
          </a:p>
          <a:p>
            <a:pPr algn="ctr">
              <a:spcBef>
                <a:spcPct val="50000"/>
              </a:spcBef>
            </a:pPr>
            <a:r>
              <a:rPr lang="zh-CN" altLang="en-US" sz="3700" noProof="1">
                <a:latin typeface="微软雅黑" pitchFamily="34" charset="-122"/>
                <a:ea typeface="微软雅黑" pitchFamily="34" charset="-122"/>
                <a:cs typeface="宋体" pitchFamily="2" charset="-122"/>
              </a:rPr>
              <a:t>印度民族大起义</a:t>
            </a:r>
          </a:p>
        </p:txBody>
      </p:sp>
      <p:sp>
        <p:nvSpPr>
          <p:cNvPr id="34846" name="文本框 34845"/>
          <p:cNvSpPr txBox="1">
            <a:spLocks noChangeArrowheads="1"/>
          </p:cNvSpPr>
          <p:nvPr/>
        </p:nvSpPr>
        <p:spPr bwMode="auto">
          <a:xfrm>
            <a:off x="6460617" y="2768680"/>
            <a:ext cx="4392987" cy="1529419"/>
          </a:xfrm>
          <a:prstGeom prst="rect">
            <a:avLst/>
          </a:prstGeom>
          <a:solidFill>
            <a:srgbClr val="FFFF00"/>
          </a:solidFill>
          <a:ln w="57150">
            <a:solidFill>
              <a:schemeClr val="accent2"/>
            </a:solidFill>
            <a:miter lim="800000"/>
            <a:headEnd/>
            <a:tailEnd/>
          </a:ln>
        </p:spPr>
        <p:txBody>
          <a:bodyPr lIns="104927" tIns="52464" rIns="104927" bIns="52464">
            <a:spAutoFit/>
          </a:bodyPr>
          <a:lstStyle/>
          <a:p>
            <a:pPr algn="ctr">
              <a:spcBef>
                <a:spcPct val="50000"/>
              </a:spcBef>
            </a:pPr>
            <a:r>
              <a:rPr lang="zh-CN" altLang="en-US" sz="3700" noProof="1">
                <a:solidFill>
                  <a:srgbClr val="FF3300"/>
                </a:solidFill>
                <a:latin typeface="微软雅黑" pitchFamily="34" charset="-122"/>
                <a:ea typeface="微软雅黑" pitchFamily="34" charset="-122"/>
                <a:cs typeface="宋体" pitchFamily="2" charset="-122"/>
              </a:rPr>
              <a:t>中国太平天国运动</a:t>
            </a:r>
          </a:p>
          <a:p>
            <a:pPr algn="ctr">
              <a:spcBef>
                <a:spcPct val="50000"/>
              </a:spcBef>
            </a:pPr>
            <a:r>
              <a:rPr lang="zh-CN" altLang="zh-CN" sz="3700" noProof="1">
                <a:solidFill>
                  <a:srgbClr val="FF3300"/>
                </a:solidFill>
                <a:latin typeface="微软雅黑" pitchFamily="34" charset="-122"/>
                <a:ea typeface="微软雅黑" pitchFamily="34" charset="-122"/>
                <a:cs typeface="宋体" pitchFamily="2" charset="-122"/>
              </a:rPr>
              <a:t>1851—1864</a:t>
            </a:r>
          </a:p>
        </p:txBody>
      </p:sp>
      <p:sp>
        <p:nvSpPr>
          <p:cNvPr id="26631" name="矩形 38"/>
          <p:cNvSpPr>
            <a:spLocks noChangeArrowheads="1"/>
          </p:cNvSpPr>
          <p:nvPr/>
        </p:nvSpPr>
        <p:spPr bwMode="auto">
          <a:xfrm>
            <a:off x="306172" y="5339002"/>
            <a:ext cx="6768727" cy="1814113"/>
          </a:xfrm>
          <a:prstGeom prst="rect">
            <a:avLst/>
          </a:prstGeom>
          <a:noFill/>
          <a:ln w="9525">
            <a:noFill/>
            <a:miter lim="800000"/>
            <a:headEnd/>
            <a:tailEnd/>
          </a:ln>
        </p:spPr>
        <p:txBody>
          <a:bodyPr lIns="104927" tIns="52464" rIns="104927" bIns="52464">
            <a:spAutoFit/>
          </a:bodyPr>
          <a:lstStyle/>
          <a:p>
            <a:r>
              <a:rPr lang="zh-CN" altLang="en-US" sz="3700" dirty="0">
                <a:latin typeface="微软雅黑" pitchFamily="34" charset="-122"/>
                <a:ea typeface="微软雅黑" pitchFamily="34" charset="-122"/>
              </a:rPr>
              <a:t>思考：</a:t>
            </a:r>
            <a:r>
              <a:rPr lang="en-US" altLang="zh-CN" sz="3700" dirty="0">
                <a:latin typeface="微软雅黑" pitchFamily="34" charset="-122"/>
                <a:ea typeface="微软雅黑" pitchFamily="34" charset="-122"/>
              </a:rPr>
              <a:t>19</a:t>
            </a:r>
            <a:r>
              <a:rPr lang="zh-CN" altLang="en-US" sz="3700" dirty="0">
                <a:latin typeface="微软雅黑" pitchFamily="34" charset="-122"/>
                <a:ea typeface="微软雅黑" pitchFamily="34" charset="-122"/>
              </a:rPr>
              <a:t>世纪中期，在印度发生民族大起义的时候，中国发生了什么类似的事情</a:t>
            </a:r>
            <a:r>
              <a:rPr lang="en-US" altLang="zh-CN" sz="3700" dirty="0">
                <a:latin typeface="微软雅黑" pitchFamily="34" charset="-122"/>
                <a:ea typeface="微软雅黑" pitchFamily="34" charset="-122"/>
              </a:rPr>
              <a:t>?</a:t>
            </a:r>
            <a:endParaRPr lang="zh-CN" altLang="en-US" sz="3700" dirty="0">
              <a:latin typeface="微软雅黑" pitchFamily="34" charset="-122"/>
              <a:ea typeface="微软雅黑" pitchFamily="34"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34846"/>
                                        </p:tgtEl>
                                        <p:attrNameLst>
                                          <p:attrName>style.visibility</p:attrName>
                                        </p:attrNameLst>
                                      </p:cBhvr>
                                      <p:to>
                                        <p:strVal val="visible"/>
                                      </p:to>
                                    </p:set>
                                    <p:animEffect transition="in" filter="dissolve">
                                      <p:cBhvr>
                                        <p:cTn id="11" dur="500"/>
                                        <p:tgtEl>
                                          <p:spTgt spid="348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46"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98" name="表格 24997"/>
          <p:cNvGraphicFramePr/>
          <p:nvPr/>
        </p:nvGraphicFramePr>
        <p:xfrm>
          <a:off x="395311" y="1256824"/>
          <a:ext cx="10371878" cy="5228804"/>
        </p:xfrm>
        <a:graphic>
          <a:graphicData uri="http://schemas.openxmlformats.org/drawingml/2006/table">
            <a:tbl>
              <a:tblPr/>
              <a:tblGrid>
                <a:gridCol w="2285329"/>
                <a:gridCol w="3704954"/>
                <a:gridCol w="4381595"/>
              </a:tblGrid>
              <a:tr h="691061">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endParaRPr lang="zh-CN" altLang="en-US" sz="3400" b="1" dirty="0">
                        <a:solidFill>
                          <a:srgbClr val="000000"/>
                        </a:solidFill>
                        <a:latin typeface="微软雅黑" pitchFamily="34" charset="-122"/>
                        <a:ea typeface="微软雅黑" pitchFamily="34" charset="-122"/>
                        <a:cs typeface="宋体" panose="02010600030101010101" pitchFamily="2" charset="-122"/>
                      </a:endParaRP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r>
                        <a:rPr lang="zh-CN" altLang="en-US" sz="3400" b="1" dirty="0">
                          <a:solidFill>
                            <a:srgbClr val="000000"/>
                          </a:solidFill>
                          <a:latin typeface="微软雅黑" pitchFamily="34" charset="-122"/>
                          <a:ea typeface="微软雅黑" pitchFamily="34" charset="-122"/>
                        </a:rPr>
                        <a:t>印度民族起义</a:t>
                      </a: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r>
                        <a:rPr lang="zh-CN" altLang="en-US" sz="3400" b="1" dirty="0">
                          <a:solidFill>
                            <a:srgbClr val="000000"/>
                          </a:solidFill>
                          <a:latin typeface="微软雅黑" pitchFamily="34" charset="-122"/>
                          <a:ea typeface="微软雅黑" pitchFamily="34" charset="-122"/>
                        </a:rPr>
                        <a:t>中国太平天国起义</a:t>
                      </a: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72324">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r>
                        <a:rPr lang="zh-CN" altLang="en-US" sz="3400" b="1" dirty="0">
                          <a:solidFill>
                            <a:srgbClr val="000000"/>
                          </a:solidFill>
                          <a:latin typeface="微软雅黑" pitchFamily="34" charset="-122"/>
                          <a:ea typeface="微软雅黑" pitchFamily="34" charset="-122"/>
                        </a:rPr>
                        <a:t>斗争目标</a:t>
                      </a: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endParaRPr lang="zh-CN" altLang="en-US" sz="3400" b="1" dirty="0">
                        <a:solidFill>
                          <a:srgbClr val="000000"/>
                        </a:solidFill>
                        <a:latin typeface="微软雅黑" pitchFamily="34" charset="-122"/>
                        <a:ea typeface="微软雅黑" pitchFamily="34" charset="-122"/>
                      </a:endParaRP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endParaRPr lang="zh-CN" altLang="en-US" sz="3400" b="1" dirty="0">
                        <a:solidFill>
                          <a:srgbClr val="000000"/>
                        </a:solidFill>
                        <a:latin typeface="微软雅黑" pitchFamily="34" charset="-122"/>
                        <a:ea typeface="微软雅黑" pitchFamily="34" charset="-122"/>
                      </a:endParaRP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68763">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r>
                        <a:rPr lang="zh-CN" altLang="en-US" sz="3400" b="1" dirty="0">
                          <a:solidFill>
                            <a:srgbClr val="000000"/>
                          </a:solidFill>
                          <a:latin typeface="微软雅黑" pitchFamily="34" charset="-122"/>
                          <a:ea typeface="微软雅黑" pitchFamily="34" charset="-122"/>
                        </a:rPr>
                        <a:t>参加阶层</a:t>
                      </a: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endParaRPr lang="zh-CN" altLang="en-US" sz="3400" b="1" dirty="0">
                        <a:solidFill>
                          <a:srgbClr val="000000"/>
                        </a:solidFill>
                        <a:latin typeface="微软雅黑" pitchFamily="34" charset="-122"/>
                        <a:ea typeface="微软雅黑" pitchFamily="34" charset="-122"/>
                      </a:endParaRP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endParaRPr lang="zh-CN" altLang="en-US" sz="3400" b="1" dirty="0">
                        <a:solidFill>
                          <a:srgbClr val="000000"/>
                        </a:solidFill>
                        <a:latin typeface="微软雅黑" pitchFamily="34" charset="-122"/>
                        <a:ea typeface="微软雅黑" pitchFamily="34" charset="-122"/>
                      </a:endParaRP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573170">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r>
                        <a:rPr lang="zh-CN" altLang="en-US" sz="3400" b="1" dirty="0">
                          <a:solidFill>
                            <a:srgbClr val="000000"/>
                          </a:solidFill>
                          <a:latin typeface="微软雅黑" pitchFamily="34" charset="-122"/>
                          <a:ea typeface="微软雅黑" pitchFamily="34" charset="-122"/>
                        </a:rPr>
                        <a:t>失败原因</a:t>
                      </a: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endParaRPr lang="zh-CN" altLang="en-US" sz="3400" b="1" dirty="0">
                        <a:solidFill>
                          <a:srgbClr val="000000"/>
                        </a:solidFill>
                        <a:latin typeface="微软雅黑" pitchFamily="34" charset="-122"/>
                        <a:ea typeface="微软雅黑" pitchFamily="34" charset="-122"/>
                      </a:endParaRP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endParaRPr lang="zh-CN" altLang="en-US" sz="3400" b="1" dirty="0">
                        <a:solidFill>
                          <a:srgbClr val="000000"/>
                        </a:solidFill>
                        <a:latin typeface="微软雅黑" pitchFamily="34" charset="-122"/>
                        <a:ea typeface="微软雅黑" pitchFamily="34" charset="-122"/>
                      </a:endParaRP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23486">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r>
                        <a:rPr lang="zh-CN" altLang="en-US" sz="3400" b="1" dirty="0">
                          <a:solidFill>
                            <a:srgbClr val="000000"/>
                          </a:solidFill>
                          <a:latin typeface="微软雅黑" pitchFamily="34" charset="-122"/>
                          <a:ea typeface="微软雅黑" pitchFamily="34" charset="-122"/>
                          <a:cs typeface="宋体" panose="02010600030101010101" pitchFamily="2" charset="-122"/>
                        </a:rPr>
                        <a:t>性    质</a:t>
                      </a: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endParaRPr lang="zh-CN" altLang="en-US" sz="3400" b="1" dirty="0">
                        <a:solidFill>
                          <a:srgbClr val="000000"/>
                        </a:solidFill>
                        <a:latin typeface="微软雅黑" pitchFamily="34" charset="-122"/>
                        <a:ea typeface="微软雅黑" pitchFamily="34" charset="-122"/>
                      </a:endParaRP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buClr>
                          <a:schemeClr val="accent2"/>
                        </a:buClr>
                        <a:defRPr sz="2400" kern="1200"/>
                      </a:lvl2pPr>
                      <a:lvl3pPr marL="1143000" lvl="2" indent="-228600">
                        <a:buClr>
                          <a:schemeClr val="hlink"/>
                        </a:buClr>
                        <a:defRPr sz="2000" kern="1200"/>
                      </a:lvl3pPr>
                      <a:lvl4pPr marL="1600200" lvl="3" indent="-228600">
                        <a:buClr>
                          <a:schemeClr val="accent2"/>
                        </a:buClr>
                        <a:defRPr sz="1800" kern="1200"/>
                      </a:lvl4pPr>
                      <a:lvl5pPr marL="2057400" lvl="4" indent="-228600">
                        <a:buClr>
                          <a:schemeClr val="hlink"/>
                        </a:buClr>
                        <a:defRPr sz="1800" kern="1200"/>
                      </a:lvl5pPr>
                    </a:lstStyle>
                    <a:p>
                      <a:pPr marL="0" lvl="0" indent="0" algn="ctr">
                        <a:buNone/>
                      </a:pPr>
                      <a:endParaRPr lang="zh-CN" altLang="en-US" sz="3400" b="1" dirty="0">
                        <a:solidFill>
                          <a:srgbClr val="000000"/>
                        </a:solidFill>
                        <a:latin typeface="微软雅黑" pitchFamily="34" charset="-122"/>
                        <a:ea typeface="微软雅黑" pitchFamily="34" charset="-122"/>
                      </a:endParaRPr>
                    </a:p>
                  </a:txBody>
                  <a:tcPr marL="83713" marR="83713" marT="48006" marB="48006"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4837" name="文本框 24836"/>
          <p:cNvSpPr txBox="1">
            <a:spLocks noChangeArrowheads="1"/>
          </p:cNvSpPr>
          <p:nvPr/>
        </p:nvSpPr>
        <p:spPr bwMode="auto">
          <a:xfrm>
            <a:off x="2856314" y="2088596"/>
            <a:ext cx="3778705" cy="598395"/>
          </a:xfrm>
          <a:prstGeom prst="rect">
            <a:avLst/>
          </a:prstGeom>
          <a:noFill/>
          <a:ln w="9525">
            <a:noFill/>
            <a:miter lim="800000"/>
            <a:headEnd/>
            <a:tailEnd/>
          </a:ln>
        </p:spPr>
        <p:txBody>
          <a:bodyPr lIns="104927" tIns="52464" rIns="104927" bIns="52464">
            <a:spAutoFit/>
          </a:bodyPr>
          <a:lstStyle/>
          <a:p>
            <a:pPr>
              <a:spcBef>
                <a:spcPct val="50000"/>
              </a:spcBef>
            </a:pPr>
            <a:r>
              <a:rPr lang="zh-CN" altLang="en-US" sz="3200" dirty="0">
                <a:solidFill>
                  <a:srgbClr val="FF0000"/>
                </a:solidFill>
                <a:latin typeface="微软雅黑" pitchFamily="34" charset="-122"/>
                <a:ea typeface="微软雅黑" pitchFamily="34" charset="-122"/>
              </a:rPr>
              <a:t>英国殖民者</a:t>
            </a:r>
          </a:p>
        </p:txBody>
      </p:sp>
      <p:sp>
        <p:nvSpPr>
          <p:cNvPr id="24838" name="文本框 24837"/>
          <p:cNvSpPr txBox="1">
            <a:spLocks noChangeArrowheads="1"/>
          </p:cNvSpPr>
          <p:nvPr/>
        </p:nvSpPr>
        <p:spPr bwMode="auto">
          <a:xfrm>
            <a:off x="6724158" y="1936909"/>
            <a:ext cx="3515164" cy="1090838"/>
          </a:xfrm>
          <a:prstGeom prst="rect">
            <a:avLst/>
          </a:prstGeom>
          <a:noFill/>
          <a:ln w="9525">
            <a:noFill/>
            <a:miter lim="800000"/>
            <a:headEnd/>
            <a:tailEnd/>
          </a:ln>
        </p:spPr>
        <p:txBody>
          <a:bodyPr lIns="104927" tIns="52464" rIns="104927" bIns="52464">
            <a:spAutoFit/>
          </a:bodyPr>
          <a:lstStyle/>
          <a:p>
            <a:pPr>
              <a:spcBef>
                <a:spcPct val="50000"/>
              </a:spcBef>
            </a:pPr>
            <a:r>
              <a:rPr lang="zh-CN" altLang="en-US" sz="3200" dirty="0">
                <a:solidFill>
                  <a:srgbClr val="0000CC"/>
                </a:solidFill>
                <a:latin typeface="微软雅黑" pitchFamily="34" charset="-122"/>
                <a:ea typeface="微软雅黑" pitchFamily="34" charset="-122"/>
              </a:rPr>
              <a:t>清朝统治者、帝国主义</a:t>
            </a:r>
          </a:p>
        </p:txBody>
      </p:sp>
      <p:sp>
        <p:nvSpPr>
          <p:cNvPr id="24842" name="文本框 24841"/>
          <p:cNvSpPr txBox="1">
            <a:spLocks noChangeArrowheads="1"/>
          </p:cNvSpPr>
          <p:nvPr/>
        </p:nvSpPr>
        <p:spPr bwMode="auto">
          <a:xfrm>
            <a:off x="2769114" y="3147060"/>
            <a:ext cx="3691503" cy="598395"/>
          </a:xfrm>
          <a:prstGeom prst="rect">
            <a:avLst/>
          </a:prstGeom>
          <a:noFill/>
          <a:ln w="9525">
            <a:noFill/>
            <a:miter lim="800000"/>
            <a:headEnd/>
            <a:tailEnd/>
          </a:ln>
        </p:spPr>
        <p:txBody>
          <a:bodyPr lIns="104927" tIns="52464" rIns="104927" bIns="52464">
            <a:spAutoFit/>
          </a:bodyPr>
          <a:lstStyle/>
          <a:p>
            <a:pPr>
              <a:spcBef>
                <a:spcPct val="50000"/>
              </a:spcBef>
            </a:pPr>
            <a:r>
              <a:rPr lang="zh-CN" altLang="en-US" sz="3200" dirty="0">
                <a:solidFill>
                  <a:srgbClr val="FF0000"/>
                </a:solidFill>
                <a:latin typeface="微软雅黑" pitchFamily="34" charset="-122"/>
                <a:ea typeface="微软雅黑" pitchFamily="34" charset="-122"/>
              </a:rPr>
              <a:t>印度各个阶层</a:t>
            </a:r>
          </a:p>
        </p:txBody>
      </p:sp>
      <p:sp>
        <p:nvSpPr>
          <p:cNvPr id="24843" name="文本框 24842"/>
          <p:cNvSpPr txBox="1">
            <a:spLocks noChangeArrowheads="1"/>
          </p:cNvSpPr>
          <p:nvPr/>
        </p:nvSpPr>
        <p:spPr bwMode="auto">
          <a:xfrm>
            <a:off x="6460617" y="2995376"/>
            <a:ext cx="4175954" cy="598395"/>
          </a:xfrm>
          <a:prstGeom prst="rect">
            <a:avLst/>
          </a:prstGeom>
          <a:noFill/>
          <a:ln w="9525">
            <a:noFill/>
            <a:miter lim="800000"/>
            <a:headEnd/>
            <a:tailEnd/>
          </a:ln>
        </p:spPr>
        <p:txBody>
          <a:bodyPr lIns="104927" tIns="52464" rIns="104927" bIns="52464">
            <a:spAutoFit/>
          </a:bodyPr>
          <a:lstStyle/>
          <a:p>
            <a:pPr algn="ctr">
              <a:spcBef>
                <a:spcPct val="50000"/>
              </a:spcBef>
            </a:pPr>
            <a:r>
              <a:rPr lang="zh-CN" altLang="en-US" sz="3200" dirty="0">
                <a:solidFill>
                  <a:srgbClr val="0000CC"/>
                </a:solidFill>
                <a:latin typeface="微软雅黑" pitchFamily="34" charset="-122"/>
                <a:ea typeface="微软雅黑" pitchFamily="34" charset="-122"/>
              </a:rPr>
              <a:t>农民</a:t>
            </a:r>
          </a:p>
        </p:txBody>
      </p:sp>
      <p:sp>
        <p:nvSpPr>
          <p:cNvPr id="24844" name="文本框 24843"/>
          <p:cNvSpPr txBox="1">
            <a:spLocks noChangeArrowheads="1"/>
          </p:cNvSpPr>
          <p:nvPr/>
        </p:nvSpPr>
        <p:spPr bwMode="auto">
          <a:xfrm>
            <a:off x="2679975" y="3827145"/>
            <a:ext cx="3691503" cy="1090838"/>
          </a:xfrm>
          <a:prstGeom prst="rect">
            <a:avLst/>
          </a:prstGeom>
          <a:noFill/>
          <a:ln w="9525">
            <a:noFill/>
            <a:miter lim="800000"/>
            <a:headEnd/>
            <a:tailEnd/>
          </a:ln>
        </p:spPr>
        <p:txBody>
          <a:bodyPr lIns="104927" tIns="52464" rIns="104927" bIns="52464">
            <a:spAutoFit/>
          </a:bodyPr>
          <a:lstStyle/>
          <a:p>
            <a:pPr>
              <a:spcBef>
                <a:spcPct val="50000"/>
              </a:spcBef>
            </a:pPr>
            <a:r>
              <a:rPr lang="zh-CN" altLang="en-US" sz="3200" dirty="0">
                <a:solidFill>
                  <a:srgbClr val="FF0000"/>
                </a:solidFill>
                <a:latin typeface="微软雅黑" pitchFamily="34" charset="-122"/>
                <a:ea typeface="微软雅黑" pitchFamily="34" charset="-122"/>
              </a:rPr>
              <a:t>英国的强大；印度没形成统一的领导</a:t>
            </a:r>
          </a:p>
        </p:txBody>
      </p:sp>
      <p:sp>
        <p:nvSpPr>
          <p:cNvPr id="24846" name="文本框 24845"/>
          <p:cNvSpPr txBox="1">
            <a:spLocks noChangeArrowheads="1"/>
          </p:cNvSpPr>
          <p:nvPr/>
        </p:nvSpPr>
        <p:spPr bwMode="auto">
          <a:xfrm>
            <a:off x="6811359" y="3827145"/>
            <a:ext cx="3515164" cy="1090838"/>
          </a:xfrm>
          <a:prstGeom prst="rect">
            <a:avLst/>
          </a:prstGeom>
          <a:noFill/>
          <a:ln w="9525">
            <a:noFill/>
            <a:miter lim="800000"/>
            <a:headEnd/>
            <a:tailEnd/>
          </a:ln>
        </p:spPr>
        <p:txBody>
          <a:bodyPr lIns="104927" tIns="52464" rIns="104927" bIns="52464">
            <a:spAutoFit/>
          </a:bodyPr>
          <a:lstStyle/>
          <a:p>
            <a:pPr>
              <a:spcBef>
                <a:spcPct val="50000"/>
              </a:spcBef>
            </a:pPr>
            <a:r>
              <a:rPr lang="zh-CN" altLang="en-US" sz="3200" dirty="0">
                <a:solidFill>
                  <a:srgbClr val="0000CC"/>
                </a:solidFill>
                <a:latin typeface="微软雅黑" pitchFamily="34" charset="-122"/>
                <a:ea typeface="微软雅黑" pitchFamily="34" charset="-122"/>
              </a:rPr>
              <a:t>中外反动势力的联合绞杀</a:t>
            </a:r>
          </a:p>
        </p:txBody>
      </p:sp>
      <p:sp>
        <p:nvSpPr>
          <p:cNvPr id="24847" name="文本框 24846"/>
          <p:cNvSpPr txBox="1">
            <a:spLocks noChangeArrowheads="1"/>
          </p:cNvSpPr>
          <p:nvPr/>
        </p:nvSpPr>
        <p:spPr bwMode="auto">
          <a:xfrm>
            <a:off x="2856314" y="5415678"/>
            <a:ext cx="3065595" cy="1090838"/>
          </a:xfrm>
          <a:prstGeom prst="rect">
            <a:avLst/>
          </a:prstGeom>
          <a:noFill/>
          <a:ln w="9525">
            <a:noFill/>
            <a:miter lim="800000"/>
            <a:headEnd/>
            <a:tailEnd/>
          </a:ln>
        </p:spPr>
        <p:txBody>
          <a:bodyPr lIns="104927" tIns="52464" rIns="104927" bIns="52464">
            <a:spAutoFit/>
          </a:bodyPr>
          <a:lstStyle/>
          <a:p>
            <a:pPr>
              <a:spcBef>
                <a:spcPct val="50000"/>
              </a:spcBef>
            </a:pPr>
            <a:r>
              <a:rPr lang="zh-CN" altLang="en-US" sz="3200" dirty="0">
                <a:solidFill>
                  <a:srgbClr val="FF0000"/>
                </a:solidFill>
                <a:latin typeface="微软雅黑" pitchFamily="34" charset="-122"/>
                <a:ea typeface="微软雅黑" pitchFamily="34" charset="-122"/>
              </a:rPr>
              <a:t>反侵略的民族起义</a:t>
            </a:r>
          </a:p>
        </p:txBody>
      </p:sp>
      <p:sp>
        <p:nvSpPr>
          <p:cNvPr id="24848" name="文本框 24847"/>
          <p:cNvSpPr txBox="1">
            <a:spLocks noChangeArrowheads="1"/>
          </p:cNvSpPr>
          <p:nvPr/>
        </p:nvSpPr>
        <p:spPr bwMode="auto">
          <a:xfrm>
            <a:off x="6635019" y="5339002"/>
            <a:ext cx="3517103" cy="1090838"/>
          </a:xfrm>
          <a:prstGeom prst="rect">
            <a:avLst/>
          </a:prstGeom>
          <a:noFill/>
          <a:ln w="9525">
            <a:noFill/>
            <a:miter lim="800000"/>
            <a:headEnd/>
            <a:tailEnd/>
          </a:ln>
        </p:spPr>
        <p:txBody>
          <a:bodyPr lIns="104927" tIns="52464" rIns="104927" bIns="52464">
            <a:spAutoFit/>
          </a:bodyPr>
          <a:lstStyle/>
          <a:p>
            <a:pPr>
              <a:spcBef>
                <a:spcPct val="50000"/>
              </a:spcBef>
            </a:pPr>
            <a:r>
              <a:rPr lang="zh-CN" altLang="en-US" sz="3200" dirty="0">
                <a:solidFill>
                  <a:srgbClr val="0000CC"/>
                </a:solidFill>
                <a:latin typeface="微软雅黑" pitchFamily="34" charset="-122"/>
                <a:ea typeface="微软雅黑" pitchFamily="34" charset="-122"/>
              </a:rPr>
              <a:t>反封建反侵略的农民起义</a:t>
            </a:r>
          </a:p>
        </p:txBody>
      </p:sp>
      <p:sp>
        <p:nvSpPr>
          <p:cNvPr id="27684" name="文本框 24849"/>
          <p:cNvSpPr txBox="1">
            <a:spLocks noChangeArrowheads="1"/>
          </p:cNvSpPr>
          <p:nvPr/>
        </p:nvSpPr>
        <p:spPr bwMode="auto">
          <a:xfrm>
            <a:off x="482512" y="500063"/>
            <a:ext cx="11161713" cy="736895"/>
          </a:xfrm>
          <a:prstGeom prst="rect">
            <a:avLst/>
          </a:prstGeom>
          <a:noFill/>
          <a:ln w="9525">
            <a:noFill/>
            <a:miter lim="800000"/>
            <a:headEnd/>
            <a:tailEnd/>
          </a:ln>
        </p:spPr>
        <p:txBody>
          <a:bodyPr lIns="104927" tIns="52464" rIns="104927" bIns="52464">
            <a:spAutoFit/>
          </a:bodyPr>
          <a:lstStyle/>
          <a:p>
            <a:pPr>
              <a:spcBef>
                <a:spcPct val="50000"/>
              </a:spcBef>
            </a:pPr>
            <a:r>
              <a:rPr lang="zh-CN" altLang="en-US" sz="4100" dirty="0">
                <a:solidFill>
                  <a:srgbClr val="FF0000"/>
                </a:solidFill>
                <a:latin typeface="微软雅黑" pitchFamily="34" charset="-122"/>
                <a:ea typeface="微软雅黑" pitchFamily="34" charset="-122"/>
              </a:rPr>
              <a:t>印度民族起义与中国太平天国起义比较</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4837"/>
                                        </p:tgtEl>
                                        <p:attrNameLst>
                                          <p:attrName>style.visibility</p:attrName>
                                        </p:attrNameLst>
                                      </p:cBhvr>
                                      <p:to>
                                        <p:strVal val="visible"/>
                                      </p:to>
                                    </p:set>
                                    <p:anim calcmode="lin" valueType="num">
                                      <p:cBhvr>
                                        <p:cTn id="7" dur="500" fill="hold"/>
                                        <p:tgtEl>
                                          <p:spTgt spid="24837"/>
                                        </p:tgtEl>
                                        <p:attrNameLst>
                                          <p:attrName>ppt_x</p:attrName>
                                        </p:attrNameLst>
                                      </p:cBhvr>
                                      <p:tavLst>
                                        <p:tav tm="0">
                                          <p:val>
                                            <p:strVal val="0-#ppt_w/2"/>
                                          </p:val>
                                        </p:tav>
                                        <p:tav tm="100000">
                                          <p:val>
                                            <p:strVal val="#ppt_x"/>
                                          </p:val>
                                        </p:tav>
                                      </p:tavLst>
                                    </p:anim>
                                    <p:anim calcmode="lin" valueType="num">
                                      <p:cBhvr>
                                        <p:cTn id="8" dur="500" fill="hold"/>
                                        <p:tgtEl>
                                          <p:spTgt spid="2483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4838"/>
                                        </p:tgtEl>
                                        <p:attrNameLst>
                                          <p:attrName>style.visibility</p:attrName>
                                        </p:attrNameLst>
                                      </p:cBhvr>
                                      <p:to>
                                        <p:strVal val="visible"/>
                                      </p:to>
                                    </p:set>
                                    <p:anim calcmode="lin" valueType="num">
                                      <p:cBhvr>
                                        <p:cTn id="13" dur="500" fill="hold"/>
                                        <p:tgtEl>
                                          <p:spTgt spid="24838"/>
                                        </p:tgtEl>
                                        <p:attrNameLst>
                                          <p:attrName>ppt_x</p:attrName>
                                        </p:attrNameLst>
                                      </p:cBhvr>
                                      <p:tavLst>
                                        <p:tav tm="0">
                                          <p:val>
                                            <p:strVal val="1+#ppt_w/2"/>
                                          </p:val>
                                        </p:tav>
                                        <p:tav tm="100000">
                                          <p:val>
                                            <p:strVal val="#ppt_x"/>
                                          </p:val>
                                        </p:tav>
                                      </p:tavLst>
                                    </p:anim>
                                    <p:anim calcmode="lin" valueType="num">
                                      <p:cBhvr>
                                        <p:cTn id="14" dur="500" fill="hold"/>
                                        <p:tgtEl>
                                          <p:spTgt spid="2483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4842"/>
                                        </p:tgtEl>
                                        <p:attrNameLst>
                                          <p:attrName>style.visibility</p:attrName>
                                        </p:attrNameLst>
                                      </p:cBhvr>
                                      <p:to>
                                        <p:strVal val="visible"/>
                                      </p:to>
                                    </p:set>
                                    <p:anim calcmode="lin" valueType="num">
                                      <p:cBhvr>
                                        <p:cTn id="19" dur="500" fill="hold"/>
                                        <p:tgtEl>
                                          <p:spTgt spid="24842"/>
                                        </p:tgtEl>
                                        <p:attrNameLst>
                                          <p:attrName>ppt_x</p:attrName>
                                        </p:attrNameLst>
                                      </p:cBhvr>
                                      <p:tavLst>
                                        <p:tav tm="0">
                                          <p:val>
                                            <p:strVal val="0-#ppt_w/2"/>
                                          </p:val>
                                        </p:tav>
                                        <p:tav tm="100000">
                                          <p:val>
                                            <p:strVal val="#ppt_x"/>
                                          </p:val>
                                        </p:tav>
                                      </p:tavLst>
                                    </p:anim>
                                    <p:anim calcmode="lin" valueType="num">
                                      <p:cBhvr>
                                        <p:cTn id="20" dur="500" fill="hold"/>
                                        <p:tgtEl>
                                          <p:spTgt spid="2484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4843"/>
                                        </p:tgtEl>
                                        <p:attrNameLst>
                                          <p:attrName>style.visibility</p:attrName>
                                        </p:attrNameLst>
                                      </p:cBhvr>
                                      <p:to>
                                        <p:strVal val="visible"/>
                                      </p:to>
                                    </p:set>
                                    <p:anim calcmode="lin" valueType="num">
                                      <p:cBhvr>
                                        <p:cTn id="25" dur="500" fill="hold"/>
                                        <p:tgtEl>
                                          <p:spTgt spid="24843"/>
                                        </p:tgtEl>
                                        <p:attrNameLst>
                                          <p:attrName>ppt_x</p:attrName>
                                        </p:attrNameLst>
                                      </p:cBhvr>
                                      <p:tavLst>
                                        <p:tav tm="0">
                                          <p:val>
                                            <p:strVal val="1+#ppt_w/2"/>
                                          </p:val>
                                        </p:tav>
                                        <p:tav tm="100000">
                                          <p:val>
                                            <p:strVal val="#ppt_x"/>
                                          </p:val>
                                        </p:tav>
                                      </p:tavLst>
                                    </p:anim>
                                    <p:anim calcmode="lin" valueType="num">
                                      <p:cBhvr>
                                        <p:cTn id="26" dur="500" fill="hold"/>
                                        <p:tgtEl>
                                          <p:spTgt spid="2484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4844"/>
                                        </p:tgtEl>
                                        <p:attrNameLst>
                                          <p:attrName>style.visibility</p:attrName>
                                        </p:attrNameLst>
                                      </p:cBhvr>
                                      <p:to>
                                        <p:strVal val="visible"/>
                                      </p:to>
                                    </p:set>
                                    <p:anim calcmode="lin" valueType="num">
                                      <p:cBhvr>
                                        <p:cTn id="31" dur="500" fill="hold"/>
                                        <p:tgtEl>
                                          <p:spTgt spid="24844"/>
                                        </p:tgtEl>
                                        <p:attrNameLst>
                                          <p:attrName>ppt_x</p:attrName>
                                        </p:attrNameLst>
                                      </p:cBhvr>
                                      <p:tavLst>
                                        <p:tav tm="0">
                                          <p:val>
                                            <p:strVal val="0-#ppt_w/2"/>
                                          </p:val>
                                        </p:tav>
                                        <p:tav tm="100000">
                                          <p:val>
                                            <p:strVal val="#ppt_x"/>
                                          </p:val>
                                        </p:tav>
                                      </p:tavLst>
                                    </p:anim>
                                    <p:anim calcmode="lin" valueType="num">
                                      <p:cBhvr>
                                        <p:cTn id="32" dur="500" fill="hold"/>
                                        <p:tgtEl>
                                          <p:spTgt spid="24844"/>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24846"/>
                                        </p:tgtEl>
                                        <p:attrNameLst>
                                          <p:attrName>style.visibility</p:attrName>
                                        </p:attrNameLst>
                                      </p:cBhvr>
                                      <p:to>
                                        <p:strVal val="visible"/>
                                      </p:to>
                                    </p:set>
                                    <p:anim calcmode="lin" valueType="num">
                                      <p:cBhvr>
                                        <p:cTn id="37" dur="500" fill="hold"/>
                                        <p:tgtEl>
                                          <p:spTgt spid="24846"/>
                                        </p:tgtEl>
                                        <p:attrNameLst>
                                          <p:attrName>ppt_x</p:attrName>
                                        </p:attrNameLst>
                                      </p:cBhvr>
                                      <p:tavLst>
                                        <p:tav tm="0">
                                          <p:val>
                                            <p:strVal val="1+#ppt_w/2"/>
                                          </p:val>
                                        </p:tav>
                                        <p:tav tm="100000">
                                          <p:val>
                                            <p:strVal val="#ppt_x"/>
                                          </p:val>
                                        </p:tav>
                                      </p:tavLst>
                                    </p:anim>
                                    <p:anim calcmode="lin" valueType="num">
                                      <p:cBhvr>
                                        <p:cTn id="38" dur="500" fill="hold"/>
                                        <p:tgtEl>
                                          <p:spTgt spid="24846"/>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4847"/>
                                        </p:tgtEl>
                                        <p:attrNameLst>
                                          <p:attrName>style.visibility</p:attrName>
                                        </p:attrNameLst>
                                      </p:cBhvr>
                                      <p:to>
                                        <p:strVal val="visible"/>
                                      </p:to>
                                    </p:set>
                                    <p:anim calcmode="lin" valueType="num">
                                      <p:cBhvr>
                                        <p:cTn id="43" dur="500" fill="hold"/>
                                        <p:tgtEl>
                                          <p:spTgt spid="24847"/>
                                        </p:tgtEl>
                                        <p:attrNameLst>
                                          <p:attrName>ppt_x</p:attrName>
                                        </p:attrNameLst>
                                      </p:cBhvr>
                                      <p:tavLst>
                                        <p:tav tm="0">
                                          <p:val>
                                            <p:strVal val="0-#ppt_w/2"/>
                                          </p:val>
                                        </p:tav>
                                        <p:tav tm="100000">
                                          <p:val>
                                            <p:strVal val="#ppt_x"/>
                                          </p:val>
                                        </p:tav>
                                      </p:tavLst>
                                    </p:anim>
                                    <p:anim calcmode="lin" valueType="num">
                                      <p:cBhvr>
                                        <p:cTn id="44" dur="500" fill="hold"/>
                                        <p:tgtEl>
                                          <p:spTgt spid="24847"/>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24848"/>
                                        </p:tgtEl>
                                        <p:attrNameLst>
                                          <p:attrName>style.visibility</p:attrName>
                                        </p:attrNameLst>
                                      </p:cBhvr>
                                      <p:to>
                                        <p:strVal val="visible"/>
                                      </p:to>
                                    </p:set>
                                    <p:anim calcmode="lin" valueType="num">
                                      <p:cBhvr>
                                        <p:cTn id="49" dur="500" fill="hold"/>
                                        <p:tgtEl>
                                          <p:spTgt spid="24848"/>
                                        </p:tgtEl>
                                        <p:attrNameLst>
                                          <p:attrName>ppt_x</p:attrName>
                                        </p:attrNameLst>
                                      </p:cBhvr>
                                      <p:tavLst>
                                        <p:tav tm="0">
                                          <p:val>
                                            <p:strVal val="1+#ppt_w/2"/>
                                          </p:val>
                                        </p:tav>
                                        <p:tav tm="100000">
                                          <p:val>
                                            <p:strVal val="#ppt_x"/>
                                          </p:val>
                                        </p:tav>
                                      </p:tavLst>
                                    </p:anim>
                                    <p:anim calcmode="lin" valueType="num">
                                      <p:cBhvr>
                                        <p:cTn id="50" dur="500" fill="hold"/>
                                        <p:tgtEl>
                                          <p:spTgt spid="248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37" grpId="0"/>
      <p:bldP spid="24838" grpId="0"/>
      <p:bldP spid="24842" grpId="0"/>
      <p:bldP spid="24843" grpId="0"/>
      <p:bldP spid="24844" grpId="0"/>
      <p:bldP spid="24846" grpId="0"/>
      <p:bldP spid="24847" grpId="0"/>
      <p:bldP spid="2484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TotalTime>
  <Words>1249</Words>
  <PresentationFormat>自定义</PresentationFormat>
  <Paragraphs>160</Paragraphs>
  <Slides>24</Slides>
  <Notes>0</Notes>
  <HiddenSlides>0</HiddenSlides>
  <MMClips>0</MMClips>
  <ScaleCrop>false</ScaleCrop>
  <HeadingPairs>
    <vt:vector size="6" baseType="variant">
      <vt:variant>
        <vt:lpstr>主题</vt:lpstr>
      </vt:variant>
      <vt:variant>
        <vt:i4>1</vt:i4>
      </vt:variant>
      <vt:variant>
        <vt:lpstr>嵌入 OLE 服务器</vt:lpstr>
      </vt:variant>
      <vt:variant>
        <vt:i4>0</vt:i4>
      </vt:variant>
      <vt:variant>
        <vt:lpstr>幻灯片标题</vt:lpstr>
      </vt:variant>
      <vt:variant>
        <vt:i4>24</vt:i4>
      </vt:variant>
    </vt:vector>
  </HeadingPairs>
  <TitlesOfParts>
    <vt:vector size="25"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你知道吗？</vt:lpstr>
      <vt:lpstr>南美解放者杯博卡青年队夺冠 </vt:lpstr>
      <vt:lpstr>印度民族大起义</vt:lpstr>
      <vt:lpstr>幻灯片 14</vt:lpstr>
      <vt:lpstr>幻灯片 15</vt:lpstr>
      <vt:lpstr>幻灯片 16</vt:lpstr>
      <vt:lpstr>幻灯片 17</vt:lpstr>
      <vt:lpstr>章西女王——克拉什米·巴依</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2018-11-20T23:56:12Z</dcterms:created>
  <dcterms:modified xsi:type="dcterms:W3CDTF">2018-11-21T02:43:45Z</dcterms:modified>
</cp:coreProperties>
</file>